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dat" ContentType="text/plain"/>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22.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23.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24.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25.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rts/chart8.xml" ContentType="application/vnd.openxmlformats-officedocument.drawingml.chart+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f637d867c27a4ac3" Type="http://schemas.microsoft.com/office/2006/relationships/txt" Target="udata/data.dat"/><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3" r:id="rId2"/>
    <p:sldMasterId id="2147483688" r:id="rId3"/>
  </p:sldMasterIdLst>
  <p:notesMasterIdLst>
    <p:notesMasterId r:id="rId61"/>
  </p:notesMasterIdLst>
  <p:handoutMasterIdLst>
    <p:handoutMasterId r:id="rId62"/>
  </p:handoutMasterIdLst>
  <p:sldIdLst>
    <p:sldId id="345" r:id="rId4"/>
    <p:sldId id="353" r:id="rId5"/>
    <p:sldId id="347" r:id="rId6"/>
    <p:sldId id="280" r:id="rId7"/>
    <p:sldId id="346" r:id="rId8"/>
    <p:sldId id="348" r:id="rId9"/>
    <p:sldId id="311" r:id="rId10"/>
    <p:sldId id="312" r:id="rId11"/>
    <p:sldId id="301" r:id="rId12"/>
    <p:sldId id="288" r:id="rId13"/>
    <p:sldId id="298" r:id="rId14"/>
    <p:sldId id="313" r:id="rId15"/>
    <p:sldId id="349" r:id="rId16"/>
    <p:sldId id="314" r:id="rId17"/>
    <p:sldId id="315" r:id="rId18"/>
    <p:sldId id="328" r:id="rId19"/>
    <p:sldId id="329" r:id="rId20"/>
    <p:sldId id="283" r:id="rId21"/>
    <p:sldId id="294" r:id="rId22"/>
    <p:sldId id="258" r:id="rId23"/>
    <p:sldId id="300" r:id="rId24"/>
    <p:sldId id="293" r:id="rId25"/>
    <p:sldId id="287" r:id="rId26"/>
    <p:sldId id="318" r:id="rId27"/>
    <p:sldId id="350" r:id="rId28"/>
    <p:sldId id="292" r:id="rId29"/>
    <p:sldId id="290" r:id="rId30"/>
    <p:sldId id="295" r:id="rId31"/>
    <p:sldId id="322" r:id="rId32"/>
    <p:sldId id="297" r:id="rId33"/>
    <p:sldId id="316" r:id="rId34"/>
    <p:sldId id="351" r:id="rId35"/>
    <p:sldId id="289" r:id="rId36"/>
    <p:sldId id="286" r:id="rId37"/>
    <p:sldId id="332" r:id="rId38"/>
    <p:sldId id="282" r:id="rId39"/>
    <p:sldId id="321" r:id="rId40"/>
    <p:sldId id="320" r:id="rId41"/>
    <p:sldId id="296" r:id="rId42"/>
    <p:sldId id="319" r:id="rId43"/>
    <p:sldId id="291" r:id="rId44"/>
    <p:sldId id="299" r:id="rId45"/>
    <p:sldId id="331" r:id="rId46"/>
    <p:sldId id="284" r:id="rId47"/>
    <p:sldId id="323" r:id="rId48"/>
    <p:sldId id="302" r:id="rId49"/>
    <p:sldId id="340" r:id="rId50"/>
    <p:sldId id="341" r:id="rId51"/>
    <p:sldId id="342" r:id="rId52"/>
    <p:sldId id="352" r:id="rId53"/>
    <p:sldId id="333" r:id="rId54"/>
    <p:sldId id="334" r:id="rId55"/>
    <p:sldId id="335" r:id="rId56"/>
    <p:sldId id="336" r:id="rId57"/>
    <p:sldId id="339" r:id="rId58"/>
    <p:sldId id="692" r:id="rId59"/>
    <p:sldId id="694" r:id="rId60"/>
  </p:sldIdLst>
  <p:sldSz cx="12192000" cy="6858000"/>
  <p:notesSz cx="6858000" cy="9144000"/>
  <p:custDataLst>
    <p:tags r:id="rId6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功能页" id="{1493EB89-59C2-4176-8868-FA5EBD0CBD22}">
          <p14:sldIdLst>
            <p14:sldId id="345"/>
            <p14:sldId id="353"/>
            <p14:sldId id="347"/>
            <p14:sldId id="280"/>
            <p14:sldId id="346"/>
          </p14:sldIdLst>
        </p14:section>
        <p14:section name="文字段落版式" id="{658B42D1-75D3-4F70-970C-F17D3C183E23}">
          <p14:sldIdLst>
            <p14:sldId id="348"/>
            <p14:sldId id="311"/>
            <p14:sldId id="312"/>
            <p14:sldId id="301"/>
            <p14:sldId id="288"/>
            <p14:sldId id="298"/>
            <p14:sldId id="313"/>
          </p14:sldIdLst>
        </p14:section>
        <p14:section name="图文版式" id="{883D89ED-762D-40CB-8B76-43F3DEAB2DF5}">
          <p14:sldIdLst>
            <p14:sldId id="349"/>
            <p14:sldId id="314"/>
            <p14:sldId id="315"/>
            <p14:sldId id="328"/>
            <p14:sldId id="329"/>
            <p14:sldId id="283"/>
            <p14:sldId id="294"/>
            <p14:sldId id="258"/>
            <p14:sldId id="300"/>
            <p14:sldId id="293"/>
            <p14:sldId id="287"/>
            <p14:sldId id="318"/>
          </p14:sldIdLst>
        </p14:section>
        <p14:section name="图表版式" id="{186316BF-B049-485D-964A-DE64E3A5F7DE}">
          <p14:sldIdLst>
            <p14:sldId id="350"/>
            <p14:sldId id="292"/>
            <p14:sldId id="290"/>
            <p14:sldId id="295"/>
            <p14:sldId id="322"/>
            <p14:sldId id="297"/>
            <p14:sldId id="316"/>
          </p14:sldIdLst>
        </p14:section>
        <p14:section name="图示模型版式" id="{4E17AEDD-EC8F-4BFD-A828-11B8DF1D3A40}">
          <p14:sldIdLst>
            <p14:sldId id="351"/>
            <p14:sldId id="289"/>
            <p14:sldId id="286"/>
            <p14:sldId id="332"/>
            <p14:sldId id="282"/>
            <p14:sldId id="321"/>
            <p14:sldId id="320"/>
            <p14:sldId id="296"/>
            <p14:sldId id="319"/>
            <p14:sldId id="291"/>
            <p14:sldId id="299"/>
            <p14:sldId id="331"/>
            <p14:sldId id="284"/>
            <p14:sldId id="323"/>
            <p14:sldId id="302"/>
            <p14:sldId id="340"/>
            <p14:sldId id="341"/>
            <p14:sldId id="342"/>
          </p14:sldIdLst>
        </p14:section>
        <p14:section name="特殊功能页" id="{E25B1122-4557-4120-9207-43D7CA0CFB1D}">
          <p14:sldIdLst>
            <p14:sldId id="352"/>
            <p14:sldId id="333"/>
            <p14:sldId id="334"/>
            <p14:sldId id="335"/>
            <p14:sldId id="336"/>
            <p14:sldId id="339"/>
            <p14:sldId id="692"/>
            <p14:sldId id="694"/>
          </p14:sldIdLst>
        </p14:section>
      </p14:sectionLst>
    </p:ext>
    <p:ext uri="{EFAFB233-063F-42B5-8137-9DF3F51BA10A}">
      <p15:sldGuideLst xmlns:p15="http://schemas.microsoft.com/office/powerpoint/2012/main">
        <p15:guide id="1" pos="3840" userDrawn="1">
          <p15:clr>
            <a:srgbClr val="A4A3A4"/>
          </p15:clr>
        </p15:guide>
        <p15:guide id="2" orient="horz" pos="2160">
          <p15:clr>
            <a:srgbClr val="A4A3A4"/>
          </p15:clr>
        </p15:guide>
        <p15:guide id="3" pos="3024" userDrawn="1">
          <p15:clr>
            <a:srgbClr val="A4A3A4"/>
          </p15:clr>
        </p15:guide>
        <p15:guide id="4" pos="4656"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B010E"/>
    <a:srgbClr val="CC3300"/>
    <a:srgbClr val="CC4226"/>
    <a:srgbClr val="780009"/>
    <a:srgbClr val="651B13"/>
    <a:srgbClr val="352850"/>
    <a:srgbClr val="885F04"/>
    <a:srgbClr val="192A5F"/>
    <a:srgbClr val="1B5D58"/>
    <a:srgbClr val="54161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中度样式 3 - 强调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098" autoAdjust="0"/>
    <p:restoredTop sz="94660"/>
  </p:normalViewPr>
  <p:slideViewPr>
    <p:cSldViewPr snapToGrid="0">
      <p:cViewPr varScale="1">
        <p:scale>
          <a:sx n="116" d="100"/>
          <a:sy n="116" d="100"/>
        </p:scale>
        <p:origin x="126" y="198"/>
      </p:cViewPr>
      <p:guideLst>
        <p:guide pos="3840"/>
        <p:guide orient="horz" pos="2160"/>
        <p:guide pos="3024"/>
        <p:guide pos="4656"/>
      </p:guideLst>
    </p:cSldViewPr>
  </p:slideViewPr>
  <p:notesTextViewPr>
    <p:cViewPr>
      <p:scale>
        <a:sx n="1" d="1"/>
        <a:sy n="1" d="1"/>
      </p:scale>
      <p:origin x="0" y="0"/>
    </p:cViewPr>
  </p:notesTextViewPr>
  <p:sorterViewPr>
    <p:cViewPr varScale="1">
      <p:scale>
        <a:sx n="1" d="1"/>
        <a:sy n="1" d="1"/>
      </p:scale>
      <p:origin x="0" y="0"/>
    </p:cViewPr>
  </p:sorterViewPr>
  <p:notesViewPr>
    <p:cSldViewPr snapToGrid="0">
      <p:cViewPr varScale="1">
        <p:scale>
          <a:sx n="55" d="100"/>
          <a:sy n="55" d="100"/>
        </p:scale>
        <p:origin x="1812" y="78"/>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tags" Target="tags/tag1.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theme" Target="theme/theme1.xml"/><Relationship Id="rId5" Type="http://schemas.openxmlformats.org/officeDocument/2006/relationships/slide" Target="slides/slide2.xml"/><Relationship Id="rId61" Type="http://schemas.openxmlformats.org/officeDocument/2006/relationships/notesMaster" Target="notesMasters/notesMaster1.xml"/><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presProps" Target="presProps.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tableStyles" Target="tableStyles.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4.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___5.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___6.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___7.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Excel____8.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数值</c:v>
                </c:pt>
              </c:strCache>
            </c:strRef>
          </c:tx>
          <c:spPr>
            <a:ln>
              <a:noFill/>
            </a:ln>
          </c:spPr>
          <c:dPt>
            <c:idx val="0"/>
            <c:bubble3D val="0"/>
            <c:spPr>
              <a:pattFill prst="wdUpDiag">
                <a:fgClr>
                  <a:schemeClr val="accent1">
                    <a:lumMod val="60000"/>
                    <a:lumOff val="40000"/>
                  </a:schemeClr>
                </a:fgClr>
                <a:bgClr>
                  <a:schemeClr val="accent1"/>
                </a:bgClr>
              </a:pattFill>
              <a:ln w="19050">
                <a:noFill/>
              </a:ln>
              <a:effectLst/>
            </c:spPr>
            <c:extLst xmlns:c16r2="http://schemas.microsoft.com/office/drawing/2015/06/chart">
              <c:ext xmlns:c16="http://schemas.microsoft.com/office/drawing/2014/chart" uri="{C3380CC4-5D6E-409C-BE32-E72D297353CC}">
                <c16:uniqueId val="{00000002-3C27-4C3D-8311-6BCEF481C52F}"/>
              </c:ext>
            </c:extLst>
          </c:dPt>
          <c:dPt>
            <c:idx val="1"/>
            <c:bubble3D val="0"/>
            <c:spPr>
              <a:solidFill>
                <a:schemeClr val="bg1">
                  <a:lumMod val="85000"/>
                </a:schemeClr>
              </a:solidFill>
              <a:ln w="19050">
                <a:noFill/>
              </a:ln>
              <a:effectLst/>
            </c:spPr>
            <c:extLst xmlns:c16r2="http://schemas.microsoft.com/office/drawing/2015/06/chart">
              <c:ext xmlns:c16="http://schemas.microsoft.com/office/drawing/2014/chart" uri="{C3380CC4-5D6E-409C-BE32-E72D297353CC}">
                <c16:uniqueId val="{00000001-3C27-4C3D-8311-6BCEF481C52F}"/>
              </c:ext>
            </c:extLst>
          </c:dPt>
          <c:dLbls>
            <c:dLbl>
              <c:idx val="0"/>
              <c:layout>
                <c:manualLayout>
                  <c:x val="-0.18337018280661177"/>
                  <c:y val="-0.26934982611359065"/>
                </c:manualLayout>
              </c:layout>
              <c:spPr>
                <a:noFill/>
                <a:ln>
                  <a:noFill/>
                </a:ln>
                <a:effectLst/>
              </c:spPr>
              <c:txPr>
                <a:bodyPr rot="0" spcFirstLastPara="1" vertOverflow="ellipsis" vert="horz" wrap="square" lIns="38100" tIns="19050" rIns="38100" bIns="19050" anchor="ctr" anchorCtr="1">
                  <a:spAutoFit/>
                </a:bodyPr>
                <a:lstStyle/>
                <a:p>
                  <a:pPr>
                    <a:defRPr sz="2800" b="1" i="0" u="none" strike="noStrike" kern="1200" baseline="0">
                      <a:solidFill>
                        <a:schemeClr val="accent1"/>
                      </a:solidFill>
                      <a:latin typeface="+mn-lt"/>
                      <a:ea typeface="+mn-ea"/>
                      <a:cs typeface="+mn-cs"/>
                    </a:defRPr>
                  </a:pPr>
                  <a:endParaRPr lang="zh-CN"/>
                </a:p>
              </c:txPr>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2-3C27-4C3D-8311-6BCEF481C52F}"/>
                </c:ext>
                <c:ext xmlns:c15="http://schemas.microsoft.com/office/drawing/2012/chart" uri="{CE6537A1-D6FC-4f65-9D91-7224C49458BB}">
                  <c15:layout>
                    <c:manualLayout>
                      <c:w val="0.47419473382446298"/>
                      <c:h val="0.4221905791100547"/>
                    </c:manualLayout>
                  </c15:layout>
                </c:ext>
              </c:extLst>
            </c:dLbl>
            <c:dLbl>
              <c:idx val="1"/>
              <c:delete val="1"/>
              <c:extLst xmlns:c16r2="http://schemas.microsoft.com/office/drawing/2015/06/chart">
                <c:ext xmlns:c16="http://schemas.microsoft.com/office/drawing/2014/chart" uri="{C3380CC4-5D6E-409C-BE32-E72D297353CC}">
                  <c16:uniqueId val="{00000001-3C27-4C3D-8311-6BCEF481C52F}"/>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Sheet1!$A$2:$A$3</c:f>
              <c:strCache>
                <c:ptCount val="2"/>
                <c:pt idx="0">
                  <c:v>项目1</c:v>
                </c:pt>
                <c:pt idx="1">
                  <c:v>项目2</c:v>
                </c:pt>
              </c:strCache>
            </c:strRef>
          </c:cat>
          <c:val>
            <c:numRef>
              <c:f>Sheet1!$B$2:$B$3</c:f>
              <c:numCache>
                <c:formatCode>General</c:formatCode>
                <c:ptCount val="2"/>
                <c:pt idx="0">
                  <c:v>8</c:v>
                </c:pt>
                <c:pt idx="1">
                  <c:v>2</c:v>
                </c:pt>
              </c:numCache>
            </c:numRef>
          </c:val>
          <c:extLst xmlns:c16r2="http://schemas.microsoft.com/office/drawing/2015/06/chart">
            <c:ext xmlns:c16="http://schemas.microsoft.com/office/drawing/2014/chart" uri="{C3380CC4-5D6E-409C-BE32-E72D297353CC}">
              <c16:uniqueId val="{00000000-3C27-4C3D-8311-6BCEF481C52F}"/>
            </c:ext>
          </c:extLst>
        </c:ser>
        <c:dLbls>
          <c:showLegendKey val="0"/>
          <c:showVal val="0"/>
          <c:showCatName val="0"/>
          <c:showSerName val="0"/>
          <c:showPercent val="0"/>
          <c:showBubbleSize val="0"/>
          <c:showLeaderLines val="1"/>
        </c:dLbls>
        <c:firstSliceAng val="0"/>
        <c:holeSize val="83"/>
      </c:doughnut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数值</c:v>
                </c:pt>
              </c:strCache>
            </c:strRef>
          </c:tx>
          <c:spPr>
            <a:ln>
              <a:noFill/>
            </a:ln>
          </c:spPr>
          <c:dPt>
            <c:idx val="0"/>
            <c:bubble3D val="0"/>
            <c:spPr>
              <a:pattFill prst="wdUpDiag">
                <a:fgClr>
                  <a:schemeClr val="accent1">
                    <a:lumMod val="60000"/>
                    <a:lumOff val="40000"/>
                  </a:schemeClr>
                </a:fgClr>
                <a:bgClr>
                  <a:schemeClr val="accent1"/>
                </a:bgClr>
              </a:pattFill>
              <a:ln w="19050">
                <a:noFill/>
              </a:ln>
              <a:effectLst/>
            </c:spPr>
            <c:extLst xmlns:c16r2="http://schemas.microsoft.com/office/drawing/2015/06/chart">
              <c:ext xmlns:c16="http://schemas.microsoft.com/office/drawing/2014/chart" uri="{C3380CC4-5D6E-409C-BE32-E72D297353CC}">
                <c16:uniqueId val="{00000002-3C27-4C3D-8311-6BCEF481C52F}"/>
              </c:ext>
            </c:extLst>
          </c:dPt>
          <c:dPt>
            <c:idx val="1"/>
            <c:bubble3D val="0"/>
            <c:spPr>
              <a:solidFill>
                <a:schemeClr val="bg1">
                  <a:lumMod val="85000"/>
                </a:schemeClr>
              </a:solidFill>
              <a:ln w="19050">
                <a:noFill/>
              </a:ln>
              <a:effectLst/>
            </c:spPr>
            <c:extLst xmlns:c16r2="http://schemas.microsoft.com/office/drawing/2015/06/chart">
              <c:ext xmlns:c16="http://schemas.microsoft.com/office/drawing/2014/chart" uri="{C3380CC4-5D6E-409C-BE32-E72D297353CC}">
                <c16:uniqueId val="{00000001-3C27-4C3D-8311-6BCEF481C52F}"/>
              </c:ext>
            </c:extLst>
          </c:dPt>
          <c:dLbls>
            <c:dLbl>
              <c:idx val="0"/>
              <c:layout>
                <c:manualLayout>
                  <c:x val="-0.2720976906162626"/>
                  <c:y val="0.1034580978390341"/>
                </c:manualLayout>
              </c:layout>
              <c:tx>
                <c:rich>
                  <a:bodyPr rot="0" spcFirstLastPara="1" vertOverflow="ellipsis" vert="horz" wrap="square" lIns="38100" tIns="19050" rIns="38100" bIns="19050" anchor="ctr" anchorCtr="1">
                    <a:spAutoFit/>
                  </a:bodyPr>
                  <a:lstStyle/>
                  <a:p>
                    <a:pPr>
                      <a:defRPr sz="2800" b="1" i="0" u="none" strike="noStrike" kern="1200" baseline="0">
                        <a:solidFill>
                          <a:schemeClr val="accent1"/>
                        </a:solidFill>
                        <a:latin typeface="+mn-lt"/>
                        <a:ea typeface="+mn-ea"/>
                        <a:cs typeface="+mn-cs"/>
                      </a:defRPr>
                    </a:pPr>
                    <a:fld id="{14B84C73-06A2-4040-8F12-135CAE181EA9}" type="PERCENTAGE">
                      <a:rPr lang="en-US" altLang="zh-CN">
                        <a:latin typeface="阿里巴巴普惠体 R" panose="00020600040101010101" pitchFamily="18" charset="-122"/>
                      </a:rPr>
                      <a:pPr>
                        <a:defRPr sz="2800" b="1">
                          <a:solidFill>
                            <a:schemeClr val="accent1"/>
                          </a:solidFill>
                        </a:defRPr>
                      </a:pPr>
                      <a:t>[百分比]</a:t>
                    </a:fld>
                    <a:endParaRPr lang="zh-CN" altLang="en-US"/>
                  </a:p>
                </c:rich>
              </c:tx>
              <c:spPr>
                <a:noFill/>
                <a:ln>
                  <a:noFill/>
                </a:ln>
                <a:effectLst/>
              </c:spPr>
              <c:txPr>
                <a:bodyPr rot="0" spcFirstLastPara="1" vertOverflow="ellipsis" vert="horz" wrap="square" lIns="38100" tIns="19050" rIns="38100" bIns="19050" anchor="ctr" anchorCtr="1">
                  <a:spAutoFit/>
                </a:bodyPr>
                <a:lstStyle/>
                <a:p>
                  <a:pPr>
                    <a:defRPr sz="2800" b="1" i="0" u="none" strike="noStrike" kern="1200" baseline="0">
                      <a:solidFill>
                        <a:schemeClr val="accent1"/>
                      </a:solidFill>
                      <a:latin typeface="+mn-lt"/>
                      <a:ea typeface="+mn-ea"/>
                      <a:cs typeface="+mn-cs"/>
                    </a:defRPr>
                  </a:pPr>
                  <a:endParaRPr lang="zh-CN"/>
                </a:p>
              </c:txPr>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2-3C27-4C3D-8311-6BCEF481C52F}"/>
                </c:ext>
                <c:ext xmlns:c15="http://schemas.microsoft.com/office/drawing/2012/chart" uri="{CE6537A1-D6FC-4f65-9D91-7224C49458BB}">
                  <c15:layout>
                    <c:manualLayout>
                      <c:w val="0.47419473382446298"/>
                      <c:h val="0.4221905791100547"/>
                    </c:manualLayout>
                  </c15:layout>
                  <c15:dlblFieldTable/>
                  <c15:showDataLabelsRange val="0"/>
                </c:ext>
              </c:extLst>
            </c:dLbl>
            <c:dLbl>
              <c:idx val="1"/>
              <c:delete val="1"/>
              <c:extLst xmlns:c16r2="http://schemas.microsoft.com/office/drawing/2015/06/chart">
                <c:ext xmlns:c16="http://schemas.microsoft.com/office/drawing/2014/chart" uri="{C3380CC4-5D6E-409C-BE32-E72D297353CC}">
                  <c16:uniqueId val="{00000001-3C27-4C3D-8311-6BCEF481C52F}"/>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Sheet1!$A$2:$A$3</c:f>
              <c:strCache>
                <c:ptCount val="2"/>
                <c:pt idx="0">
                  <c:v>项目1</c:v>
                </c:pt>
                <c:pt idx="1">
                  <c:v>项目2</c:v>
                </c:pt>
              </c:strCache>
            </c:strRef>
          </c:cat>
          <c:val>
            <c:numRef>
              <c:f>Sheet1!$B$2:$B$3</c:f>
              <c:numCache>
                <c:formatCode>General</c:formatCode>
                <c:ptCount val="2"/>
                <c:pt idx="0">
                  <c:v>4</c:v>
                </c:pt>
                <c:pt idx="1">
                  <c:v>6</c:v>
                </c:pt>
              </c:numCache>
            </c:numRef>
          </c:val>
          <c:extLst xmlns:c16r2="http://schemas.microsoft.com/office/drawing/2015/06/chart">
            <c:ext xmlns:c16="http://schemas.microsoft.com/office/drawing/2014/chart" uri="{C3380CC4-5D6E-409C-BE32-E72D297353CC}">
              <c16:uniqueId val="{00000000-3C27-4C3D-8311-6BCEF481C52F}"/>
            </c:ext>
          </c:extLst>
        </c:ser>
        <c:dLbls>
          <c:showLegendKey val="0"/>
          <c:showVal val="0"/>
          <c:showCatName val="0"/>
          <c:showSerName val="0"/>
          <c:showPercent val="0"/>
          <c:showBubbleSize val="0"/>
          <c:showLeaderLines val="1"/>
        </c:dLbls>
        <c:firstSliceAng val="0"/>
        <c:holeSize val="83"/>
      </c:doughnut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数值</c:v>
                </c:pt>
              </c:strCache>
            </c:strRef>
          </c:tx>
          <c:spPr>
            <a:ln>
              <a:noFill/>
            </a:ln>
          </c:spPr>
          <c:dPt>
            <c:idx val="0"/>
            <c:bubble3D val="0"/>
            <c:spPr>
              <a:pattFill prst="wdUpDiag">
                <a:fgClr>
                  <a:schemeClr val="accent1">
                    <a:lumMod val="60000"/>
                    <a:lumOff val="40000"/>
                  </a:schemeClr>
                </a:fgClr>
                <a:bgClr>
                  <a:schemeClr val="accent1"/>
                </a:bgClr>
              </a:pattFill>
              <a:ln w="19050">
                <a:noFill/>
              </a:ln>
              <a:effectLst/>
            </c:spPr>
            <c:extLst xmlns:c16r2="http://schemas.microsoft.com/office/drawing/2015/06/chart">
              <c:ext xmlns:c16="http://schemas.microsoft.com/office/drawing/2014/chart" uri="{C3380CC4-5D6E-409C-BE32-E72D297353CC}">
                <c16:uniqueId val="{00000002-3C27-4C3D-8311-6BCEF481C52F}"/>
              </c:ext>
            </c:extLst>
          </c:dPt>
          <c:dPt>
            <c:idx val="1"/>
            <c:bubble3D val="0"/>
            <c:spPr>
              <a:solidFill>
                <a:schemeClr val="bg1">
                  <a:lumMod val="85000"/>
                </a:schemeClr>
              </a:solidFill>
              <a:ln w="19050">
                <a:noFill/>
              </a:ln>
              <a:effectLst/>
            </c:spPr>
            <c:extLst xmlns:c16r2="http://schemas.microsoft.com/office/drawing/2015/06/chart">
              <c:ext xmlns:c16="http://schemas.microsoft.com/office/drawing/2014/chart" uri="{C3380CC4-5D6E-409C-BE32-E72D297353CC}">
                <c16:uniqueId val="{00000001-3C27-4C3D-8311-6BCEF481C52F}"/>
              </c:ext>
            </c:extLst>
          </c:dPt>
          <c:dLbls>
            <c:dLbl>
              <c:idx val="0"/>
              <c:layout>
                <c:manualLayout>
                  <c:x val="-0.26026735624164249"/>
                  <c:y val="-0.19418236395749783"/>
                </c:manualLayout>
              </c:layout>
              <c:tx>
                <c:rich>
                  <a:bodyPr rot="0" spcFirstLastPara="1" vertOverflow="ellipsis" vert="horz" wrap="square" lIns="38100" tIns="19050" rIns="38100" bIns="19050" anchor="ctr" anchorCtr="1">
                    <a:spAutoFit/>
                  </a:bodyPr>
                  <a:lstStyle/>
                  <a:p>
                    <a:pPr>
                      <a:defRPr sz="2800" b="1" i="0" u="none" strike="noStrike" kern="1200" baseline="0">
                        <a:solidFill>
                          <a:schemeClr val="accent1"/>
                        </a:solidFill>
                        <a:latin typeface="+mn-lt"/>
                        <a:ea typeface="+mn-ea"/>
                        <a:cs typeface="+mn-cs"/>
                      </a:defRPr>
                    </a:pPr>
                    <a:fld id="{E7CC2B6B-969F-42D5-B043-1AABF93A8C6D}" type="PERCENTAGE">
                      <a:rPr lang="en-US" altLang="zh-CN">
                        <a:latin typeface="阿里巴巴普惠体 R" panose="00020600040101010101" pitchFamily="18" charset="-122"/>
                      </a:rPr>
                      <a:pPr>
                        <a:defRPr sz="2800" b="1">
                          <a:solidFill>
                            <a:schemeClr val="accent1"/>
                          </a:solidFill>
                        </a:defRPr>
                      </a:pPr>
                      <a:t>[百分比]</a:t>
                    </a:fld>
                    <a:endParaRPr lang="zh-CN" altLang="en-US"/>
                  </a:p>
                </c:rich>
              </c:tx>
              <c:spPr>
                <a:noFill/>
                <a:ln>
                  <a:noFill/>
                </a:ln>
                <a:effectLst/>
              </c:spPr>
              <c:txPr>
                <a:bodyPr rot="0" spcFirstLastPara="1" vertOverflow="ellipsis" vert="horz" wrap="square" lIns="38100" tIns="19050" rIns="38100" bIns="19050" anchor="ctr" anchorCtr="1">
                  <a:spAutoFit/>
                </a:bodyPr>
                <a:lstStyle/>
                <a:p>
                  <a:pPr>
                    <a:defRPr sz="2800" b="1" i="0" u="none" strike="noStrike" kern="1200" baseline="0">
                      <a:solidFill>
                        <a:schemeClr val="accent1"/>
                      </a:solidFill>
                      <a:latin typeface="+mn-lt"/>
                      <a:ea typeface="+mn-ea"/>
                      <a:cs typeface="+mn-cs"/>
                    </a:defRPr>
                  </a:pPr>
                  <a:endParaRPr lang="zh-CN"/>
                </a:p>
              </c:txPr>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2-3C27-4C3D-8311-6BCEF481C52F}"/>
                </c:ext>
                <c:ext xmlns:c15="http://schemas.microsoft.com/office/drawing/2012/chart" uri="{CE6537A1-D6FC-4f65-9D91-7224C49458BB}">
                  <c15:layout>
                    <c:manualLayout>
                      <c:w val="0.47419473382446298"/>
                      <c:h val="0.4221905791100547"/>
                    </c:manualLayout>
                  </c15:layout>
                  <c15:dlblFieldTable/>
                  <c15:showDataLabelsRange val="0"/>
                </c:ext>
              </c:extLst>
            </c:dLbl>
            <c:dLbl>
              <c:idx val="1"/>
              <c:delete val="1"/>
              <c:extLst xmlns:c16r2="http://schemas.microsoft.com/office/drawing/2015/06/chart">
                <c:ext xmlns:c16="http://schemas.microsoft.com/office/drawing/2014/chart" uri="{C3380CC4-5D6E-409C-BE32-E72D297353CC}">
                  <c16:uniqueId val="{00000001-3C27-4C3D-8311-6BCEF481C52F}"/>
                </c:ex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Sheet1!$A$2:$A$3</c:f>
              <c:strCache>
                <c:ptCount val="2"/>
                <c:pt idx="0">
                  <c:v>项目1</c:v>
                </c:pt>
                <c:pt idx="1">
                  <c:v>项目2</c:v>
                </c:pt>
              </c:strCache>
            </c:strRef>
          </c:cat>
          <c:val>
            <c:numRef>
              <c:f>Sheet1!$B$2:$B$3</c:f>
              <c:numCache>
                <c:formatCode>General</c:formatCode>
                <c:ptCount val="2"/>
                <c:pt idx="0">
                  <c:v>6.9</c:v>
                </c:pt>
                <c:pt idx="1">
                  <c:v>3.1</c:v>
                </c:pt>
              </c:numCache>
            </c:numRef>
          </c:val>
          <c:extLst xmlns:c16r2="http://schemas.microsoft.com/office/drawing/2015/06/chart">
            <c:ext xmlns:c16="http://schemas.microsoft.com/office/drawing/2014/chart" uri="{C3380CC4-5D6E-409C-BE32-E72D297353CC}">
              <c16:uniqueId val="{00000000-3C27-4C3D-8311-6BCEF481C52F}"/>
            </c:ext>
          </c:extLst>
        </c:ser>
        <c:dLbls>
          <c:showLegendKey val="0"/>
          <c:showVal val="0"/>
          <c:showCatName val="0"/>
          <c:showSerName val="0"/>
          <c:showPercent val="0"/>
          <c:showBubbleSize val="0"/>
          <c:showLeaderLines val="1"/>
        </c:dLbls>
        <c:firstSliceAng val="0"/>
        <c:holeSize val="83"/>
      </c:doughnutChart>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pattFill prst="wdUpDiag">
              <a:fgClr>
                <a:schemeClr val="accent1">
                  <a:lumMod val="60000"/>
                  <a:lumOff val="40000"/>
                </a:schemeClr>
              </a:fgClr>
              <a:bgClr>
                <a:schemeClr val="accent1"/>
              </a:bgClr>
            </a:pattFill>
            <a:ln>
              <a:noFill/>
            </a:ln>
            <a:effectLst/>
          </c:spPr>
          <c:invertIfNegative val="0"/>
          <c:dLbls>
            <c:dLbl>
              <c:idx val="0"/>
              <c:spPr>
                <a:noFill/>
                <a:ln>
                  <a:noFill/>
                </a:ln>
                <a:effectLst/>
              </c:spPr>
              <c:txPr>
                <a:bodyPr rot="0" spcFirstLastPara="1" vertOverflow="clip" horzOverflow="clip" vert="horz" wrap="square" lIns="0" tIns="0" rIns="0" bIns="0" anchor="ctr" anchorCtr="1">
                  <a:spAutoFit/>
                </a:bodyPr>
                <a:lstStyle/>
                <a:p>
                  <a:pPr>
                    <a:defRPr sz="1197" b="0" i="0" u="none" strike="noStrike" kern="1200" baseline="0">
                      <a:solidFill>
                        <a:schemeClr val="accent1"/>
                      </a:solidFill>
                      <a:latin typeface="+mn-lt"/>
                      <a:ea typeface="+mn-ea"/>
                      <a:cs typeface="+mn-cs"/>
                    </a:defRPr>
                  </a:pPr>
                  <a:endParaRPr lang="zh-CN"/>
                </a:p>
              </c:txPr>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5-D220-4684-B25F-D105602FDE7B}"/>
                </c:ext>
                <c:ext xmlns:c15="http://schemas.microsoft.com/office/drawing/2012/chart" uri="{CE6537A1-D6FC-4f65-9D91-7224C49458BB}">
                  <c15:spPr xmlns:c15="http://schemas.microsoft.com/office/drawing/2012/chart">
                    <a:prstGeom prst="ellipse">
                      <a:avLst/>
                    </a:prstGeom>
                    <a:noFill/>
                    <a:ln>
                      <a:noFill/>
                    </a:ln>
                  </c15:spPr>
                </c:ext>
              </c:extLst>
            </c:dLbl>
            <c:dLbl>
              <c:idx val="1"/>
              <c:spPr>
                <a:noFill/>
                <a:ln>
                  <a:noFill/>
                </a:ln>
                <a:effectLst/>
              </c:spPr>
              <c:txPr>
                <a:bodyPr rot="0" spcFirstLastPara="1" vertOverflow="clip" horzOverflow="clip" vert="horz" wrap="square" lIns="0" tIns="0" rIns="0" bIns="0" anchor="ctr" anchorCtr="1">
                  <a:spAutoFit/>
                </a:bodyPr>
                <a:lstStyle/>
                <a:p>
                  <a:pPr>
                    <a:defRPr sz="1197" b="0" i="0" u="none" strike="noStrike" kern="1200" baseline="0">
                      <a:solidFill>
                        <a:schemeClr val="accent1"/>
                      </a:solidFill>
                      <a:latin typeface="+mn-lt"/>
                      <a:ea typeface="+mn-ea"/>
                      <a:cs typeface="+mn-cs"/>
                    </a:defRPr>
                  </a:pPr>
                  <a:endParaRPr lang="zh-CN"/>
                </a:p>
              </c:txPr>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4-D220-4684-B25F-D105602FDE7B}"/>
                </c:ext>
                <c:ext xmlns:c15="http://schemas.microsoft.com/office/drawing/2012/chart" uri="{CE6537A1-D6FC-4f65-9D91-7224C49458BB}">
                  <c15:spPr xmlns:c15="http://schemas.microsoft.com/office/drawing/2012/chart">
                    <a:prstGeom prst="ellipse">
                      <a:avLst/>
                    </a:prstGeom>
                    <a:noFill/>
                    <a:ln>
                      <a:noFill/>
                    </a:ln>
                  </c15:spPr>
                </c:ext>
              </c:extLst>
            </c:dLbl>
            <c:dLbl>
              <c:idx val="2"/>
              <c:spPr>
                <a:noFill/>
                <a:ln>
                  <a:noFill/>
                </a:ln>
                <a:effectLst/>
              </c:spPr>
              <c:txPr>
                <a:bodyPr rot="0" spcFirstLastPara="1" vertOverflow="clip" horzOverflow="clip" vert="horz" wrap="square" lIns="0" tIns="0" rIns="0" bIns="0" anchor="ctr" anchorCtr="1">
                  <a:spAutoFit/>
                </a:bodyPr>
                <a:lstStyle/>
                <a:p>
                  <a:pPr>
                    <a:defRPr sz="1197" b="0" i="0" u="none" strike="noStrike" kern="1200" baseline="0">
                      <a:solidFill>
                        <a:schemeClr val="accent1"/>
                      </a:solidFill>
                      <a:latin typeface="+mn-lt"/>
                      <a:ea typeface="+mn-ea"/>
                      <a:cs typeface="+mn-cs"/>
                    </a:defRPr>
                  </a:pPr>
                  <a:endParaRPr lang="zh-CN"/>
                </a:p>
              </c:txPr>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D220-4684-B25F-D105602FDE7B}"/>
                </c:ext>
                <c:ext xmlns:c15="http://schemas.microsoft.com/office/drawing/2012/chart" uri="{CE6537A1-D6FC-4f65-9D91-7224C49458BB}">
                  <c15:spPr xmlns:c15="http://schemas.microsoft.com/office/drawing/2012/chart">
                    <a:prstGeom prst="ellipse">
                      <a:avLst/>
                    </a:prstGeom>
                    <a:noFill/>
                    <a:ln>
                      <a:noFill/>
                    </a:ln>
                  </c15:spPr>
                </c:ext>
              </c:extLst>
            </c:dLbl>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类别 1</c:v>
                </c:pt>
                <c:pt idx="1">
                  <c:v>类别 2</c:v>
                </c:pt>
                <c:pt idx="2">
                  <c:v>类别 3</c:v>
                </c:pt>
              </c:strCache>
            </c:strRef>
          </c:cat>
          <c:val>
            <c:numRef>
              <c:f>Sheet1!$B$2:$B$4</c:f>
              <c:numCache>
                <c:formatCode>General</c:formatCode>
                <c:ptCount val="3"/>
                <c:pt idx="0">
                  <c:v>4.3</c:v>
                </c:pt>
                <c:pt idx="1">
                  <c:v>2.5</c:v>
                </c:pt>
                <c:pt idx="2">
                  <c:v>3.5</c:v>
                </c:pt>
              </c:numCache>
            </c:numRef>
          </c:val>
          <c:extLst xmlns:c16r2="http://schemas.microsoft.com/office/drawing/2015/06/chart">
            <c:ext xmlns:c16="http://schemas.microsoft.com/office/drawing/2014/chart" uri="{C3380CC4-5D6E-409C-BE32-E72D297353CC}">
              <c16:uniqueId val="{00000000-D220-4684-B25F-D105602FDE7B}"/>
            </c:ext>
          </c:extLst>
        </c:ser>
        <c:ser>
          <c:idx val="1"/>
          <c:order val="1"/>
          <c:tx>
            <c:strRef>
              <c:f>Sheet1!$C$1</c:f>
              <c:strCache>
                <c:ptCount val="1"/>
                <c:pt idx="0">
                  <c:v>系列 2</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accent2"/>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类别 1</c:v>
                </c:pt>
                <c:pt idx="1">
                  <c:v>类别 2</c:v>
                </c:pt>
                <c:pt idx="2">
                  <c:v>类别 3</c:v>
                </c:pt>
              </c:strCache>
            </c:strRef>
          </c:cat>
          <c:val>
            <c:numRef>
              <c:f>Sheet1!$C$2:$C$4</c:f>
              <c:numCache>
                <c:formatCode>General</c:formatCode>
                <c:ptCount val="3"/>
                <c:pt idx="0">
                  <c:v>2.4</c:v>
                </c:pt>
                <c:pt idx="1">
                  <c:v>4.4000000000000004</c:v>
                </c:pt>
                <c:pt idx="2">
                  <c:v>1.8</c:v>
                </c:pt>
              </c:numCache>
            </c:numRef>
          </c:val>
          <c:extLst xmlns:c16r2="http://schemas.microsoft.com/office/drawing/2015/06/chart">
            <c:ext xmlns:c16="http://schemas.microsoft.com/office/drawing/2014/chart" uri="{C3380CC4-5D6E-409C-BE32-E72D297353CC}">
              <c16:uniqueId val="{00000001-D220-4684-B25F-D105602FDE7B}"/>
            </c:ext>
          </c:extLst>
        </c:ser>
        <c:ser>
          <c:idx val="2"/>
          <c:order val="2"/>
          <c:tx>
            <c:strRef>
              <c:f>Sheet1!$D$1</c:f>
              <c:strCache>
                <c:ptCount val="1"/>
                <c:pt idx="0">
                  <c:v>系列 3</c:v>
                </c:pt>
              </c:strCache>
            </c:strRef>
          </c:tx>
          <c:spPr>
            <a:solidFill>
              <a:schemeClr val="accent2">
                <a:lumMod val="40000"/>
                <a:lumOff val="6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accent2">
                        <a:lumMod val="60000"/>
                        <a:lumOff val="40000"/>
                      </a:schemeClr>
                    </a:solidFill>
                    <a:latin typeface="+mn-lt"/>
                    <a:ea typeface="+mn-ea"/>
                    <a:cs typeface="+mn-cs"/>
                  </a:defRPr>
                </a:pPr>
                <a:endParaRPr lang="zh-CN"/>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类别 1</c:v>
                </c:pt>
                <c:pt idx="1">
                  <c:v>类别 2</c:v>
                </c:pt>
                <c:pt idx="2">
                  <c:v>类别 3</c:v>
                </c:pt>
              </c:strCache>
            </c:strRef>
          </c:cat>
          <c:val>
            <c:numRef>
              <c:f>Sheet1!$D$2:$D$4</c:f>
              <c:numCache>
                <c:formatCode>General</c:formatCode>
                <c:ptCount val="3"/>
                <c:pt idx="0">
                  <c:v>2</c:v>
                </c:pt>
                <c:pt idx="1">
                  <c:v>2</c:v>
                </c:pt>
                <c:pt idx="2">
                  <c:v>3</c:v>
                </c:pt>
              </c:numCache>
            </c:numRef>
          </c:val>
          <c:extLst xmlns:c16r2="http://schemas.microsoft.com/office/drawing/2015/06/chart">
            <c:ext xmlns:c16="http://schemas.microsoft.com/office/drawing/2014/chart" uri="{C3380CC4-5D6E-409C-BE32-E72D297353CC}">
              <c16:uniqueId val="{00000002-D220-4684-B25F-D105602FDE7B}"/>
            </c:ext>
          </c:extLst>
        </c:ser>
        <c:dLbls>
          <c:showLegendKey val="0"/>
          <c:showVal val="0"/>
          <c:showCatName val="0"/>
          <c:showSerName val="0"/>
          <c:showPercent val="0"/>
          <c:showBubbleSize val="0"/>
        </c:dLbls>
        <c:gapWidth val="120"/>
        <c:overlap val="-20"/>
        <c:axId val="-738488368"/>
        <c:axId val="-738506864"/>
      </c:barChart>
      <c:catAx>
        <c:axId val="-73848836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bg2">
                    <a:lumMod val="50000"/>
                  </a:schemeClr>
                </a:solidFill>
                <a:latin typeface="+mn-lt"/>
                <a:ea typeface="+mn-ea"/>
                <a:cs typeface="+mn-cs"/>
              </a:defRPr>
            </a:pPr>
            <a:endParaRPr lang="zh-CN"/>
          </a:p>
        </c:txPr>
        <c:crossAx val="-738506864"/>
        <c:crosses val="autoZero"/>
        <c:auto val="1"/>
        <c:lblAlgn val="ctr"/>
        <c:lblOffset val="100"/>
        <c:noMultiLvlLbl val="0"/>
      </c:catAx>
      <c:valAx>
        <c:axId val="-738506864"/>
        <c:scaling>
          <c:orientation val="minMax"/>
        </c:scaling>
        <c:delete val="0"/>
        <c:axPos val="l"/>
        <c:majorGridlines>
          <c:spPr>
            <a:ln w="9525" cap="flat" cmpd="sng" algn="ctr">
              <a:solidFill>
                <a:schemeClr val="bg1">
                  <a:lumMod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600" b="0" i="0" u="none" strike="noStrike" kern="1200" baseline="0">
                <a:solidFill>
                  <a:schemeClr val="bg2">
                    <a:lumMod val="50000"/>
                  </a:schemeClr>
                </a:solidFill>
                <a:latin typeface="+mn-lt"/>
                <a:ea typeface="+mn-ea"/>
                <a:cs typeface="+mn-cs"/>
              </a:defRPr>
            </a:pPr>
            <a:endParaRPr lang="zh-CN"/>
          </a:p>
        </c:txPr>
        <c:crossAx val="-738488368"/>
        <c:crosses val="autoZero"/>
        <c:crossBetween val="between"/>
        <c:majorUnit val="1"/>
      </c:valAx>
      <c:spPr>
        <a:noFill/>
        <a:ln>
          <a:noFill/>
        </a:ln>
        <a:effectLst/>
      </c:spPr>
    </c:plotArea>
    <c:legend>
      <c:legendPos val="b"/>
      <c:layout>
        <c:manualLayout>
          <c:xMode val="edge"/>
          <c:yMode val="edge"/>
          <c:x val="0.31746518356912362"/>
          <c:y val="0.94351029474059933"/>
          <c:w val="0.36133483483947104"/>
          <c:h val="5.6489705259400627E-2"/>
        </c:manualLayout>
      </c:layout>
      <c:overlay val="0"/>
      <c:spPr>
        <a:noFill/>
        <a:ln>
          <a:noFill/>
        </a:ln>
        <a:effectLst/>
      </c:spPr>
      <c:txPr>
        <a:bodyPr rot="0" spcFirstLastPara="1" vertOverflow="ellipsis" vert="horz" wrap="square" anchor="ctr" anchorCtr="1"/>
        <a:lstStyle/>
        <a:p>
          <a:pPr>
            <a:defRPr sz="1400" b="0" i="0" u="none" strike="noStrike" kern="1200" baseline="0">
              <a:solidFill>
                <a:schemeClr val="bg2">
                  <a:lumMod val="50000"/>
                </a:schemeClr>
              </a:solidFill>
              <a:latin typeface="+mn-lt"/>
              <a:ea typeface="+mn-ea"/>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solidFill>
              <a:schemeClr val="accent2">
                <a:lumMod val="40000"/>
                <a:lumOff val="60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FF5B-4DAF-A761-6F0079A45EC5}"/>
            </c:ext>
          </c:extLst>
        </c:ser>
        <c:ser>
          <c:idx val="1"/>
          <c:order val="1"/>
          <c:tx>
            <c:strRef>
              <c:f>Sheet1!$C$1</c:f>
              <c:strCache>
                <c:ptCount val="1"/>
                <c:pt idx="0">
                  <c:v>系列 2</c:v>
                </c:pt>
              </c:strCache>
            </c:strRef>
          </c:tx>
          <c:spPr>
            <a:solidFill>
              <a:schemeClr val="accent2"/>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FF5B-4DAF-A761-6F0079A45EC5}"/>
            </c:ext>
          </c:extLst>
        </c:ser>
        <c:ser>
          <c:idx val="2"/>
          <c:order val="2"/>
          <c:tx>
            <c:strRef>
              <c:f>Sheet1!$D$1</c:f>
              <c:strCache>
                <c:ptCount val="1"/>
                <c:pt idx="0">
                  <c:v>系列 3</c:v>
                </c:pt>
              </c:strCache>
            </c:strRef>
          </c:tx>
          <c:spPr>
            <a:pattFill prst="wdUpDiag">
              <a:fgClr>
                <a:schemeClr val="accent1">
                  <a:lumMod val="60000"/>
                  <a:lumOff val="40000"/>
                </a:schemeClr>
              </a:fgClr>
              <a:bgClr>
                <a:schemeClr val="accent1"/>
              </a:bgClr>
            </a:patt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FF5B-4DAF-A761-6F0079A45EC5}"/>
            </c:ext>
          </c:extLst>
        </c:ser>
        <c:dLbls>
          <c:showLegendKey val="0"/>
          <c:showVal val="0"/>
          <c:showCatName val="0"/>
          <c:showSerName val="0"/>
          <c:showPercent val="0"/>
          <c:showBubbleSize val="0"/>
        </c:dLbls>
        <c:gapWidth val="100"/>
        <c:overlap val="-10"/>
        <c:axId val="-738493808"/>
        <c:axId val="-738491632"/>
      </c:barChart>
      <c:catAx>
        <c:axId val="-738493808"/>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zh-CN"/>
          </a:p>
        </c:txPr>
        <c:crossAx val="-738491632"/>
        <c:crosses val="autoZero"/>
        <c:auto val="1"/>
        <c:lblAlgn val="ctr"/>
        <c:lblOffset val="100"/>
        <c:noMultiLvlLbl val="0"/>
      </c:catAx>
      <c:valAx>
        <c:axId val="-738491632"/>
        <c:scaling>
          <c:orientation val="minMax"/>
        </c:scaling>
        <c:delete val="0"/>
        <c:axPos val="b"/>
        <c:majorGridlines>
          <c:spPr>
            <a:ln w="9525" cap="flat" cmpd="sng" algn="ctr">
              <a:solidFill>
                <a:schemeClr val="bg1">
                  <a:lumMod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738493808"/>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2206655799218775E-2"/>
          <c:y val="3.5662086288208626E-2"/>
          <c:w val="0.96861145651629443"/>
          <c:h val="0.80768026552810079"/>
        </c:manualLayout>
      </c:layout>
      <c:lineChart>
        <c:grouping val="standard"/>
        <c:varyColors val="0"/>
        <c:ser>
          <c:idx val="0"/>
          <c:order val="0"/>
          <c:tx>
            <c:strRef>
              <c:f>Sheet1!$B$1</c:f>
              <c:strCache>
                <c:ptCount val="1"/>
                <c:pt idx="0">
                  <c:v>系列 1</c:v>
                </c:pt>
              </c:strCache>
            </c:strRef>
          </c:tx>
          <c:spPr>
            <a:ln w="38100" cap="rnd">
              <a:solidFill>
                <a:schemeClr val="accent1"/>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accent1"/>
                    </a:solidFill>
                    <a:latin typeface="+mn-lt"/>
                    <a:ea typeface="+mn-ea"/>
                    <a:cs typeface="+mn-cs"/>
                  </a:defRPr>
                </a:pPr>
                <a:endParaRPr lang="zh-CN"/>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mooth val="1"/>
          <c:extLst xmlns:c16r2="http://schemas.microsoft.com/office/drawing/2015/06/chart">
            <c:ext xmlns:c16="http://schemas.microsoft.com/office/drawing/2014/chart" uri="{C3380CC4-5D6E-409C-BE32-E72D297353CC}">
              <c16:uniqueId val="{00000000-D415-4B99-8B35-572AEC37B4CD}"/>
            </c:ext>
          </c:extLst>
        </c:ser>
        <c:ser>
          <c:idx val="1"/>
          <c:order val="1"/>
          <c:tx>
            <c:strRef>
              <c:f>Sheet1!$C$1</c:f>
              <c:strCache>
                <c:ptCount val="1"/>
                <c:pt idx="0">
                  <c:v>系列 2</c:v>
                </c:pt>
              </c:strCache>
            </c:strRef>
          </c:tx>
          <c:spPr>
            <a:ln w="38100" cap="rnd">
              <a:solidFill>
                <a:schemeClr val="bg1">
                  <a:lumMod val="50000"/>
                </a:schemeClr>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bg1">
                        <a:lumMod val="50000"/>
                      </a:schemeClr>
                    </a:solidFill>
                    <a:latin typeface="+mn-lt"/>
                    <a:ea typeface="+mn-ea"/>
                    <a:cs typeface="+mn-cs"/>
                  </a:defRPr>
                </a:pPr>
                <a:endParaRPr lang="zh-CN"/>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mooth val="1"/>
          <c:extLst xmlns:c16r2="http://schemas.microsoft.com/office/drawing/2015/06/chart">
            <c:ext xmlns:c16="http://schemas.microsoft.com/office/drawing/2014/chart" uri="{C3380CC4-5D6E-409C-BE32-E72D297353CC}">
              <c16:uniqueId val="{00000001-D415-4B99-8B35-572AEC37B4CD}"/>
            </c:ext>
          </c:extLst>
        </c:ser>
        <c:dLbls>
          <c:showLegendKey val="0"/>
          <c:showVal val="0"/>
          <c:showCatName val="0"/>
          <c:showSerName val="0"/>
          <c:showPercent val="0"/>
          <c:showBubbleSize val="0"/>
        </c:dLbls>
        <c:smooth val="0"/>
        <c:axId val="-738491088"/>
        <c:axId val="-738646784"/>
      </c:lineChart>
      <c:catAx>
        <c:axId val="-7384910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t" anchorCtr="1"/>
          <a:lstStyle/>
          <a:p>
            <a:pPr>
              <a:defRPr sz="1400" b="0" i="0" u="none" strike="noStrike" kern="1200" baseline="0">
                <a:solidFill>
                  <a:schemeClr val="tx2">
                    <a:lumMod val="50000"/>
                  </a:schemeClr>
                </a:solidFill>
                <a:latin typeface="+mn-lt"/>
                <a:ea typeface="+mn-ea"/>
                <a:cs typeface="+mn-cs"/>
              </a:defRPr>
            </a:pPr>
            <a:endParaRPr lang="zh-CN"/>
          </a:p>
        </c:txPr>
        <c:crossAx val="-738646784"/>
        <c:crosses val="autoZero"/>
        <c:auto val="1"/>
        <c:lblAlgn val="ctr"/>
        <c:lblOffset val="100"/>
        <c:noMultiLvlLbl val="0"/>
      </c:catAx>
      <c:valAx>
        <c:axId val="-738646784"/>
        <c:scaling>
          <c:orientation val="minMax"/>
        </c:scaling>
        <c:delete val="1"/>
        <c:axPos val="l"/>
        <c:majorGridlines>
          <c:spPr>
            <a:ln w="9525" cap="flat" cmpd="sng" algn="ctr">
              <a:solidFill>
                <a:schemeClr val="bg1">
                  <a:lumMod val="85000"/>
                </a:schemeClr>
              </a:solidFill>
              <a:round/>
            </a:ln>
            <a:effectLst/>
          </c:spPr>
        </c:majorGridlines>
        <c:numFmt formatCode="General" sourceLinked="1"/>
        <c:majorTickMark val="none"/>
        <c:minorTickMark val="none"/>
        <c:tickLblPos val="nextTo"/>
        <c:crossAx val="-738491088"/>
        <c:crosses val="autoZero"/>
        <c:crossBetween val="between"/>
      </c:valAx>
      <c:spPr>
        <a:noFill/>
        <a:ln>
          <a:noFill/>
        </a:ln>
        <a:effectLst/>
      </c:spPr>
    </c:plotArea>
    <c:legend>
      <c:legendPos val="b"/>
      <c:layout>
        <c:manualLayout>
          <c:xMode val="edge"/>
          <c:yMode val="edge"/>
          <c:x val="0.37879834330004264"/>
          <c:y val="0.9509993306840161"/>
          <c:w val="0.2424031760922005"/>
          <c:h val="4.900066931598393E-2"/>
        </c:manualLayout>
      </c:layout>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pieChart>
        <c:varyColors val="1"/>
        <c:ser>
          <c:idx val="0"/>
          <c:order val="0"/>
          <c:tx>
            <c:strRef>
              <c:f>Sheet1!$B$1</c:f>
              <c:strCache>
                <c:ptCount val="1"/>
                <c:pt idx="0">
                  <c:v>销售额</c:v>
                </c:pt>
              </c:strCache>
            </c:strRef>
          </c:tx>
          <c:dPt>
            <c:idx val="0"/>
            <c:bubble3D val="0"/>
            <c:spPr>
              <a:pattFill prst="wdUpDiag">
                <a:fgClr>
                  <a:schemeClr val="accent1">
                    <a:lumMod val="60000"/>
                    <a:lumOff val="40000"/>
                  </a:schemeClr>
                </a:fgClr>
                <a:bgClr>
                  <a:schemeClr val="accent1"/>
                </a:bgClr>
              </a:pattFill>
              <a:ln w="19050">
                <a:solidFill>
                  <a:schemeClr val="lt1"/>
                </a:solidFill>
              </a:ln>
              <a:effectLst/>
            </c:spPr>
            <c:extLst xmlns:c16r2="http://schemas.microsoft.com/office/drawing/2015/06/chart">
              <c:ext xmlns:c16="http://schemas.microsoft.com/office/drawing/2014/chart" uri="{C3380CC4-5D6E-409C-BE32-E72D297353CC}">
                <c16:uniqueId val="{00000001-0874-4A46-84DF-4A81B0DEF606}"/>
              </c:ext>
            </c:extLst>
          </c:dPt>
          <c:dPt>
            <c:idx val="1"/>
            <c:bubble3D val="0"/>
            <c:spPr>
              <a:solidFill>
                <a:schemeClr val="accent1">
                  <a:shade val="86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2-0874-4A46-84DF-4A81B0DEF606}"/>
              </c:ext>
            </c:extLst>
          </c:dPt>
          <c:dPt>
            <c:idx val="2"/>
            <c:bubble3D val="0"/>
            <c:spPr>
              <a:solidFill>
                <a:schemeClr val="accent1">
                  <a:tint val="86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5-0523-48CB-A4D6-18548ABF5264}"/>
              </c:ext>
            </c:extLst>
          </c:dPt>
          <c:dPt>
            <c:idx val="3"/>
            <c:bubble3D val="0"/>
            <c:spPr>
              <a:solidFill>
                <a:schemeClr val="accent1">
                  <a:tint val="58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7-0523-48CB-A4D6-18548ABF5264}"/>
              </c:ext>
            </c:extLst>
          </c:dPt>
          <c:dLbls>
            <c:dLbl>
              <c:idx val="0"/>
              <c:layout>
                <c:manualLayout>
                  <c:x val="-7.3979606696851732E-2"/>
                  <c:y val="0.21577560967653356"/>
                </c:manualLayout>
              </c:layout>
              <c:dLblPos val="bestFit"/>
              <c:showLegendKey val="0"/>
              <c:showVal val="1"/>
              <c:showCatName val="0"/>
              <c:showSerName val="0"/>
              <c:showPercent val="1"/>
              <c:showBubbleSize val="0"/>
              <c:extLst xmlns:c16r2="http://schemas.microsoft.com/office/drawing/2015/06/chart">
                <c:ext xmlns:c16="http://schemas.microsoft.com/office/drawing/2014/chart" uri="{C3380CC4-5D6E-409C-BE32-E72D297353CC}">
                  <c16:uniqueId val="{00000001-0874-4A46-84DF-4A81B0DEF606}"/>
                </c:ext>
                <c:ext xmlns:c15="http://schemas.microsoft.com/office/drawing/2012/chart" uri="{CE6537A1-D6FC-4f65-9D91-7224C49458BB}">
                  <c15:layout/>
                </c:ext>
              </c:extLst>
            </c:dLbl>
            <c:dLbl>
              <c:idx val="1"/>
              <c:layout>
                <c:manualLayout>
                  <c:x val="0"/>
                  <c:y val="0.19851356090241087"/>
                </c:manualLayout>
              </c:layout>
              <c:dLblPos val="bestFit"/>
              <c:showLegendKey val="0"/>
              <c:showVal val="1"/>
              <c:showCatName val="0"/>
              <c:showSerName val="0"/>
              <c:showPercent val="1"/>
              <c:showBubbleSize val="0"/>
              <c:extLst xmlns:c16r2="http://schemas.microsoft.com/office/drawing/2015/06/chart">
                <c:ext xmlns:c16="http://schemas.microsoft.com/office/drawing/2014/chart" uri="{C3380CC4-5D6E-409C-BE32-E72D297353CC}">
                  <c16:uniqueId val="{00000002-0874-4A46-84DF-4A81B0DEF606}"/>
                </c:ex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tx1">
                        <a:lumMod val="75000"/>
                        <a:lumOff val="25000"/>
                      </a:schemeClr>
                    </a:solidFill>
                    <a:latin typeface="+mn-lt"/>
                    <a:ea typeface="+mn-ea"/>
                    <a:cs typeface="+mn-cs"/>
                  </a:defRPr>
                </a:pPr>
                <a:endParaRPr lang="zh-CN"/>
              </a:p>
            </c:txPr>
            <c:dLblPos val="outEnd"/>
            <c:showLegendKey val="0"/>
            <c:showVal val="1"/>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15:layout/>
              </c:ext>
            </c:extLst>
          </c:dLbls>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8.1999999999999993</c:v>
                </c:pt>
                <c:pt idx="1">
                  <c:v>3.2</c:v>
                </c:pt>
                <c:pt idx="2">
                  <c:v>1.4</c:v>
                </c:pt>
                <c:pt idx="3">
                  <c:v>1.2</c:v>
                </c:pt>
              </c:numCache>
            </c:numRef>
          </c:val>
          <c:extLst xmlns:c16r2="http://schemas.microsoft.com/office/drawing/2015/06/chart">
            <c:ext xmlns:c16="http://schemas.microsoft.com/office/drawing/2014/chart" uri="{C3380CC4-5D6E-409C-BE32-E72D297353CC}">
              <c16:uniqueId val="{00000000-0874-4A46-84DF-4A81B0DEF606}"/>
            </c:ext>
          </c:extLst>
        </c:ser>
        <c:dLbls>
          <c:showLegendKey val="0"/>
          <c:showVal val="1"/>
          <c:showCatName val="0"/>
          <c:showSerName val="0"/>
          <c:showPercent val="0"/>
          <c:showBubbleSize val="0"/>
          <c:showLeaderLines val="1"/>
        </c:dLbls>
        <c:firstSliceAng val="0"/>
      </c:pieChart>
      <c:spPr>
        <a:noFill/>
        <a:ln>
          <a:noFill/>
        </a:ln>
        <a:effectLst/>
      </c:spPr>
    </c:plotArea>
    <c:legend>
      <c:legendPos val="r"/>
      <c:layout>
        <c:manualLayout>
          <c:xMode val="edge"/>
          <c:yMode val="edge"/>
          <c:x val="0.79103804255143073"/>
          <c:y val="0.34903545470773673"/>
          <c:w val="0.19365583192508273"/>
          <c:h val="0.31056011497158786"/>
        </c:manualLayout>
      </c:layout>
      <c:overlay val="0"/>
      <c:spPr>
        <a:noFill/>
        <a:ln>
          <a:noFill/>
        </a:ln>
        <a:effectLst/>
      </c:spPr>
      <c:txPr>
        <a:bodyPr rot="0" spcFirstLastPara="1" vertOverflow="ellipsis" vert="horz" wrap="square" anchor="ctr" anchorCtr="1"/>
        <a:lstStyle/>
        <a:p>
          <a:pPr>
            <a:lnSpc>
              <a:spcPct val="100000"/>
            </a:lnSpc>
            <a:defRPr sz="14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0"/>
          <c:w val="1"/>
          <c:h val="0.94982012050281195"/>
        </c:manualLayout>
      </c:layout>
      <c:barChart>
        <c:barDir val="bar"/>
        <c:grouping val="percentStacked"/>
        <c:varyColors val="0"/>
        <c:ser>
          <c:idx val="0"/>
          <c:order val="0"/>
          <c:tx>
            <c:strRef>
              <c:f>Sheet1!$B$1</c:f>
              <c:strCache>
                <c:ptCount val="1"/>
                <c:pt idx="0">
                  <c:v>已完成</c:v>
                </c:pt>
              </c:strCache>
            </c:strRef>
          </c:tx>
          <c:spPr>
            <a:pattFill prst="wdUpDiag">
              <a:fgClr>
                <a:schemeClr val="accent1">
                  <a:lumMod val="60000"/>
                  <a:lumOff val="40000"/>
                </a:schemeClr>
              </a:fgClr>
              <a:bgClr>
                <a:schemeClr val="accent1"/>
              </a:bgClr>
            </a:pattFill>
            <a:ln>
              <a:noFill/>
            </a:ln>
            <a:effectLst>
              <a:innerShdw blurRad="317500" dist="50800" dir="10800000">
                <a:prstClr val="black">
                  <a:alpha val="20000"/>
                </a:prstClr>
              </a:innerShdw>
            </a:effectLst>
          </c:spPr>
          <c:invertIfNegative val="0"/>
          <c:dLbls>
            <c:dLbl>
              <c:idx val="0"/>
              <c:layout/>
              <c:spPr>
                <a:noFill/>
                <a:ln>
                  <a:noFill/>
                </a:ln>
                <a:effectLst/>
              </c:spPr>
              <c:txPr>
                <a:bodyPr rot="0" spcFirstLastPara="1" vertOverflow="ellipsis" vert="horz" wrap="square" lIns="38100" tIns="19050" rIns="38100" bIns="19050" anchor="ctr" anchorCtr="1">
                  <a:noAutofit/>
                </a:bodyPr>
                <a:lstStyle/>
                <a:p>
                  <a:pPr>
                    <a:defRPr sz="2400" b="1" i="0" u="none" strike="noStrike" kern="1200" baseline="0">
                      <a:solidFill>
                        <a:schemeClr val="bg1"/>
                      </a:solidFill>
                      <a:latin typeface="+mn-lt"/>
                      <a:ea typeface="+mn-ea"/>
                      <a:cs typeface="+mn-cs"/>
                    </a:defRPr>
                  </a:pPr>
                  <a:endParaRPr lang="zh-CN"/>
                </a:p>
              </c:txPr>
              <c:dLblPos val="in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5-3F93-43D5-B468-4F167DECADC9}"/>
                </c:ext>
                <c:ext xmlns:c15="http://schemas.microsoft.com/office/drawing/2012/chart" uri="{CE6537A1-D6FC-4f65-9D91-7224C49458BB}">
                  <c15:spPr xmlns:c15="http://schemas.microsoft.com/office/drawing/2012/chart">
                    <a:prstGeom prst="rect">
                      <a:avLst/>
                    </a:prstGeom>
                  </c15:spPr>
                  <c15:layout/>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zh-CN"/>
              </a:p>
            </c:txPr>
            <c:showLegendKey val="0"/>
            <c:showVal val="0"/>
            <c:showCatName val="0"/>
            <c:showSerName val="0"/>
            <c:showPercent val="0"/>
            <c:showBubbleSize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类别 1</c:v>
                </c:pt>
              </c:strCache>
            </c:strRef>
          </c:cat>
          <c:val>
            <c:numRef>
              <c:f>Sheet1!$B$2</c:f>
              <c:numCache>
                <c:formatCode>0%</c:formatCode>
                <c:ptCount val="1"/>
                <c:pt idx="0">
                  <c:v>0.68</c:v>
                </c:pt>
              </c:numCache>
            </c:numRef>
          </c:val>
          <c:extLst xmlns:c16r2="http://schemas.microsoft.com/office/drawing/2015/06/chart">
            <c:ext xmlns:c16="http://schemas.microsoft.com/office/drawing/2014/chart" uri="{C3380CC4-5D6E-409C-BE32-E72D297353CC}">
              <c16:uniqueId val="{00000000-3F93-43D5-B468-4F167DECADC9}"/>
            </c:ext>
          </c:extLst>
        </c:ser>
        <c:ser>
          <c:idx val="1"/>
          <c:order val="1"/>
          <c:tx>
            <c:strRef>
              <c:f>Sheet1!$C$1</c:f>
              <c:strCache>
                <c:ptCount val="1"/>
                <c:pt idx="0">
                  <c:v>剩余</c:v>
                </c:pt>
              </c:strCache>
            </c:strRef>
          </c:tx>
          <c:spPr>
            <a:pattFill prst="wdUpDiag">
              <a:fgClr>
                <a:schemeClr val="bg2"/>
              </a:fgClr>
              <a:bgClr>
                <a:schemeClr val="bg1">
                  <a:lumMod val="95000"/>
                </a:schemeClr>
              </a:bgClr>
            </a:pattFill>
            <a:ln>
              <a:noFill/>
            </a:ln>
            <a:effectLst>
              <a:innerShdw blurRad="254000" dist="50800">
                <a:prstClr val="black">
                  <a:alpha val="10000"/>
                </a:prstClr>
              </a:innerShdw>
            </a:effectLst>
          </c:spPr>
          <c:invertIfNegative val="1"/>
          <c:cat>
            <c:strRef>
              <c:f>Sheet1!$A$2</c:f>
              <c:strCache>
                <c:ptCount val="1"/>
                <c:pt idx="0">
                  <c:v>类别 1</c:v>
                </c:pt>
              </c:strCache>
            </c:strRef>
          </c:cat>
          <c:val>
            <c:numRef>
              <c:f>Sheet1!$C$2</c:f>
              <c:numCache>
                <c:formatCode>0%</c:formatCode>
                <c:ptCount val="1"/>
                <c:pt idx="0">
                  <c:v>0.31999999999999995</c:v>
                </c:pt>
              </c:numCache>
            </c:numRef>
          </c:val>
          <c:extLst xmlns:c16r2="http://schemas.microsoft.com/office/drawing/2015/06/chart">
            <c:ext xmlns:c16="http://schemas.microsoft.com/office/drawing/2014/chart" uri="{C3380CC4-5D6E-409C-BE32-E72D297353CC}">
              <c16:uniqueId val="{00000001-3F93-43D5-B468-4F167DECADC9}"/>
            </c:ext>
          </c:extLst>
        </c:ser>
        <c:dLbls>
          <c:showLegendKey val="0"/>
          <c:showVal val="0"/>
          <c:showCatName val="0"/>
          <c:showSerName val="0"/>
          <c:showPercent val="0"/>
          <c:showBubbleSize val="0"/>
        </c:dLbls>
        <c:gapWidth val="150"/>
        <c:overlap val="100"/>
        <c:axId val="-738644064"/>
        <c:axId val="-757576928"/>
      </c:barChart>
      <c:catAx>
        <c:axId val="-738644064"/>
        <c:scaling>
          <c:orientation val="minMax"/>
        </c:scaling>
        <c:delete val="1"/>
        <c:axPos val="l"/>
        <c:numFmt formatCode="General" sourceLinked="1"/>
        <c:majorTickMark val="none"/>
        <c:minorTickMark val="none"/>
        <c:tickLblPos val="nextTo"/>
        <c:crossAx val="-757576928"/>
        <c:crosses val="autoZero"/>
        <c:auto val="1"/>
        <c:lblAlgn val="ctr"/>
        <c:lblOffset val="100"/>
        <c:noMultiLvlLbl val="0"/>
      </c:catAx>
      <c:valAx>
        <c:axId val="-757576928"/>
        <c:scaling>
          <c:orientation val="minMax"/>
        </c:scaling>
        <c:delete val="1"/>
        <c:axPos val="b"/>
        <c:numFmt formatCode="0%" sourceLinked="1"/>
        <c:majorTickMark val="none"/>
        <c:minorTickMark val="none"/>
        <c:tickLblPos val="nextTo"/>
        <c:crossAx val="-738644064"/>
        <c:crosses val="autoZero"/>
        <c:crossBetween val="between"/>
      </c:valAx>
      <c:spPr>
        <a:noFill/>
        <a:ln>
          <a:noFill/>
        </a:ln>
        <a:effectLst/>
      </c:spPr>
    </c:plotArea>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withinLinear" id="14">
  <a:schemeClr val="accent1"/>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xmlns="" id="{CCE65EB5-9E8C-442B-B0E8-CE6F4A28711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xmlns="" id="{CB887341-5590-4932-A3EA-68D5FC07BC3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00F6B53-9E3B-4C54-8733-630783A95104}" type="datetimeFigureOut">
              <a:rPr lang="zh-CN" altLang="en-US" smtClean="0"/>
              <a:t>2021/1/3</a:t>
            </a:fld>
            <a:endParaRPr lang="zh-CN" altLang="en-US"/>
          </a:p>
        </p:txBody>
      </p:sp>
      <p:sp>
        <p:nvSpPr>
          <p:cNvPr id="4" name="页脚占位符 3">
            <a:extLst>
              <a:ext uri="{FF2B5EF4-FFF2-40B4-BE49-F238E27FC236}">
                <a16:creationId xmlns:a16="http://schemas.microsoft.com/office/drawing/2014/main" xmlns="" id="{8A2E86AD-45B4-445B-A10B-A460483C0FC8}"/>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xmlns="" id="{DA02079A-CAB7-4082-8EE1-E636018F2246}"/>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21F0B8D-DCD7-4156-A67A-F9E102284B85}" type="slidenum">
              <a:rPr lang="zh-CN" altLang="en-US" smtClean="0"/>
              <a:t>‹#›</a:t>
            </a:fld>
            <a:endParaRPr lang="zh-CN" altLang="en-US"/>
          </a:p>
        </p:txBody>
      </p:sp>
    </p:spTree>
    <p:extLst>
      <p:ext uri="{BB962C8B-B14F-4D97-AF65-F5344CB8AC3E}">
        <p14:creationId xmlns:p14="http://schemas.microsoft.com/office/powerpoint/2010/main" val="112536470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C01D096-FAED-4D1A-B352-C58DC2C3D816}" type="datetimeFigureOut">
              <a:rPr lang="zh-CN" altLang="en-US" smtClean="0"/>
              <a:t>2021/1/3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18AA5F0-770B-410C-90B7-ECBA0CF9027F}" type="slidenum">
              <a:rPr lang="zh-CN" altLang="en-US" smtClean="0"/>
              <a:t>‹#›</a:t>
            </a:fld>
            <a:endParaRPr lang="zh-CN" altLang="en-US"/>
          </a:p>
        </p:txBody>
      </p:sp>
    </p:spTree>
    <p:extLst>
      <p:ext uri="{BB962C8B-B14F-4D97-AF65-F5344CB8AC3E}">
        <p14:creationId xmlns:p14="http://schemas.microsoft.com/office/powerpoint/2010/main" val="40537280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4</a:t>
            </a:fld>
            <a:endParaRPr lang="zh-CN" altLang="en-US"/>
          </a:p>
        </p:txBody>
      </p:sp>
    </p:spTree>
    <p:extLst>
      <p:ext uri="{BB962C8B-B14F-4D97-AF65-F5344CB8AC3E}">
        <p14:creationId xmlns:p14="http://schemas.microsoft.com/office/powerpoint/2010/main" val="17663623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14</a:t>
            </a:fld>
            <a:endParaRPr lang="zh-CN" altLang="en-US"/>
          </a:p>
        </p:txBody>
      </p:sp>
    </p:spTree>
    <p:extLst>
      <p:ext uri="{BB962C8B-B14F-4D97-AF65-F5344CB8AC3E}">
        <p14:creationId xmlns:p14="http://schemas.microsoft.com/office/powerpoint/2010/main" val="30468211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15</a:t>
            </a:fld>
            <a:endParaRPr lang="zh-CN" altLang="en-US"/>
          </a:p>
        </p:txBody>
      </p:sp>
    </p:spTree>
    <p:extLst>
      <p:ext uri="{BB962C8B-B14F-4D97-AF65-F5344CB8AC3E}">
        <p14:creationId xmlns:p14="http://schemas.microsoft.com/office/powerpoint/2010/main" val="16733003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18</a:t>
            </a:fld>
            <a:endParaRPr lang="zh-CN" altLang="en-US"/>
          </a:p>
        </p:txBody>
      </p:sp>
    </p:spTree>
    <p:extLst>
      <p:ext uri="{BB962C8B-B14F-4D97-AF65-F5344CB8AC3E}">
        <p14:creationId xmlns:p14="http://schemas.microsoft.com/office/powerpoint/2010/main" val="39762765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19</a:t>
            </a:fld>
            <a:endParaRPr lang="zh-CN" altLang="en-US"/>
          </a:p>
        </p:txBody>
      </p:sp>
    </p:spTree>
    <p:extLst>
      <p:ext uri="{BB962C8B-B14F-4D97-AF65-F5344CB8AC3E}">
        <p14:creationId xmlns:p14="http://schemas.microsoft.com/office/powerpoint/2010/main" val="40230157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20</a:t>
            </a:fld>
            <a:endParaRPr lang="zh-CN" altLang="en-US"/>
          </a:p>
        </p:txBody>
      </p:sp>
    </p:spTree>
    <p:extLst>
      <p:ext uri="{BB962C8B-B14F-4D97-AF65-F5344CB8AC3E}">
        <p14:creationId xmlns:p14="http://schemas.microsoft.com/office/powerpoint/2010/main" val="23140660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21</a:t>
            </a:fld>
            <a:endParaRPr lang="zh-CN" altLang="en-US"/>
          </a:p>
        </p:txBody>
      </p:sp>
    </p:spTree>
    <p:extLst>
      <p:ext uri="{BB962C8B-B14F-4D97-AF65-F5344CB8AC3E}">
        <p14:creationId xmlns:p14="http://schemas.microsoft.com/office/powerpoint/2010/main" val="35793939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22</a:t>
            </a:fld>
            <a:endParaRPr lang="zh-CN" altLang="en-US"/>
          </a:p>
        </p:txBody>
      </p:sp>
    </p:spTree>
    <p:extLst>
      <p:ext uri="{BB962C8B-B14F-4D97-AF65-F5344CB8AC3E}">
        <p14:creationId xmlns:p14="http://schemas.microsoft.com/office/powerpoint/2010/main" val="25258332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23</a:t>
            </a:fld>
            <a:endParaRPr lang="zh-CN" altLang="en-US"/>
          </a:p>
        </p:txBody>
      </p:sp>
    </p:spTree>
    <p:extLst>
      <p:ext uri="{BB962C8B-B14F-4D97-AF65-F5344CB8AC3E}">
        <p14:creationId xmlns:p14="http://schemas.microsoft.com/office/powerpoint/2010/main" val="15977323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24</a:t>
            </a:fld>
            <a:endParaRPr lang="zh-CN" altLang="en-US"/>
          </a:p>
        </p:txBody>
      </p:sp>
    </p:spTree>
    <p:extLst>
      <p:ext uri="{BB962C8B-B14F-4D97-AF65-F5344CB8AC3E}">
        <p14:creationId xmlns:p14="http://schemas.microsoft.com/office/powerpoint/2010/main" val="9547674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18AA5F0-770B-410C-90B7-ECBA0CF9027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53484174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18AA5F0-770B-410C-90B7-ECBA0CF9027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9925923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26</a:t>
            </a:fld>
            <a:endParaRPr lang="zh-CN" altLang="en-US"/>
          </a:p>
        </p:txBody>
      </p:sp>
    </p:spTree>
    <p:extLst>
      <p:ext uri="{BB962C8B-B14F-4D97-AF65-F5344CB8AC3E}">
        <p14:creationId xmlns:p14="http://schemas.microsoft.com/office/powerpoint/2010/main" val="41080026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27</a:t>
            </a:fld>
            <a:endParaRPr lang="zh-CN" altLang="en-US"/>
          </a:p>
        </p:txBody>
      </p:sp>
    </p:spTree>
    <p:extLst>
      <p:ext uri="{BB962C8B-B14F-4D97-AF65-F5344CB8AC3E}">
        <p14:creationId xmlns:p14="http://schemas.microsoft.com/office/powerpoint/2010/main" val="211164966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28</a:t>
            </a:fld>
            <a:endParaRPr lang="zh-CN" altLang="en-US"/>
          </a:p>
        </p:txBody>
      </p:sp>
    </p:spTree>
    <p:extLst>
      <p:ext uri="{BB962C8B-B14F-4D97-AF65-F5344CB8AC3E}">
        <p14:creationId xmlns:p14="http://schemas.microsoft.com/office/powerpoint/2010/main" val="411034693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29</a:t>
            </a:fld>
            <a:endParaRPr lang="zh-CN" altLang="en-US"/>
          </a:p>
        </p:txBody>
      </p:sp>
    </p:spTree>
    <p:extLst>
      <p:ext uri="{BB962C8B-B14F-4D97-AF65-F5344CB8AC3E}">
        <p14:creationId xmlns:p14="http://schemas.microsoft.com/office/powerpoint/2010/main" val="260368559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30</a:t>
            </a:fld>
            <a:endParaRPr lang="zh-CN" altLang="en-US"/>
          </a:p>
        </p:txBody>
      </p:sp>
    </p:spTree>
    <p:extLst>
      <p:ext uri="{BB962C8B-B14F-4D97-AF65-F5344CB8AC3E}">
        <p14:creationId xmlns:p14="http://schemas.microsoft.com/office/powerpoint/2010/main" val="114496481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31</a:t>
            </a:fld>
            <a:endParaRPr lang="zh-CN" altLang="en-US"/>
          </a:p>
        </p:txBody>
      </p:sp>
    </p:spTree>
    <p:extLst>
      <p:ext uri="{BB962C8B-B14F-4D97-AF65-F5344CB8AC3E}">
        <p14:creationId xmlns:p14="http://schemas.microsoft.com/office/powerpoint/2010/main" val="260768112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18AA5F0-770B-410C-90B7-ECBA0CF9027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75462283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33</a:t>
            </a:fld>
            <a:endParaRPr lang="zh-CN" altLang="en-US"/>
          </a:p>
        </p:txBody>
      </p:sp>
    </p:spTree>
    <p:extLst>
      <p:ext uri="{BB962C8B-B14F-4D97-AF65-F5344CB8AC3E}">
        <p14:creationId xmlns:p14="http://schemas.microsoft.com/office/powerpoint/2010/main" val="29393201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34</a:t>
            </a:fld>
            <a:endParaRPr lang="zh-CN" altLang="en-US"/>
          </a:p>
        </p:txBody>
      </p:sp>
    </p:spTree>
    <p:extLst>
      <p:ext uri="{BB962C8B-B14F-4D97-AF65-F5344CB8AC3E}">
        <p14:creationId xmlns:p14="http://schemas.microsoft.com/office/powerpoint/2010/main" val="361594540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36</a:t>
            </a:fld>
            <a:endParaRPr lang="zh-CN" altLang="en-US"/>
          </a:p>
        </p:txBody>
      </p:sp>
    </p:spTree>
    <p:extLst>
      <p:ext uri="{BB962C8B-B14F-4D97-AF65-F5344CB8AC3E}">
        <p14:creationId xmlns:p14="http://schemas.microsoft.com/office/powerpoint/2010/main" val="6309333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7</a:t>
            </a:fld>
            <a:endParaRPr lang="zh-CN" altLang="en-US"/>
          </a:p>
        </p:txBody>
      </p:sp>
    </p:spTree>
    <p:extLst>
      <p:ext uri="{BB962C8B-B14F-4D97-AF65-F5344CB8AC3E}">
        <p14:creationId xmlns:p14="http://schemas.microsoft.com/office/powerpoint/2010/main" val="36702595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37</a:t>
            </a:fld>
            <a:endParaRPr lang="zh-CN" altLang="en-US"/>
          </a:p>
        </p:txBody>
      </p:sp>
    </p:spTree>
    <p:extLst>
      <p:ext uri="{BB962C8B-B14F-4D97-AF65-F5344CB8AC3E}">
        <p14:creationId xmlns:p14="http://schemas.microsoft.com/office/powerpoint/2010/main" val="333021929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38</a:t>
            </a:fld>
            <a:endParaRPr lang="zh-CN" altLang="en-US"/>
          </a:p>
        </p:txBody>
      </p:sp>
    </p:spTree>
    <p:extLst>
      <p:ext uri="{BB962C8B-B14F-4D97-AF65-F5344CB8AC3E}">
        <p14:creationId xmlns:p14="http://schemas.microsoft.com/office/powerpoint/2010/main" val="295450804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39</a:t>
            </a:fld>
            <a:endParaRPr lang="zh-CN" altLang="en-US"/>
          </a:p>
        </p:txBody>
      </p:sp>
    </p:spTree>
    <p:extLst>
      <p:ext uri="{BB962C8B-B14F-4D97-AF65-F5344CB8AC3E}">
        <p14:creationId xmlns:p14="http://schemas.microsoft.com/office/powerpoint/2010/main" val="226764421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40</a:t>
            </a:fld>
            <a:endParaRPr lang="zh-CN" altLang="en-US"/>
          </a:p>
        </p:txBody>
      </p:sp>
    </p:spTree>
    <p:extLst>
      <p:ext uri="{BB962C8B-B14F-4D97-AF65-F5344CB8AC3E}">
        <p14:creationId xmlns:p14="http://schemas.microsoft.com/office/powerpoint/2010/main" val="343421556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41</a:t>
            </a:fld>
            <a:endParaRPr lang="zh-CN" altLang="en-US"/>
          </a:p>
        </p:txBody>
      </p:sp>
    </p:spTree>
    <p:extLst>
      <p:ext uri="{BB962C8B-B14F-4D97-AF65-F5344CB8AC3E}">
        <p14:creationId xmlns:p14="http://schemas.microsoft.com/office/powerpoint/2010/main" val="206591361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42</a:t>
            </a:fld>
            <a:endParaRPr lang="zh-CN" altLang="en-US"/>
          </a:p>
        </p:txBody>
      </p:sp>
    </p:spTree>
    <p:extLst>
      <p:ext uri="{BB962C8B-B14F-4D97-AF65-F5344CB8AC3E}">
        <p14:creationId xmlns:p14="http://schemas.microsoft.com/office/powerpoint/2010/main" val="305003545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43</a:t>
            </a:fld>
            <a:endParaRPr lang="zh-CN" altLang="en-US"/>
          </a:p>
        </p:txBody>
      </p:sp>
    </p:spTree>
    <p:extLst>
      <p:ext uri="{BB962C8B-B14F-4D97-AF65-F5344CB8AC3E}">
        <p14:creationId xmlns:p14="http://schemas.microsoft.com/office/powerpoint/2010/main" val="18657786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44</a:t>
            </a:fld>
            <a:endParaRPr lang="zh-CN" altLang="en-US"/>
          </a:p>
        </p:txBody>
      </p:sp>
    </p:spTree>
    <p:extLst>
      <p:ext uri="{BB962C8B-B14F-4D97-AF65-F5344CB8AC3E}">
        <p14:creationId xmlns:p14="http://schemas.microsoft.com/office/powerpoint/2010/main" val="151518538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45</a:t>
            </a:fld>
            <a:endParaRPr lang="zh-CN" altLang="en-US"/>
          </a:p>
        </p:txBody>
      </p:sp>
    </p:spTree>
    <p:extLst>
      <p:ext uri="{BB962C8B-B14F-4D97-AF65-F5344CB8AC3E}">
        <p14:creationId xmlns:p14="http://schemas.microsoft.com/office/powerpoint/2010/main" val="349335475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46</a:t>
            </a:fld>
            <a:endParaRPr lang="zh-CN" altLang="en-US"/>
          </a:p>
        </p:txBody>
      </p:sp>
    </p:spTree>
    <p:extLst>
      <p:ext uri="{BB962C8B-B14F-4D97-AF65-F5344CB8AC3E}">
        <p14:creationId xmlns:p14="http://schemas.microsoft.com/office/powerpoint/2010/main" val="28623586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8</a:t>
            </a:fld>
            <a:endParaRPr lang="zh-CN" altLang="en-US"/>
          </a:p>
        </p:txBody>
      </p:sp>
    </p:spTree>
    <p:extLst>
      <p:ext uri="{BB962C8B-B14F-4D97-AF65-F5344CB8AC3E}">
        <p14:creationId xmlns:p14="http://schemas.microsoft.com/office/powerpoint/2010/main" val="204099897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18AA5F0-770B-410C-90B7-ECBA0CF9027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8061624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9</a:t>
            </a:fld>
            <a:endParaRPr lang="zh-CN" altLang="en-US"/>
          </a:p>
        </p:txBody>
      </p:sp>
    </p:spTree>
    <p:extLst>
      <p:ext uri="{BB962C8B-B14F-4D97-AF65-F5344CB8AC3E}">
        <p14:creationId xmlns:p14="http://schemas.microsoft.com/office/powerpoint/2010/main" val="36035465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10</a:t>
            </a:fld>
            <a:endParaRPr lang="zh-CN" altLang="en-US"/>
          </a:p>
        </p:txBody>
      </p:sp>
    </p:spTree>
    <p:extLst>
      <p:ext uri="{BB962C8B-B14F-4D97-AF65-F5344CB8AC3E}">
        <p14:creationId xmlns:p14="http://schemas.microsoft.com/office/powerpoint/2010/main" val="15873743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11</a:t>
            </a:fld>
            <a:endParaRPr lang="zh-CN" altLang="en-US"/>
          </a:p>
        </p:txBody>
      </p:sp>
    </p:spTree>
    <p:extLst>
      <p:ext uri="{BB962C8B-B14F-4D97-AF65-F5344CB8AC3E}">
        <p14:creationId xmlns:p14="http://schemas.microsoft.com/office/powerpoint/2010/main" val="39159250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18AA5F0-770B-410C-90B7-ECBA0CF9027F}" type="slidenum">
              <a:rPr lang="zh-CN" altLang="en-US" smtClean="0"/>
              <a:t>12</a:t>
            </a:fld>
            <a:endParaRPr lang="zh-CN" altLang="en-US"/>
          </a:p>
        </p:txBody>
      </p:sp>
    </p:spTree>
    <p:extLst>
      <p:ext uri="{BB962C8B-B14F-4D97-AF65-F5344CB8AC3E}">
        <p14:creationId xmlns:p14="http://schemas.microsoft.com/office/powerpoint/2010/main" val="33212319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18AA5F0-770B-410C-90B7-ECBA0CF9027F}"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54995047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封底">
    <p:spTree>
      <p:nvGrpSpPr>
        <p:cNvPr id="1" name=""/>
        <p:cNvGrpSpPr/>
        <p:nvPr/>
      </p:nvGrpSpPr>
      <p:grpSpPr>
        <a:xfrm>
          <a:off x="0" y="0"/>
          <a:ext cx="0" cy="0"/>
          <a:chOff x="0" y="0"/>
          <a:chExt cx="0" cy="0"/>
        </a:xfrm>
      </p:grpSpPr>
      <p:sp>
        <p:nvSpPr>
          <p:cNvPr id="6" name="任意多边形: 形状 5">
            <a:extLst>
              <a:ext uri="{FF2B5EF4-FFF2-40B4-BE49-F238E27FC236}">
                <a16:creationId xmlns:a16="http://schemas.microsoft.com/office/drawing/2014/main" xmlns="" id="{BD7A195E-7554-4D89-A013-B2E634178B78}"/>
              </a:ext>
            </a:extLst>
          </p:cNvPr>
          <p:cNvSpPr/>
          <p:nvPr userDrawn="1"/>
        </p:nvSpPr>
        <p:spPr>
          <a:xfrm>
            <a:off x="0" y="0"/>
            <a:ext cx="12192000" cy="3820891"/>
          </a:xfrm>
          <a:custGeom>
            <a:avLst/>
            <a:gdLst>
              <a:gd name="connsiteX0" fmla="*/ 0 w 12192000"/>
              <a:gd name="connsiteY0" fmla="*/ 0 h 3820891"/>
              <a:gd name="connsiteX1" fmla="*/ 12192000 w 12192000"/>
              <a:gd name="connsiteY1" fmla="*/ 0 h 3820891"/>
              <a:gd name="connsiteX2" fmla="*/ 12192000 w 12192000"/>
              <a:gd name="connsiteY2" fmla="*/ 2822842 h 3820891"/>
              <a:gd name="connsiteX3" fmla="*/ 11920340 w 12192000"/>
              <a:gd name="connsiteY3" fmla="*/ 2925857 h 3820891"/>
              <a:gd name="connsiteX4" fmla="*/ 6096000 w 12192000"/>
              <a:gd name="connsiteY4" fmla="*/ 3820891 h 3820891"/>
              <a:gd name="connsiteX5" fmla="*/ 271660 w 12192000"/>
              <a:gd name="connsiteY5" fmla="*/ 2925857 h 3820891"/>
              <a:gd name="connsiteX6" fmla="*/ 0 w 12192000"/>
              <a:gd name="connsiteY6" fmla="*/ 2822842 h 3820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820891">
                <a:moveTo>
                  <a:pt x="0" y="0"/>
                </a:moveTo>
                <a:lnTo>
                  <a:pt x="12192000" y="0"/>
                </a:lnTo>
                <a:lnTo>
                  <a:pt x="12192000" y="2822842"/>
                </a:lnTo>
                <a:lnTo>
                  <a:pt x="11920340" y="2925857"/>
                </a:lnTo>
                <a:cubicBezTo>
                  <a:pt x="10382026" y="3481957"/>
                  <a:pt x="8338529" y="3820891"/>
                  <a:pt x="6096000" y="3820891"/>
                </a:cubicBezTo>
                <a:cubicBezTo>
                  <a:pt x="3853472" y="3820891"/>
                  <a:pt x="1809974" y="3481957"/>
                  <a:pt x="271660" y="2925857"/>
                </a:cubicBezTo>
                <a:lnTo>
                  <a:pt x="0" y="2822842"/>
                </a:lnTo>
                <a:close/>
              </a:path>
            </a:pathLst>
          </a:custGeom>
          <a:blipFill>
            <a:blip r:embed="rId2" cstate="screen">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阿里巴巴普惠体 R" panose="00020600040101010101" pitchFamily="18" charset="-122"/>
            </a:endParaRPr>
          </a:p>
        </p:txBody>
      </p:sp>
      <p:sp>
        <p:nvSpPr>
          <p:cNvPr id="9" name="矩形: 圆角 8">
            <a:extLst>
              <a:ext uri="{FF2B5EF4-FFF2-40B4-BE49-F238E27FC236}">
                <a16:creationId xmlns:a16="http://schemas.microsoft.com/office/drawing/2014/main" xmlns="" id="{7344B4C7-877B-4E02-9876-C7243CD51C33}"/>
              </a:ext>
            </a:extLst>
          </p:cNvPr>
          <p:cNvSpPr/>
          <p:nvPr userDrawn="1"/>
        </p:nvSpPr>
        <p:spPr>
          <a:xfrm>
            <a:off x="5222038" y="5792249"/>
            <a:ext cx="1747924" cy="353119"/>
          </a:xfrm>
          <a:prstGeom prst="roundRect">
            <a:avLst>
              <a:gd name="adj" fmla="val 50000"/>
            </a:avLst>
          </a:prstGeom>
          <a:gradFill>
            <a:gsLst>
              <a:gs pos="0">
                <a:schemeClr val="accent1"/>
              </a:gs>
              <a:gs pos="100000">
                <a:schemeClr val="accent1">
                  <a:lumMod val="75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bodyPr>
          <a:lstStyle/>
          <a:p>
            <a:pPr algn="ctr"/>
            <a:endParaRPr lang="zh-CN" altLang="en-US" sz="1400" dirty="0">
              <a:solidFill>
                <a:schemeClr val="bg1"/>
              </a:solidFill>
              <a:latin typeface="阿里巴巴普惠体 R" panose="00020600040101010101" pitchFamily="18" charset="-122"/>
            </a:endParaRPr>
          </a:p>
        </p:txBody>
      </p:sp>
      <p:sp>
        <p:nvSpPr>
          <p:cNvPr id="10" name="任意多边形: 形状 9">
            <a:extLst>
              <a:ext uri="{FF2B5EF4-FFF2-40B4-BE49-F238E27FC236}">
                <a16:creationId xmlns:a16="http://schemas.microsoft.com/office/drawing/2014/main" xmlns="" id="{2B57C14E-36D6-476C-A49B-9CD30AF622BD}"/>
              </a:ext>
            </a:extLst>
          </p:cNvPr>
          <p:cNvSpPr/>
          <p:nvPr userDrawn="1"/>
        </p:nvSpPr>
        <p:spPr>
          <a:xfrm>
            <a:off x="0" y="0"/>
            <a:ext cx="12192000" cy="3820891"/>
          </a:xfrm>
          <a:custGeom>
            <a:avLst/>
            <a:gdLst>
              <a:gd name="connsiteX0" fmla="*/ 0 w 12192000"/>
              <a:gd name="connsiteY0" fmla="*/ 0 h 3820891"/>
              <a:gd name="connsiteX1" fmla="*/ 12192000 w 12192000"/>
              <a:gd name="connsiteY1" fmla="*/ 0 h 3820891"/>
              <a:gd name="connsiteX2" fmla="*/ 12192000 w 12192000"/>
              <a:gd name="connsiteY2" fmla="*/ 2822842 h 3820891"/>
              <a:gd name="connsiteX3" fmla="*/ 11920340 w 12192000"/>
              <a:gd name="connsiteY3" fmla="*/ 2925857 h 3820891"/>
              <a:gd name="connsiteX4" fmla="*/ 6096000 w 12192000"/>
              <a:gd name="connsiteY4" fmla="*/ 3820891 h 3820891"/>
              <a:gd name="connsiteX5" fmla="*/ 271660 w 12192000"/>
              <a:gd name="connsiteY5" fmla="*/ 2925857 h 3820891"/>
              <a:gd name="connsiteX6" fmla="*/ 0 w 12192000"/>
              <a:gd name="connsiteY6" fmla="*/ 2822842 h 3820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820891">
                <a:moveTo>
                  <a:pt x="0" y="0"/>
                </a:moveTo>
                <a:lnTo>
                  <a:pt x="12192000" y="0"/>
                </a:lnTo>
                <a:lnTo>
                  <a:pt x="12192000" y="2822842"/>
                </a:lnTo>
                <a:lnTo>
                  <a:pt x="11920340" y="2925857"/>
                </a:lnTo>
                <a:cubicBezTo>
                  <a:pt x="10382026" y="3481957"/>
                  <a:pt x="8338529" y="3820891"/>
                  <a:pt x="6096000" y="3820891"/>
                </a:cubicBezTo>
                <a:cubicBezTo>
                  <a:pt x="3853472" y="3820891"/>
                  <a:pt x="1809974" y="3481957"/>
                  <a:pt x="271660" y="2925857"/>
                </a:cubicBezTo>
                <a:lnTo>
                  <a:pt x="0" y="2822842"/>
                </a:lnTo>
                <a:close/>
              </a:path>
            </a:pathLst>
          </a:custGeom>
          <a:gradFill flip="none" rotWithShape="1">
            <a:gsLst>
              <a:gs pos="0">
                <a:schemeClr val="accent1">
                  <a:alpha val="80000"/>
                </a:schemeClr>
              </a:gs>
              <a:gs pos="100000">
                <a:schemeClr val="accent1">
                  <a:lumMod val="75000"/>
                  <a:alpha val="8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阿里巴巴普惠体 R" panose="00020600040101010101" pitchFamily="18" charset="-122"/>
            </a:endParaRPr>
          </a:p>
        </p:txBody>
      </p:sp>
      <p:sp>
        <p:nvSpPr>
          <p:cNvPr id="11" name="椭圆 10">
            <a:extLst>
              <a:ext uri="{FF2B5EF4-FFF2-40B4-BE49-F238E27FC236}">
                <a16:creationId xmlns:a16="http://schemas.microsoft.com/office/drawing/2014/main" xmlns="" id="{54B0FC3A-3FA2-4425-B018-844D22B84A37}"/>
              </a:ext>
            </a:extLst>
          </p:cNvPr>
          <p:cNvSpPr/>
          <p:nvPr userDrawn="1"/>
        </p:nvSpPr>
        <p:spPr>
          <a:xfrm>
            <a:off x="4825750" y="5851669"/>
            <a:ext cx="220164" cy="220164"/>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阿里巴巴普惠体 R" panose="00020600040101010101" pitchFamily="18" charset="-122"/>
            </a:endParaRPr>
          </a:p>
        </p:txBody>
      </p:sp>
      <p:sp>
        <p:nvSpPr>
          <p:cNvPr id="12" name="椭圆 11">
            <a:extLst>
              <a:ext uri="{FF2B5EF4-FFF2-40B4-BE49-F238E27FC236}">
                <a16:creationId xmlns:a16="http://schemas.microsoft.com/office/drawing/2014/main" xmlns="" id="{D934E83B-EFAC-4CBD-825E-52FDC04EBDE7}"/>
              </a:ext>
            </a:extLst>
          </p:cNvPr>
          <p:cNvSpPr/>
          <p:nvPr userDrawn="1"/>
        </p:nvSpPr>
        <p:spPr>
          <a:xfrm>
            <a:off x="7146086" y="5851669"/>
            <a:ext cx="220164" cy="220164"/>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阿里巴巴普惠体 R" panose="00020600040101010101" pitchFamily="18" charset="-122"/>
            </a:endParaRPr>
          </a:p>
        </p:txBody>
      </p:sp>
      <p:sp>
        <p:nvSpPr>
          <p:cNvPr id="13" name="任意多边形: 形状 12">
            <a:extLst>
              <a:ext uri="{FF2B5EF4-FFF2-40B4-BE49-F238E27FC236}">
                <a16:creationId xmlns:a16="http://schemas.microsoft.com/office/drawing/2014/main" xmlns="" id="{EC5A601A-8521-4453-BB99-ABE6209B4352}"/>
              </a:ext>
            </a:extLst>
          </p:cNvPr>
          <p:cNvSpPr>
            <a:spLocks noChangeAspect="1"/>
          </p:cNvSpPr>
          <p:nvPr userDrawn="1"/>
        </p:nvSpPr>
        <p:spPr>
          <a:xfrm>
            <a:off x="4800600" y="1657547"/>
            <a:ext cx="2590800" cy="569976"/>
          </a:xfrm>
          <a:custGeom>
            <a:avLst/>
            <a:gdLst>
              <a:gd name="connsiteX0" fmla="*/ 650145 w 2176764"/>
              <a:gd name="connsiteY0" fmla="*/ 380886 h 478888"/>
              <a:gd name="connsiteX1" fmla="*/ 635410 w 2176764"/>
              <a:gd name="connsiteY1" fmla="*/ 420881 h 478888"/>
              <a:gd name="connsiteX2" fmla="*/ 666118 w 2176764"/>
              <a:gd name="connsiteY2" fmla="*/ 420881 h 478888"/>
              <a:gd name="connsiteX3" fmla="*/ 651631 w 2176764"/>
              <a:gd name="connsiteY3" fmla="*/ 380886 h 478888"/>
              <a:gd name="connsiteX4" fmla="*/ 2041766 w 2176764"/>
              <a:gd name="connsiteY4" fmla="*/ 380143 h 478888"/>
              <a:gd name="connsiteX5" fmla="*/ 2041766 w 2176764"/>
              <a:gd name="connsiteY5" fmla="*/ 412585 h 478888"/>
              <a:gd name="connsiteX6" fmla="*/ 2051425 w 2176764"/>
              <a:gd name="connsiteY6" fmla="*/ 412585 h 478888"/>
              <a:gd name="connsiteX7" fmla="*/ 2061640 w 2176764"/>
              <a:gd name="connsiteY7" fmla="*/ 412028 h 478888"/>
              <a:gd name="connsiteX8" fmla="*/ 2068636 w 2176764"/>
              <a:gd name="connsiteY8" fmla="*/ 409737 h 478888"/>
              <a:gd name="connsiteX9" fmla="*/ 2072661 w 2176764"/>
              <a:gd name="connsiteY9" fmla="*/ 404660 h 478888"/>
              <a:gd name="connsiteX10" fmla="*/ 2073961 w 2176764"/>
              <a:gd name="connsiteY10" fmla="*/ 395869 h 478888"/>
              <a:gd name="connsiteX11" fmla="*/ 2072661 w 2176764"/>
              <a:gd name="connsiteY11" fmla="*/ 387944 h 478888"/>
              <a:gd name="connsiteX12" fmla="*/ 2068636 w 2176764"/>
              <a:gd name="connsiteY12" fmla="*/ 383115 h 478888"/>
              <a:gd name="connsiteX13" fmla="*/ 2061640 w 2176764"/>
              <a:gd name="connsiteY13" fmla="*/ 380762 h 478888"/>
              <a:gd name="connsiteX14" fmla="*/ 2051425 w 2176764"/>
              <a:gd name="connsiteY14" fmla="*/ 380143 h 478888"/>
              <a:gd name="connsiteX15" fmla="*/ 1270241 w 2176764"/>
              <a:gd name="connsiteY15" fmla="*/ 380143 h 478888"/>
              <a:gd name="connsiteX16" fmla="*/ 1270241 w 2176764"/>
              <a:gd name="connsiteY16" fmla="*/ 412585 h 478888"/>
              <a:gd name="connsiteX17" fmla="*/ 1279900 w 2176764"/>
              <a:gd name="connsiteY17" fmla="*/ 412585 h 478888"/>
              <a:gd name="connsiteX18" fmla="*/ 1290115 w 2176764"/>
              <a:gd name="connsiteY18" fmla="*/ 412028 h 478888"/>
              <a:gd name="connsiteX19" fmla="*/ 1297111 w 2176764"/>
              <a:gd name="connsiteY19" fmla="*/ 409737 h 478888"/>
              <a:gd name="connsiteX20" fmla="*/ 1301136 w 2176764"/>
              <a:gd name="connsiteY20" fmla="*/ 404660 h 478888"/>
              <a:gd name="connsiteX21" fmla="*/ 1302436 w 2176764"/>
              <a:gd name="connsiteY21" fmla="*/ 395869 h 478888"/>
              <a:gd name="connsiteX22" fmla="*/ 1301136 w 2176764"/>
              <a:gd name="connsiteY22" fmla="*/ 387944 h 478888"/>
              <a:gd name="connsiteX23" fmla="*/ 1297111 w 2176764"/>
              <a:gd name="connsiteY23" fmla="*/ 383115 h 478888"/>
              <a:gd name="connsiteX24" fmla="*/ 1290115 w 2176764"/>
              <a:gd name="connsiteY24" fmla="*/ 380762 h 478888"/>
              <a:gd name="connsiteX25" fmla="*/ 1279900 w 2176764"/>
              <a:gd name="connsiteY25" fmla="*/ 380143 h 478888"/>
              <a:gd name="connsiteX26" fmla="*/ 822566 w 2176764"/>
              <a:gd name="connsiteY26" fmla="*/ 380143 h 478888"/>
              <a:gd name="connsiteX27" fmla="*/ 822566 w 2176764"/>
              <a:gd name="connsiteY27" fmla="*/ 446637 h 478888"/>
              <a:gd name="connsiteX28" fmla="*/ 835939 w 2176764"/>
              <a:gd name="connsiteY28" fmla="*/ 446637 h 478888"/>
              <a:gd name="connsiteX29" fmla="*/ 848198 w 2176764"/>
              <a:gd name="connsiteY29" fmla="*/ 445089 h 478888"/>
              <a:gd name="connsiteX30" fmla="*/ 857795 w 2176764"/>
              <a:gd name="connsiteY30" fmla="*/ 439765 h 478888"/>
              <a:gd name="connsiteX31" fmla="*/ 863986 w 2176764"/>
              <a:gd name="connsiteY31" fmla="*/ 429549 h 478888"/>
              <a:gd name="connsiteX32" fmla="*/ 866153 w 2176764"/>
              <a:gd name="connsiteY32" fmla="*/ 413452 h 478888"/>
              <a:gd name="connsiteX33" fmla="*/ 863862 w 2176764"/>
              <a:gd name="connsiteY33" fmla="*/ 396673 h 478888"/>
              <a:gd name="connsiteX34" fmla="*/ 857547 w 2176764"/>
              <a:gd name="connsiteY34" fmla="*/ 386520 h 478888"/>
              <a:gd name="connsiteX35" fmla="*/ 848012 w 2176764"/>
              <a:gd name="connsiteY35" fmla="*/ 381505 h 478888"/>
              <a:gd name="connsiteX36" fmla="*/ 835939 w 2176764"/>
              <a:gd name="connsiteY36" fmla="*/ 380143 h 478888"/>
              <a:gd name="connsiteX37" fmla="*/ 727316 w 2176764"/>
              <a:gd name="connsiteY37" fmla="*/ 380143 h 478888"/>
              <a:gd name="connsiteX38" fmla="*/ 727316 w 2176764"/>
              <a:gd name="connsiteY38" fmla="*/ 446637 h 478888"/>
              <a:gd name="connsiteX39" fmla="*/ 740690 w 2176764"/>
              <a:gd name="connsiteY39" fmla="*/ 446637 h 478888"/>
              <a:gd name="connsiteX40" fmla="*/ 752948 w 2176764"/>
              <a:gd name="connsiteY40" fmla="*/ 445089 h 478888"/>
              <a:gd name="connsiteX41" fmla="*/ 762545 w 2176764"/>
              <a:gd name="connsiteY41" fmla="*/ 439765 h 478888"/>
              <a:gd name="connsiteX42" fmla="*/ 768736 w 2176764"/>
              <a:gd name="connsiteY42" fmla="*/ 429549 h 478888"/>
              <a:gd name="connsiteX43" fmla="*/ 770903 w 2176764"/>
              <a:gd name="connsiteY43" fmla="*/ 413452 h 478888"/>
              <a:gd name="connsiteX44" fmla="*/ 768612 w 2176764"/>
              <a:gd name="connsiteY44" fmla="*/ 396673 h 478888"/>
              <a:gd name="connsiteX45" fmla="*/ 762297 w 2176764"/>
              <a:gd name="connsiteY45" fmla="*/ 386520 h 478888"/>
              <a:gd name="connsiteX46" fmla="*/ 752762 w 2176764"/>
              <a:gd name="connsiteY46" fmla="*/ 381505 h 478888"/>
              <a:gd name="connsiteX47" fmla="*/ 740690 w 2176764"/>
              <a:gd name="connsiteY47" fmla="*/ 380143 h 478888"/>
              <a:gd name="connsiteX48" fmla="*/ 1722269 w 2176764"/>
              <a:gd name="connsiteY48" fmla="*/ 378657 h 478888"/>
              <a:gd name="connsiteX49" fmla="*/ 1709515 w 2176764"/>
              <a:gd name="connsiteY49" fmla="*/ 380762 h 478888"/>
              <a:gd name="connsiteX50" fmla="*/ 1701776 w 2176764"/>
              <a:gd name="connsiteY50" fmla="*/ 387139 h 478888"/>
              <a:gd name="connsiteX51" fmla="*/ 1697938 w 2176764"/>
              <a:gd name="connsiteY51" fmla="*/ 397974 h 478888"/>
              <a:gd name="connsiteX52" fmla="*/ 1696885 w 2176764"/>
              <a:gd name="connsiteY52" fmla="*/ 413452 h 478888"/>
              <a:gd name="connsiteX53" fmla="*/ 1697938 w 2176764"/>
              <a:gd name="connsiteY53" fmla="*/ 429178 h 478888"/>
              <a:gd name="connsiteX54" fmla="*/ 1701776 w 2176764"/>
              <a:gd name="connsiteY54" fmla="*/ 439950 h 478888"/>
              <a:gd name="connsiteX55" fmla="*/ 1709515 w 2176764"/>
              <a:gd name="connsiteY55" fmla="*/ 446142 h 478888"/>
              <a:gd name="connsiteX56" fmla="*/ 1722269 w 2176764"/>
              <a:gd name="connsiteY56" fmla="*/ 448123 h 478888"/>
              <a:gd name="connsiteX57" fmla="*/ 1735147 w 2176764"/>
              <a:gd name="connsiteY57" fmla="*/ 446142 h 478888"/>
              <a:gd name="connsiteX58" fmla="*/ 1742886 w 2176764"/>
              <a:gd name="connsiteY58" fmla="*/ 439950 h 478888"/>
              <a:gd name="connsiteX59" fmla="*/ 1746725 w 2176764"/>
              <a:gd name="connsiteY59" fmla="*/ 429178 h 478888"/>
              <a:gd name="connsiteX60" fmla="*/ 1747777 w 2176764"/>
              <a:gd name="connsiteY60" fmla="*/ 413452 h 478888"/>
              <a:gd name="connsiteX61" fmla="*/ 1746725 w 2176764"/>
              <a:gd name="connsiteY61" fmla="*/ 397974 h 478888"/>
              <a:gd name="connsiteX62" fmla="*/ 1742886 w 2176764"/>
              <a:gd name="connsiteY62" fmla="*/ 387139 h 478888"/>
              <a:gd name="connsiteX63" fmla="*/ 1735147 w 2176764"/>
              <a:gd name="connsiteY63" fmla="*/ 380762 h 478888"/>
              <a:gd name="connsiteX64" fmla="*/ 1722269 w 2176764"/>
              <a:gd name="connsiteY64" fmla="*/ 378657 h 478888"/>
              <a:gd name="connsiteX65" fmla="*/ 1522244 w 2176764"/>
              <a:gd name="connsiteY65" fmla="*/ 378657 h 478888"/>
              <a:gd name="connsiteX66" fmla="*/ 1509490 w 2176764"/>
              <a:gd name="connsiteY66" fmla="*/ 380762 h 478888"/>
              <a:gd name="connsiteX67" fmla="*/ 1501751 w 2176764"/>
              <a:gd name="connsiteY67" fmla="*/ 387139 h 478888"/>
              <a:gd name="connsiteX68" fmla="*/ 1497913 w 2176764"/>
              <a:gd name="connsiteY68" fmla="*/ 397974 h 478888"/>
              <a:gd name="connsiteX69" fmla="*/ 1496860 w 2176764"/>
              <a:gd name="connsiteY69" fmla="*/ 413452 h 478888"/>
              <a:gd name="connsiteX70" fmla="*/ 1497913 w 2176764"/>
              <a:gd name="connsiteY70" fmla="*/ 429178 h 478888"/>
              <a:gd name="connsiteX71" fmla="*/ 1501751 w 2176764"/>
              <a:gd name="connsiteY71" fmla="*/ 439950 h 478888"/>
              <a:gd name="connsiteX72" fmla="*/ 1509490 w 2176764"/>
              <a:gd name="connsiteY72" fmla="*/ 446142 h 478888"/>
              <a:gd name="connsiteX73" fmla="*/ 1522244 w 2176764"/>
              <a:gd name="connsiteY73" fmla="*/ 448123 h 478888"/>
              <a:gd name="connsiteX74" fmla="*/ 1535122 w 2176764"/>
              <a:gd name="connsiteY74" fmla="*/ 446142 h 478888"/>
              <a:gd name="connsiteX75" fmla="*/ 1542861 w 2176764"/>
              <a:gd name="connsiteY75" fmla="*/ 439950 h 478888"/>
              <a:gd name="connsiteX76" fmla="*/ 1546700 w 2176764"/>
              <a:gd name="connsiteY76" fmla="*/ 429178 h 478888"/>
              <a:gd name="connsiteX77" fmla="*/ 1547752 w 2176764"/>
              <a:gd name="connsiteY77" fmla="*/ 413452 h 478888"/>
              <a:gd name="connsiteX78" fmla="*/ 1546700 w 2176764"/>
              <a:gd name="connsiteY78" fmla="*/ 397974 h 478888"/>
              <a:gd name="connsiteX79" fmla="*/ 1542861 w 2176764"/>
              <a:gd name="connsiteY79" fmla="*/ 387139 h 478888"/>
              <a:gd name="connsiteX80" fmla="*/ 1535122 w 2176764"/>
              <a:gd name="connsiteY80" fmla="*/ 380762 h 478888"/>
              <a:gd name="connsiteX81" fmla="*/ 1522244 w 2176764"/>
              <a:gd name="connsiteY81" fmla="*/ 378657 h 478888"/>
              <a:gd name="connsiteX82" fmla="*/ 1093619 w 2176764"/>
              <a:gd name="connsiteY82" fmla="*/ 378657 h 478888"/>
              <a:gd name="connsiteX83" fmla="*/ 1080865 w 2176764"/>
              <a:gd name="connsiteY83" fmla="*/ 380762 h 478888"/>
              <a:gd name="connsiteX84" fmla="*/ 1073126 w 2176764"/>
              <a:gd name="connsiteY84" fmla="*/ 387139 h 478888"/>
              <a:gd name="connsiteX85" fmla="*/ 1069288 w 2176764"/>
              <a:gd name="connsiteY85" fmla="*/ 397974 h 478888"/>
              <a:gd name="connsiteX86" fmla="*/ 1068235 w 2176764"/>
              <a:gd name="connsiteY86" fmla="*/ 413452 h 478888"/>
              <a:gd name="connsiteX87" fmla="*/ 1069288 w 2176764"/>
              <a:gd name="connsiteY87" fmla="*/ 429178 h 478888"/>
              <a:gd name="connsiteX88" fmla="*/ 1073126 w 2176764"/>
              <a:gd name="connsiteY88" fmla="*/ 439950 h 478888"/>
              <a:gd name="connsiteX89" fmla="*/ 1080865 w 2176764"/>
              <a:gd name="connsiteY89" fmla="*/ 446142 h 478888"/>
              <a:gd name="connsiteX90" fmla="*/ 1093619 w 2176764"/>
              <a:gd name="connsiteY90" fmla="*/ 448123 h 478888"/>
              <a:gd name="connsiteX91" fmla="*/ 1106497 w 2176764"/>
              <a:gd name="connsiteY91" fmla="*/ 446142 h 478888"/>
              <a:gd name="connsiteX92" fmla="*/ 1114236 w 2176764"/>
              <a:gd name="connsiteY92" fmla="*/ 439950 h 478888"/>
              <a:gd name="connsiteX93" fmla="*/ 1118075 w 2176764"/>
              <a:gd name="connsiteY93" fmla="*/ 429178 h 478888"/>
              <a:gd name="connsiteX94" fmla="*/ 1119127 w 2176764"/>
              <a:gd name="connsiteY94" fmla="*/ 413452 h 478888"/>
              <a:gd name="connsiteX95" fmla="*/ 1118075 w 2176764"/>
              <a:gd name="connsiteY95" fmla="*/ 397974 h 478888"/>
              <a:gd name="connsiteX96" fmla="*/ 1114236 w 2176764"/>
              <a:gd name="connsiteY96" fmla="*/ 387139 h 478888"/>
              <a:gd name="connsiteX97" fmla="*/ 1106497 w 2176764"/>
              <a:gd name="connsiteY97" fmla="*/ 380762 h 478888"/>
              <a:gd name="connsiteX98" fmla="*/ 1093619 w 2176764"/>
              <a:gd name="connsiteY98" fmla="*/ 378657 h 478888"/>
              <a:gd name="connsiteX99" fmla="*/ 2125872 w 2176764"/>
              <a:gd name="connsiteY99" fmla="*/ 370484 h 478888"/>
              <a:gd name="connsiteX100" fmla="*/ 2173668 w 2176764"/>
              <a:gd name="connsiteY100" fmla="*/ 370484 h 478888"/>
              <a:gd name="connsiteX101" fmla="*/ 2173668 w 2176764"/>
              <a:gd name="connsiteY101" fmla="*/ 380390 h 478888"/>
              <a:gd name="connsiteX102" fmla="*/ 2137016 w 2176764"/>
              <a:gd name="connsiteY102" fmla="*/ 380390 h 478888"/>
              <a:gd name="connsiteX103" fmla="*/ 2137016 w 2176764"/>
              <a:gd name="connsiteY103" fmla="*/ 407013 h 478888"/>
              <a:gd name="connsiteX104" fmla="*/ 2171192 w 2176764"/>
              <a:gd name="connsiteY104" fmla="*/ 407013 h 478888"/>
              <a:gd name="connsiteX105" fmla="*/ 2171192 w 2176764"/>
              <a:gd name="connsiteY105" fmla="*/ 416424 h 478888"/>
              <a:gd name="connsiteX106" fmla="*/ 2137016 w 2176764"/>
              <a:gd name="connsiteY106" fmla="*/ 416424 h 478888"/>
              <a:gd name="connsiteX107" fmla="*/ 2137016 w 2176764"/>
              <a:gd name="connsiteY107" fmla="*/ 446389 h 478888"/>
              <a:gd name="connsiteX108" fmla="*/ 2176764 w 2176764"/>
              <a:gd name="connsiteY108" fmla="*/ 446389 h 478888"/>
              <a:gd name="connsiteX109" fmla="*/ 2176764 w 2176764"/>
              <a:gd name="connsiteY109" fmla="*/ 456419 h 478888"/>
              <a:gd name="connsiteX110" fmla="*/ 2125872 w 2176764"/>
              <a:gd name="connsiteY110" fmla="*/ 456419 h 478888"/>
              <a:gd name="connsiteX111" fmla="*/ 2030622 w 2176764"/>
              <a:gd name="connsiteY111" fmla="*/ 370484 h 478888"/>
              <a:gd name="connsiteX112" fmla="*/ 2052415 w 2176764"/>
              <a:gd name="connsiteY112" fmla="*/ 370484 h 478888"/>
              <a:gd name="connsiteX113" fmla="*/ 2067708 w 2176764"/>
              <a:gd name="connsiteY113" fmla="*/ 371785 h 478888"/>
              <a:gd name="connsiteX114" fmla="*/ 2077861 w 2176764"/>
              <a:gd name="connsiteY114" fmla="*/ 376057 h 478888"/>
              <a:gd name="connsiteX115" fmla="*/ 2083495 w 2176764"/>
              <a:gd name="connsiteY115" fmla="*/ 383920 h 478888"/>
              <a:gd name="connsiteX116" fmla="*/ 2085229 w 2176764"/>
              <a:gd name="connsiteY116" fmla="*/ 395869 h 478888"/>
              <a:gd name="connsiteX117" fmla="*/ 2080895 w 2176764"/>
              <a:gd name="connsiteY117" fmla="*/ 412771 h 478888"/>
              <a:gd name="connsiteX118" fmla="*/ 2067646 w 2176764"/>
              <a:gd name="connsiteY118" fmla="*/ 420510 h 478888"/>
              <a:gd name="connsiteX119" fmla="*/ 2093401 w 2176764"/>
              <a:gd name="connsiteY119" fmla="*/ 456419 h 478888"/>
              <a:gd name="connsiteX120" fmla="*/ 2080276 w 2176764"/>
              <a:gd name="connsiteY120" fmla="*/ 456419 h 478888"/>
              <a:gd name="connsiteX121" fmla="*/ 2056625 w 2176764"/>
              <a:gd name="connsiteY121" fmla="*/ 421748 h 478888"/>
              <a:gd name="connsiteX122" fmla="*/ 2054582 w 2176764"/>
              <a:gd name="connsiteY122" fmla="*/ 421872 h 478888"/>
              <a:gd name="connsiteX123" fmla="*/ 2052415 w 2176764"/>
              <a:gd name="connsiteY123" fmla="*/ 421872 h 478888"/>
              <a:gd name="connsiteX124" fmla="*/ 2041766 w 2176764"/>
              <a:gd name="connsiteY124" fmla="*/ 421872 h 478888"/>
              <a:gd name="connsiteX125" fmla="*/ 2041766 w 2176764"/>
              <a:gd name="connsiteY125" fmla="*/ 456419 h 478888"/>
              <a:gd name="connsiteX126" fmla="*/ 2030622 w 2176764"/>
              <a:gd name="connsiteY126" fmla="*/ 456419 h 478888"/>
              <a:gd name="connsiteX127" fmla="*/ 1954422 w 2176764"/>
              <a:gd name="connsiteY127" fmla="*/ 370484 h 478888"/>
              <a:gd name="connsiteX128" fmla="*/ 2002218 w 2176764"/>
              <a:gd name="connsiteY128" fmla="*/ 370484 h 478888"/>
              <a:gd name="connsiteX129" fmla="*/ 2002218 w 2176764"/>
              <a:gd name="connsiteY129" fmla="*/ 380390 h 478888"/>
              <a:gd name="connsiteX130" fmla="*/ 1965566 w 2176764"/>
              <a:gd name="connsiteY130" fmla="*/ 380390 h 478888"/>
              <a:gd name="connsiteX131" fmla="*/ 1965566 w 2176764"/>
              <a:gd name="connsiteY131" fmla="*/ 407013 h 478888"/>
              <a:gd name="connsiteX132" fmla="*/ 1999742 w 2176764"/>
              <a:gd name="connsiteY132" fmla="*/ 407013 h 478888"/>
              <a:gd name="connsiteX133" fmla="*/ 1999742 w 2176764"/>
              <a:gd name="connsiteY133" fmla="*/ 416424 h 478888"/>
              <a:gd name="connsiteX134" fmla="*/ 1965566 w 2176764"/>
              <a:gd name="connsiteY134" fmla="*/ 416424 h 478888"/>
              <a:gd name="connsiteX135" fmla="*/ 1965566 w 2176764"/>
              <a:gd name="connsiteY135" fmla="*/ 446389 h 478888"/>
              <a:gd name="connsiteX136" fmla="*/ 2005314 w 2176764"/>
              <a:gd name="connsiteY136" fmla="*/ 446389 h 478888"/>
              <a:gd name="connsiteX137" fmla="*/ 2005314 w 2176764"/>
              <a:gd name="connsiteY137" fmla="*/ 456419 h 478888"/>
              <a:gd name="connsiteX138" fmla="*/ 1954422 w 2176764"/>
              <a:gd name="connsiteY138" fmla="*/ 456419 h 478888"/>
              <a:gd name="connsiteX139" fmla="*/ 1859172 w 2176764"/>
              <a:gd name="connsiteY139" fmla="*/ 370484 h 478888"/>
              <a:gd name="connsiteX140" fmla="*/ 1870316 w 2176764"/>
              <a:gd name="connsiteY140" fmla="*/ 370484 h 478888"/>
              <a:gd name="connsiteX141" fmla="*/ 1870316 w 2176764"/>
              <a:gd name="connsiteY141" fmla="*/ 405527 h 478888"/>
              <a:gd name="connsiteX142" fmla="*/ 1912788 w 2176764"/>
              <a:gd name="connsiteY142" fmla="*/ 405527 h 478888"/>
              <a:gd name="connsiteX143" fmla="*/ 1912788 w 2176764"/>
              <a:gd name="connsiteY143" fmla="*/ 370484 h 478888"/>
              <a:gd name="connsiteX144" fmla="*/ 1924056 w 2176764"/>
              <a:gd name="connsiteY144" fmla="*/ 370484 h 478888"/>
              <a:gd name="connsiteX145" fmla="*/ 1924056 w 2176764"/>
              <a:gd name="connsiteY145" fmla="*/ 456419 h 478888"/>
              <a:gd name="connsiteX146" fmla="*/ 1912788 w 2176764"/>
              <a:gd name="connsiteY146" fmla="*/ 456419 h 478888"/>
              <a:gd name="connsiteX147" fmla="*/ 1912788 w 2176764"/>
              <a:gd name="connsiteY147" fmla="*/ 414814 h 478888"/>
              <a:gd name="connsiteX148" fmla="*/ 1870316 w 2176764"/>
              <a:gd name="connsiteY148" fmla="*/ 414814 h 478888"/>
              <a:gd name="connsiteX149" fmla="*/ 1870316 w 2176764"/>
              <a:gd name="connsiteY149" fmla="*/ 456419 h 478888"/>
              <a:gd name="connsiteX150" fmla="*/ 1859172 w 2176764"/>
              <a:gd name="connsiteY150" fmla="*/ 456419 h 478888"/>
              <a:gd name="connsiteX151" fmla="*/ 1411497 w 2176764"/>
              <a:gd name="connsiteY151" fmla="*/ 370484 h 478888"/>
              <a:gd name="connsiteX152" fmla="*/ 1422641 w 2176764"/>
              <a:gd name="connsiteY152" fmla="*/ 370484 h 478888"/>
              <a:gd name="connsiteX153" fmla="*/ 1422641 w 2176764"/>
              <a:gd name="connsiteY153" fmla="*/ 446389 h 478888"/>
              <a:gd name="connsiteX154" fmla="*/ 1459913 w 2176764"/>
              <a:gd name="connsiteY154" fmla="*/ 446389 h 478888"/>
              <a:gd name="connsiteX155" fmla="*/ 1459913 w 2176764"/>
              <a:gd name="connsiteY155" fmla="*/ 456419 h 478888"/>
              <a:gd name="connsiteX156" fmla="*/ 1411497 w 2176764"/>
              <a:gd name="connsiteY156" fmla="*/ 456419 h 478888"/>
              <a:gd name="connsiteX157" fmla="*/ 1259097 w 2176764"/>
              <a:gd name="connsiteY157" fmla="*/ 370484 h 478888"/>
              <a:gd name="connsiteX158" fmla="*/ 1280890 w 2176764"/>
              <a:gd name="connsiteY158" fmla="*/ 370484 h 478888"/>
              <a:gd name="connsiteX159" fmla="*/ 1296183 w 2176764"/>
              <a:gd name="connsiteY159" fmla="*/ 371785 h 478888"/>
              <a:gd name="connsiteX160" fmla="*/ 1306336 w 2176764"/>
              <a:gd name="connsiteY160" fmla="*/ 376057 h 478888"/>
              <a:gd name="connsiteX161" fmla="*/ 1311970 w 2176764"/>
              <a:gd name="connsiteY161" fmla="*/ 383920 h 478888"/>
              <a:gd name="connsiteX162" fmla="*/ 1313704 w 2176764"/>
              <a:gd name="connsiteY162" fmla="*/ 395869 h 478888"/>
              <a:gd name="connsiteX163" fmla="*/ 1309370 w 2176764"/>
              <a:gd name="connsiteY163" fmla="*/ 412771 h 478888"/>
              <a:gd name="connsiteX164" fmla="*/ 1296121 w 2176764"/>
              <a:gd name="connsiteY164" fmla="*/ 420510 h 478888"/>
              <a:gd name="connsiteX165" fmla="*/ 1321876 w 2176764"/>
              <a:gd name="connsiteY165" fmla="*/ 456419 h 478888"/>
              <a:gd name="connsiteX166" fmla="*/ 1308751 w 2176764"/>
              <a:gd name="connsiteY166" fmla="*/ 456419 h 478888"/>
              <a:gd name="connsiteX167" fmla="*/ 1285100 w 2176764"/>
              <a:gd name="connsiteY167" fmla="*/ 421748 h 478888"/>
              <a:gd name="connsiteX168" fmla="*/ 1283057 w 2176764"/>
              <a:gd name="connsiteY168" fmla="*/ 421872 h 478888"/>
              <a:gd name="connsiteX169" fmla="*/ 1280890 w 2176764"/>
              <a:gd name="connsiteY169" fmla="*/ 421872 h 478888"/>
              <a:gd name="connsiteX170" fmla="*/ 1270241 w 2176764"/>
              <a:gd name="connsiteY170" fmla="*/ 421872 h 478888"/>
              <a:gd name="connsiteX171" fmla="*/ 1270241 w 2176764"/>
              <a:gd name="connsiteY171" fmla="*/ 456419 h 478888"/>
              <a:gd name="connsiteX172" fmla="*/ 1259097 w 2176764"/>
              <a:gd name="connsiteY172" fmla="*/ 456419 h 478888"/>
              <a:gd name="connsiteX173" fmla="*/ 1163476 w 2176764"/>
              <a:gd name="connsiteY173" fmla="*/ 370484 h 478888"/>
              <a:gd name="connsiteX174" fmla="*/ 1174496 w 2176764"/>
              <a:gd name="connsiteY174" fmla="*/ 370484 h 478888"/>
              <a:gd name="connsiteX175" fmla="*/ 1174496 w 2176764"/>
              <a:gd name="connsiteY175" fmla="*/ 426206 h 478888"/>
              <a:gd name="connsiteX176" fmla="*/ 1175610 w 2176764"/>
              <a:gd name="connsiteY176" fmla="*/ 436545 h 478888"/>
              <a:gd name="connsiteX177" fmla="*/ 1179263 w 2176764"/>
              <a:gd name="connsiteY177" fmla="*/ 443170 h 478888"/>
              <a:gd name="connsiteX178" fmla="*/ 1185888 w 2176764"/>
              <a:gd name="connsiteY178" fmla="*/ 446761 h 478888"/>
              <a:gd name="connsiteX179" fmla="*/ 1195918 w 2176764"/>
              <a:gd name="connsiteY179" fmla="*/ 447875 h 478888"/>
              <a:gd name="connsiteX180" fmla="*/ 1206257 w 2176764"/>
              <a:gd name="connsiteY180" fmla="*/ 446761 h 478888"/>
              <a:gd name="connsiteX181" fmla="*/ 1212882 w 2176764"/>
              <a:gd name="connsiteY181" fmla="*/ 443170 h 478888"/>
              <a:gd name="connsiteX182" fmla="*/ 1216349 w 2176764"/>
              <a:gd name="connsiteY182" fmla="*/ 436545 h 478888"/>
              <a:gd name="connsiteX183" fmla="*/ 1217339 w 2176764"/>
              <a:gd name="connsiteY183" fmla="*/ 426206 h 478888"/>
              <a:gd name="connsiteX184" fmla="*/ 1217339 w 2176764"/>
              <a:gd name="connsiteY184" fmla="*/ 370484 h 478888"/>
              <a:gd name="connsiteX185" fmla="*/ 1228360 w 2176764"/>
              <a:gd name="connsiteY185" fmla="*/ 370484 h 478888"/>
              <a:gd name="connsiteX186" fmla="*/ 1228360 w 2176764"/>
              <a:gd name="connsiteY186" fmla="*/ 428682 h 478888"/>
              <a:gd name="connsiteX187" fmla="*/ 1220187 w 2176764"/>
              <a:gd name="connsiteY187" fmla="*/ 450785 h 478888"/>
              <a:gd name="connsiteX188" fmla="*/ 1195794 w 2176764"/>
              <a:gd name="connsiteY188" fmla="*/ 457657 h 478888"/>
              <a:gd name="connsiteX189" fmla="*/ 1171524 w 2176764"/>
              <a:gd name="connsiteY189" fmla="*/ 451033 h 478888"/>
              <a:gd name="connsiteX190" fmla="*/ 1163476 w 2176764"/>
              <a:gd name="connsiteY190" fmla="*/ 428682 h 478888"/>
              <a:gd name="connsiteX191" fmla="*/ 962698 w 2176764"/>
              <a:gd name="connsiteY191" fmla="*/ 370484 h 478888"/>
              <a:gd name="connsiteX192" fmla="*/ 975576 w 2176764"/>
              <a:gd name="connsiteY192" fmla="*/ 370484 h 478888"/>
              <a:gd name="connsiteX193" fmla="*/ 998731 w 2176764"/>
              <a:gd name="connsiteY193" fmla="*/ 409366 h 478888"/>
              <a:gd name="connsiteX194" fmla="*/ 999474 w 2176764"/>
              <a:gd name="connsiteY194" fmla="*/ 409366 h 478888"/>
              <a:gd name="connsiteX195" fmla="*/ 1022506 w 2176764"/>
              <a:gd name="connsiteY195" fmla="*/ 370484 h 478888"/>
              <a:gd name="connsiteX196" fmla="*/ 1034764 w 2176764"/>
              <a:gd name="connsiteY196" fmla="*/ 370484 h 478888"/>
              <a:gd name="connsiteX197" fmla="*/ 1004180 w 2176764"/>
              <a:gd name="connsiteY197" fmla="*/ 419395 h 478888"/>
              <a:gd name="connsiteX198" fmla="*/ 1004180 w 2176764"/>
              <a:gd name="connsiteY198" fmla="*/ 456419 h 478888"/>
              <a:gd name="connsiteX199" fmla="*/ 993035 w 2176764"/>
              <a:gd name="connsiteY199" fmla="*/ 456419 h 478888"/>
              <a:gd name="connsiteX200" fmla="*/ 993035 w 2176764"/>
              <a:gd name="connsiteY200" fmla="*/ 419519 h 478888"/>
              <a:gd name="connsiteX201" fmla="*/ 811422 w 2176764"/>
              <a:gd name="connsiteY201" fmla="*/ 370484 h 478888"/>
              <a:gd name="connsiteX202" fmla="*/ 836187 w 2176764"/>
              <a:gd name="connsiteY202" fmla="*/ 370484 h 478888"/>
              <a:gd name="connsiteX203" fmla="*/ 853089 w 2176764"/>
              <a:gd name="connsiteY203" fmla="*/ 372156 h 478888"/>
              <a:gd name="connsiteX204" fmla="*/ 866153 w 2176764"/>
              <a:gd name="connsiteY204" fmla="*/ 378533 h 478888"/>
              <a:gd name="connsiteX205" fmla="*/ 874635 w 2176764"/>
              <a:gd name="connsiteY205" fmla="*/ 391659 h 478888"/>
              <a:gd name="connsiteX206" fmla="*/ 877669 w 2176764"/>
              <a:gd name="connsiteY206" fmla="*/ 413452 h 478888"/>
              <a:gd name="connsiteX207" fmla="*/ 874635 w 2176764"/>
              <a:gd name="connsiteY207" fmla="*/ 434192 h 478888"/>
              <a:gd name="connsiteX208" fmla="*/ 866153 w 2176764"/>
              <a:gd name="connsiteY208" fmla="*/ 447380 h 478888"/>
              <a:gd name="connsiteX209" fmla="*/ 853089 w 2176764"/>
              <a:gd name="connsiteY209" fmla="*/ 454376 h 478888"/>
              <a:gd name="connsiteX210" fmla="*/ 836187 w 2176764"/>
              <a:gd name="connsiteY210" fmla="*/ 456419 h 478888"/>
              <a:gd name="connsiteX211" fmla="*/ 811422 w 2176764"/>
              <a:gd name="connsiteY211" fmla="*/ 456419 h 478888"/>
              <a:gd name="connsiteX212" fmla="*/ 716172 w 2176764"/>
              <a:gd name="connsiteY212" fmla="*/ 370484 h 478888"/>
              <a:gd name="connsiteX213" fmla="*/ 740937 w 2176764"/>
              <a:gd name="connsiteY213" fmla="*/ 370484 h 478888"/>
              <a:gd name="connsiteX214" fmla="*/ 757839 w 2176764"/>
              <a:gd name="connsiteY214" fmla="*/ 372156 h 478888"/>
              <a:gd name="connsiteX215" fmla="*/ 770903 w 2176764"/>
              <a:gd name="connsiteY215" fmla="*/ 378533 h 478888"/>
              <a:gd name="connsiteX216" fmla="*/ 779385 w 2176764"/>
              <a:gd name="connsiteY216" fmla="*/ 391659 h 478888"/>
              <a:gd name="connsiteX217" fmla="*/ 782419 w 2176764"/>
              <a:gd name="connsiteY217" fmla="*/ 413452 h 478888"/>
              <a:gd name="connsiteX218" fmla="*/ 779385 w 2176764"/>
              <a:gd name="connsiteY218" fmla="*/ 434192 h 478888"/>
              <a:gd name="connsiteX219" fmla="*/ 770903 w 2176764"/>
              <a:gd name="connsiteY219" fmla="*/ 447380 h 478888"/>
              <a:gd name="connsiteX220" fmla="*/ 757839 w 2176764"/>
              <a:gd name="connsiteY220" fmla="*/ 454376 h 478888"/>
              <a:gd name="connsiteX221" fmla="*/ 740937 w 2176764"/>
              <a:gd name="connsiteY221" fmla="*/ 456419 h 478888"/>
              <a:gd name="connsiteX222" fmla="*/ 716172 w 2176764"/>
              <a:gd name="connsiteY222" fmla="*/ 456419 h 478888"/>
              <a:gd name="connsiteX223" fmla="*/ 643458 w 2176764"/>
              <a:gd name="connsiteY223" fmla="*/ 370484 h 478888"/>
              <a:gd name="connsiteX224" fmla="*/ 658317 w 2176764"/>
              <a:gd name="connsiteY224" fmla="*/ 370484 h 478888"/>
              <a:gd name="connsiteX225" fmla="*/ 690759 w 2176764"/>
              <a:gd name="connsiteY225" fmla="*/ 456419 h 478888"/>
              <a:gd name="connsiteX226" fmla="*/ 678996 w 2176764"/>
              <a:gd name="connsiteY226" fmla="*/ 456419 h 478888"/>
              <a:gd name="connsiteX227" fmla="*/ 669709 w 2176764"/>
              <a:gd name="connsiteY227" fmla="*/ 430787 h 478888"/>
              <a:gd name="connsiteX228" fmla="*/ 631695 w 2176764"/>
              <a:gd name="connsiteY228" fmla="*/ 430787 h 478888"/>
              <a:gd name="connsiteX229" fmla="*/ 622284 w 2176764"/>
              <a:gd name="connsiteY229" fmla="*/ 456419 h 478888"/>
              <a:gd name="connsiteX230" fmla="*/ 610892 w 2176764"/>
              <a:gd name="connsiteY230" fmla="*/ 456419 h 478888"/>
              <a:gd name="connsiteX231" fmla="*/ 1722269 w 2176764"/>
              <a:gd name="connsiteY231" fmla="*/ 369246 h 478888"/>
              <a:gd name="connsiteX232" fmla="*/ 1738367 w 2176764"/>
              <a:gd name="connsiteY232" fmla="*/ 371289 h 478888"/>
              <a:gd name="connsiteX233" fmla="*/ 1749944 w 2176764"/>
              <a:gd name="connsiteY233" fmla="*/ 378409 h 478888"/>
              <a:gd name="connsiteX234" fmla="*/ 1756940 w 2176764"/>
              <a:gd name="connsiteY234" fmla="*/ 391968 h 478888"/>
              <a:gd name="connsiteX235" fmla="*/ 1759293 w 2176764"/>
              <a:gd name="connsiteY235" fmla="*/ 413452 h 478888"/>
              <a:gd name="connsiteX236" fmla="*/ 1756940 w 2176764"/>
              <a:gd name="connsiteY236" fmla="*/ 434997 h 478888"/>
              <a:gd name="connsiteX237" fmla="*/ 1749944 w 2176764"/>
              <a:gd name="connsiteY237" fmla="*/ 448556 h 478888"/>
              <a:gd name="connsiteX238" fmla="*/ 1738367 w 2176764"/>
              <a:gd name="connsiteY238" fmla="*/ 455614 h 478888"/>
              <a:gd name="connsiteX239" fmla="*/ 1722269 w 2176764"/>
              <a:gd name="connsiteY239" fmla="*/ 457657 h 478888"/>
              <a:gd name="connsiteX240" fmla="*/ 1706234 w 2176764"/>
              <a:gd name="connsiteY240" fmla="*/ 455614 h 478888"/>
              <a:gd name="connsiteX241" fmla="*/ 1694656 w 2176764"/>
              <a:gd name="connsiteY241" fmla="*/ 448556 h 478888"/>
              <a:gd name="connsiteX242" fmla="*/ 1687598 w 2176764"/>
              <a:gd name="connsiteY242" fmla="*/ 434997 h 478888"/>
              <a:gd name="connsiteX243" fmla="*/ 1685246 w 2176764"/>
              <a:gd name="connsiteY243" fmla="*/ 413452 h 478888"/>
              <a:gd name="connsiteX244" fmla="*/ 1687598 w 2176764"/>
              <a:gd name="connsiteY244" fmla="*/ 391968 h 478888"/>
              <a:gd name="connsiteX245" fmla="*/ 1694656 w 2176764"/>
              <a:gd name="connsiteY245" fmla="*/ 378409 h 478888"/>
              <a:gd name="connsiteX246" fmla="*/ 1706234 w 2176764"/>
              <a:gd name="connsiteY246" fmla="*/ 371289 h 478888"/>
              <a:gd name="connsiteX247" fmla="*/ 1722269 w 2176764"/>
              <a:gd name="connsiteY247" fmla="*/ 369246 h 478888"/>
              <a:gd name="connsiteX248" fmla="*/ 1631477 w 2176764"/>
              <a:gd name="connsiteY248" fmla="*/ 369246 h 478888"/>
              <a:gd name="connsiteX249" fmla="*/ 1637606 w 2176764"/>
              <a:gd name="connsiteY249" fmla="*/ 369494 h 478888"/>
              <a:gd name="connsiteX250" fmla="*/ 1643736 w 2176764"/>
              <a:gd name="connsiteY250" fmla="*/ 370175 h 478888"/>
              <a:gd name="connsiteX251" fmla="*/ 1649370 w 2176764"/>
              <a:gd name="connsiteY251" fmla="*/ 371227 h 478888"/>
              <a:gd name="connsiteX252" fmla="*/ 1653889 w 2176764"/>
              <a:gd name="connsiteY252" fmla="*/ 372590 h 478888"/>
              <a:gd name="connsiteX253" fmla="*/ 1653889 w 2176764"/>
              <a:gd name="connsiteY253" fmla="*/ 382496 h 478888"/>
              <a:gd name="connsiteX254" fmla="*/ 1644045 w 2176764"/>
              <a:gd name="connsiteY254" fmla="*/ 379895 h 478888"/>
              <a:gd name="connsiteX255" fmla="*/ 1631972 w 2176764"/>
              <a:gd name="connsiteY255" fmla="*/ 379028 h 478888"/>
              <a:gd name="connsiteX256" fmla="*/ 1619156 w 2176764"/>
              <a:gd name="connsiteY256" fmla="*/ 380514 h 478888"/>
              <a:gd name="connsiteX257" fmla="*/ 1609622 w 2176764"/>
              <a:gd name="connsiteY257" fmla="*/ 385839 h 478888"/>
              <a:gd name="connsiteX258" fmla="*/ 1603678 w 2176764"/>
              <a:gd name="connsiteY258" fmla="*/ 396364 h 478888"/>
              <a:gd name="connsiteX259" fmla="*/ 1601635 w 2176764"/>
              <a:gd name="connsiteY259" fmla="*/ 413452 h 478888"/>
              <a:gd name="connsiteX260" fmla="*/ 1603554 w 2176764"/>
              <a:gd name="connsiteY260" fmla="*/ 431221 h 478888"/>
              <a:gd name="connsiteX261" fmla="*/ 1609312 w 2176764"/>
              <a:gd name="connsiteY261" fmla="*/ 441684 h 478888"/>
              <a:gd name="connsiteX262" fmla="*/ 1618661 w 2176764"/>
              <a:gd name="connsiteY262" fmla="*/ 446699 h 478888"/>
              <a:gd name="connsiteX263" fmla="*/ 1631477 w 2176764"/>
              <a:gd name="connsiteY263" fmla="*/ 447999 h 478888"/>
              <a:gd name="connsiteX264" fmla="*/ 1638473 w 2176764"/>
              <a:gd name="connsiteY264" fmla="*/ 447627 h 478888"/>
              <a:gd name="connsiteX265" fmla="*/ 1645469 w 2176764"/>
              <a:gd name="connsiteY265" fmla="*/ 446389 h 478888"/>
              <a:gd name="connsiteX266" fmla="*/ 1645469 w 2176764"/>
              <a:gd name="connsiteY266" fmla="*/ 419767 h 478888"/>
              <a:gd name="connsiteX267" fmla="*/ 1628258 w 2176764"/>
              <a:gd name="connsiteY267" fmla="*/ 419767 h 478888"/>
              <a:gd name="connsiteX268" fmla="*/ 1628258 w 2176764"/>
              <a:gd name="connsiteY268" fmla="*/ 410356 h 478888"/>
              <a:gd name="connsiteX269" fmla="*/ 1656118 w 2176764"/>
              <a:gd name="connsiteY269" fmla="*/ 410356 h 478888"/>
              <a:gd name="connsiteX270" fmla="*/ 1656118 w 2176764"/>
              <a:gd name="connsiteY270" fmla="*/ 454066 h 478888"/>
              <a:gd name="connsiteX271" fmla="*/ 1644912 w 2176764"/>
              <a:gd name="connsiteY271" fmla="*/ 456605 h 478888"/>
              <a:gd name="connsiteX272" fmla="*/ 1630239 w 2176764"/>
              <a:gd name="connsiteY272" fmla="*/ 457657 h 478888"/>
              <a:gd name="connsiteX273" fmla="*/ 1613398 w 2176764"/>
              <a:gd name="connsiteY273" fmla="*/ 455800 h 478888"/>
              <a:gd name="connsiteX274" fmla="*/ 1600768 w 2176764"/>
              <a:gd name="connsiteY274" fmla="*/ 449051 h 478888"/>
              <a:gd name="connsiteX275" fmla="*/ 1592782 w 2176764"/>
              <a:gd name="connsiteY275" fmla="*/ 435555 h 478888"/>
              <a:gd name="connsiteX276" fmla="*/ 1589996 w 2176764"/>
              <a:gd name="connsiteY276" fmla="*/ 413452 h 478888"/>
              <a:gd name="connsiteX277" fmla="*/ 1592844 w 2176764"/>
              <a:gd name="connsiteY277" fmla="*/ 392587 h 478888"/>
              <a:gd name="connsiteX278" fmla="*/ 1601016 w 2176764"/>
              <a:gd name="connsiteY278" fmla="*/ 378905 h 478888"/>
              <a:gd name="connsiteX279" fmla="*/ 1614080 w 2176764"/>
              <a:gd name="connsiteY279" fmla="*/ 371475 h 478888"/>
              <a:gd name="connsiteX280" fmla="*/ 1631477 w 2176764"/>
              <a:gd name="connsiteY280" fmla="*/ 369246 h 478888"/>
              <a:gd name="connsiteX281" fmla="*/ 1522244 w 2176764"/>
              <a:gd name="connsiteY281" fmla="*/ 369246 h 478888"/>
              <a:gd name="connsiteX282" fmla="*/ 1538342 w 2176764"/>
              <a:gd name="connsiteY282" fmla="*/ 371289 h 478888"/>
              <a:gd name="connsiteX283" fmla="*/ 1549919 w 2176764"/>
              <a:gd name="connsiteY283" fmla="*/ 378409 h 478888"/>
              <a:gd name="connsiteX284" fmla="*/ 1556915 w 2176764"/>
              <a:gd name="connsiteY284" fmla="*/ 391968 h 478888"/>
              <a:gd name="connsiteX285" fmla="*/ 1559268 w 2176764"/>
              <a:gd name="connsiteY285" fmla="*/ 413452 h 478888"/>
              <a:gd name="connsiteX286" fmla="*/ 1556915 w 2176764"/>
              <a:gd name="connsiteY286" fmla="*/ 434997 h 478888"/>
              <a:gd name="connsiteX287" fmla="*/ 1549919 w 2176764"/>
              <a:gd name="connsiteY287" fmla="*/ 448556 h 478888"/>
              <a:gd name="connsiteX288" fmla="*/ 1538342 w 2176764"/>
              <a:gd name="connsiteY288" fmla="*/ 455614 h 478888"/>
              <a:gd name="connsiteX289" fmla="*/ 1522244 w 2176764"/>
              <a:gd name="connsiteY289" fmla="*/ 457657 h 478888"/>
              <a:gd name="connsiteX290" fmla="*/ 1506209 w 2176764"/>
              <a:gd name="connsiteY290" fmla="*/ 455614 h 478888"/>
              <a:gd name="connsiteX291" fmla="*/ 1494631 w 2176764"/>
              <a:gd name="connsiteY291" fmla="*/ 448556 h 478888"/>
              <a:gd name="connsiteX292" fmla="*/ 1487573 w 2176764"/>
              <a:gd name="connsiteY292" fmla="*/ 434997 h 478888"/>
              <a:gd name="connsiteX293" fmla="*/ 1485221 w 2176764"/>
              <a:gd name="connsiteY293" fmla="*/ 413452 h 478888"/>
              <a:gd name="connsiteX294" fmla="*/ 1487573 w 2176764"/>
              <a:gd name="connsiteY294" fmla="*/ 391968 h 478888"/>
              <a:gd name="connsiteX295" fmla="*/ 1494631 w 2176764"/>
              <a:gd name="connsiteY295" fmla="*/ 378409 h 478888"/>
              <a:gd name="connsiteX296" fmla="*/ 1506209 w 2176764"/>
              <a:gd name="connsiteY296" fmla="*/ 371289 h 478888"/>
              <a:gd name="connsiteX297" fmla="*/ 1522244 w 2176764"/>
              <a:gd name="connsiteY297" fmla="*/ 369246 h 478888"/>
              <a:gd name="connsiteX298" fmla="*/ 1093619 w 2176764"/>
              <a:gd name="connsiteY298" fmla="*/ 369246 h 478888"/>
              <a:gd name="connsiteX299" fmla="*/ 1109717 w 2176764"/>
              <a:gd name="connsiteY299" fmla="*/ 371289 h 478888"/>
              <a:gd name="connsiteX300" fmla="*/ 1121294 w 2176764"/>
              <a:gd name="connsiteY300" fmla="*/ 378409 h 478888"/>
              <a:gd name="connsiteX301" fmla="*/ 1128290 w 2176764"/>
              <a:gd name="connsiteY301" fmla="*/ 391968 h 478888"/>
              <a:gd name="connsiteX302" fmla="*/ 1130643 w 2176764"/>
              <a:gd name="connsiteY302" fmla="*/ 413452 h 478888"/>
              <a:gd name="connsiteX303" fmla="*/ 1128290 w 2176764"/>
              <a:gd name="connsiteY303" fmla="*/ 434997 h 478888"/>
              <a:gd name="connsiteX304" fmla="*/ 1121294 w 2176764"/>
              <a:gd name="connsiteY304" fmla="*/ 448556 h 478888"/>
              <a:gd name="connsiteX305" fmla="*/ 1109717 w 2176764"/>
              <a:gd name="connsiteY305" fmla="*/ 455614 h 478888"/>
              <a:gd name="connsiteX306" fmla="*/ 1093619 w 2176764"/>
              <a:gd name="connsiteY306" fmla="*/ 457657 h 478888"/>
              <a:gd name="connsiteX307" fmla="*/ 1077584 w 2176764"/>
              <a:gd name="connsiteY307" fmla="*/ 455614 h 478888"/>
              <a:gd name="connsiteX308" fmla="*/ 1066006 w 2176764"/>
              <a:gd name="connsiteY308" fmla="*/ 448556 h 478888"/>
              <a:gd name="connsiteX309" fmla="*/ 1058948 w 2176764"/>
              <a:gd name="connsiteY309" fmla="*/ 434997 h 478888"/>
              <a:gd name="connsiteX310" fmla="*/ 1056596 w 2176764"/>
              <a:gd name="connsiteY310" fmla="*/ 413452 h 478888"/>
              <a:gd name="connsiteX311" fmla="*/ 1058948 w 2176764"/>
              <a:gd name="connsiteY311" fmla="*/ 391968 h 478888"/>
              <a:gd name="connsiteX312" fmla="*/ 1066006 w 2176764"/>
              <a:gd name="connsiteY312" fmla="*/ 378409 h 478888"/>
              <a:gd name="connsiteX313" fmla="*/ 1077584 w 2176764"/>
              <a:gd name="connsiteY313" fmla="*/ 371289 h 478888"/>
              <a:gd name="connsiteX314" fmla="*/ 1093619 w 2176764"/>
              <a:gd name="connsiteY314" fmla="*/ 369246 h 478888"/>
              <a:gd name="connsiteX315" fmla="*/ 184597 w 2176764"/>
              <a:gd name="connsiteY315" fmla="*/ 178247 h 478888"/>
              <a:gd name="connsiteX316" fmla="*/ 184597 w 2176764"/>
              <a:gd name="connsiteY316" fmla="*/ 300640 h 478888"/>
              <a:gd name="connsiteX317" fmla="*/ 245794 w 2176764"/>
              <a:gd name="connsiteY317" fmla="*/ 300641 h 478888"/>
              <a:gd name="connsiteX318" fmla="*/ 306991 w 2176764"/>
              <a:gd name="connsiteY318" fmla="*/ 239444 h 478888"/>
              <a:gd name="connsiteX319" fmla="*/ 245794 w 2176764"/>
              <a:gd name="connsiteY319" fmla="*/ 178247 h 478888"/>
              <a:gd name="connsiteX320" fmla="*/ 239444 w 2176764"/>
              <a:gd name="connsiteY320" fmla="*/ 83694 h 478888"/>
              <a:gd name="connsiteX321" fmla="*/ 284145 w 2176764"/>
              <a:gd name="connsiteY321" fmla="*/ 131523 h 478888"/>
              <a:gd name="connsiteX322" fmla="*/ 349575 w 2176764"/>
              <a:gd name="connsiteY322" fmla="*/ 129312 h 478888"/>
              <a:gd name="connsiteX323" fmla="*/ 347364 w 2176764"/>
              <a:gd name="connsiteY323" fmla="*/ 194742 h 478888"/>
              <a:gd name="connsiteX324" fmla="*/ 395193 w 2176764"/>
              <a:gd name="connsiteY324" fmla="*/ 239444 h 478888"/>
              <a:gd name="connsiteX325" fmla="*/ 347364 w 2176764"/>
              <a:gd name="connsiteY325" fmla="*/ 284145 h 478888"/>
              <a:gd name="connsiteX326" fmla="*/ 349575 w 2176764"/>
              <a:gd name="connsiteY326" fmla="*/ 349575 h 478888"/>
              <a:gd name="connsiteX327" fmla="*/ 284145 w 2176764"/>
              <a:gd name="connsiteY327" fmla="*/ 347364 h 478888"/>
              <a:gd name="connsiteX328" fmla="*/ 239444 w 2176764"/>
              <a:gd name="connsiteY328" fmla="*/ 395193 h 478888"/>
              <a:gd name="connsiteX329" fmla="*/ 194742 w 2176764"/>
              <a:gd name="connsiteY329" fmla="*/ 347364 h 478888"/>
              <a:gd name="connsiteX330" fmla="*/ 129312 w 2176764"/>
              <a:gd name="connsiteY330" fmla="*/ 349575 h 478888"/>
              <a:gd name="connsiteX331" fmla="*/ 131523 w 2176764"/>
              <a:gd name="connsiteY331" fmla="*/ 284145 h 478888"/>
              <a:gd name="connsiteX332" fmla="*/ 83694 w 2176764"/>
              <a:gd name="connsiteY332" fmla="*/ 239444 h 478888"/>
              <a:gd name="connsiteX333" fmla="*/ 131523 w 2176764"/>
              <a:gd name="connsiteY333" fmla="*/ 194742 h 478888"/>
              <a:gd name="connsiteX334" fmla="*/ 129312 w 2176764"/>
              <a:gd name="connsiteY334" fmla="*/ 129312 h 478888"/>
              <a:gd name="connsiteX335" fmla="*/ 194742 w 2176764"/>
              <a:gd name="connsiteY335" fmla="*/ 131523 h 478888"/>
              <a:gd name="connsiteX336" fmla="*/ 2066246 w 2176764"/>
              <a:gd name="connsiteY336" fmla="*/ 48339 h 478888"/>
              <a:gd name="connsiteX337" fmla="*/ 2039728 w 2176764"/>
              <a:gd name="connsiteY337" fmla="*/ 52606 h 478888"/>
              <a:gd name="connsiteX338" fmla="*/ 2023574 w 2176764"/>
              <a:gd name="connsiteY338" fmla="*/ 66018 h 478888"/>
              <a:gd name="connsiteX339" fmla="*/ 2015649 w 2176764"/>
              <a:gd name="connsiteY339" fmla="*/ 89640 h 478888"/>
              <a:gd name="connsiteX340" fmla="*/ 2013515 w 2176764"/>
              <a:gd name="connsiteY340" fmla="*/ 124234 h 478888"/>
              <a:gd name="connsiteX341" fmla="*/ 2015649 w 2176764"/>
              <a:gd name="connsiteY341" fmla="*/ 159286 h 478888"/>
              <a:gd name="connsiteX342" fmla="*/ 2023574 w 2176764"/>
              <a:gd name="connsiteY342" fmla="*/ 182451 h 478888"/>
              <a:gd name="connsiteX343" fmla="*/ 2039728 w 2176764"/>
              <a:gd name="connsiteY343" fmla="*/ 195405 h 478888"/>
              <a:gd name="connsiteX344" fmla="*/ 2066246 w 2176764"/>
              <a:gd name="connsiteY344" fmla="*/ 199520 h 478888"/>
              <a:gd name="connsiteX345" fmla="*/ 2092611 w 2176764"/>
              <a:gd name="connsiteY345" fmla="*/ 195405 h 478888"/>
              <a:gd name="connsiteX346" fmla="*/ 2108613 w 2176764"/>
              <a:gd name="connsiteY346" fmla="*/ 182451 h 478888"/>
              <a:gd name="connsiteX347" fmla="*/ 2116538 w 2176764"/>
              <a:gd name="connsiteY347" fmla="*/ 159286 h 478888"/>
              <a:gd name="connsiteX348" fmla="*/ 2118671 w 2176764"/>
              <a:gd name="connsiteY348" fmla="*/ 124234 h 478888"/>
              <a:gd name="connsiteX349" fmla="*/ 2116538 w 2176764"/>
              <a:gd name="connsiteY349" fmla="*/ 89640 h 478888"/>
              <a:gd name="connsiteX350" fmla="*/ 2108613 w 2176764"/>
              <a:gd name="connsiteY350" fmla="*/ 66018 h 478888"/>
              <a:gd name="connsiteX351" fmla="*/ 2092611 w 2176764"/>
              <a:gd name="connsiteY351" fmla="*/ 52606 h 478888"/>
              <a:gd name="connsiteX352" fmla="*/ 2066246 w 2176764"/>
              <a:gd name="connsiteY352" fmla="*/ 48339 h 478888"/>
              <a:gd name="connsiteX353" fmla="*/ 1561421 w 2176764"/>
              <a:gd name="connsiteY353" fmla="*/ 48339 h 478888"/>
              <a:gd name="connsiteX354" fmla="*/ 1534903 w 2176764"/>
              <a:gd name="connsiteY354" fmla="*/ 52606 h 478888"/>
              <a:gd name="connsiteX355" fmla="*/ 1518749 w 2176764"/>
              <a:gd name="connsiteY355" fmla="*/ 66018 h 478888"/>
              <a:gd name="connsiteX356" fmla="*/ 1510824 w 2176764"/>
              <a:gd name="connsiteY356" fmla="*/ 89640 h 478888"/>
              <a:gd name="connsiteX357" fmla="*/ 1508690 w 2176764"/>
              <a:gd name="connsiteY357" fmla="*/ 124234 h 478888"/>
              <a:gd name="connsiteX358" fmla="*/ 1510824 w 2176764"/>
              <a:gd name="connsiteY358" fmla="*/ 159286 h 478888"/>
              <a:gd name="connsiteX359" fmla="*/ 1518749 w 2176764"/>
              <a:gd name="connsiteY359" fmla="*/ 182451 h 478888"/>
              <a:gd name="connsiteX360" fmla="*/ 1534903 w 2176764"/>
              <a:gd name="connsiteY360" fmla="*/ 195405 h 478888"/>
              <a:gd name="connsiteX361" fmla="*/ 1561421 w 2176764"/>
              <a:gd name="connsiteY361" fmla="*/ 199520 h 478888"/>
              <a:gd name="connsiteX362" fmla="*/ 1587786 w 2176764"/>
              <a:gd name="connsiteY362" fmla="*/ 195405 h 478888"/>
              <a:gd name="connsiteX363" fmla="*/ 1603788 w 2176764"/>
              <a:gd name="connsiteY363" fmla="*/ 182451 h 478888"/>
              <a:gd name="connsiteX364" fmla="*/ 1611713 w 2176764"/>
              <a:gd name="connsiteY364" fmla="*/ 159286 h 478888"/>
              <a:gd name="connsiteX365" fmla="*/ 1613846 w 2176764"/>
              <a:gd name="connsiteY365" fmla="*/ 124234 h 478888"/>
              <a:gd name="connsiteX366" fmla="*/ 1611713 w 2176764"/>
              <a:gd name="connsiteY366" fmla="*/ 89640 h 478888"/>
              <a:gd name="connsiteX367" fmla="*/ 1603788 w 2176764"/>
              <a:gd name="connsiteY367" fmla="*/ 66018 h 478888"/>
              <a:gd name="connsiteX368" fmla="*/ 1587786 w 2176764"/>
              <a:gd name="connsiteY368" fmla="*/ 52606 h 478888"/>
              <a:gd name="connsiteX369" fmla="*/ 1561421 w 2176764"/>
              <a:gd name="connsiteY369" fmla="*/ 48339 h 478888"/>
              <a:gd name="connsiteX370" fmla="*/ 239443 w 2176764"/>
              <a:gd name="connsiteY370" fmla="*/ 26641 h 478888"/>
              <a:gd name="connsiteX371" fmla="*/ 26640 w 2176764"/>
              <a:gd name="connsiteY371" fmla="*/ 239444 h 478888"/>
              <a:gd name="connsiteX372" fmla="*/ 239443 w 2176764"/>
              <a:gd name="connsiteY372" fmla="*/ 452247 h 478888"/>
              <a:gd name="connsiteX373" fmla="*/ 452246 w 2176764"/>
              <a:gd name="connsiteY373" fmla="*/ 239444 h 478888"/>
              <a:gd name="connsiteX374" fmla="*/ 239443 w 2176764"/>
              <a:gd name="connsiteY374" fmla="*/ 26641 h 478888"/>
              <a:gd name="connsiteX375" fmla="*/ 1282224 w 2176764"/>
              <a:gd name="connsiteY375" fmla="*/ 18469 h 478888"/>
              <a:gd name="connsiteX376" fmla="*/ 1322153 w 2176764"/>
              <a:gd name="connsiteY376" fmla="*/ 18469 h 478888"/>
              <a:gd name="connsiteX377" fmla="*/ 1322153 w 2176764"/>
              <a:gd name="connsiteY377" fmla="*/ 194948 h 478888"/>
              <a:gd name="connsiteX378" fmla="*/ 1409021 w 2176764"/>
              <a:gd name="connsiteY378" fmla="*/ 194948 h 478888"/>
              <a:gd name="connsiteX379" fmla="*/ 1409021 w 2176764"/>
              <a:gd name="connsiteY379" fmla="*/ 230000 h 478888"/>
              <a:gd name="connsiteX380" fmla="*/ 1282224 w 2176764"/>
              <a:gd name="connsiteY380" fmla="*/ 230000 h 478888"/>
              <a:gd name="connsiteX381" fmla="*/ 1082199 w 2176764"/>
              <a:gd name="connsiteY381" fmla="*/ 18469 h 478888"/>
              <a:gd name="connsiteX382" fmla="*/ 1207472 w 2176764"/>
              <a:gd name="connsiteY382" fmla="*/ 18469 h 478888"/>
              <a:gd name="connsiteX383" fmla="*/ 1207472 w 2176764"/>
              <a:gd name="connsiteY383" fmla="*/ 53216 h 478888"/>
              <a:gd name="connsiteX384" fmla="*/ 1122128 w 2176764"/>
              <a:gd name="connsiteY384" fmla="*/ 53216 h 478888"/>
              <a:gd name="connsiteX385" fmla="*/ 1122128 w 2176764"/>
              <a:gd name="connsiteY385" fmla="*/ 104422 h 478888"/>
              <a:gd name="connsiteX386" fmla="*/ 1201376 w 2176764"/>
              <a:gd name="connsiteY386" fmla="*/ 104422 h 478888"/>
              <a:gd name="connsiteX387" fmla="*/ 1201376 w 2176764"/>
              <a:gd name="connsiteY387" fmla="*/ 137646 h 478888"/>
              <a:gd name="connsiteX388" fmla="*/ 1122128 w 2176764"/>
              <a:gd name="connsiteY388" fmla="*/ 137646 h 478888"/>
              <a:gd name="connsiteX389" fmla="*/ 1122128 w 2176764"/>
              <a:gd name="connsiteY389" fmla="*/ 194948 h 478888"/>
              <a:gd name="connsiteX390" fmla="*/ 1212958 w 2176764"/>
              <a:gd name="connsiteY390" fmla="*/ 194948 h 478888"/>
              <a:gd name="connsiteX391" fmla="*/ 1212958 w 2176764"/>
              <a:gd name="connsiteY391" fmla="*/ 230000 h 478888"/>
              <a:gd name="connsiteX392" fmla="*/ 1082199 w 2176764"/>
              <a:gd name="connsiteY392" fmla="*/ 230000 h 478888"/>
              <a:gd name="connsiteX393" fmla="*/ 825024 w 2176764"/>
              <a:gd name="connsiteY393" fmla="*/ 18469 h 478888"/>
              <a:gd name="connsiteX394" fmla="*/ 864953 w 2176764"/>
              <a:gd name="connsiteY394" fmla="*/ 18469 h 478888"/>
              <a:gd name="connsiteX395" fmla="*/ 864953 w 2176764"/>
              <a:gd name="connsiteY395" fmla="*/ 100155 h 478888"/>
              <a:gd name="connsiteX396" fmla="*/ 955478 w 2176764"/>
              <a:gd name="connsiteY396" fmla="*/ 100155 h 478888"/>
              <a:gd name="connsiteX397" fmla="*/ 955478 w 2176764"/>
              <a:gd name="connsiteY397" fmla="*/ 18469 h 478888"/>
              <a:gd name="connsiteX398" fmla="*/ 995407 w 2176764"/>
              <a:gd name="connsiteY398" fmla="*/ 18469 h 478888"/>
              <a:gd name="connsiteX399" fmla="*/ 995407 w 2176764"/>
              <a:gd name="connsiteY399" fmla="*/ 230000 h 478888"/>
              <a:gd name="connsiteX400" fmla="*/ 955478 w 2176764"/>
              <a:gd name="connsiteY400" fmla="*/ 230000 h 478888"/>
              <a:gd name="connsiteX401" fmla="*/ 955478 w 2176764"/>
              <a:gd name="connsiteY401" fmla="*/ 133378 h 478888"/>
              <a:gd name="connsiteX402" fmla="*/ 864953 w 2176764"/>
              <a:gd name="connsiteY402" fmla="*/ 133378 h 478888"/>
              <a:gd name="connsiteX403" fmla="*/ 864953 w 2176764"/>
              <a:gd name="connsiteY403" fmla="*/ 230000 h 478888"/>
              <a:gd name="connsiteX404" fmla="*/ 825024 w 2176764"/>
              <a:gd name="connsiteY404" fmla="*/ 230000 h 478888"/>
              <a:gd name="connsiteX405" fmla="*/ 615017 w 2176764"/>
              <a:gd name="connsiteY405" fmla="*/ 18469 h 478888"/>
              <a:gd name="connsiteX406" fmla="*/ 769855 w 2176764"/>
              <a:gd name="connsiteY406" fmla="*/ 18469 h 478888"/>
              <a:gd name="connsiteX407" fmla="*/ 769855 w 2176764"/>
              <a:gd name="connsiteY407" fmla="*/ 53521 h 478888"/>
              <a:gd name="connsiteX408" fmla="*/ 712248 w 2176764"/>
              <a:gd name="connsiteY408" fmla="*/ 53521 h 478888"/>
              <a:gd name="connsiteX409" fmla="*/ 712248 w 2176764"/>
              <a:gd name="connsiteY409" fmla="*/ 230000 h 478888"/>
              <a:gd name="connsiteX410" fmla="*/ 672319 w 2176764"/>
              <a:gd name="connsiteY410" fmla="*/ 230000 h 478888"/>
              <a:gd name="connsiteX411" fmla="*/ 672319 w 2176764"/>
              <a:gd name="connsiteY411" fmla="*/ 53521 h 478888"/>
              <a:gd name="connsiteX412" fmla="*/ 615017 w 2176764"/>
              <a:gd name="connsiteY412" fmla="*/ 53521 h 478888"/>
              <a:gd name="connsiteX413" fmla="*/ 2066246 w 2176764"/>
              <a:gd name="connsiteY413" fmla="*/ 15421 h 478888"/>
              <a:gd name="connsiteX414" fmla="*/ 2106632 w 2176764"/>
              <a:gd name="connsiteY414" fmla="*/ 20450 h 478888"/>
              <a:gd name="connsiteX415" fmla="*/ 2136197 w 2176764"/>
              <a:gd name="connsiteY415" fmla="*/ 37824 h 478888"/>
              <a:gd name="connsiteX416" fmla="*/ 2154333 w 2176764"/>
              <a:gd name="connsiteY416" fmla="*/ 71199 h 478888"/>
              <a:gd name="connsiteX417" fmla="*/ 2160429 w 2176764"/>
              <a:gd name="connsiteY417" fmla="*/ 124234 h 478888"/>
              <a:gd name="connsiteX418" fmla="*/ 2154333 w 2176764"/>
              <a:gd name="connsiteY418" fmla="*/ 177574 h 478888"/>
              <a:gd name="connsiteX419" fmla="*/ 2136197 w 2176764"/>
              <a:gd name="connsiteY419" fmla="*/ 210950 h 478888"/>
              <a:gd name="connsiteX420" fmla="*/ 2106632 w 2176764"/>
              <a:gd name="connsiteY420" fmla="*/ 228171 h 478888"/>
              <a:gd name="connsiteX421" fmla="*/ 2066246 w 2176764"/>
              <a:gd name="connsiteY421" fmla="*/ 233048 h 478888"/>
              <a:gd name="connsiteX422" fmla="*/ 2025707 w 2176764"/>
              <a:gd name="connsiteY422" fmla="*/ 228171 h 478888"/>
              <a:gd name="connsiteX423" fmla="*/ 1996142 w 2176764"/>
              <a:gd name="connsiteY423" fmla="*/ 210950 h 478888"/>
              <a:gd name="connsiteX424" fmla="*/ 1978006 w 2176764"/>
              <a:gd name="connsiteY424" fmla="*/ 177574 h 478888"/>
              <a:gd name="connsiteX425" fmla="*/ 1971758 w 2176764"/>
              <a:gd name="connsiteY425" fmla="*/ 124234 h 478888"/>
              <a:gd name="connsiteX426" fmla="*/ 1978006 w 2176764"/>
              <a:gd name="connsiteY426" fmla="*/ 71199 h 478888"/>
              <a:gd name="connsiteX427" fmla="*/ 1996142 w 2176764"/>
              <a:gd name="connsiteY427" fmla="*/ 37824 h 478888"/>
              <a:gd name="connsiteX428" fmla="*/ 2025707 w 2176764"/>
              <a:gd name="connsiteY428" fmla="*/ 20450 h 478888"/>
              <a:gd name="connsiteX429" fmla="*/ 2066246 w 2176764"/>
              <a:gd name="connsiteY429" fmla="*/ 15421 h 478888"/>
              <a:gd name="connsiteX430" fmla="*/ 1838179 w 2176764"/>
              <a:gd name="connsiteY430" fmla="*/ 15421 h 478888"/>
              <a:gd name="connsiteX431" fmla="*/ 1853419 w 2176764"/>
              <a:gd name="connsiteY431" fmla="*/ 16030 h 478888"/>
              <a:gd name="connsiteX432" fmla="*/ 1868964 w 2176764"/>
              <a:gd name="connsiteY432" fmla="*/ 17554 h 478888"/>
              <a:gd name="connsiteX433" fmla="*/ 1883137 w 2176764"/>
              <a:gd name="connsiteY433" fmla="*/ 19840 h 478888"/>
              <a:gd name="connsiteX434" fmla="*/ 1894262 w 2176764"/>
              <a:gd name="connsiteY434" fmla="*/ 23041 h 478888"/>
              <a:gd name="connsiteX435" fmla="*/ 1894262 w 2176764"/>
              <a:gd name="connsiteY435" fmla="*/ 58398 h 478888"/>
              <a:gd name="connsiteX436" fmla="*/ 1869116 w 2176764"/>
              <a:gd name="connsiteY436" fmla="*/ 51997 h 478888"/>
              <a:gd name="connsiteX437" fmla="*/ 1840922 w 2176764"/>
              <a:gd name="connsiteY437" fmla="*/ 49863 h 478888"/>
              <a:gd name="connsiteX438" fmla="*/ 1812728 w 2176764"/>
              <a:gd name="connsiteY438" fmla="*/ 53216 h 478888"/>
              <a:gd name="connsiteX439" fmla="*/ 1792611 w 2176764"/>
              <a:gd name="connsiteY439" fmla="*/ 65103 h 478888"/>
              <a:gd name="connsiteX440" fmla="*/ 1780572 w 2176764"/>
              <a:gd name="connsiteY440" fmla="*/ 87963 h 478888"/>
              <a:gd name="connsiteX441" fmla="*/ 1776609 w 2176764"/>
              <a:gd name="connsiteY441" fmla="*/ 124234 h 478888"/>
              <a:gd name="connsiteX442" fmla="*/ 1780267 w 2176764"/>
              <a:gd name="connsiteY442" fmla="*/ 162030 h 478888"/>
              <a:gd name="connsiteX443" fmla="*/ 1791545 w 2176764"/>
              <a:gd name="connsiteY443" fmla="*/ 184890 h 478888"/>
              <a:gd name="connsiteX444" fmla="*/ 1810899 w 2176764"/>
              <a:gd name="connsiteY444" fmla="*/ 196167 h 478888"/>
              <a:gd name="connsiteX445" fmla="*/ 1839093 w 2176764"/>
              <a:gd name="connsiteY445" fmla="*/ 199215 h 478888"/>
              <a:gd name="connsiteX446" fmla="*/ 1852962 w 2176764"/>
              <a:gd name="connsiteY446" fmla="*/ 198758 h 478888"/>
              <a:gd name="connsiteX447" fmla="*/ 1865611 w 2176764"/>
              <a:gd name="connsiteY447" fmla="*/ 196777 h 478888"/>
              <a:gd name="connsiteX448" fmla="*/ 1865611 w 2176764"/>
              <a:gd name="connsiteY448" fmla="*/ 144351 h 478888"/>
              <a:gd name="connsiteX449" fmla="*/ 1827511 w 2176764"/>
              <a:gd name="connsiteY449" fmla="*/ 144351 h 478888"/>
              <a:gd name="connsiteX450" fmla="*/ 1827511 w 2176764"/>
              <a:gd name="connsiteY450" fmla="*/ 110823 h 478888"/>
              <a:gd name="connsiteX451" fmla="*/ 1903101 w 2176764"/>
              <a:gd name="connsiteY451" fmla="*/ 110823 h 478888"/>
              <a:gd name="connsiteX452" fmla="*/ 1903101 w 2176764"/>
              <a:gd name="connsiteY452" fmla="*/ 223904 h 478888"/>
              <a:gd name="connsiteX453" fmla="*/ 1873536 w 2176764"/>
              <a:gd name="connsiteY453" fmla="*/ 230305 h 478888"/>
              <a:gd name="connsiteX454" fmla="*/ 1836045 w 2176764"/>
              <a:gd name="connsiteY454" fmla="*/ 233048 h 478888"/>
              <a:gd name="connsiteX455" fmla="*/ 1793069 w 2176764"/>
              <a:gd name="connsiteY455" fmla="*/ 228476 h 478888"/>
              <a:gd name="connsiteX456" fmla="*/ 1760912 w 2176764"/>
              <a:gd name="connsiteY456" fmla="*/ 211864 h 478888"/>
              <a:gd name="connsiteX457" fmla="*/ 1740643 w 2176764"/>
              <a:gd name="connsiteY457" fmla="*/ 178641 h 478888"/>
              <a:gd name="connsiteX458" fmla="*/ 1733633 w 2176764"/>
              <a:gd name="connsiteY458" fmla="*/ 124234 h 478888"/>
              <a:gd name="connsiteX459" fmla="*/ 1740795 w 2176764"/>
              <a:gd name="connsiteY459" fmla="*/ 72876 h 478888"/>
              <a:gd name="connsiteX460" fmla="*/ 1761522 w 2176764"/>
              <a:gd name="connsiteY460" fmla="*/ 39195 h 478888"/>
              <a:gd name="connsiteX461" fmla="*/ 1794440 w 2176764"/>
              <a:gd name="connsiteY461" fmla="*/ 20907 h 478888"/>
              <a:gd name="connsiteX462" fmla="*/ 1838179 w 2176764"/>
              <a:gd name="connsiteY462" fmla="*/ 15421 h 478888"/>
              <a:gd name="connsiteX463" fmla="*/ 1561421 w 2176764"/>
              <a:gd name="connsiteY463" fmla="*/ 15421 h 478888"/>
              <a:gd name="connsiteX464" fmla="*/ 1601807 w 2176764"/>
              <a:gd name="connsiteY464" fmla="*/ 20450 h 478888"/>
              <a:gd name="connsiteX465" fmla="*/ 1631372 w 2176764"/>
              <a:gd name="connsiteY465" fmla="*/ 37824 h 478888"/>
              <a:gd name="connsiteX466" fmla="*/ 1649508 w 2176764"/>
              <a:gd name="connsiteY466" fmla="*/ 71199 h 478888"/>
              <a:gd name="connsiteX467" fmla="*/ 1655604 w 2176764"/>
              <a:gd name="connsiteY467" fmla="*/ 124234 h 478888"/>
              <a:gd name="connsiteX468" fmla="*/ 1649508 w 2176764"/>
              <a:gd name="connsiteY468" fmla="*/ 177574 h 478888"/>
              <a:gd name="connsiteX469" fmla="*/ 1631372 w 2176764"/>
              <a:gd name="connsiteY469" fmla="*/ 210950 h 478888"/>
              <a:gd name="connsiteX470" fmla="*/ 1601807 w 2176764"/>
              <a:gd name="connsiteY470" fmla="*/ 228171 h 478888"/>
              <a:gd name="connsiteX471" fmla="*/ 1561421 w 2176764"/>
              <a:gd name="connsiteY471" fmla="*/ 233048 h 478888"/>
              <a:gd name="connsiteX472" fmla="*/ 1520882 w 2176764"/>
              <a:gd name="connsiteY472" fmla="*/ 228171 h 478888"/>
              <a:gd name="connsiteX473" fmla="*/ 1491317 w 2176764"/>
              <a:gd name="connsiteY473" fmla="*/ 210950 h 478888"/>
              <a:gd name="connsiteX474" fmla="*/ 1473181 w 2176764"/>
              <a:gd name="connsiteY474" fmla="*/ 177574 h 478888"/>
              <a:gd name="connsiteX475" fmla="*/ 1466933 w 2176764"/>
              <a:gd name="connsiteY475" fmla="*/ 124234 h 478888"/>
              <a:gd name="connsiteX476" fmla="*/ 1473181 w 2176764"/>
              <a:gd name="connsiteY476" fmla="*/ 71199 h 478888"/>
              <a:gd name="connsiteX477" fmla="*/ 1491317 w 2176764"/>
              <a:gd name="connsiteY477" fmla="*/ 37824 h 478888"/>
              <a:gd name="connsiteX478" fmla="*/ 1520882 w 2176764"/>
              <a:gd name="connsiteY478" fmla="*/ 20450 h 478888"/>
              <a:gd name="connsiteX479" fmla="*/ 1561421 w 2176764"/>
              <a:gd name="connsiteY479" fmla="*/ 15421 h 478888"/>
              <a:gd name="connsiteX480" fmla="*/ 239444 w 2176764"/>
              <a:gd name="connsiteY480" fmla="*/ 0 h 478888"/>
              <a:gd name="connsiteX481" fmla="*/ 478888 w 2176764"/>
              <a:gd name="connsiteY481" fmla="*/ 239444 h 478888"/>
              <a:gd name="connsiteX482" fmla="*/ 239444 w 2176764"/>
              <a:gd name="connsiteY482" fmla="*/ 478888 h 478888"/>
              <a:gd name="connsiteX483" fmla="*/ 0 w 2176764"/>
              <a:gd name="connsiteY483" fmla="*/ 239444 h 478888"/>
              <a:gd name="connsiteX484" fmla="*/ 239444 w 2176764"/>
              <a:gd name="connsiteY484" fmla="*/ 0 h 478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Lst>
            <a:rect l="l" t="t" r="r" b="b"/>
            <a:pathLst>
              <a:path w="2176764" h="478888">
                <a:moveTo>
                  <a:pt x="650145" y="380886"/>
                </a:moveTo>
                <a:lnTo>
                  <a:pt x="635410" y="420881"/>
                </a:lnTo>
                <a:lnTo>
                  <a:pt x="666118" y="420881"/>
                </a:lnTo>
                <a:lnTo>
                  <a:pt x="651631" y="380886"/>
                </a:lnTo>
                <a:close/>
                <a:moveTo>
                  <a:pt x="2041766" y="380143"/>
                </a:moveTo>
                <a:lnTo>
                  <a:pt x="2041766" y="412585"/>
                </a:lnTo>
                <a:lnTo>
                  <a:pt x="2051425" y="412585"/>
                </a:lnTo>
                <a:cubicBezTo>
                  <a:pt x="2055387" y="412585"/>
                  <a:pt x="2058792" y="412399"/>
                  <a:pt x="2061640" y="412028"/>
                </a:cubicBezTo>
                <a:cubicBezTo>
                  <a:pt x="2064488" y="411656"/>
                  <a:pt x="2066820" y="410893"/>
                  <a:pt x="2068636" y="409737"/>
                </a:cubicBezTo>
                <a:cubicBezTo>
                  <a:pt x="2070452" y="408581"/>
                  <a:pt x="2071794" y="406889"/>
                  <a:pt x="2072661" y="404660"/>
                </a:cubicBezTo>
                <a:cubicBezTo>
                  <a:pt x="2073528" y="402431"/>
                  <a:pt x="2073961" y="399501"/>
                  <a:pt x="2073961" y="395869"/>
                </a:cubicBezTo>
                <a:cubicBezTo>
                  <a:pt x="2073961" y="392649"/>
                  <a:pt x="2073528" y="390008"/>
                  <a:pt x="2072661" y="387944"/>
                </a:cubicBezTo>
                <a:cubicBezTo>
                  <a:pt x="2071794" y="385880"/>
                  <a:pt x="2070452" y="384270"/>
                  <a:pt x="2068636" y="383115"/>
                </a:cubicBezTo>
                <a:cubicBezTo>
                  <a:pt x="2066820" y="381959"/>
                  <a:pt x="2064488" y="381175"/>
                  <a:pt x="2061640" y="380762"/>
                </a:cubicBezTo>
                <a:cubicBezTo>
                  <a:pt x="2058792" y="380349"/>
                  <a:pt x="2055387" y="380143"/>
                  <a:pt x="2051425" y="380143"/>
                </a:cubicBezTo>
                <a:close/>
                <a:moveTo>
                  <a:pt x="1270241" y="380143"/>
                </a:moveTo>
                <a:lnTo>
                  <a:pt x="1270241" y="412585"/>
                </a:lnTo>
                <a:lnTo>
                  <a:pt x="1279900" y="412585"/>
                </a:lnTo>
                <a:cubicBezTo>
                  <a:pt x="1283862" y="412585"/>
                  <a:pt x="1287267" y="412399"/>
                  <a:pt x="1290115" y="412028"/>
                </a:cubicBezTo>
                <a:cubicBezTo>
                  <a:pt x="1292963" y="411656"/>
                  <a:pt x="1295295" y="410893"/>
                  <a:pt x="1297111" y="409737"/>
                </a:cubicBezTo>
                <a:cubicBezTo>
                  <a:pt x="1298928" y="408581"/>
                  <a:pt x="1300269" y="406889"/>
                  <a:pt x="1301136" y="404660"/>
                </a:cubicBezTo>
                <a:cubicBezTo>
                  <a:pt x="1302002" y="402431"/>
                  <a:pt x="1302436" y="399501"/>
                  <a:pt x="1302436" y="395869"/>
                </a:cubicBezTo>
                <a:cubicBezTo>
                  <a:pt x="1302436" y="392649"/>
                  <a:pt x="1302002" y="390008"/>
                  <a:pt x="1301136" y="387944"/>
                </a:cubicBezTo>
                <a:cubicBezTo>
                  <a:pt x="1300269" y="385880"/>
                  <a:pt x="1298928" y="384270"/>
                  <a:pt x="1297111" y="383115"/>
                </a:cubicBezTo>
                <a:cubicBezTo>
                  <a:pt x="1295295" y="381959"/>
                  <a:pt x="1292963" y="381175"/>
                  <a:pt x="1290115" y="380762"/>
                </a:cubicBezTo>
                <a:cubicBezTo>
                  <a:pt x="1287267" y="380349"/>
                  <a:pt x="1283862" y="380143"/>
                  <a:pt x="1279900" y="380143"/>
                </a:cubicBezTo>
                <a:close/>
                <a:moveTo>
                  <a:pt x="822566" y="380143"/>
                </a:moveTo>
                <a:lnTo>
                  <a:pt x="822566" y="446637"/>
                </a:lnTo>
                <a:lnTo>
                  <a:pt x="835939" y="446637"/>
                </a:lnTo>
                <a:cubicBezTo>
                  <a:pt x="840397" y="446637"/>
                  <a:pt x="844483" y="446121"/>
                  <a:pt x="848198" y="445089"/>
                </a:cubicBezTo>
                <a:cubicBezTo>
                  <a:pt x="851913" y="444057"/>
                  <a:pt x="855112" y="442282"/>
                  <a:pt x="857795" y="439765"/>
                </a:cubicBezTo>
                <a:cubicBezTo>
                  <a:pt x="860477" y="437247"/>
                  <a:pt x="862541" y="433842"/>
                  <a:pt x="863986" y="429549"/>
                </a:cubicBezTo>
                <a:cubicBezTo>
                  <a:pt x="865430" y="425256"/>
                  <a:pt x="866153" y="419891"/>
                  <a:pt x="866153" y="413452"/>
                </a:cubicBezTo>
                <a:cubicBezTo>
                  <a:pt x="866153" y="406600"/>
                  <a:pt x="865389" y="401007"/>
                  <a:pt x="863862" y="396673"/>
                </a:cubicBezTo>
                <a:cubicBezTo>
                  <a:pt x="862335" y="392340"/>
                  <a:pt x="860230" y="388955"/>
                  <a:pt x="857547" y="386520"/>
                </a:cubicBezTo>
                <a:cubicBezTo>
                  <a:pt x="854864" y="384085"/>
                  <a:pt x="851686" y="382413"/>
                  <a:pt x="848012" y="381505"/>
                </a:cubicBezTo>
                <a:cubicBezTo>
                  <a:pt x="844339" y="380597"/>
                  <a:pt x="840315" y="380143"/>
                  <a:pt x="835939" y="380143"/>
                </a:cubicBezTo>
                <a:close/>
                <a:moveTo>
                  <a:pt x="727316" y="380143"/>
                </a:moveTo>
                <a:lnTo>
                  <a:pt x="727316" y="446637"/>
                </a:lnTo>
                <a:lnTo>
                  <a:pt x="740690" y="446637"/>
                </a:lnTo>
                <a:cubicBezTo>
                  <a:pt x="745147" y="446637"/>
                  <a:pt x="749233" y="446121"/>
                  <a:pt x="752948" y="445089"/>
                </a:cubicBezTo>
                <a:cubicBezTo>
                  <a:pt x="756663" y="444057"/>
                  <a:pt x="759862" y="442282"/>
                  <a:pt x="762545" y="439765"/>
                </a:cubicBezTo>
                <a:cubicBezTo>
                  <a:pt x="765227" y="437247"/>
                  <a:pt x="767291" y="433842"/>
                  <a:pt x="768736" y="429549"/>
                </a:cubicBezTo>
                <a:cubicBezTo>
                  <a:pt x="770180" y="425256"/>
                  <a:pt x="770903" y="419891"/>
                  <a:pt x="770903" y="413452"/>
                </a:cubicBezTo>
                <a:cubicBezTo>
                  <a:pt x="770903" y="406600"/>
                  <a:pt x="770139" y="401007"/>
                  <a:pt x="768612" y="396673"/>
                </a:cubicBezTo>
                <a:cubicBezTo>
                  <a:pt x="767085" y="392340"/>
                  <a:pt x="764980" y="388955"/>
                  <a:pt x="762297" y="386520"/>
                </a:cubicBezTo>
                <a:cubicBezTo>
                  <a:pt x="759614" y="384085"/>
                  <a:pt x="756436" y="382413"/>
                  <a:pt x="752762" y="381505"/>
                </a:cubicBezTo>
                <a:cubicBezTo>
                  <a:pt x="749089" y="380597"/>
                  <a:pt x="745065" y="380143"/>
                  <a:pt x="740690" y="380143"/>
                </a:cubicBezTo>
                <a:close/>
                <a:moveTo>
                  <a:pt x="1722269" y="378657"/>
                </a:moveTo>
                <a:cubicBezTo>
                  <a:pt x="1717069" y="378657"/>
                  <a:pt x="1712817" y="379359"/>
                  <a:pt x="1709515" y="380762"/>
                </a:cubicBezTo>
                <a:cubicBezTo>
                  <a:pt x="1706213" y="382165"/>
                  <a:pt x="1703634" y="384291"/>
                  <a:pt x="1701776" y="387139"/>
                </a:cubicBezTo>
                <a:cubicBezTo>
                  <a:pt x="1699919" y="389987"/>
                  <a:pt x="1698639" y="393598"/>
                  <a:pt x="1697938" y="397974"/>
                </a:cubicBezTo>
                <a:cubicBezTo>
                  <a:pt x="1697236" y="402349"/>
                  <a:pt x="1696885" y="407508"/>
                  <a:pt x="1696885" y="413452"/>
                </a:cubicBezTo>
                <a:cubicBezTo>
                  <a:pt x="1696885" y="419560"/>
                  <a:pt x="1697236" y="424802"/>
                  <a:pt x="1697938" y="429178"/>
                </a:cubicBezTo>
                <a:cubicBezTo>
                  <a:pt x="1698639" y="433553"/>
                  <a:pt x="1699919" y="437144"/>
                  <a:pt x="1701776" y="439950"/>
                </a:cubicBezTo>
                <a:cubicBezTo>
                  <a:pt x="1703634" y="442757"/>
                  <a:pt x="1706213" y="444821"/>
                  <a:pt x="1709515" y="446142"/>
                </a:cubicBezTo>
                <a:cubicBezTo>
                  <a:pt x="1712817" y="447462"/>
                  <a:pt x="1717069" y="448123"/>
                  <a:pt x="1722269" y="448123"/>
                </a:cubicBezTo>
                <a:cubicBezTo>
                  <a:pt x="1727552" y="448123"/>
                  <a:pt x="1731845" y="447462"/>
                  <a:pt x="1735147" y="446142"/>
                </a:cubicBezTo>
                <a:cubicBezTo>
                  <a:pt x="1738449" y="444821"/>
                  <a:pt x="1741029" y="442757"/>
                  <a:pt x="1742886" y="439950"/>
                </a:cubicBezTo>
                <a:cubicBezTo>
                  <a:pt x="1744744" y="437144"/>
                  <a:pt x="1746023" y="433553"/>
                  <a:pt x="1746725" y="429178"/>
                </a:cubicBezTo>
                <a:cubicBezTo>
                  <a:pt x="1747426" y="424802"/>
                  <a:pt x="1747777" y="419560"/>
                  <a:pt x="1747777" y="413452"/>
                </a:cubicBezTo>
                <a:cubicBezTo>
                  <a:pt x="1747777" y="407508"/>
                  <a:pt x="1747426" y="402349"/>
                  <a:pt x="1746725" y="397974"/>
                </a:cubicBezTo>
                <a:cubicBezTo>
                  <a:pt x="1746023" y="393598"/>
                  <a:pt x="1744744" y="389987"/>
                  <a:pt x="1742886" y="387139"/>
                </a:cubicBezTo>
                <a:cubicBezTo>
                  <a:pt x="1741029" y="384291"/>
                  <a:pt x="1738449" y="382165"/>
                  <a:pt x="1735147" y="380762"/>
                </a:cubicBezTo>
                <a:cubicBezTo>
                  <a:pt x="1731845" y="379359"/>
                  <a:pt x="1727552" y="378657"/>
                  <a:pt x="1722269" y="378657"/>
                </a:cubicBezTo>
                <a:close/>
                <a:moveTo>
                  <a:pt x="1522244" y="378657"/>
                </a:moveTo>
                <a:cubicBezTo>
                  <a:pt x="1517044" y="378657"/>
                  <a:pt x="1512792" y="379359"/>
                  <a:pt x="1509490" y="380762"/>
                </a:cubicBezTo>
                <a:cubicBezTo>
                  <a:pt x="1506188" y="382165"/>
                  <a:pt x="1503609" y="384291"/>
                  <a:pt x="1501751" y="387139"/>
                </a:cubicBezTo>
                <a:cubicBezTo>
                  <a:pt x="1499894" y="389987"/>
                  <a:pt x="1498614" y="393598"/>
                  <a:pt x="1497913" y="397974"/>
                </a:cubicBezTo>
                <a:cubicBezTo>
                  <a:pt x="1497211" y="402349"/>
                  <a:pt x="1496860" y="407508"/>
                  <a:pt x="1496860" y="413452"/>
                </a:cubicBezTo>
                <a:cubicBezTo>
                  <a:pt x="1496860" y="419560"/>
                  <a:pt x="1497211" y="424802"/>
                  <a:pt x="1497913" y="429178"/>
                </a:cubicBezTo>
                <a:cubicBezTo>
                  <a:pt x="1498614" y="433553"/>
                  <a:pt x="1499894" y="437144"/>
                  <a:pt x="1501751" y="439950"/>
                </a:cubicBezTo>
                <a:cubicBezTo>
                  <a:pt x="1503609" y="442757"/>
                  <a:pt x="1506188" y="444821"/>
                  <a:pt x="1509490" y="446142"/>
                </a:cubicBezTo>
                <a:cubicBezTo>
                  <a:pt x="1512792" y="447462"/>
                  <a:pt x="1517044" y="448123"/>
                  <a:pt x="1522244" y="448123"/>
                </a:cubicBezTo>
                <a:cubicBezTo>
                  <a:pt x="1527528" y="448123"/>
                  <a:pt x="1531820" y="447462"/>
                  <a:pt x="1535122" y="446142"/>
                </a:cubicBezTo>
                <a:cubicBezTo>
                  <a:pt x="1538424" y="444821"/>
                  <a:pt x="1541004" y="442757"/>
                  <a:pt x="1542861" y="439950"/>
                </a:cubicBezTo>
                <a:cubicBezTo>
                  <a:pt x="1544719" y="437144"/>
                  <a:pt x="1545998" y="433553"/>
                  <a:pt x="1546700" y="429178"/>
                </a:cubicBezTo>
                <a:cubicBezTo>
                  <a:pt x="1547401" y="424802"/>
                  <a:pt x="1547752" y="419560"/>
                  <a:pt x="1547752" y="413452"/>
                </a:cubicBezTo>
                <a:cubicBezTo>
                  <a:pt x="1547752" y="407508"/>
                  <a:pt x="1547401" y="402349"/>
                  <a:pt x="1546700" y="397974"/>
                </a:cubicBezTo>
                <a:cubicBezTo>
                  <a:pt x="1545998" y="393598"/>
                  <a:pt x="1544719" y="389987"/>
                  <a:pt x="1542861" y="387139"/>
                </a:cubicBezTo>
                <a:cubicBezTo>
                  <a:pt x="1541004" y="384291"/>
                  <a:pt x="1538424" y="382165"/>
                  <a:pt x="1535122" y="380762"/>
                </a:cubicBezTo>
                <a:cubicBezTo>
                  <a:pt x="1531820" y="379359"/>
                  <a:pt x="1527528" y="378657"/>
                  <a:pt x="1522244" y="378657"/>
                </a:cubicBezTo>
                <a:close/>
                <a:moveTo>
                  <a:pt x="1093619" y="378657"/>
                </a:moveTo>
                <a:cubicBezTo>
                  <a:pt x="1088419" y="378657"/>
                  <a:pt x="1084167" y="379359"/>
                  <a:pt x="1080865" y="380762"/>
                </a:cubicBezTo>
                <a:cubicBezTo>
                  <a:pt x="1077563" y="382165"/>
                  <a:pt x="1074984" y="384291"/>
                  <a:pt x="1073126" y="387139"/>
                </a:cubicBezTo>
                <a:cubicBezTo>
                  <a:pt x="1071269" y="389987"/>
                  <a:pt x="1069989" y="393598"/>
                  <a:pt x="1069288" y="397974"/>
                </a:cubicBezTo>
                <a:cubicBezTo>
                  <a:pt x="1068586" y="402349"/>
                  <a:pt x="1068235" y="407508"/>
                  <a:pt x="1068235" y="413452"/>
                </a:cubicBezTo>
                <a:cubicBezTo>
                  <a:pt x="1068235" y="419560"/>
                  <a:pt x="1068586" y="424802"/>
                  <a:pt x="1069288" y="429178"/>
                </a:cubicBezTo>
                <a:cubicBezTo>
                  <a:pt x="1069989" y="433553"/>
                  <a:pt x="1071269" y="437144"/>
                  <a:pt x="1073126" y="439950"/>
                </a:cubicBezTo>
                <a:cubicBezTo>
                  <a:pt x="1074984" y="442757"/>
                  <a:pt x="1077563" y="444821"/>
                  <a:pt x="1080865" y="446142"/>
                </a:cubicBezTo>
                <a:cubicBezTo>
                  <a:pt x="1084167" y="447462"/>
                  <a:pt x="1088419" y="448123"/>
                  <a:pt x="1093619" y="448123"/>
                </a:cubicBezTo>
                <a:cubicBezTo>
                  <a:pt x="1098902" y="448123"/>
                  <a:pt x="1103195" y="447462"/>
                  <a:pt x="1106497" y="446142"/>
                </a:cubicBezTo>
                <a:cubicBezTo>
                  <a:pt x="1109799" y="444821"/>
                  <a:pt x="1112379" y="442757"/>
                  <a:pt x="1114236" y="439950"/>
                </a:cubicBezTo>
                <a:cubicBezTo>
                  <a:pt x="1116094" y="437144"/>
                  <a:pt x="1117373" y="433553"/>
                  <a:pt x="1118075" y="429178"/>
                </a:cubicBezTo>
                <a:cubicBezTo>
                  <a:pt x="1118776" y="424802"/>
                  <a:pt x="1119127" y="419560"/>
                  <a:pt x="1119127" y="413452"/>
                </a:cubicBezTo>
                <a:cubicBezTo>
                  <a:pt x="1119127" y="407508"/>
                  <a:pt x="1118776" y="402349"/>
                  <a:pt x="1118075" y="397974"/>
                </a:cubicBezTo>
                <a:cubicBezTo>
                  <a:pt x="1117373" y="393598"/>
                  <a:pt x="1116094" y="389987"/>
                  <a:pt x="1114236" y="387139"/>
                </a:cubicBezTo>
                <a:cubicBezTo>
                  <a:pt x="1112379" y="384291"/>
                  <a:pt x="1109799" y="382165"/>
                  <a:pt x="1106497" y="380762"/>
                </a:cubicBezTo>
                <a:cubicBezTo>
                  <a:pt x="1103195" y="379359"/>
                  <a:pt x="1098902" y="378657"/>
                  <a:pt x="1093619" y="378657"/>
                </a:cubicBezTo>
                <a:close/>
                <a:moveTo>
                  <a:pt x="2125872" y="370484"/>
                </a:moveTo>
                <a:lnTo>
                  <a:pt x="2173668" y="370484"/>
                </a:lnTo>
                <a:lnTo>
                  <a:pt x="2173668" y="380390"/>
                </a:lnTo>
                <a:lnTo>
                  <a:pt x="2137016" y="380390"/>
                </a:lnTo>
                <a:lnTo>
                  <a:pt x="2137016" y="407013"/>
                </a:lnTo>
                <a:lnTo>
                  <a:pt x="2171192" y="407013"/>
                </a:lnTo>
                <a:lnTo>
                  <a:pt x="2171192" y="416424"/>
                </a:lnTo>
                <a:lnTo>
                  <a:pt x="2137016" y="416424"/>
                </a:lnTo>
                <a:lnTo>
                  <a:pt x="2137016" y="446389"/>
                </a:lnTo>
                <a:lnTo>
                  <a:pt x="2176764" y="446389"/>
                </a:lnTo>
                <a:lnTo>
                  <a:pt x="2176764" y="456419"/>
                </a:lnTo>
                <a:lnTo>
                  <a:pt x="2125872" y="456419"/>
                </a:lnTo>
                <a:close/>
                <a:moveTo>
                  <a:pt x="2030622" y="370484"/>
                </a:moveTo>
                <a:lnTo>
                  <a:pt x="2052415" y="370484"/>
                </a:lnTo>
                <a:cubicBezTo>
                  <a:pt x="2058441" y="370484"/>
                  <a:pt x="2063539" y="370918"/>
                  <a:pt x="2067708" y="371785"/>
                </a:cubicBezTo>
                <a:cubicBezTo>
                  <a:pt x="2071876" y="372651"/>
                  <a:pt x="2075261" y="374075"/>
                  <a:pt x="2077861" y="376057"/>
                </a:cubicBezTo>
                <a:cubicBezTo>
                  <a:pt x="2080462" y="378038"/>
                  <a:pt x="2082340" y="380659"/>
                  <a:pt x="2083495" y="383920"/>
                </a:cubicBezTo>
                <a:cubicBezTo>
                  <a:pt x="2084651" y="387180"/>
                  <a:pt x="2085229" y="391163"/>
                  <a:pt x="2085229" y="395869"/>
                </a:cubicBezTo>
                <a:cubicBezTo>
                  <a:pt x="2085229" y="403298"/>
                  <a:pt x="2083784" y="408932"/>
                  <a:pt x="2080895" y="412771"/>
                </a:cubicBezTo>
                <a:cubicBezTo>
                  <a:pt x="2078006" y="416609"/>
                  <a:pt x="2073589" y="419189"/>
                  <a:pt x="2067646" y="420510"/>
                </a:cubicBezTo>
                <a:lnTo>
                  <a:pt x="2093401" y="456419"/>
                </a:lnTo>
                <a:lnTo>
                  <a:pt x="2080276" y="456419"/>
                </a:lnTo>
                <a:lnTo>
                  <a:pt x="2056625" y="421748"/>
                </a:lnTo>
                <a:cubicBezTo>
                  <a:pt x="2055965" y="421831"/>
                  <a:pt x="2055284" y="421872"/>
                  <a:pt x="2054582" y="421872"/>
                </a:cubicBezTo>
                <a:cubicBezTo>
                  <a:pt x="2053881" y="421872"/>
                  <a:pt x="2053158" y="421872"/>
                  <a:pt x="2052415" y="421872"/>
                </a:cubicBezTo>
                <a:lnTo>
                  <a:pt x="2041766" y="421872"/>
                </a:lnTo>
                <a:lnTo>
                  <a:pt x="2041766" y="456419"/>
                </a:lnTo>
                <a:lnTo>
                  <a:pt x="2030622" y="456419"/>
                </a:lnTo>
                <a:close/>
                <a:moveTo>
                  <a:pt x="1954422" y="370484"/>
                </a:moveTo>
                <a:lnTo>
                  <a:pt x="2002218" y="370484"/>
                </a:lnTo>
                <a:lnTo>
                  <a:pt x="2002218" y="380390"/>
                </a:lnTo>
                <a:lnTo>
                  <a:pt x="1965566" y="380390"/>
                </a:lnTo>
                <a:lnTo>
                  <a:pt x="1965566" y="407013"/>
                </a:lnTo>
                <a:lnTo>
                  <a:pt x="1999742" y="407013"/>
                </a:lnTo>
                <a:lnTo>
                  <a:pt x="1999742" y="416424"/>
                </a:lnTo>
                <a:lnTo>
                  <a:pt x="1965566" y="416424"/>
                </a:lnTo>
                <a:lnTo>
                  <a:pt x="1965566" y="446389"/>
                </a:lnTo>
                <a:lnTo>
                  <a:pt x="2005314" y="446389"/>
                </a:lnTo>
                <a:lnTo>
                  <a:pt x="2005314" y="456419"/>
                </a:lnTo>
                <a:lnTo>
                  <a:pt x="1954422" y="456419"/>
                </a:lnTo>
                <a:close/>
                <a:moveTo>
                  <a:pt x="1859172" y="370484"/>
                </a:moveTo>
                <a:lnTo>
                  <a:pt x="1870316" y="370484"/>
                </a:lnTo>
                <a:lnTo>
                  <a:pt x="1870316" y="405527"/>
                </a:lnTo>
                <a:lnTo>
                  <a:pt x="1912788" y="405527"/>
                </a:lnTo>
                <a:lnTo>
                  <a:pt x="1912788" y="370484"/>
                </a:lnTo>
                <a:lnTo>
                  <a:pt x="1924056" y="370484"/>
                </a:lnTo>
                <a:lnTo>
                  <a:pt x="1924056" y="456419"/>
                </a:lnTo>
                <a:lnTo>
                  <a:pt x="1912788" y="456419"/>
                </a:lnTo>
                <a:lnTo>
                  <a:pt x="1912788" y="414814"/>
                </a:lnTo>
                <a:lnTo>
                  <a:pt x="1870316" y="414814"/>
                </a:lnTo>
                <a:lnTo>
                  <a:pt x="1870316" y="456419"/>
                </a:lnTo>
                <a:lnTo>
                  <a:pt x="1859172" y="456419"/>
                </a:lnTo>
                <a:close/>
                <a:moveTo>
                  <a:pt x="1411497" y="370484"/>
                </a:moveTo>
                <a:lnTo>
                  <a:pt x="1422641" y="370484"/>
                </a:lnTo>
                <a:lnTo>
                  <a:pt x="1422641" y="446389"/>
                </a:lnTo>
                <a:lnTo>
                  <a:pt x="1459913" y="446389"/>
                </a:lnTo>
                <a:lnTo>
                  <a:pt x="1459913" y="456419"/>
                </a:lnTo>
                <a:lnTo>
                  <a:pt x="1411497" y="456419"/>
                </a:lnTo>
                <a:close/>
                <a:moveTo>
                  <a:pt x="1259097" y="370484"/>
                </a:moveTo>
                <a:lnTo>
                  <a:pt x="1280890" y="370484"/>
                </a:lnTo>
                <a:cubicBezTo>
                  <a:pt x="1286916" y="370484"/>
                  <a:pt x="1292014" y="370918"/>
                  <a:pt x="1296183" y="371785"/>
                </a:cubicBezTo>
                <a:cubicBezTo>
                  <a:pt x="1300351" y="372651"/>
                  <a:pt x="1303736" y="374075"/>
                  <a:pt x="1306336" y="376057"/>
                </a:cubicBezTo>
                <a:cubicBezTo>
                  <a:pt x="1308937" y="378038"/>
                  <a:pt x="1310815" y="380659"/>
                  <a:pt x="1311970" y="383920"/>
                </a:cubicBezTo>
                <a:cubicBezTo>
                  <a:pt x="1313126" y="387180"/>
                  <a:pt x="1313704" y="391163"/>
                  <a:pt x="1313704" y="395869"/>
                </a:cubicBezTo>
                <a:cubicBezTo>
                  <a:pt x="1313704" y="403298"/>
                  <a:pt x="1312259" y="408932"/>
                  <a:pt x="1309370" y="412771"/>
                </a:cubicBezTo>
                <a:cubicBezTo>
                  <a:pt x="1306481" y="416609"/>
                  <a:pt x="1302064" y="419189"/>
                  <a:pt x="1296121" y="420510"/>
                </a:cubicBezTo>
                <a:lnTo>
                  <a:pt x="1321876" y="456419"/>
                </a:lnTo>
                <a:lnTo>
                  <a:pt x="1308751" y="456419"/>
                </a:lnTo>
                <a:lnTo>
                  <a:pt x="1285100" y="421748"/>
                </a:lnTo>
                <a:cubicBezTo>
                  <a:pt x="1284440" y="421831"/>
                  <a:pt x="1283759" y="421872"/>
                  <a:pt x="1283057" y="421872"/>
                </a:cubicBezTo>
                <a:cubicBezTo>
                  <a:pt x="1282356" y="421872"/>
                  <a:pt x="1281633" y="421872"/>
                  <a:pt x="1280890" y="421872"/>
                </a:cubicBezTo>
                <a:lnTo>
                  <a:pt x="1270241" y="421872"/>
                </a:lnTo>
                <a:lnTo>
                  <a:pt x="1270241" y="456419"/>
                </a:lnTo>
                <a:lnTo>
                  <a:pt x="1259097" y="456419"/>
                </a:lnTo>
                <a:close/>
                <a:moveTo>
                  <a:pt x="1163476" y="370484"/>
                </a:moveTo>
                <a:lnTo>
                  <a:pt x="1174496" y="370484"/>
                </a:lnTo>
                <a:lnTo>
                  <a:pt x="1174496" y="426206"/>
                </a:lnTo>
                <a:cubicBezTo>
                  <a:pt x="1174496" y="430333"/>
                  <a:pt x="1174868" y="433780"/>
                  <a:pt x="1175610" y="436545"/>
                </a:cubicBezTo>
                <a:cubicBezTo>
                  <a:pt x="1176353" y="439311"/>
                  <a:pt x="1177571" y="441519"/>
                  <a:pt x="1179263" y="443170"/>
                </a:cubicBezTo>
                <a:cubicBezTo>
                  <a:pt x="1180956" y="444821"/>
                  <a:pt x="1183164" y="446018"/>
                  <a:pt x="1185888" y="446761"/>
                </a:cubicBezTo>
                <a:cubicBezTo>
                  <a:pt x="1188612" y="447504"/>
                  <a:pt x="1191955" y="447875"/>
                  <a:pt x="1195918" y="447875"/>
                </a:cubicBezTo>
                <a:cubicBezTo>
                  <a:pt x="1200045" y="447875"/>
                  <a:pt x="1203492" y="447504"/>
                  <a:pt x="1206257" y="446761"/>
                </a:cubicBezTo>
                <a:cubicBezTo>
                  <a:pt x="1209023" y="446018"/>
                  <a:pt x="1211231" y="444821"/>
                  <a:pt x="1212882" y="443170"/>
                </a:cubicBezTo>
                <a:cubicBezTo>
                  <a:pt x="1214533" y="441519"/>
                  <a:pt x="1215688" y="439311"/>
                  <a:pt x="1216349" y="436545"/>
                </a:cubicBezTo>
                <a:cubicBezTo>
                  <a:pt x="1217009" y="433780"/>
                  <a:pt x="1217339" y="430333"/>
                  <a:pt x="1217339" y="426206"/>
                </a:cubicBezTo>
                <a:lnTo>
                  <a:pt x="1217339" y="370484"/>
                </a:lnTo>
                <a:lnTo>
                  <a:pt x="1228360" y="370484"/>
                </a:lnTo>
                <a:lnTo>
                  <a:pt x="1228360" y="428682"/>
                </a:lnTo>
                <a:cubicBezTo>
                  <a:pt x="1228360" y="438836"/>
                  <a:pt x="1225636" y="446203"/>
                  <a:pt x="1220187" y="450785"/>
                </a:cubicBezTo>
                <a:cubicBezTo>
                  <a:pt x="1214739" y="455367"/>
                  <a:pt x="1206608" y="457657"/>
                  <a:pt x="1195794" y="457657"/>
                </a:cubicBezTo>
                <a:cubicBezTo>
                  <a:pt x="1184980" y="457657"/>
                  <a:pt x="1176890" y="455449"/>
                  <a:pt x="1171524" y="451033"/>
                </a:cubicBezTo>
                <a:cubicBezTo>
                  <a:pt x="1166159" y="446616"/>
                  <a:pt x="1163476" y="439166"/>
                  <a:pt x="1163476" y="428682"/>
                </a:cubicBezTo>
                <a:close/>
                <a:moveTo>
                  <a:pt x="962698" y="370484"/>
                </a:moveTo>
                <a:lnTo>
                  <a:pt x="975576" y="370484"/>
                </a:lnTo>
                <a:lnTo>
                  <a:pt x="998731" y="409366"/>
                </a:lnTo>
                <a:lnTo>
                  <a:pt x="999474" y="409366"/>
                </a:lnTo>
                <a:lnTo>
                  <a:pt x="1022506" y="370484"/>
                </a:lnTo>
                <a:lnTo>
                  <a:pt x="1034764" y="370484"/>
                </a:lnTo>
                <a:lnTo>
                  <a:pt x="1004180" y="419395"/>
                </a:lnTo>
                <a:lnTo>
                  <a:pt x="1004180" y="456419"/>
                </a:lnTo>
                <a:lnTo>
                  <a:pt x="993035" y="456419"/>
                </a:lnTo>
                <a:lnTo>
                  <a:pt x="993035" y="419519"/>
                </a:lnTo>
                <a:close/>
                <a:moveTo>
                  <a:pt x="811422" y="370484"/>
                </a:moveTo>
                <a:lnTo>
                  <a:pt x="836187" y="370484"/>
                </a:lnTo>
                <a:cubicBezTo>
                  <a:pt x="842378" y="370484"/>
                  <a:pt x="848012" y="371042"/>
                  <a:pt x="853089" y="372156"/>
                </a:cubicBezTo>
                <a:cubicBezTo>
                  <a:pt x="858166" y="373271"/>
                  <a:pt x="862521" y="375396"/>
                  <a:pt x="866153" y="378533"/>
                </a:cubicBezTo>
                <a:cubicBezTo>
                  <a:pt x="869785" y="381670"/>
                  <a:pt x="872612" y="386045"/>
                  <a:pt x="874635" y="391659"/>
                </a:cubicBezTo>
                <a:cubicBezTo>
                  <a:pt x="876657" y="397272"/>
                  <a:pt x="877669" y="404536"/>
                  <a:pt x="877669" y="413452"/>
                </a:cubicBezTo>
                <a:cubicBezTo>
                  <a:pt x="877669" y="421789"/>
                  <a:pt x="876657" y="428703"/>
                  <a:pt x="874635" y="434192"/>
                </a:cubicBezTo>
                <a:cubicBezTo>
                  <a:pt x="872612" y="439682"/>
                  <a:pt x="869785" y="444078"/>
                  <a:pt x="866153" y="447380"/>
                </a:cubicBezTo>
                <a:cubicBezTo>
                  <a:pt x="862521" y="450682"/>
                  <a:pt x="858166" y="453014"/>
                  <a:pt x="853089" y="454376"/>
                </a:cubicBezTo>
                <a:cubicBezTo>
                  <a:pt x="848012" y="455738"/>
                  <a:pt x="842378" y="456419"/>
                  <a:pt x="836187" y="456419"/>
                </a:cubicBezTo>
                <a:lnTo>
                  <a:pt x="811422" y="456419"/>
                </a:lnTo>
                <a:close/>
                <a:moveTo>
                  <a:pt x="716172" y="370484"/>
                </a:moveTo>
                <a:lnTo>
                  <a:pt x="740937" y="370484"/>
                </a:lnTo>
                <a:cubicBezTo>
                  <a:pt x="747128" y="370484"/>
                  <a:pt x="752762" y="371042"/>
                  <a:pt x="757839" y="372156"/>
                </a:cubicBezTo>
                <a:cubicBezTo>
                  <a:pt x="762916" y="373271"/>
                  <a:pt x="767271" y="375396"/>
                  <a:pt x="770903" y="378533"/>
                </a:cubicBezTo>
                <a:cubicBezTo>
                  <a:pt x="774535" y="381670"/>
                  <a:pt x="777362" y="386045"/>
                  <a:pt x="779385" y="391659"/>
                </a:cubicBezTo>
                <a:cubicBezTo>
                  <a:pt x="781407" y="397272"/>
                  <a:pt x="782419" y="404536"/>
                  <a:pt x="782419" y="413452"/>
                </a:cubicBezTo>
                <a:cubicBezTo>
                  <a:pt x="782419" y="421789"/>
                  <a:pt x="781407" y="428703"/>
                  <a:pt x="779385" y="434192"/>
                </a:cubicBezTo>
                <a:cubicBezTo>
                  <a:pt x="777362" y="439682"/>
                  <a:pt x="774535" y="444078"/>
                  <a:pt x="770903" y="447380"/>
                </a:cubicBezTo>
                <a:cubicBezTo>
                  <a:pt x="767271" y="450682"/>
                  <a:pt x="762916" y="453014"/>
                  <a:pt x="757839" y="454376"/>
                </a:cubicBezTo>
                <a:cubicBezTo>
                  <a:pt x="752762" y="455738"/>
                  <a:pt x="747128" y="456419"/>
                  <a:pt x="740937" y="456419"/>
                </a:cubicBezTo>
                <a:lnTo>
                  <a:pt x="716172" y="456419"/>
                </a:lnTo>
                <a:close/>
                <a:moveTo>
                  <a:pt x="643458" y="370484"/>
                </a:moveTo>
                <a:lnTo>
                  <a:pt x="658317" y="370484"/>
                </a:lnTo>
                <a:lnTo>
                  <a:pt x="690759" y="456419"/>
                </a:lnTo>
                <a:lnTo>
                  <a:pt x="678996" y="456419"/>
                </a:lnTo>
                <a:lnTo>
                  <a:pt x="669709" y="430787"/>
                </a:lnTo>
                <a:lnTo>
                  <a:pt x="631695" y="430787"/>
                </a:lnTo>
                <a:lnTo>
                  <a:pt x="622284" y="456419"/>
                </a:lnTo>
                <a:lnTo>
                  <a:pt x="610892" y="456419"/>
                </a:lnTo>
                <a:close/>
                <a:moveTo>
                  <a:pt x="1722269" y="369246"/>
                </a:moveTo>
                <a:cubicBezTo>
                  <a:pt x="1728378" y="369246"/>
                  <a:pt x="1733744" y="369927"/>
                  <a:pt x="1738367" y="371289"/>
                </a:cubicBezTo>
                <a:cubicBezTo>
                  <a:pt x="1742989" y="372651"/>
                  <a:pt x="1746848" y="375025"/>
                  <a:pt x="1749944" y="378409"/>
                </a:cubicBezTo>
                <a:cubicBezTo>
                  <a:pt x="1753040" y="381794"/>
                  <a:pt x="1755372" y="386313"/>
                  <a:pt x="1756940" y="391968"/>
                </a:cubicBezTo>
                <a:cubicBezTo>
                  <a:pt x="1758509" y="397623"/>
                  <a:pt x="1759293" y="404784"/>
                  <a:pt x="1759293" y="413452"/>
                </a:cubicBezTo>
                <a:cubicBezTo>
                  <a:pt x="1759293" y="422120"/>
                  <a:pt x="1758509" y="429301"/>
                  <a:pt x="1756940" y="434997"/>
                </a:cubicBezTo>
                <a:cubicBezTo>
                  <a:pt x="1755372" y="440693"/>
                  <a:pt x="1753040" y="445213"/>
                  <a:pt x="1749944" y="448556"/>
                </a:cubicBezTo>
                <a:cubicBezTo>
                  <a:pt x="1746848" y="451899"/>
                  <a:pt x="1742989" y="454252"/>
                  <a:pt x="1738367" y="455614"/>
                </a:cubicBezTo>
                <a:cubicBezTo>
                  <a:pt x="1733744" y="456976"/>
                  <a:pt x="1728378" y="457657"/>
                  <a:pt x="1722269" y="457657"/>
                </a:cubicBezTo>
                <a:cubicBezTo>
                  <a:pt x="1716161" y="457657"/>
                  <a:pt x="1710815" y="456976"/>
                  <a:pt x="1706234" y="455614"/>
                </a:cubicBezTo>
                <a:cubicBezTo>
                  <a:pt x="1701652" y="454252"/>
                  <a:pt x="1697793" y="451899"/>
                  <a:pt x="1694656" y="448556"/>
                </a:cubicBezTo>
                <a:cubicBezTo>
                  <a:pt x="1691519" y="445213"/>
                  <a:pt x="1689167" y="440693"/>
                  <a:pt x="1687598" y="434997"/>
                </a:cubicBezTo>
                <a:cubicBezTo>
                  <a:pt x="1686030" y="429301"/>
                  <a:pt x="1685246" y="422120"/>
                  <a:pt x="1685246" y="413452"/>
                </a:cubicBezTo>
                <a:cubicBezTo>
                  <a:pt x="1685246" y="404784"/>
                  <a:pt x="1686030" y="397623"/>
                  <a:pt x="1687598" y="391968"/>
                </a:cubicBezTo>
                <a:cubicBezTo>
                  <a:pt x="1689167" y="386313"/>
                  <a:pt x="1691519" y="381794"/>
                  <a:pt x="1694656" y="378409"/>
                </a:cubicBezTo>
                <a:cubicBezTo>
                  <a:pt x="1697793" y="375025"/>
                  <a:pt x="1701652" y="372651"/>
                  <a:pt x="1706234" y="371289"/>
                </a:cubicBezTo>
                <a:cubicBezTo>
                  <a:pt x="1710815" y="369927"/>
                  <a:pt x="1716161" y="369246"/>
                  <a:pt x="1722269" y="369246"/>
                </a:cubicBezTo>
                <a:close/>
                <a:moveTo>
                  <a:pt x="1631477" y="369246"/>
                </a:moveTo>
                <a:cubicBezTo>
                  <a:pt x="1633458" y="369246"/>
                  <a:pt x="1635501" y="369329"/>
                  <a:pt x="1637606" y="369494"/>
                </a:cubicBezTo>
                <a:cubicBezTo>
                  <a:pt x="1639711" y="369659"/>
                  <a:pt x="1641754" y="369886"/>
                  <a:pt x="1643736" y="370175"/>
                </a:cubicBezTo>
                <a:cubicBezTo>
                  <a:pt x="1645717" y="370464"/>
                  <a:pt x="1647595" y="370815"/>
                  <a:pt x="1649370" y="371227"/>
                </a:cubicBezTo>
                <a:cubicBezTo>
                  <a:pt x="1651145" y="371640"/>
                  <a:pt x="1652651" y="372094"/>
                  <a:pt x="1653889" y="372590"/>
                </a:cubicBezTo>
                <a:lnTo>
                  <a:pt x="1653889" y="382496"/>
                </a:lnTo>
                <a:cubicBezTo>
                  <a:pt x="1651000" y="381340"/>
                  <a:pt x="1647719" y="380473"/>
                  <a:pt x="1644045" y="379895"/>
                </a:cubicBezTo>
                <a:cubicBezTo>
                  <a:pt x="1640372" y="379317"/>
                  <a:pt x="1636347" y="379028"/>
                  <a:pt x="1631972" y="379028"/>
                </a:cubicBezTo>
                <a:cubicBezTo>
                  <a:pt x="1627184" y="379028"/>
                  <a:pt x="1622912" y="379524"/>
                  <a:pt x="1619156" y="380514"/>
                </a:cubicBezTo>
                <a:cubicBezTo>
                  <a:pt x="1615400" y="381505"/>
                  <a:pt x="1612222" y="383280"/>
                  <a:pt x="1609622" y="385839"/>
                </a:cubicBezTo>
                <a:cubicBezTo>
                  <a:pt x="1607022" y="388398"/>
                  <a:pt x="1605040" y="391906"/>
                  <a:pt x="1603678" y="396364"/>
                </a:cubicBezTo>
                <a:cubicBezTo>
                  <a:pt x="1602316" y="400822"/>
                  <a:pt x="1601635" y="406518"/>
                  <a:pt x="1601635" y="413452"/>
                </a:cubicBezTo>
                <a:cubicBezTo>
                  <a:pt x="1601635" y="420799"/>
                  <a:pt x="1602275" y="426722"/>
                  <a:pt x="1603554" y="431221"/>
                </a:cubicBezTo>
                <a:cubicBezTo>
                  <a:pt x="1604834" y="435720"/>
                  <a:pt x="1606753" y="439207"/>
                  <a:pt x="1609312" y="441684"/>
                </a:cubicBezTo>
                <a:cubicBezTo>
                  <a:pt x="1611871" y="444160"/>
                  <a:pt x="1614988" y="445832"/>
                  <a:pt x="1618661" y="446699"/>
                </a:cubicBezTo>
                <a:cubicBezTo>
                  <a:pt x="1622335" y="447566"/>
                  <a:pt x="1626607" y="447999"/>
                  <a:pt x="1631477" y="447999"/>
                </a:cubicBezTo>
                <a:cubicBezTo>
                  <a:pt x="1633458" y="447999"/>
                  <a:pt x="1635790" y="447875"/>
                  <a:pt x="1638473" y="447627"/>
                </a:cubicBezTo>
                <a:cubicBezTo>
                  <a:pt x="1641156" y="447380"/>
                  <a:pt x="1643488" y="446967"/>
                  <a:pt x="1645469" y="446389"/>
                </a:cubicBezTo>
                <a:lnTo>
                  <a:pt x="1645469" y="419767"/>
                </a:lnTo>
                <a:lnTo>
                  <a:pt x="1628258" y="419767"/>
                </a:lnTo>
                <a:lnTo>
                  <a:pt x="1628258" y="410356"/>
                </a:lnTo>
                <a:lnTo>
                  <a:pt x="1656118" y="410356"/>
                </a:lnTo>
                <a:lnTo>
                  <a:pt x="1656118" y="454066"/>
                </a:lnTo>
                <a:cubicBezTo>
                  <a:pt x="1652981" y="455057"/>
                  <a:pt x="1649246" y="455903"/>
                  <a:pt x="1644912" y="456605"/>
                </a:cubicBezTo>
                <a:cubicBezTo>
                  <a:pt x="1640578" y="457306"/>
                  <a:pt x="1635687" y="457657"/>
                  <a:pt x="1630239" y="457657"/>
                </a:cubicBezTo>
                <a:cubicBezTo>
                  <a:pt x="1623965" y="457657"/>
                  <a:pt x="1618352" y="457038"/>
                  <a:pt x="1613398" y="455800"/>
                </a:cubicBezTo>
                <a:cubicBezTo>
                  <a:pt x="1608446" y="454562"/>
                  <a:pt x="1604235" y="452312"/>
                  <a:pt x="1600768" y="449051"/>
                </a:cubicBezTo>
                <a:cubicBezTo>
                  <a:pt x="1597301" y="445791"/>
                  <a:pt x="1594639" y="441292"/>
                  <a:pt x="1592782" y="435555"/>
                </a:cubicBezTo>
                <a:cubicBezTo>
                  <a:pt x="1590924" y="429817"/>
                  <a:pt x="1589996" y="422450"/>
                  <a:pt x="1589996" y="413452"/>
                </a:cubicBezTo>
                <a:cubicBezTo>
                  <a:pt x="1589996" y="405197"/>
                  <a:pt x="1590945" y="398242"/>
                  <a:pt x="1592844" y="392587"/>
                </a:cubicBezTo>
                <a:cubicBezTo>
                  <a:pt x="1594742" y="386933"/>
                  <a:pt x="1597466" y="382372"/>
                  <a:pt x="1601016" y="378905"/>
                </a:cubicBezTo>
                <a:cubicBezTo>
                  <a:pt x="1604566" y="375437"/>
                  <a:pt x="1608920" y="372961"/>
                  <a:pt x="1614080" y="371475"/>
                </a:cubicBezTo>
                <a:cubicBezTo>
                  <a:pt x="1619239" y="369989"/>
                  <a:pt x="1625038" y="369246"/>
                  <a:pt x="1631477" y="369246"/>
                </a:cubicBezTo>
                <a:close/>
                <a:moveTo>
                  <a:pt x="1522244" y="369246"/>
                </a:moveTo>
                <a:cubicBezTo>
                  <a:pt x="1528353" y="369246"/>
                  <a:pt x="1533719" y="369927"/>
                  <a:pt x="1538342" y="371289"/>
                </a:cubicBezTo>
                <a:cubicBezTo>
                  <a:pt x="1542964" y="372651"/>
                  <a:pt x="1546824" y="375025"/>
                  <a:pt x="1549919" y="378409"/>
                </a:cubicBezTo>
                <a:cubicBezTo>
                  <a:pt x="1553015" y="381794"/>
                  <a:pt x="1555347" y="386313"/>
                  <a:pt x="1556915" y="391968"/>
                </a:cubicBezTo>
                <a:cubicBezTo>
                  <a:pt x="1558484" y="397623"/>
                  <a:pt x="1559268" y="404784"/>
                  <a:pt x="1559268" y="413452"/>
                </a:cubicBezTo>
                <a:cubicBezTo>
                  <a:pt x="1559268" y="422120"/>
                  <a:pt x="1558484" y="429301"/>
                  <a:pt x="1556915" y="434997"/>
                </a:cubicBezTo>
                <a:cubicBezTo>
                  <a:pt x="1555347" y="440693"/>
                  <a:pt x="1553015" y="445213"/>
                  <a:pt x="1549919" y="448556"/>
                </a:cubicBezTo>
                <a:cubicBezTo>
                  <a:pt x="1546824" y="451899"/>
                  <a:pt x="1542964" y="454252"/>
                  <a:pt x="1538342" y="455614"/>
                </a:cubicBezTo>
                <a:cubicBezTo>
                  <a:pt x="1533719" y="456976"/>
                  <a:pt x="1528353" y="457657"/>
                  <a:pt x="1522244" y="457657"/>
                </a:cubicBezTo>
                <a:cubicBezTo>
                  <a:pt x="1516136" y="457657"/>
                  <a:pt x="1510791" y="456976"/>
                  <a:pt x="1506209" y="455614"/>
                </a:cubicBezTo>
                <a:cubicBezTo>
                  <a:pt x="1501627" y="454252"/>
                  <a:pt x="1497768" y="451899"/>
                  <a:pt x="1494631" y="448556"/>
                </a:cubicBezTo>
                <a:cubicBezTo>
                  <a:pt x="1491494" y="445213"/>
                  <a:pt x="1489142" y="440693"/>
                  <a:pt x="1487573" y="434997"/>
                </a:cubicBezTo>
                <a:cubicBezTo>
                  <a:pt x="1486005" y="429301"/>
                  <a:pt x="1485221" y="422120"/>
                  <a:pt x="1485221" y="413452"/>
                </a:cubicBezTo>
                <a:cubicBezTo>
                  <a:pt x="1485221" y="404784"/>
                  <a:pt x="1486005" y="397623"/>
                  <a:pt x="1487573" y="391968"/>
                </a:cubicBezTo>
                <a:cubicBezTo>
                  <a:pt x="1489142" y="386313"/>
                  <a:pt x="1491494" y="381794"/>
                  <a:pt x="1494631" y="378409"/>
                </a:cubicBezTo>
                <a:cubicBezTo>
                  <a:pt x="1497768" y="375025"/>
                  <a:pt x="1501627" y="372651"/>
                  <a:pt x="1506209" y="371289"/>
                </a:cubicBezTo>
                <a:cubicBezTo>
                  <a:pt x="1510791" y="369927"/>
                  <a:pt x="1516136" y="369246"/>
                  <a:pt x="1522244" y="369246"/>
                </a:cubicBezTo>
                <a:close/>
                <a:moveTo>
                  <a:pt x="1093619" y="369246"/>
                </a:moveTo>
                <a:cubicBezTo>
                  <a:pt x="1099728" y="369246"/>
                  <a:pt x="1105094" y="369927"/>
                  <a:pt x="1109717" y="371289"/>
                </a:cubicBezTo>
                <a:cubicBezTo>
                  <a:pt x="1114339" y="372651"/>
                  <a:pt x="1118199" y="375025"/>
                  <a:pt x="1121294" y="378409"/>
                </a:cubicBezTo>
                <a:cubicBezTo>
                  <a:pt x="1124390" y="381794"/>
                  <a:pt x="1126722" y="386313"/>
                  <a:pt x="1128290" y="391968"/>
                </a:cubicBezTo>
                <a:cubicBezTo>
                  <a:pt x="1129859" y="397623"/>
                  <a:pt x="1130643" y="404784"/>
                  <a:pt x="1130643" y="413452"/>
                </a:cubicBezTo>
                <a:cubicBezTo>
                  <a:pt x="1130643" y="422120"/>
                  <a:pt x="1129859" y="429301"/>
                  <a:pt x="1128290" y="434997"/>
                </a:cubicBezTo>
                <a:cubicBezTo>
                  <a:pt x="1126722" y="440693"/>
                  <a:pt x="1124390" y="445213"/>
                  <a:pt x="1121294" y="448556"/>
                </a:cubicBezTo>
                <a:cubicBezTo>
                  <a:pt x="1118199" y="451899"/>
                  <a:pt x="1114339" y="454252"/>
                  <a:pt x="1109717" y="455614"/>
                </a:cubicBezTo>
                <a:cubicBezTo>
                  <a:pt x="1105094" y="456976"/>
                  <a:pt x="1099728" y="457657"/>
                  <a:pt x="1093619" y="457657"/>
                </a:cubicBezTo>
                <a:cubicBezTo>
                  <a:pt x="1087511" y="457657"/>
                  <a:pt x="1082165" y="456976"/>
                  <a:pt x="1077584" y="455614"/>
                </a:cubicBezTo>
                <a:cubicBezTo>
                  <a:pt x="1073002" y="454252"/>
                  <a:pt x="1069143" y="451899"/>
                  <a:pt x="1066006" y="448556"/>
                </a:cubicBezTo>
                <a:cubicBezTo>
                  <a:pt x="1062869" y="445213"/>
                  <a:pt x="1060517" y="440693"/>
                  <a:pt x="1058948" y="434997"/>
                </a:cubicBezTo>
                <a:cubicBezTo>
                  <a:pt x="1057380" y="429301"/>
                  <a:pt x="1056596" y="422120"/>
                  <a:pt x="1056596" y="413452"/>
                </a:cubicBezTo>
                <a:cubicBezTo>
                  <a:pt x="1056596" y="404784"/>
                  <a:pt x="1057380" y="397623"/>
                  <a:pt x="1058948" y="391968"/>
                </a:cubicBezTo>
                <a:cubicBezTo>
                  <a:pt x="1060517" y="386313"/>
                  <a:pt x="1062869" y="381794"/>
                  <a:pt x="1066006" y="378409"/>
                </a:cubicBezTo>
                <a:cubicBezTo>
                  <a:pt x="1069143" y="375025"/>
                  <a:pt x="1073002" y="372651"/>
                  <a:pt x="1077584" y="371289"/>
                </a:cubicBezTo>
                <a:cubicBezTo>
                  <a:pt x="1082165" y="369927"/>
                  <a:pt x="1087511" y="369246"/>
                  <a:pt x="1093619" y="369246"/>
                </a:cubicBezTo>
                <a:close/>
                <a:moveTo>
                  <a:pt x="184597" y="178247"/>
                </a:moveTo>
                <a:lnTo>
                  <a:pt x="184597" y="300640"/>
                </a:lnTo>
                <a:lnTo>
                  <a:pt x="245794" y="300641"/>
                </a:lnTo>
                <a:cubicBezTo>
                  <a:pt x="279592" y="300641"/>
                  <a:pt x="306991" y="273242"/>
                  <a:pt x="306991" y="239444"/>
                </a:cubicBezTo>
                <a:cubicBezTo>
                  <a:pt x="306991" y="205646"/>
                  <a:pt x="279592" y="178247"/>
                  <a:pt x="245794" y="178247"/>
                </a:cubicBezTo>
                <a:close/>
                <a:moveTo>
                  <a:pt x="239444" y="83694"/>
                </a:moveTo>
                <a:lnTo>
                  <a:pt x="284145" y="131523"/>
                </a:lnTo>
                <a:lnTo>
                  <a:pt x="349575" y="129312"/>
                </a:lnTo>
                <a:lnTo>
                  <a:pt x="347364" y="194742"/>
                </a:lnTo>
                <a:lnTo>
                  <a:pt x="395193" y="239444"/>
                </a:lnTo>
                <a:lnTo>
                  <a:pt x="347364" y="284145"/>
                </a:lnTo>
                <a:lnTo>
                  <a:pt x="349575" y="349575"/>
                </a:lnTo>
                <a:lnTo>
                  <a:pt x="284145" y="347364"/>
                </a:lnTo>
                <a:lnTo>
                  <a:pt x="239444" y="395193"/>
                </a:lnTo>
                <a:lnTo>
                  <a:pt x="194742" y="347364"/>
                </a:lnTo>
                <a:lnTo>
                  <a:pt x="129312" y="349575"/>
                </a:lnTo>
                <a:lnTo>
                  <a:pt x="131523" y="284145"/>
                </a:lnTo>
                <a:lnTo>
                  <a:pt x="83694" y="239444"/>
                </a:lnTo>
                <a:lnTo>
                  <a:pt x="131523" y="194742"/>
                </a:lnTo>
                <a:lnTo>
                  <a:pt x="129312" y="129312"/>
                </a:lnTo>
                <a:lnTo>
                  <a:pt x="194742" y="131523"/>
                </a:lnTo>
                <a:close/>
                <a:moveTo>
                  <a:pt x="2066246" y="48339"/>
                </a:moveTo>
                <a:cubicBezTo>
                  <a:pt x="2055476" y="48339"/>
                  <a:pt x="2046637" y="49762"/>
                  <a:pt x="2039728" y="52606"/>
                </a:cubicBezTo>
                <a:cubicBezTo>
                  <a:pt x="2032819" y="55451"/>
                  <a:pt x="2027434" y="59922"/>
                  <a:pt x="2023574" y="66018"/>
                </a:cubicBezTo>
                <a:cubicBezTo>
                  <a:pt x="2019713" y="72114"/>
                  <a:pt x="2017071" y="79988"/>
                  <a:pt x="2015649" y="89640"/>
                </a:cubicBezTo>
                <a:cubicBezTo>
                  <a:pt x="2014226" y="99292"/>
                  <a:pt x="2013515" y="110823"/>
                  <a:pt x="2013515" y="124234"/>
                </a:cubicBezTo>
                <a:cubicBezTo>
                  <a:pt x="2013515" y="138052"/>
                  <a:pt x="2014226" y="149736"/>
                  <a:pt x="2015649" y="159286"/>
                </a:cubicBezTo>
                <a:cubicBezTo>
                  <a:pt x="2017071" y="168837"/>
                  <a:pt x="2019713" y="176558"/>
                  <a:pt x="2023574" y="182451"/>
                </a:cubicBezTo>
                <a:cubicBezTo>
                  <a:pt x="2027434" y="188344"/>
                  <a:pt x="2032819" y="192662"/>
                  <a:pt x="2039728" y="195405"/>
                </a:cubicBezTo>
                <a:cubicBezTo>
                  <a:pt x="2046637" y="198148"/>
                  <a:pt x="2055476" y="199520"/>
                  <a:pt x="2066246" y="199520"/>
                </a:cubicBezTo>
                <a:cubicBezTo>
                  <a:pt x="2077015" y="199520"/>
                  <a:pt x="2085804" y="198148"/>
                  <a:pt x="2092611" y="195405"/>
                </a:cubicBezTo>
                <a:cubicBezTo>
                  <a:pt x="2099418" y="192662"/>
                  <a:pt x="2104752" y="188344"/>
                  <a:pt x="2108613" y="182451"/>
                </a:cubicBezTo>
                <a:cubicBezTo>
                  <a:pt x="2112474" y="176558"/>
                  <a:pt x="2115115" y="168837"/>
                  <a:pt x="2116538" y="159286"/>
                </a:cubicBezTo>
                <a:cubicBezTo>
                  <a:pt x="2117960" y="149736"/>
                  <a:pt x="2118671" y="138052"/>
                  <a:pt x="2118671" y="124234"/>
                </a:cubicBezTo>
                <a:cubicBezTo>
                  <a:pt x="2118671" y="110823"/>
                  <a:pt x="2117960" y="99292"/>
                  <a:pt x="2116538" y="89640"/>
                </a:cubicBezTo>
                <a:cubicBezTo>
                  <a:pt x="2115115" y="79988"/>
                  <a:pt x="2112474" y="72114"/>
                  <a:pt x="2108613" y="66018"/>
                </a:cubicBezTo>
                <a:cubicBezTo>
                  <a:pt x="2104752" y="59922"/>
                  <a:pt x="2099418" y="55451"/>
                  <a:pt x="2092611" y="52606"/>
                </a:cubicBezTo>
                <a:cubicBezTo>
                  <a:pt x="2085804" y="49762"/>
                  <a:pt x="2077015" y="48339"/>
                  <a:pt x="2066246" y="48339"/>
                </a:cubicBezTo>
                <a:close/>
                <a:moveTo>
                  <a:pt x="1561421" y="48339"/>
                </a:moveTo>
                <a:cubicBezTo>
                  <a:pt x="1550651" y="48339"/>
                  <a:pt x="1541812" y="49762"/>
                  <a:pt x="1534903" y="52606"/>
                </a:cubicBezTo>
                <a:cubicBezTo>
                  <a:pt x="1527994" y="55451"/>
                  <a:pt x="1522609" y="59922"/>
                  <a:pt x="1518749" y="66018"/>
                </a:cubicBezTo>
                <a:cubicBezTo>
                  <a:pt x="1514888" y="72114"/>
                  <a:pt x="1512246" y="79988"/>
                  <a:pt x="1510824" y="89640"/>
                </a:cubicBezTo>
                <a:cubicBezTo>
                  <a:pt x="1509401" y="99292"/>
                  <a:pt x="1508690" y="110823"/>
                  <a:pt x="1508690" y="124234"/>
                </a:cubicBezTo>
                <a:cubicBezTo>
                  <a:pt x="1508690" y="138052"/>
                  <a:pt x="1509401" y="149736"/>
                  <a:pt x="1510824" y="159286"/>
                </a:cubicBezTo>
                <a:cubicBezTo>
                  <a:pt x="1512246" y="168837"/>
                  <a:pt x="1514888" y="176558"/>
                  <a:pt x="1518749" y="182451"/>
                </a:cubicBezTo>
                <a:cubicBezTo>
                  <a:pt x="1522609" y="188344"/>
                  <a:pt x="1527994" y="192662"/>
                  <a:pt x="1534903" y="195405"/>
                </a:cubicBezTo>
                <a:cubicBezTo>
                  <a:pt x="1541812" y="198148"/>
                  <a:pt x="1550651" y="199520"/>
                  <a:pt x="1561421" y="199520"/>
                </a:cubicBezTo>
                <a:cubicBezTo>
                  <a:pt x="1572190" y="199520"/>
                  <a:pt x="1580979" y="198148"/>
                  <a:pt x="1587786" y="195405"/>
                </a:cubicBezTo>
                <a:cubicBezTo>
                  <a:pt x="1594593" y="192662"/>
                  <a:pt x="1599927" y="188344"/>
                  <a:pt x="1603788" y="182451"/>
                </a:cubicBezTo>
                <a:cubicBezTo>
                  <a:pt x="1607649" y="176558"/>
                  <a:pt x="1610290" y="168837"/>
                  <a:pt x="1611713" y="159286"/>
                </a:cubicBezTo>
                <a:cubicBezTo>
                  <a:pt x="1613135" y="149736"/>
                  <a:pt x="1613846" y="138052"/>
                  <a:pt x="1613846" y="124234"/>
                </a:cubicBezTo>
                <a:cubicBezTo>
                  <a:pt x="1613846" y="110823"/>
                  <a:pt x="1613135" y="99292"/>
                  <a:pt x="1611713" y="89640"/>
                </a:cubicBezTo>
                <a:cubicBezTo>
                  <a:pt x="1610290" y="79988"/>
                  <a:pt x="1607649" y="72114"/>
                  <a:pt x="1603788" y="66018"/>
                </a:cubicBezTo>
                <a:cubicBezTo>
                  <a:pt x="1599927" y="59922"/>
                  <a:pt x="1594593" y="55451"/>
                  <a:pt x="1587786" y="52606"/>
                </a:cubicBezTo>
                <a:cubicBezTo>
                  <a:pt x="1580979" y="49762"/>
                  <a:pt x="1572190" y="48339"/>
                  <a:pt x="1561421" y="48339"/>
                </a:cubicBezTo>
                <a:close/>
                <a:moveTo>
                  <a:pt x="239443" y="26641"/>
                </a:moveTo>
                <a:cubicBezTo>
                  <a:pt x="121915" y="26641"/>
                  <a:pt x="26640" y="121916"/>
                  <a:pt x="26640" y="239444"/>
                </a:cubicBezTo>
                <a:cubicBezTo>
                  <a:pt x="26640" y="356972"/>
                  <a:pt x="121915" y="452247"/>
                  <a:pt x="239443" y="452247"/>
                </a:cubicBezTo>
                <a:cubicBezTo>
                  <a:pt x="356971" y="452247"/>
                  <a:pt x="452246" y="356972"/>
                  <a:pt x="452246" y="239444"/>
                </a:cubicBezTo>
                <a:cubicBezTo>
                  <a:pt x="452246" y="121916"/>
                  <a:pt x="356971" y="26641"/>
                  <a:pt x="239443" y="26641"/>
                </a:cubicBezTo>
                <a:close/>
                <a:moveTo>
                  <a:pt x="1282224" y="18469"/>
                </a:moveTo>
                <a:lnTo>
                  <a:pt x="1322153" y="18469"/>
                </a:lnTo>
                <a:lnTo>
                  <a:pt x="1322153" y="194948"/>
                </a:lnTo>
                <a:lnTo>
                  <a:pt x="1409021" y="194948"/>
                </a:lnTo>
                <a:lnTo>
                  <a:pt x="1409021" y="230000"/>
                </a:lnTo>
                <a:lnTo>
                  <a:pt x="1282224" y="230000"/>
                </a:lnTo>
                <a:close/>
                <a:moveTo>
                  <a:pt x="1082199" y="18469"/>
                </a:moveTo>
                <a:lnTo>
                  <a:pt x="1207472" y="18469"/>
                </a:lnTo>
                <a:lnTo>
                  <a:pt x="1207472" y="53216"/>
                </a:lnTo>
                <a:lnTo>
                  <a:pt x="1122128" y="53216"/>
                </a:lnTo>
                <a:lnTo>
                  <a:pt x="1122128" y="104422"/>
                </a:lnTo>
                <a:lnTo>
                  <a:pt x="1201376" y="104422"/>
                </a:lnTo>
                <a:lnTo>
                  <a:pt x="1201376" y="137646"/>
                </a:lnTo>
                <a:lnTo>
                  <a:pt x="1122128" y="137646"/>
                </a:lnTo>
                <a:lnTo>
                  <a:pt x="1122128" y="194948"/>
                </a:lnTo>
                <a:lnTo>
                  <a:pt x="1212958" y="194948"/>
                </a:lnTo>
                <a:lnTo>
                  <a:pt x="1212958" y="230000"/>
                </a:lnTo>
                <a:lnTo>
                  <a:pt x="1082199" y="230000"/>
                </a:lnTo>
                <a:close/>
                <a:moveTo>
                  <a:pt x="825024" y="18469"/>
                </a:moveTo>
                <a:lnTo>
                  <a:pt x="864953" y="18469"/>
                </a:lnTo>
                <a:lnTo>
                  <a:pt x="864953" y="100155"/>
                </a:lnTo>
                <a:lnTo>
                  <a:pt x="955478" y="100155"/>
                </a:lnTo>
                <a:lnTo>
                  <a:pt x="955478" y="18469"/>
                </a:lnTo>
                <a:lnTo>
                  <a:pt x="995407" y="18469"/>
                </a:lnTo>
                <a:lnTo>
                  <a:pt x="995407" y="230000"/>
                </a:lnTo>
                <a:lnTo>
                  <a:pt x="955478" y="230000"/>
                </a:lnTo>
                <a:lnTo>
                  <a:pt x="955478" y="133378"/>
                </a:lnTo>
                <a:lnTo>
                  <a:pt x="864953" y="133378"/>
                </a:lnTo>
                <a:lnTo>
                  <a:pt x="864953" y="230000"/>
                </a:lnTo>
                <a:lnTo>
                  <a:pt x="825024" y="230000"/>
                </a:lnTo>
                <a:close/>
                <a:moveTo>
                  <a:pt x="615017" y="18469"/>
                </a:moveTo>
                <a:lnTo>
                  <a:pt x="769855" y="18469"/>
                </a:lnTo>
                <a:lnTo>
                  <a:pt x="769855" y="53521"/>
                </a:lnTo>
                <a:lnTo>
                  <a:pt x="712248" y="53521"/>
                </a:lnTo>
                <a:lnTo>
                  <a:pt x="712248" y="230000"/>
                </a:lnTo>
                <a:lnTo>
                  <a:pt x="672319" y="230000"/>
                </a:lnTo>
                <a:lnTo>
                  <a:pt x="672319" y="53521"/>
                </a:lnTo>
                <a:lnTo>
                  <a:pt x="615017" y="53521"/>
                </a:lnTo>
                <a:close/>
                <a:moveTo>
                  <a:pt x="2066246" y="15421"/>
                </a:moveTo>
                <a:cubicBezTo>
                  <a:pt x="2081486" y="15421"/>
                  <a:pt x="2094948" y="17097"/>
                  <a:pt x="2106632" y="20450"/>
                </a:cubicBezTo>
                <a:cubicBezTo>
                  <a:pt x="2118316" y="23803"/>
                  <a:pt x="2128171" y="29594"/>
                  <a:pt x="2136197" y="37824"/>
                </a:cubicBezTo>
                <a:cubicBezTo>
                  <a:pt x="2144224" y="46053"/>
                  <a:pt x="2150269" y="57178"/>
                  <a:pt x="2154333" y="71199"/>
                </a:cubicBezTo>
                <a:cubicBezTo>
                  <a:pt x="2158397" y="85220"/>
                  <a:pt x="2160429" y="102898"/>
                  <a:pt x="2160429" y="124234"/>
                </a:cubicBezTo>
                <a:cubicBezTo>
                  <a:pt x="2160429" y="145774"/>
                  <a:pt x="2158397" y="163554"/>
                  <a:pt x="2154333" y="177574"/>
                </a:cubicBezTo>
                <a:cubicBezTo>
                  <a:pt x="2150269" y="191595"/>
                  <a:pt x="2144224" y="202720"/>
                  <a:pt x="2136197" y="210950"/>
                </a:cubicBezTo>
                <a:cubicBezTo>
                  <a:pt x="2128171" y="219180"/>
                  <a:pt x="2118316" y="224920"/>
                  <a:pt x="2106632" y="228171"/>
                </a:cubicBezTo>
                <a:cubicBezTo>
                  <a:pt x="2094948" y="231422"/>
                  <a:pt x="2081486" y="233048"/>
                  <a:pt x="2066246" y="233048"/>
                </a:cubicBezTo>
                <a:cubicBezTo>
                  <a:pt x="2051006" y="233048"/>
                  <a:pt x="2037493" y="231422"/>
                  <a:pt x="2025707" y="228171"/>
                </a:cubicBezTo>
                <a:cubicBezTo>
                  <a:pt x="2013922" y="224920"/>
                  <a:pt x="2004066" y="219180"/>
                  <a:pt x="1996142" y="210950"/>
                </a:cubicBezTo>
                <a:cubicBezTo>
                  <a:pt x="1988217" y="202720"/>
                  <a:pt x="1982172" y="191595"/>
                  <a:pt x="1978006" y="177574"/>
                </a:cubicBezTo>
                <a:cubicBezTo>
                  <a:pt x="1973840" y="163554"/>
                  <a:pt x="1971758" y="145774"/>
                  <a:pt x="1971758" y="124234"/>
                </a:cubicBezTo>
                <a:cubicBezTo>
                  <a:pt x="1971758" y="102898"/>
                  <a:pt x="1973840" y="85220"/>
                  <a:pt x="1978006" y="71199"/>
                </a:cubicBezTo>
                <a:cubicBezTo>
                  <a:pt x="1982172" y="57178"/>
                  <a:pt x="1988217" y="46053"/>
                  <a:pt x="1996142" y="37824"/>
                </a:cubicBezTo>
                <a:cubicBezTo>
                  <a:pt x="2004066" y="29594"/>
                  <a:pt x="2013922" y="23803"/>
                  <a:pt x="2025707" y="20450"/>
                </a:cubicBezTo>
                <a:cubicBezTo>
                  <a:pt x="2037493" y="17097"/>
                  <a:pt x="2051006" y="15421"/>
                  <a:pt x="2066246" y="15421"/>
                </a:cubicBezTo>
                <a:close/>
                <a:moveTo>
                  <a:pt x="1838179" y="15421"/>
                </a:moveTo>
                <a:cubicBezTo>
                  <a:pt x="1843056" y="15421"/>
                  <a:pt x="1848136" y="15624"/>
                  <a:pt x="1853419" y="16030"/>
                </a:cubicBezTo>
                <a:cubicBezTo>
                  <a:pt x="1858702" y="16437"/>
                  <a:pt x="1863884" y="16945"/>
                  <a:pt x="1868964" y="17554"/>
                </a:cubicBezTo>
                <a:cubicBezTo>
                  <a:pt x="1874044" y="18164"/>
                  <a:pt x="1878768" y="18926"/>
                  <a:pt x="1883137" y="19840"/>
                </a:cubicBezTo>
                <a:cubicBezTo>
                  <a:pt x="1887506" y="20755"/>
                  <a:pt x="1891214" y="21822"/>
                  <a:pt x="1894262" y="23041"/>
                </a:cubicBezTo>
                <a:lnTo>
                  <a:pt x="1894262" y="58398"/>
                </a:lnTo>
                <a:cubicBezTo>
                  <a:pt x="1886541" y="55553"/>
                  <a:pt x="1878159" y="53419"/>
                  <a:pt x="1869116" y="51997"/>
                </a:cubicBezTo>
                <a:cubicBezTo>
                  <a:pt x="1860074" y="50574"/>
                  <a:pt x="1850676" y="49863"/>
                  <a:pt x="1840922" y="49863"/>
                </a:cubicBezTo>
                <a:cubicBezTo>
                  <a:pt x="1830153" y="49863"/>
                  <a:pt x="1820755" y="50981"/>
                  <a:pt x="1812728" y="53216"/>
                </a:cubicBezTo>
                <a:cubicBezTo>
                  <a:pt x="1804702" y="55451"/>
                  <a:pt x="1797996" y="59414"/>
                  <a:pt x="1792611" y="65103"/>
                </a:cubicBezTo>
                <a:cubicBezTo>
                  <a:pt x="1787227" y="70793"/>
                  <a:pt x="1783213" y="78413"/>
                  <a:pt x="1780572" y="87963"/>
                </a:cubicBezTo>
                <a:cubicBezTo>
                  <a:pt x="1777930" y="97514"/>
                  <a:pt x="1776609" y="109604"/>
                  <a:pt x="1776609" y="124234"/>
                </a:cubicBezTo>
                <a:cubicBezTo>
                  <a:pt x="1776609" y="139678"/>
                  <a:pt x="1777829" y="152276"/>
                  <a:pt x="1780267" y="162030"/>
                </a:cubicBezTo>
                <a:cubicBezTo>
                  <a:pt x="1782705" y="171783"/>
                  <a:pt x="1786465" y="179403"/>
                  <a:pt x="1791545" y="184890"/>
                </a:cubicBezTo>
                <a:cubicBezTo>
                  <a:pt x="1796625" y="190376"/>
                  <a:pt x="1803076" y="194135"/>
                  <a:pt x="1810899" y="196167"/>
                </a:cubicBezTo>
                <a:cubicBezTo>
                  <a:pt x="1818723" y="198199"/>
                  <a:pt x="1828121" y="199215"/>
                  <a:pt x="1839093" y="199215"/>
                </a:cubicBezTo>
                <a:cubicBezTo>
                  <a:pt x="1843767" y="199215"/>
                  <a:pt x="1848390" y="199063"/>
                  <a:pt x="1852962" y="198758"/>
                </a:cubicBezTo>
                <a:cubicBezTo>
                  <a:pt x="1857534" y="198453"/>
                  <a:pt x="1861750" y="197793"/>
                  <a:pt x="1865611" y="196777"/>
                </a:cubicBezTo>
                <a:lnTo>
                  <a:pt x="1865611" y="144351"/>
                </a:lnTo>
                <a:lnTo>
                  <a:pt x="1827511" y="144351"/>
                </a:lnTo>
                <a:lnTo>
                  <a:pt x="1827511" y="110823"/>
                </a:lnTo>
                <a:lnTo>
                  <a:pt x="1903101" y="110823"/>
                </a:lnTo>
                <a:lnTo>
                  <a:pt x="1903101" y="223904"/>
                </a:lnTo>
                <a:cubicBezTo>
                  <a:pt x="1895177" y="226342"/>
                  <a:pt x="1885321" y="228476"/>
                  <a:pt x="1873536" y="230305"/>
                </a:cubicBezTo>
                <a:cubicBezTo>
                  <a:pt x="1861750" y="232134"/>
                  <a:pt x="1849253" y="233048"/>
                  <a:pt x="1836045" y="233048"/>
                </a:cubicBezTo>
                <a:cubicBezTo>
                  <a:pt x="1819993" y="233048"/>
                  <a:pt x="1805667" y="231524"/>
                  <a:pt x="1793069" y="228476"/>
                </a:cubicBezTo>
                <a:cubicBezTo>
                  <a:pt x="1780470" y="225428"/>
                  <a:pt x="1769751" y="219891"/>
                  <a:pt x="1760912" y="211864"/>
                </a:cubicBezTo>
                <a:cubicBezTo>
                  <a:pt x="1752073" y="203838"/>
                  <a:pt x="1745317" y="192764"/>
                  <a:pt x="1740643" y="178641"/>
                </a:cubicBezTo>
                <a:cubicBezTo>
                  <a:pt x="1735969" y="164519"/>
                  <a:pt x="1733633" y="146383"/>
                  <a:pt x="1733633" y="124234"/>
                </a:cubicBezTo>
                <a:cubicBezTo>
                  <a:pt x="1733633" y="103914"/>
                  <a:pt x="1736020" y="86795"/>
                  <a:pt x="1740795" y="72876"/>
                </a:cubicBezTo>
                <a:cubicBezTo>
                  <a:pt x="1745571" y="58956"/>
                  <a:pt x="1752479" y="47730"/>
                  <a:pt x="1761522" y="39195"/>
                </a:cubicBezTo>
                <a:cubicBezTo>
                  <a:pt x="1770564" y="30661"/>
                  <a:pt x="1781537" y="24565"/>
                  <a:pt x="1794440" y="20907"/>
                </a:cubicBezTo>
                <a:cubicBezTo>
                  <a:pt x="1807343" y="17250"/>
                  <a:pt x="1821923" y="15421"/>
                  <a:pt x="1838179" y="15421"/>
                </a:cubicBezTo>
                <a:close/>
                <a:moveTo>
                  <a:pt x="1561421" y="15421"/>
                </a:moveTo>
                <a:cubicBezTo>
                  <a:pt x="1576661" y="15421"/>
                  <a:pt x="1590123" y="17097"/>
                  <a:pt x="1601807" y="20450"/>
                </a:cubicBezTo>
                <a:cubicBezTo>
                  <a:pt x="1613491" y="23803"/>
                  <a:pt x="1623346" y="29594"/>
                  <a:pt x="1631372" y="37824"/>
                </a:cubicBezTo>
                <a:cubicBezTo>
                  <a:pt x="1639399" y="46053"/>
                  <a:pt x="1645444" y="57178"/>
                  <a:pt x="1649508" y="71199"/>
                </a:cubicBezTo>
                <a:cubicBezTo>
                  <a:pt x="1653572" y="85220"/>
                  <a:pt x="1655604" y="102898"/>
                  <a:pt x="1655604" y="124234"/>
                </a:cubicBezTo>
                <a:cubicBezTo>
                  <a:pt x="1655604" y="145774"/>
                  <a:pt x="1653572" y="163554"/>
                  <a:pt x="1649508" y="177574"/>
                </a:cubicBezTo>
                <a:cubicBezTo>
                  <a:pt x="1645444" y="191595"/>
                  <a:pt x="1639399" y="202720"/>
                  <a:pt x="1631372" y="210950"/>
                </a:cubicBezTo>
                <a:cubicBezTo>
                  <a:pt x="1623346" y="219180"/>
                  <a:pt x="1613491" y="224920"/>
                  <a:pt x="1601807" y="228171"/>
                </a:cubicBezTo>
                <a:cubicBezTo>
                  <a:pt x="1590123" y="231422"/>
                  <a:pt x="1576661" y="233048"/>
                  <a:pt x="1561421" y="233048"/>
                </a:cubicBezTo>
                <a:cubicBezTo>
                  <a:pt x="1546181" y="233048"/>
                  <a:pt x="1532668" y="231422"/>
                  <a:pt x="1520882" y="228171"/>
                </a:cubicBezTo>
                <a:cubicBezTo>
                  <a:pt x="1509097" y="224920"/>
                  <a:pt x="1499241" y="219180"/>
                  <a:pt x="1491317" y="210950"/>
                </a:cubicBezTo>
                <a:cubicBezTo>
                  <a:pt x="1483392" y="202720"/>
                  <a:pt x="1477347" y="191595"/>
                  <a:pt x="1473181" y="177574"/>
                </a:cubicBezTo>
                <a:cubicBezTo>
                  <a:pt x="1469015" y="163554"/>
                  <a:pt x="1466933" y="145774"/>
                  <a:pt x="1466933" y="124234"/>
                </a:cubicBezTo>
                <a:cubicBezTo>
                  <a:pt x="1466933" y="102898"/>
                  <a:pt x="1469015" y="85220"/>
                  <a:pt x="1473181" y="71199"/>
                </a:cubicBezTo>
                <a:cubicBezTo>
                  <a:pt x="1477347" y="57178"/>
                  <a:pt x="1483392" y="46053"/>
                  <a:pt x="1491317" y="37824"/>
                </a:cubicBezTo>
                <a:cubicBezTo>
                  <a:pt x="1499241" y="29594"/>
                  <a:pt x="1509097" y="23803"/>
                  <a:pt x="1520882" y="20450"/>
                </a:cubicBezTo>
                <a:cubicBezTo>
                  <a:pt x="1532668" y="17097"/>
                  <a:pt x="1546181" y="15421"/>
                  <a:pt x="1561421" y="15421"/>
                </a:cubicBezTo>
                <a:close/>
                <a:moveTo>
                  <a:pt x="239444" y="0"/>
                </a:moveTo>
                <a:cubicBezTo>
                  <a:pt x="371685" y="0"/>
                  <a:pt x="478888" y="107203"/>
                  <a:pt x="478888" y="239444"/>
                </a:cubicBezTo>
                <a:cubicBezTo>
                  <a:pt x="478888" y="371685"/>
                  <a:pt x="371685" y="478888"/>
                  <a:pt x="239444" y="478888"/>
                </a:cubicBezTo>
                <a:cubicBezTo>
                  <a:pt x="107203" y="478888"/>
                  <a:pt x="0" y="371685"/>
                  <a:pt x="0" y="239444"/>
                </a:cubicBezTo>
                <a:cubicBezTo>
                  <a:pt x="0" y="107203"/>
                  <a:pt x="107203" y="0"/>
                  <a:pt x="23944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文本占位符 13">
            <a:extLst>
              <a:ext uri="{FF2B5EF4-FFF2-40B4-BE49-F238E27FC236}">
                <a16:creationId xmlns:a16="http://schemas.microsoft.com/office/drawing/2014/main" xmlns="" id="{B59F9889-FE75-4649-88A6-44EE79E325E2}"/>
              </a:ext>
            </a:extLst>
          </p:cNvPr>
          <p:cNvSpPr>
            <a:spLocks noGrp="1"/>
          </p:cNvSpPr>
          <p:nvPr>
            <p:ph type="body" idx="10" hasCustomPrompt="1"/>
          </p:nvPr>
        </p:nvSpPr>
        <p:spPr>
          <a:xfrm>
            <a:off x="2177299" y="4166910"/>
            <a:ext cx="7837402" cy="707886"/>
          </a:xfrm>
        </p:spPr>
        <p:txBody>
          <a:bodyPr vert="horz" wrap="none" lIns="91440" tIns="45720" rIns="91440" bIns="45720" anchor="t" anchorCtr="0">
            <a:noAutofit/>
          </a:bodyPr>
          <a:lstStyle>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4000" spc="300">
                <a:solidFill>
                  <a:srgbClr val="222A35"/>
                </a:solidFill>
                <a:latin typeface="阿里巴巴普惠体 H" panose="00020600040101010101" pitchFamily="18" charset="-122"/>
                <a:ea typeface="阿里巴巴普惠体 H" panose="00020600040101010101" pitchFamily="18" charset="-122"/>
                <a:sym typeface="阿里巴巴普惠体 H" panose="00020600040101010101" pitchFamily="18"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a:t>高校期末小组汇报答辩通用模板</a:t>
            </a:r>
          </a:p>
        </p:txBody>
      </p:sp>
      <p:sp>
        <p:nvSpPr>
          <p:cNvPr id="15" name="文本占位符 14">
            <a:extLst>
              <a:ext uri="{FF2B5EF4-FFF2-40B4-BE49-F238E27FC236}">
                <a16:creationId xmlns:a16="http://schemas.microsoft.com/office/drawing/2014/main" xmlns="" id="{527533FE-5E6E-4562-8994-26776799B6C0}"/>
              </a:ext>
            </a:extLst>
          </p:cNvPr>
          <p:cNvSpPr>
            <a:spLocks noGrp="1"/>
          </p:cNvSpPr>
          <p:nvPr>
            <p:ph type="body" sz="quarter" idx="11" hasCustomPrompt="1"/>
          </p:nvPr>
        </p:nvSpPr>
        <p:spPr>
          <a:xfrm>
            <a:off x="2451419" y="4831121"/>
            <a:ext cx="7289176" cy="369332"/>
          </a:xfrm>
          <a:prstGeom prst="rect">
            <a:avLst/>
          </a:prstGeom>
        </p:spPr>
        <p:txBody>
          <a:bodyPr vert="horz" wrap="none" lIns="91440" tIns="45720" rIns="91440" bIns="45720" anchor="t" anchorCtr="0">
            <a:noAutofit/>
          </a:bodyPr>
          <a:lstStyle>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1800" spc="0">
                <a:solidFill>
                  <a:srgbClr val="A6A6A6"/>
                </a:solidFill>
                <a:latin typeface="阿里巴巴普惠体 R" panose="00020600040101010101" pitchFamily="18" charset="-122"/>
                <a:ea typeface="阿里巴巴普惠体 R" panose="00020600040101010101" pitchFamily="18" charset="-122"/>
                <a:sym typeface="阿里巴巴普惠体 R" panose="00020600040101010101" pitchFamily="18"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a:t>GENERAL REPORTING TEMPLATE FOR GROUP WORK IN UNIVERSITY</a:t>
            </a:r>
            <a:endParaRPr lang="zh-CN" altLang="en-US"/>
          </a:p>
        </p:txBody>
      </p:sp>
      <p:sp>
        <p:nvSpPr>
          <p:cNvPr id="16" name="文本占位符 15">
            <a:extLst>
              <a:ext uri="{FF2B5EF4-FFF2-40B4-BE49-F238E27FC236}">
                <a16:creationId xmlns:a16="http://schemas.microsoft.com/office/drawing/2014/main" xmlns="" id="{2CD4C2CD-6D7C-41F6-B659-BD3C464C775B}"/>
              </a:ext>
            </a:extLst>
          </p:cNvPr>
          <p:cNvSpPr>
            <a:spLocks noGrp="1"/>
          </p:cNvSpPr>
          <p:nvPr>
            <p:ph type="body" sz="quarter" idx="12" hasCustomPrompt="1"/>
          </p:nvPr>
        </p:nvSpPr>
        <p:spPr>
          <a:xfrm>
            <a:off x="5210175" y="5784773"/>
            <a:ext cx="1771650" cy="369332"/>
          </a:xfrm>
          <a:prstGeom prst="rect">
            <a:avLst/>
          </a:prstGeom>
        </p:spPr>
        <p:txBody>
          <a:bodyPr vert="horz" wrap="square" lIns="91440" tIns="45720" rIns="91440" bIns="45720" anchor="t" anchorCtr="0">
            <a:noAutofit/>
          </a:bodyPr>
          <a:lstStyle>
            <a:lvl1pPr marL="0" indent="0" algn="ctr" defTabSz="914400" rtl="0" eaLnBrk="1" fontAlgn="auto" latinLnBrk="0" hangingPunct="1">
              <a:lnSpc>
                <a:spcPct val="100000"/>
              </a:lnSpc>
              <a:spcBef>
                <a:spcPts val="0"/>
              </a:spcBef>
              <a:spcAft>
                <a:spcPts val="0"/>
              </a:spcAft>
              <a:buFont typeface="Arial" panose="020B0604020202020204" pitchFamily="34" charset="0"/>
              <a:buNone/>
              <a:defRPr sz="1800" spc="0">
                <a:solidFill>
                  <a:srgbClr val="FFFFFF"/>
                </a:solidFill>
                <a:latin typeface="Arial" panose="020B0604020202020204" pitchFamily="34" charset="0"/>
                <a:ea typeface="阿里巴巴普惠体 R" panose="00020600040101010101" pitchFamily="18" charset="-122"/>
                <a:sym typeface="Arial" panose="020B060402020202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a:t>汇报人：画生</a:t>
            </a:r>
          </a:p>
        </p:txBody>
      </p:sp>
    </p:spTree>
    <p:extLst>
      <p:ext uri="{BB962C8B-B14F-4D97-AF65-F5344CB8AC3E}">
        <p14:creationId xmlns:p14="http://schemas.microsoft.com/office/powerpoint/2010/main" val="41316828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图文-03">
    <p:spTree>
      <p:nvGrpSpPr>
        <p:cNvPr id="1" name=""/>
        <p:cNvGrpSpPr/>
        <p:nvPr/>
      </p:nvGrpSpPr>
      <p:grpSpPr>
        <a:xfrm>
          <a:off x="0" y="0"/>
          <a:ext cx="0" cy="0"/>
          <a:chOff x="0" y="0"/>
          <a:chExt cx="0" cy="0"/>
        </a:xfrm>
      </p:grpSpPr>
      <p:sp>
        <p:nvSpPr>
          <p:cNvPr id="51" name="矩形 50">
            <a:extLst>
              <a:ext uri="{FF2B5EF4-FFF2-40B4-BE49-F238E27FC236}">
                <a16:creationId xmlns:a16="http://schemas.microsoft.com/office/drawing/2014/main" xmlns="" id="{989EF782-C727-4B06-8DA7-CC0B67E48210}"/>
              </a:ext>
            </a:extLst>
          </p:cNvPr>
          <p:cNvSpPr/>
          <p:nvPr userDrawn="1"/>
        </p:nvSpPr>
        <p:spPr>
          <a:xfrm>
            <a:off x="0" y="6570000"/>
            <a:ext cx="12192000" cy="288000"/>
          </a:xfrm>
          <a:prstGeom prst="rect">
            <a:avLst/>
          </a:prstGeom>
          <a:gradFill>
            <a:gsLst>
              <a:gs pos="0">
                <a:schemeClr val="accent1"/>
              </a:gs>
              <a:gs pos="100000">
                <a:schemeClr val="accent1">
                  <a:lumMod val="7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cxnSp>
        <p:nvCxnSpPr>
          <p:cNvPr id="6" name="直接连接符 5">
            <a:extLst>
              <a:ext uri="{FF2B5EF4-FFF2-40B4-BE49-F238E27FC236}">
                <a16:creationId xmlns:a16="http://schemas.microsoft.com/office/drawing/2014/main" xmlns="" id="{7CBF2DD9-8775-4BBA-B02F-7313C992FECE}"/>
              </a:ext>
            </a:extLst>
          </p:cNvPr>
          <p:cNvCxnSpPr>
            <a:cxnSpLocks/>
          </p:cNvCxnSpPr>
          <p:nvPr userDrawn="1"/>
        </p:nvCxnSpPr>
        <p:spPr>
          <a:xfrm>
            <a:off x="660400" y="817563"/>
            <a:ext cx="108585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灯片编号占位符 3">
            <a:extLst>
              <a:ext uri="{FF2B5EF4-FFF2-40B4-BE49-F238E27FC236}">
                <a16:creationId xmlns:a16="http://schemas.microsoft.com/office/drawing/2014/main" xmlns="" id="{E7FEBF59-6C30-4635-BE70-BF65470DF9DC}"/>
              </a:ext>
            </a:extLst>
          </p:cNvPr>
          <p:cNvSpPr>
            <a:spLocks noGrp="1"/>
          </p:cNvSpPr>
          <p:nvPr userDrawn="1">
            <p:ph type="sldNum" sz="quarter" idx="12"/>
          </p:nvPr>
        </p:nvSpPr>
        <p:spPr>
          <a:xfrm>
            <a:off x="8879028" y="6524196"/>
            <a:ext cx="2743200" cy="365125"/>
          </a:xfrm>
        </p:spPr>
        <p:txBody>
          <a:bodyPr/>
          <a:lstStyle>
            <a:lvl1pPr>
              <a:defRPr sz="1000">
                <a:solidFill>
                  <a:schemeClr val="accent5">
                    <a:lumMod val="20000"/>
                    <a:lumOff val="80000"/>
                  </a:schemeClr>
                </a:solidFill>
                <a:latin typeface="阿里巴巴普惠体 R" panose="00020600040101010101" pitchFamily="18" charset="-122"/>
              </a:defRPr>
            </a:lvl1pPr>
          </a:lstStyle>
          <a:p>
            <a:fld id="{75AA9096-2E4D-442F-BCF0-AA35F007B576}" type="slidenum">
              <a:rPr lang="zh-CN" altLang="en-US" smtClean="0"/>
              <a:pPr/>
              <a:t>‹#›</a:t>
            </a:fld>
            <a:endParaRPr lang="zh-CN" altLang="en-US" dirty="0"/>
          </a:p>
        </p:txBody>
      </p:sp>
      <p:sp>
        <p:nvSpPr>
          <p:cNvPr id="52" name="椭圆 51">
            <a:extLst>
              <a:ext uri="{FF2B5EF4-FFF2-40B4-BE49-F238E27FC236}">
                <a16:creationId xmlns:a16="http://schemas.microsoft.com/office/drawing/2014/main" xmlns="" id="{9BFCAD04-6F58-44AA-89E9-405C370DBBB6}"/>
              </a:ext>
            </a:extLst>
          </p:cNvPr>
          <p:cNvSpPr/>
          <p:nvPr userDrawn="1"/>
        </p:nvSpPr>
        <p:spPr>
          <a:xfrm>
            <a:off x="307394" y="147389"/>
            <a:ext cx="594613" cy="594613"/>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54" name="标题 53">
            <a:extLst>
              <a:ext uri="{FF2B5EF4-FFF2-40B4-BE49-F238E27FC236}">
                <a16:creationId xmlns:a16="http://schemas.microsoft.com/office/drawing/2014/main" xmlns="" id="{5C8CB8A6-E4C9-4CB3-AA58-D970F712EBA4}"/>
              </a:ext>
            </a:extLst>
          </p:cNvPr>
          <p:cNvSpPr>
            <a:spLocks noGrp="1"/>
          </p:cNvSpPr>
          <p:nvPr userDrawn="1">
            <p:ph type="title" hasCustomPrompt="1"/>
          </p:nvPr>
        </p:nvSpPr>
        <p:spPr>
          <a:xfrm>
            <a:off x="590229" y="203792"/>
            <a:ext cx="7282912" cy="523220"/>
          </a:xfrm>
        </p:spPr>
        <p:txBody>
          <a:bodyPr bIns="0" anchor="b" anchorCtr="0">
            <a:normAutofit/>
          </a:bodyPr>
          <a:lstStyle>
            <a:lvl1pPr>
              <a:defRPr lang="zh-CN" altLang="en-US" sz="2800" b="1" kern="1200" spc="100" baseline="0" dirty="0">
                <a:solidFill>
                  <a:schemeClr val="tx2">
                    <a:lumMod val="50000"/>
                  </a:schemeClr>
                </a:solidFill>
                <a:latin typeface="+mj-ea"/>
                <a:ea typeface="+mj-ea"/>
                <a:cs typeface="+mn-cs"/>
              </a:defRPr>
            </a:lvl1pPr>
          </a:lstStyle>
          <a:p>
            <a:r>
              <a:rPr lang="zh-CN" altLang="en-US" dirty="0"/>
              <a:t>单击此处输入标题</a:t>
            </a:r>
          </a:p>
        </p:txBody>
      </p:sp>
      <p:sp>
        <p:nvSpPr>
          <p:cNvPr id="108" name="图片占位符 107">
            <a:extLst>
              <a:ext uri="{FF2B5EF4-FFF2-40B4-BE49-F238E27FC236}">
                <a16:creationId xmlns:a16="http://schemas.microsoft.com/office/drawing/2014/main" xmlns="" id="{B0C976D8-8C03-4E24-9789-8D764C1A12FB}"/>
              </a:ext>
            </a:extLst>
          </p:cNvPr>
          <p:cNvSpPr>
            <a:spLocks noGrp="1"/>
          </p:cNvSpPr>
          <p:nvPr>
            <p:ph type="pic" sz="quarter" idx="13"/>
          </p:nvPr>
        </p:nvSpPr>
        <p:spPr>
          <a:xfrm>
            <a:off x="673100" y="1342702"/>
            <a:ext cx="10845800" cy="3536950"/>
          </a:xfrm>
          <a:custGeom>
            <a:avLst/>
            <a:gdLst>
              <a:gd name="connsiteX0" fmla="*/ 0 w 10845800"/>
              <a:gd name="connsiteY0" fmla="*/ 0 h 3536950"/>
              <a:gd name="connsiteX1" fmla="*/ 10845800 w 10845800"/>
              <a:gd name="connsiteY1" fmla="*/ 0 h 3536950"/>
              <a:gd name="connsiteX2" fmla="*/ 10845800 w 10845800"/>
              <a:gd name="connsiteY2" fmla="*/ 3536950 h 3536950"/>
              <a:gd name="connsiteX3" fmla="*/ 0 w 10845800"/>
              <a:gd name="connsiteY3" fmla="*/ 3536950 h 3536950"/>
            </a:gdLst>
            <a:ahLst/>
            <a:cxnLst>
              <a:cxn ang="0">
                <a:pos x="connsiteX0" y="connsiteY0"/>
              </a:cxn>
              <a:cxn ang="0">
                <a:pos x="connsiteX1" y="connsiteY1"/>
              </a:cxn>
              <a:cxn ang="0">
                <a:pos x="connsiteX2" y="connsiteY2"/>
              </a:cxn>
              <a:cxn ang="0">
                <a:pos x="connsiteX3" y="connsiteY3"/>
              </a:cxn>
            </a:cxnLst>
            <a:rect l="l" t="t" r="r" b="b"/>
            <a:pathLst>
              <a:path w="10845800" h="3536950">
                <a:moveTo>
                  <a:pt x="0" y="0"/>
                </a:moveTo>
                <a:lnTo>
                  <a:pt x="10845800" y="0"/>
                </a:lnTo>
                <a:lnTo>
                  <a:pt x="10845800" y="3536950"/>
                </a:lnTo>
                <a:lnTo>
                  <a:pt x="0" y="3536950"/>
                </a:lnTo>
                <a:close/>
              </a:path>
            </a:pathLst>
          </a:custGeom>
        </p:spPr>
        <p:txBody>
          <a:bodyPr wrap="square">
            <a:noAutofit/>
          </a:bodyPr>
          <a:lstStyle/>
          <a:p>
            <a:endParaRPr lang="zh-CN" altLang="en-US"/>
          </a:p>
        </p:txBody>
      </p:sp>
      <p:sp>
        <p:nvSpPr>
          <p:cNvPr id="53" name="椭圆 52">
            <a:extLst>
              <a:ext uri="{FF2B5EF4-FFF2-40B4-BE49-F238E27FC236}">
                <a16:creationId xmlns:a16="http://schemas.microsoft.com/office/drawing/2014/main" xmlns="" id="{7134394A-884A-4C26-ABFB-76B3EB7E6BF7}"/>
              </a:ext>
            </a:extLst>
          </p:cNvPr>
          <p:cNvSpPr/>
          <p:nvPr userDrawn="1"/>
        </p:nvSpPr>
        <p:spPr>
          <a:xfrm>
            <a:off x="307394" y="6678000"/>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a:extLst>
              <a:ext uri="{FF2B5EF4-FFF2-40B4-BE49-F238E27FC236}">
                <a16:creationId xmlns:a16="http://schemas.microsoft.com/office/drawing/2014/main" xmlns="" id="{4F61A0F1-1509-4943-9D13-61EF35DC4FF8}"/>
              </a:ext>
            </a:extLst>
          </p:cNvPr>
          <p:cNvSpPr/>
          <p:nvPr userDrawn="1"/>
        </p:nvSpPr>
        <p:spPr>
          <a:xfrm>
            <a:off x="509269" y="6678000"/>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a:extLst>
              <a:ext uri="{FF2B5EF4-FFF2-40B4-BE49-F238E27FC236}">
                <a16:creationId xmlns:a16="http://schemas.microsoft.com/office/drawing/2014/main" xmlns="" id="{A9431FCF-439A-4890-97C1-95D8EEC59780}"/>
              </a:ext>
            </a:extLst>
          </p:cNvPr>
          <p:cNvSpPr/>
          <p:nvPr userDrawn="1"/>
        </p:nvSpPr>
        <p:spPr>
          <a:xfrm>
            <a:off x="711144" y="6678000"/>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a:extLst>
              <a:ext uri="{FF2B5EF4-FFF2-40B4-BE49-F238E27FC236}">
                <a16:creationId xmlns:a16="http://schemas.microsoft.com/office/drawing/2014/main" xmlns="" id="{C9EFF60F-6275-41C4-BE5D-7097A2C0BD6C}"/>
              </a:ext>
            </a:extLst>
          </p:cNvPr>
          <p:cNvSpPr/>
          <p:nvPr userDrawn="1"/>
        </p:nvSpPr>
        <p:spPr>
          <a:xfrm>
            <a:off x="913019" y="6678000"/>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a:extLst>
              <a:ext uri="{FF2B5EF4-FFF2-40B4-BE49-F238E27FC236}">
                <a16:creationId xmlns:a16="http://schemas.microsoft.com/office/drawing/2014/main" xmlns="" id="{D9756F3F-C8D8-45EF-8027-FC99C85C6082}"/>
              </a:ext>
            </a:extLst>
          </p:cNvPr>
          <p:cNvSpPr/>
          <p:nvPr userDrawn="1"/>
        </p:nvSpPr>
        <p:spPr>
          <a:xfrm>
            <a:off x="1114893" y="6678000"/>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任意多边形: 形状 103">
            <a:extLst>
              <a:ext uri="{FF2B5EF4-FFF2-40B4-BE49-F238E27FC236}">
                <a16:creationId xmlns:a16="http://schemas.microsoft.com/office/drawing/2014/main" xmlns="" id="{C5403532-7EDA-457C-A257-DBE3ABF5C78A}"/>
              </a:ext>
            </a:extLst>
          </p:cNvPr>
          <p:cNvSpPr>
            <a:spLocks noChangeAspect="1"/>
          </p:cNvSpPr>
          <p:nvPr userDrawn="1"/>
        </p:nvSpPr>
        <p:spPr>
          <a:xfrm>
            <a:off x="10007600" y="321377"/>
            <a:ext cx="1511300" cy="332486"/>
          </a:xfrm>
          <a:custGeom>
            <a:avLst/>
            <a:gdLst>
              <a:gd name="connsiteX0" fmla="*/ 650145 w 2176764"/>
              <a:gd name="connsiteY0" fmla="*/ 380886 h 478888"/>
              <a:gd name="connsiteX1" fmla="*/ 635410 w 2176764"/>
              <a:gd name="connsiteY1" fmla="*/ 420881 h 478888"/>
              <a:gd name="connsiteX2" fmla="*/ 666118 w 2176764"/>
              <a:gd name="connsiteY2" fmla="*/ 420881 h 478888"/>
              <a:gd name="connsiteX3" fmla="*/ 651631 w 2176764"/>
              <a:gd name="connsiteY3" fmla="*/ 380886 h 478888"/>
              <a:gd name="connsiteX4" fmla="*/ 2041766 w 2176764"/>
              <a:gd name="connsiteY4" fmla="*/ 380143 h 478888"/>
              <a:gd name="connsiteX5" fmla="*/ 2041766 w 2176764"/>
              <a:gd name="connsiteY5" fmla="*/ 412585 h 478888"/>
              <a:gd name="connsiteX6" fmla="*/ 2051425 w 2176764"/>
              <a:gd name="connsiteY6" fmla="*/ 412585 h 478888"/>
              <a:gd name="connsiteX7" fmla="*/ 2061640 w 2176764"/>
              <a:gd name="connsiteY7" fmla="*/ 412028 h 478888"/>
              <a:gd name="connsiteX8" fmla="*/ 2068636 w 2176764"/>
              <a:gd name="connsiteY8" fmla="*/ 409737 h 478888"/>
              <a:gd name="connsiteX9" fmla="*/ 2072661 w 2176764"/>
              <a:gd name="connsiteY9" fmla="*/ 404660 h 478888"/>
              <a:gd name="connsiteX10" fmla="*/ 2073961 w 2176764"/>
              <a:gd name="connsiteY10" fmla="*/ 395869 h 478888"/>
              <a:gd name="connsiteX11" fmla="*/ 2072661 w 2176764"/>
              <a:gd name="connsiteY11" fmla="*/ 387944 h 478888"/>
              <a:gd name="connsiteX12" fmla="*/ 2068636 w 2176764"/>
              <a:gd name="connsiteY12" fmla="*/ 383115 h 478888"/>
              <a:gd name="connsiteX13" fmla="*/ 2061640 w 2176764"/>
              <a:gd name="connsiteY13" fmla="*/ 380762 h 478888"/>
              <a:gd name="connsiteX14" fmla="*/ 2051425 w 2176764"/>
              <a:gd name="connsiteY14" fmla="*/ 380143 h 478888"/>
              <a:gd name="connsiteX15" fmla="*/ 1270241 w 2176764"/>
              <a:gd name="connsiteY15" fmla="*/ 380143 h 478888"/>
              <a:gd name="connsiteX16" fmla="*/ 1270241 w 2176764"/>
              <a:gd name="connsiteY16" fmla="*/ 412585 h 478888"/>
              <a:gd name="connsiteX17" fmla="*/ 1279900 w 2176764"/>
              <a:gd name="connsiteY17" fmla="*/ 412585 h 478888"/>
              <a:gd name="connsiteX18" fmla="*/ 1290115 w 2176764"/>
              <a:gd name="connsiteY18" fmla="*/ 412028 h 478888"/>
              <a:gd name="connsiteX19" fmla="*/ 1297111 w 2176764"/>
              <a:gd name="connsiteY19" fmla="*/ 409737 h 478888"/>
              <a:gd name="connsiteX20" fmla="*/ 1301136 w 2176764"/>
              <a:gd name="connsiteY20" fmla="*/ 404660 h 478888"/>
              <a:gd name="connsiteX21" fmla="*/ 1302436 w 2176764"/>
              <a:gd name="connsiteY21" fmla="*/ 395869 h 478888"/>
              <a:gd name="connsiteX22" fmla="*/ 1301136 w 2176764"/>
              <a:gd name="connsiteY22" fmla="*/ 387944 h 478888"/>
              <a:gd name="connsiteX23" fmla="*/ 1297111 w 2176764"/>
              <a:gd name="connsiteY23" fmla="*/ 383115 h 478888"/>
              <a:gd name="connsiteX24" fmla="*/ 1290115 w 2176764"/>
              <a:gd name="connsiteY24" fmla="*/ 380762 h 478888"/>
              <a:gd name="connsiteX25" fmla="*/ 1279900 w 2176764"/>
              <a:gd name="connsiteY25" fmla="*/ 380143 h 478888"/>
              <a:gd name="connsiteX26" fmla="*/ 822566 w 2176764"/>
              <a:gd name="connsiteY26" fmla="*/ 380143 h 478888"/>
              <a:gd name="connsiteX27" fmla="*/ 822566 w 2176764"/>
              <a:gd name="connsiteY27" fmla="*/ 446637 h 478888"/>
              <a:gd name="connsiteX28" fmla="*/ 835939 w 2176764"/>
              <a:gd name="connsiteY28" fmla="*/ 446637 h 478888"/>
              <a:gd name="connsiteX29" fmla="*/ 848198 w 2176764"/>
              <a:gd name="connsiteY29" fmla="*/ 445089 h 478888"/>
              <a:gd name="connsiteX30" fmla="*/ 857795 w 2176764"/>
              <a:gd name="connsiteY30" fmla="*/ 439765 h 478888"/>
              <a:gd name="connsiteX31" fmla="*/ 863986 w 2176764"/>
              <a:gd name="connsiteY31" fmla="*/ 429549 h 478888"/>
              <a:gd name="connsiteX32" fmla="*/ 866153 w 2176764"/>
              <a:gd name="connsiteY32" fmla="*/ 413452 h 478888"/>
              <a:gd name="connsiteX33" fmla="*/ 863862 w 2176764"/>
              <a:gd name="connsiteY33" fmla="*/ 396673 h 478888"/>
              <a:gd name="connsiteX34" fmla="*/ 857547 w 2176764"/>
              <a:gd name="connsiteY34" fmla="*/ 386520 h 478888"/>
              <a:gd name="connsiteX35" fmla="*/ 848012 w 2176764"/>
              <a:gd name="connsiteY35" fmla="*/ 381505 h 478888"/>
              <a:gd name="connsiteX36" fmla="*/ 835939 w 2176764"/>
              <a:gd name="connsiteY36" fmla="*/ 380143 h 478888"/>
              <a:gd name="connsiteX37" fmla="*/ 727316 w 2176764"/>
              <a:gd name="connsiteY37" fmla="*/ 380143 h 478888"/>
              <a:gd name="connsiteX38" fmla="*/ 727316 w 2176764"/>
              <a:gd name="connsiteY38" fmla="*/ 446637 h 478888"/>
              <a:gd name="connsiteX39" fmla="*/ 740690 w 2176764"/>
              <a:gd name="connsiteY39" fmla="*/ 446637 h 478888"/>
              <a:gd name="connsiteX40" fmla="*/ 752948 w 2176764"/>
              <a:gd name="connsiteY40" fmla="*/ 445089 h 478888"/>
              <a:gd name="connsiteX41" fmla="*/ 762545 w 2176764"/>
              <a:gd name="connsiteY41" fmla="*/ 439765 h 478888"/>
              <a:gd name="connsiteX42" fmla="*/ 768736 w 2176764"/>
              <a:gd name="connsiteY42" fmla="*/ 429549 h 478888"/>
              <a:gd name="connsiteX43" fmla="*/ 770903 w 2176764"/>
              <a:gd name="connsiteY43" fmla="*/ 413452 h 478888"/>
              <a:gd name="connsiteX44" fmla="*/ 768612 w 2176764"/>
              <a:gd name="connsiteY44" fmla="*/ 396673 h 478888"/>
              <a:gd name="connsiteX45" fmla="*/ 762297 w 2176764"/>
              <a:gd name="connsiteY45" fmla="*/ 386520 h 478888"/>
              <a:gd name="connsiteX46" fmla="*/ 752762 w 2176764"/>
              <a:gd name="connsiteY46" fmla="*/ 381505 h 478888"/>
              <a:gd name="connsiteX47" fmla="*/ 740690 w 2176764"/>
              <a:gd name="connsiteY47" fmla="*/ 380143 h 478888"/>
              <a:gd name="connsiteX48" fmla="*/ 1722269 w 2176764"/>
              <a:gd name="connsiteY48" fmla="*/ 378657 h 478888"/>
              <a:gd name="connsiteX49" fmla="*/ 1709515 w 2176764"/>
              <a:gd name="connsiteY49" fmla="*/ 380762 h 478888"/>
              <a:gd name="connsiteX50" fmla="*/ 1701776 w 2176764"/>
              <a:gd name="connsiteY50" fmla="*/ 387139 h 478888"/>
              <a:gd name="connsiteX51" fmla="*/ 1697938 w 2176764"/>
              <a:gd name="connsiteY51" fmla="*/ 397974 h 478888"/>
              <a:gd name="connsiteX52" fmla="*/ 1696885 w 2176764"/>
              <a:gd name="connsiteY52" fmla="*/ 413452 h 478888"/>
              <a:gd name="connsiteX53" fmla="*/ 1697938 w 2176764"/>
              <a:gd name="connsiteY53" fmla="*/ 429178 h 478888"/>
              <a:gd name="connsiteX54" fmla="*/ 1701776 w 2176764"/>
              <a:gd name="connsiteY54" fmla="*/ 439950 h 478888"/>
              <a:gd name="connsiteX55" fmla="*/ 1709515 w 2176764"/>
              <a:gd name="connsiteY55" fmla="*/ 446142 h 478888"/>
              <a:gd name="connsiteX56" fmla="*/ 1722269 w 2176764"/>
              <a:gd name="connsiteY56" fmla="*/ 448123 h 478888"/>
              <a:gd name="connsiteX57" fmla="*/ 1735147 w 2176764"/>
              <a:gd name="connsiteY57" fmla="*/ 446142 h 478888"/>
              <a:gd name="connsiteX58" fmla="*/ 1742886 w 2176764"/>
              <a:gd name="connsiteY58" fmla="*/ 439950 h 478888"/>
              <a:gd name="connsiteX59" fmla="*/ 1746725 w 2176764"/>
              <a:gd name="connsiteY59" fmla="*/ 429178 h 478888"/>
              <a:gd name="connsiteX60" fmla="*/ 1747777 w 2176764"/>
              <a:gd name="connsiteY60" fmla="*/ 413452 h 478888"/>
              <a:gd name="connsiteX61" fmla="*/ 1746725 w 2176764"/>
              <a:gd name="connsiteY61" fmla="*/ 397974 h 478888"/>
              <a:gd name="connsiteX62" fmla="*/ 1742886 w 2176764"/>
              <a:gd name="connsiteY62" fmla="*/ 387139 h 478888"/>
              <a:gd name="connsiteX63" fmla="*/ 1735147 w 2176764"/>
              <a:gd name="connsiteY63" fmla="*/ 380762 h 478888"/>
              <a:gd name="connsiteX64" fmla="*/ 1722269 w 2176764"/>
              <a:gd name="connsiteY64" fmla="*/ 378657 h 478888"/>
              <a:gd name="connsiteX65" fmla="*/ 1522244 w 2176764"/>
              <a:gd name="connsiteY65" fmla="*/ 378657 h 478888"/>
              <a:gd name="connsiteX66" fmla="*/ 1509490 w 2176764"/>
              <a:gd name="connsiteY66" fmla="*/ 380762 h 478888"/>
              <a:gd name="connsiteX67" fmla="*/ 1501751 w 2176764"/>
              <a:gd name="connsiteY67" fmla="*/ 387139 h 478888"/>
              <a:gd name="connsiteX68" fmla="*/ 1497913 w 2176764"/>
              <a:gd name="connsiteY68" fmla="*/ 397974 h 478888"/>
              <a:gd name="connsiteX69" fmla="*/ 1496860 w 2176764"/>
              <a:gd name="connsiteY69" fmla="*/ 413452 h 478888"/>
              <a:gd name="connsiteX70" fmla="*/ 1497913 w 2176764"/>
              <a:gd name="connsiteY70" fmla="*/ 429178 h 478888"/>
              <a:gd name="connsiteX71" fmla="*/ 1501751 w 2176764"/>
              <a:gd name="connsiteY71" fmla="*/ 439950 h 478888"/>
              <a:gd name="connsiteX72" fmla="*/ 1509490 w 2176764"/>
              <a:gd name="connsiteY72" fmla="*/ 446142 h 478888"/>
              <a:gd name="connsiteX73" fmla="*/ 1522244 w 2176764"/>
              <a:gd name="connsiteY73" fmla="*/ 448123 h 478888"/>
              <a:gd name="connsiteX74" fmla="*/ 1535122 w 2176764"/>
              <a:gd name="connsiteY74" fmla="*/ 446142 h 478888"/>
              <a:gd name="connsiteX75" fmla="*/ 1542861 w 2176764"/>
              <a:gd name="connsiteY75" fmla="*/ 439950 h 478888"/>
              <a:gd name="connsiteX76" fmla="*/ 1546700 w 2176764"/>
              <a:gd name="connsiteY76" fmla="*/ 429178 h 478888"/>
              <a:gd name="connsiteX77" fmla="*/ 1547752 w 2176764"/>
              <a:gd name="connsiteY77" fmla="*/ 413452 h 478888"/>
              <a:gd name="connsiteX78" fmla="*/ 1546700 w 2176764"/>
              <a:gd name="connsiteY78" fmla="*/ 397974 h 478888"/>
              <a:gd name="connsiteX79" fmla="*/ 1542861 w 2176764"/>
              <a:gd name="connsiteY79" fmla="*/ 387139 h 478888"/>
              <a:gd name="connsiteX80" fmla="*/ 1535122 w 2176764"/>
              <a:gd name="connsiteY80" fmla="*/ 380762 h 478888"/>
              <a:gd name="connsiteX81" fmla="*/ 1522244 w 2176764"/>
              <a:gd name="connsiteY81" fmla="*/ 378657 h 478888"/>
              <a:gd name="connsiteX82" fmla="*/ 1093619 w 2176764"/>
              <a:gd name="connsiteY82" fmla="*/ 378657 h 478888"/>
              <a:gd name="connsiteX83" fmla="*/ 1080865 w 2176764"/>
              <a:gd name="connsiteY83" fmla="*/ 380762 h 478888"/>
              <a:gd name="connsiteX84" fmla="*/ 1073126 w 2176764"/>
              <a:gd name="connsiteY84" fmla="*/ 387139 h 478888"/>
              <a:gd name="connsiteX85" fmla="*/ 1069288 w 2176764"/>
              <a:gd name="connsiteY85" fmla="*/ 397974 h 478888"/>
              <a:gd name="connsiteX86" fmla="*/ 1068235 w 2176764"/>
              <a:gd name="connsiteY86" fmla="*/ 413452 h 478888"/>
              <a:gd name="connsiteX87" fmla="*/ 1069288 w 2176764"/>
              <a:gd name="connsiteY87" fmla="*/ 429178 h 478888"/>
              <a:gd name="connsiteX88" fmla="*/ 1073126 w 2176764"/>
              <a:gd name="connsiteY88" fmla="*/ 439950 h 478888"/>
              <a:gd name="connsiteX89" fmla="*/ 1080865 w 2176764"/>
              <a:gd name="connsiteY89" fmla="*/ 446142 h 478888"/>
              <a:gd name="connsiteX90" fmla="*/ 1093619 w 2176764"/>
              <a:gd name="connsiteY90" fmla="*/ 448123 h 478888"/>
              <a:gd name="connsiteX91" fmla="*/ 1106497 w 2176764"/>
              <a:gd name="connsiteY91" fmla="*/ 446142 h 478888"/>
              <a:gd name="connsiteX92" fmla="*/ 1114236 w 2176764"/>
              <a:gd name="connsiteY92" fmla="*/ 439950 h 478888"/>
              <a:gd name="connsiteX93" fmla="*/ 1118075 w 2176764"/>
              <a:gd name="connsiteY93" fmla="*/ 429178 h 478888"/>
              <a:gd name="connsiteX94" fmla="*/ 1119127 w 2176764"/>
              <a:gd name="connsiteY94" fmla="*/ 413452 h 478888"/>
              <a:gd name="connsiteX95" fmla="*/ 1118075 w 2176764"/>
              <a:gd name="connsiteY95" fmla="*/ 397974 h 478888"/>
              <a:gd name="connsiteX96" fmla="*/ 1114236 w 2176764"/>
              <a:gd name="connsiteY96" fmla="*/ 387139 h 478888"/>
              <a:gd name="connsiteX97" fmla="*/ 1106497 w 2176764"/>
              <a:gd name="connsiteY97" fmla="*/ 380762 h 478888"/>
              <a:gd name="connsiteX98" fmla="*/ 1093619 w 2176764"/>
              <a:gd name="connsiteY98" fmla="*/ 378657 h 478888"/>
              <a:gd name="connsiteX99" fmla="*/ 2125872 w 2176764"/>
              <a:gd name="connsiteY99" fmla="*/ 370484 h 478888"/>
              <a:gd name="connsiteX100" fmla="*/ 2173668 w 2176764"/>
              <a:gd name="connsiteY100" fmla="*/ 370484 h 478888"/>
              <a:gd name="connsiteX101" fmla="*/ 2173668 w 2176764"/>
              <a:gd name="connsiteY101" fmla="*/ 380390 h 478888"/>
              <a:gd name="connsiteX102" fmla="*/ 2137016 w 2176764"/>
              <a:gd name="connsiteY102" fmla="*/ 380390 h 478888"/>
              <a:gd name="connsiteX103" fmla="*/ 2137016 w 2176764"/>
              <a:gd name="connsiteY103" fmla="*/ 407013 h 478888"/>
              <a:gd name="connsiteX104" fmla="*/ 2171192 w 2176764"/>
              <a:gd name="connsiteY104" fmla="*/ 407013 h 478888"/>
              <a:gd name="connsiteX105" fmla="*/ 2171192 w 2176764"/>
              <a:gd name="connsiteY105" fmla="*/ 416424 h 478888"/>
              <a:gd name="connsiteX106" fmla="*/ 2137016 w 2176764"/>
              <a:gd name="connsiteY106" fmla="*/ 416424 h 478888"/>
              <a:gd name="connsiteX107" fmla="*/ 2137016 w 2176764"/>
              <a:gd name="connsiteY107" fmla="*/ 446389 h 478888"/>
              <a:gd name="connsiteX108" fmla="*/ 2176764 w 2176764"/>
              <a:gd name="connsiteY108" fmla="*/ 446389 h 478888"/>
              <a:gd name="connsiteX109" fmla="*/ 2176764 w 2176764"/>
              <a:gd name="connsiteY109" fmla="*/ 456419 h 478888"/>
              <a:gd name="connsiteX110" fmla="*/ 2125872 w 2176764"/>
              <a:gd name="connsiteY110" fmla="*/ 456419 h 478888"/>
              <a:gd name="connsiteX111" fmla="*/ 2030622 w 2176764"/>
              <a:gd name="connsiteY111" fmla="*/ 370484 h 478888"/>
              <a:gd name="connsiteX112" fmla="*/ 2052415 w 2176764"/>
              <a:gd name="connsiteY112" fmla="*/ 370484 h 478888"/>
              <a:gd name="connsiteX113" fmla="*/ 2067708 w 2176764"/>
              <a:gd name="connsiteY113" fmla="*/ 371785 h 478888"/>
              <a:gd name="connsiteX114" fmla="*/ 2077861 w 2176764"/>
              <a:gd name="connsiteY114" fmla="*/ 376057 h 478888"/>
              <a:gd name="connsiteX115" fmla="*/ 2083495 w 2176764"/>
              <a:gd name="connsiteY115" fmla="*/ 383920 h 478888"/>
              <a:gd name="connsiteX116" fmla="*/ 2085229 w 2176764"/>
              <a:gd name="connsiteY116" fmla="*/ 395869 h 478888"/>
              <a:gd name="connsiteX117" fmla="*/ 2080895 w 2176764"/>
              <a:gd name="connsiteY117" fmla="*/ 412771 h 478888"/>
              <a:gd name="connsiteX118" fmla="*/ 2067646 w 2176764"/>
              <a:gd name="connsiteY118" fmla="*/ 420510 h 478888"/>
              <a:gd name="connsiteX119" fmla="*/ 2093401 w 2176764"/>
              <a:gd name="connsiteY119" fmla="*/ 456419 h 478888"/>
              <a:gd name="connsiteX120" fmla="*/ 2080276 w 2176764"/>
              <a:gd name="connsiteY120" fmla="*/ 456419 h 478888"/>
              <a:gd name="connsiteX121" fmla="*/ 2056625 w 2176764"/>
              <a:gd name="connsiteY121" fmla="*/ 421748 h 478888"/>
              <a:gd name="connsiteX122" fmla="*/ 2054582 w 2176764"/>
              <a:gd name="connsiteY122" fmla="*/ 421872 h 478888"/>
              <a:gd name="connsiteX123" fmla="*/ 2052415 w 2176764"/>
              <a:gd name="connsiteY123" fmla="*/ 421872 h 478888"/>
              <a:gd name="connsiteX124" fmla="*/ 2041766 w 2176764"/>
              <a:gd name="connsiteY124" fmla="*/ 421872 h 478888"/>
              <a:gd name="connsiteX125" fmla="*/ 2041766 w 2176764"/>
              <a:gd name="connsiteY125" fmla="*/ 456419 h 478888"/>
              <a:gd name="connsiteX126" fmla="*/ 2030622 w 2176764"/>
              <a:gd name="connsiteY126" fmla="*/ 456419 h 478888"/>
              <a:gd name="connsiteX127" fmla="*/ 1954422 w 2176764"/>
              <a:gd name="connsiteY127" fmla="*/ 370484 h 478888"/>
              <a:gd name="connsiteX128" fmla="*/ 2002218 w 2176764"/>
              <a:gd name="connsiteY128" fmla="*/ 370484 h 478888"/>
              <a:gd name="connsiteX129" fmla="*/ 2002218 w 2176764"/>
              <a:gd name="connsiteY129" fmla="*/ 380390 h 478888"/>
              <a:gd name="connsiteX130" fmla="*/ 1965566 w 2176764"/>
              <a:gd name="connsiteY130" fmla="*/ 380390 h 478888"/>
              <a:gd name="connsiteX131" fmla="*/ 1965566 w 2176764"/>
              <a:gd name="connsiteY131" fmla="*/ 407013 h 478888"/>
              <a:gd name="connsiteX132" fmla="*/ 1999742 w 2176764"/>
              <a:gd name="connsiteY132" fmla="*/ 407013 h 478888"/>
              <a:gd name="connsiteX133" fmla="*/ 1999742 w 2176764"/>
              <a:gd name="connsiteY133" fmla="*/ 416424 h 478888"/>
              <a:gd name="connsiteX134" fmla="*/ 1965566 w 2176764"/>
              <a:gd name="connsiteY134" fmla="*/ 416424 h 478888"/>
              <a:gd name="connsiteX135" fmla="*/ 1965566 w 2176764"/>
              <a:gd name="connsiteY135" fmla="*/ 446389 h 478888"/>
              <a:gd name="connsiteX136" fmla="*/ 2005314 w 2176764"/>
              <a:gd name="connsiteY136" fmla="*/ 446389 h 478888"/>
              <a:gd name="connsiteX137" fmla="*/ 2005314 w 2176764"/>
              <a:gd name="connsiteY137" fmla="*/ 456419 h 478888"/>
              <a:gd name="connsiteX138" fmla="*/ 1954422 w 2176764"/>
              <a:gd name="connsiteY138" fmla="*/ 456419 h 478888"/>
              <a:gd name="connsiteX139" fmla="*/ 1859172 w 2176764"/>
              <a:gd name="connsiteY139" fmla="*/ 370484 h 478888"/>
              <a:gd name="connsiteX140" fmla="*/ 1870316 w 2176764"/>
              <a:gd name="connsiteY140" fmla="*/ 370484 h 478888"/>
              <a:gd name="connsiteX141" fmla="*/ 1870316 w 2176764"/>
              <a:gd name="connsiteY141" fmla="*/ 405527 h 478888"/>
              <a:gd name="connsiteX142" fmla="*/ 1912788 w 2176764"/>
              <a:gd name="connsiteY142" fmla="*/ 405527 h 478888"/>
              <a:gd name="connsiteX143" fmla="*/ 1912788 w 2176764"/>
              <a:gd name="connsiteY143" fmla="*/ 370484 h 478888"/>
              <a:gd name="connsiteX144" fmla="*/ 1924056 w 2176764"/>
              <a:gd name="connsiteY144" fmla="*/ 370484 h 478888"/>
              <a:gd name="connsiteX145" fmla="*/ 1924056 w 2176764"/>
              <a:gd name="connsiteY145" fmla="*/ 456419 h 478888"/>
              <a:gd name="connsiteX146" fmla="*/ 1912788 w 2176764"/>
              <a:gd name="connsiteY146" fmla="*/ 456419 h 478888"/>
              <a:gd name="connsiteX147" fmla="*/ 1912788 w 2176764"/>
              <a:gd name="connsiteY147" fmla="*/ 414814 h 478888"/>
              <a:gd name="connsiteX148" fmla="*/ 1870316 w 2176764"/>
              <a:gd name="connsiteY148" fmla="*/ 414814 h 478888"/>
              <a:gd name="connsiteX149" fmla="*/ 1870316 w 2176764"/>
              <a:gd name="connsiteY149" fmla="*/ 456419 h 478888"/>
              <a:gd name="connsiteX150" fmla="*/ 1859172 w 2176764"/>
              <a:gd name="connsiteY150" fmla="*/ 456419 h 478888"/>
              <a:gd name="connsiteX151" fmla="*/ 1411497 w 2176764"/>
              <a:gd name="connsiteY151" fmla="*/ 370484 h 478888"/>
              <a:gd name="connsiteX152" fmla="*/ 1422641 w 2176764"/>
              <a:gd name="connsiteY152" fmla="*/ 370484 h 478888"/>
              <a:gd name="connsiteX153" fmla="*/ 1422641 w 2176764"/>
              <a:gd name="connsiteY153" fmla="*/ 446389 h 478888"/>
              <a:gd name="connsiteX154" fmla="*/ 1459913 w 2176764"/>
              <a:gd name="connsiteY154" fmla="*/ 446389 h 478888"/>
              <a:gd name="connsiteX155" fmla="*/ 1459913 w 2176764"/>
              <a:gd name="connsiteY155" fmla="*/ 456419 h 478888"/>
              <a:gd name="connsiteX156" fmla="*/ 1411497 w 2176764"/>
              <a:gd name="connsiteY156" fmla="*/ 456419 h 478888"/>
              <a:gd name="connsiteX157" fmla="*/ 1259097 w 2176764"/>
              <a:gd name="connsiteY157" fmla="*/ 370484 h 478888"/>
              <a:gd name="connsiteX158" fmla="*/ 1280890 w 2176764"/>
              <a:gd name="connsiteY158" fmla="*/ 370484 h 478888"/>
              <a:gd name="connsiteX159" fmla="*/ 1296183 w 2176764"/>
              <a:gd name="connsiteY159" fmla="*/ 371785 h 478888"/>
              <a:gd name="connsiteX160" fmla="*/ 1306336 w 2176764"/>
              <a:gd name="connsiteY160" fmla="*/ 376057 h 478888"/>
              <a:gd name="connsiteX161" fmla="*/ 1311970 w 2176764"/>
              <a:gd name="connsiteY161" fmla="*/ 383920 h 478888"/>
              <a:gd name="connsiteX162" fmla="*/ 1313704 w 2176764"/>
              <a:gd name="connsiteY162" fmla="*/ 395869 h 478888"/>
              <a:gd name="connsiteX163" fmla="*/ 1309370 w 2176764"/>
              <a:gd name="connsiteY163" fmla="*/ 412771 h 478888"/>
              <a:gd name="connsiteX164" fmla="*/ 1296121 w 2176764"/>
              <a:gd name="connsiteY164" fmla="*/ 420510 h 478888"/>
              <a:gd name="connsiteX165" fmla="*/ 1321876 w 2176764"/>
              <a:gd name="connsiteY165" fmla="*/ 456419 h 478888"/>
              <a:gd name="connsiteX166" fmla="*/ 1308751 w 2176764"/>
              <a:gd name="connsiteY166" fmla="*/ 456419 h 478888"/>
              <a:gd name="connsiteX167" fmla="*/ 1285100 w 2176764"/>
              <a:gd name="connsiteY167" fmla="*/ 421748 h 478888"/>
              <a:gd name="connsiteX168" fmla="*/ 1283057 w 2176764"/>
              <a:gd name="connsiteY168" fmla="*/ 421872 h 478888"/>
              <a:gd name="connsiteX169" fmla="*/ 1280890 w 2176764"/>
              <a:gd name="connsiteY169" fmla="*/ 421872 h 478888"/>
              <a:gd name="connsiteX170" fmla="*/ 1270241 w 2176764"/>
              <a:gd name="connsiteY170" fmla="*/ 421872 h 478888"/>
              <a:gd name="connsiteX171" fmla="*/ 1270241 w 2176764"/>
              <a:gd name="connsiteY171" fmla="*/ 456419 h 478888"/>
              <a:gd name="connsiteX172" fmla="*/ 1259097 w 2176764"/>
              <a:gd name="connsiteY172" fmla="*/ 456419 h 478888"/>
              <a:gd name="connsiteX173" fmla="*/ 1163476 w 2176764"/>
              <a:gd name="connsiteY173" fmla="*/ 370484 h 478888"/>
              <a:gd name="connsiteX174" fmla="*/ 1174496 w 2176764"/>
              <a:gd name="connsiteY174" fmla="*/ 370484 h 478888"/>
              <a:gd name="connsiteX175" fmla="*/ 1174496 w 2176764"/>
              <a:gd name="connsiteY175" fmla="*/ 426206 h 478888"/>
              <a:gd name="connsiteX176" fmla="*/ 1175610 w 2176764"/>
              <a:gd name="connsiteY176" fmla="*/ 436545 h 478888"/>
              <a:gd name="connsiteX177" fmla="*/ 1179263 w 2176764"/>
              <a:gd name="connsiteY177" fmla="*/ 443170 h 478888"/>
              <a:gd name="connsiteX178" fmla="*/ 1185888 w 2176764"/>
              <a:gd name="connsiteY178" fmla="*/ 446761 h 478888"/>
              <a:gd name="connsiteX179" fmla="*/ 1195918 w 2176764"/>
              <a:gd name="connsiteY179" fmla="*/ 447875 h 478888"/>
              <a:gd name="connsiteX180" fmla="*/ 1206257 w 2176764"/>
              <a:gd name="connsiteY180" fmla="*/ 446761 h 478888"/>
              <a:gd name="connsiteX181" fmla="*/ 1212882 w 2176764"/>
              <a:gd name="connsiteY181" fmla="*/ 443170 h 478888"/>
              <a:gd name="connsiteX182" fmla="*/ 1216349 w 2176764"/>
              <a:gd name="connsiteY182" fmla="*/ 436545 h 478888"/>
              <a:gd name="connsiteX183" fmla="*/ 1217339 w 2176764"/>
              <a:gd name="connsiteY183" fmla="*/ 426206 h 478888"/>
              <a:gd name="connsiteX184" fmla="*/ 1217339 w 2176764"/>
              <a:gd name="connsiteY184" fmla="*/ 370484 h 478888"/>
              <a:gd name="connsiteX185" fmla="*/ 1228360 w 2176764"/>
              <a:gd name="connsiteY185" fmla="*/ 370484 h 478888"/>
              <a:gd name="connsiteX186" fmla="*/ 1228360 w 2176764"/>
              <a:gd name="connsiteY186" fmla="*/ 428682 h 478888"/>
              <a:gd name="connsiteX187" fmla="*/ 1220187 w 2176764"/>
              <a:gd name="connsiteY187" fmla="*/ 450785 h 478888"/>
              <a:gd name="connsiteX188" fmla="*/ 1195794 w 2176764"/>
              <a:gd name="connsiteY188" fmla="*/ 457657 h 478888"/>
              <a:gd name="connsiteX189" fmla="*/ 1171524 w 2176764"/>
              <a:gd name="connsiteY189" fmla="*/ 451033 h 478888"/>
              <a:gd name="connsiteX190" fmla="*/ 1163476 w 2176764"/>
              <a:gd name="connsiteY190" fmla="*/ 428682 h 478888"/>
              <a:gd name="connsiteX191" fmla="*/ 962698 w 2176764"/>
              <a:gd name="connsiteY191" fmla="*/ 370484 h 478888"/>
              <a:gd name="connsiteX192" fmla="*/ 975576 w 2176764"/>
              <a:gd name="connsiteY192" fmla="*/ 370484 h 478888"/>
              <a:gd name="connsiteX193" fmla="*/ 998731 w 2176764"/>
              <a:gd name="connsiteY193" fmla="*/ 409366 h 478888"/>
              <a:gd name="connsiteX194" fmla="*/ 999474 w 2176764"/>
              <a:gd name="connsiteY194" fmla="*/ 409366 h 478888"/>
              <a:gd name="connsiteX195" fmla="*/ 1022506 w 2176764"/>
              <a:gd name="connsiteY195" fmla="*/ 370484 h 478888"/>
              <a:gd name="connsiteX196" fmla="*/ 1034764 w 2176764"/>
              <a:gd name="connsiteY196" fmla="*/ 370484 h 478888"/>
              <a:gd name="connsiteX197" fmla="*/ 1004180 w 2176764"/>
              <a:gd name="connsiteY197" fmla="*/ 419395 h 478888"/>
              <a:gd name="connsiteX198" fmla="*/ 1004180 w 2176764"/>
              <a:gd name="connsiteY198" fmla="*/ 456419 h 478888"/>
              <a:gd name="connsiteX199" fmla="*/ 993035 w 2176764"/>
              <a:gd name="connsiteY199" fmla="*/ 456419 h 478888"/>
              <a:gd name="connsiteX200" fmla="*/ 993035 w 2176764"/>
              <a:gd name="connsiteY200" fmla="*/ 419519 h 478888"/>
              <a:gd name="connsiteX201" fmla="*/ 811422 w 2176764"/>
              <a:gd name="connsiteY201" fmla="*/ 370484 h 478888"/>
              <a:gd name="connsiteX202" fmla="*/ 836187 w 2176764"/>
              <a:gd name="connsiteY202" fmla="*/ 370484 h 478888"/>
              <a:gd name="connsiteX203" fmla="*/ 853089 w 2176764"/>
              <a:gd name="connsiteY203" fmla="*/ 372156 h 478888"/>
              <a:gd name="connsiteX204" fmla="*/ 866153 w 2176764"/>
              <a:gd name="connsiteY204" fmla="*/ 378533 h 478888"/>
              <a:gd name="connsiteX205" fmla="*/ 874635 w 2176764"/>
              <a:gd name="connsiteY205" fmla="*/ 391659 h 478888"/>
              <a:gd name="connsiteX206" fmla="*/ 877669 w 2176764"/>
              <a:gd name="connsiteY206" fmla="*/ 413452 h 478888"/>
              <a:gd name="connsiteX207" fmla="*/ 874635 w 2176764"/>
              <a:gd name="connsiteY207" fmla="*/ 434192 h 478888"/>
              <a:gd name="connsiteX208" fmla="*/ 866153 w 2176764"/>
              <a:gd name="connsiteY208" fmla="*/ 447380 h 478888"/>
              <a:gd name="connsiteX209" fmla="*/ 853089 w 2176764"/>
              <a:gd name="connsiteY209" fmla="*/ 454376 h 478888"/>
              <a:gd name="connsiteX210" fmla="*/ 836187 w 2176764"/>
              <a:gd name="connsiteY210" fmla="*/ 456419 h 478888"/>
              <a:gd name="connsiteX211" fmla="*/ 811422 w 2176764"/>
              <a:gd name="connsiteY211" fmla="*/ 456419 h 478888"/>
              <a:gd name="connsiteX212" fmla="*/ 716172 w 2176764"/>
              <a:gd name="connsiteY212" fmla="*/ 370484 h 478888"/>
              <a:gd name="connsiteX213" fmla="*/ 740937 w 2176764"/>
              <a:gd name="connsiteY213" fmla="*/ 370484 h 478888"/>
              <a:gd name="connsiteX214" fmla="*/ 757839 w 2176764"/>
              <a:gd name="connsiteY214" fmla="*/ 372156 h 478888"/>
              <a:gd name="connsiteX215" fmla="*/ 770903 w 2176764"/>
              <a:gd name="connsiteY215" fmla="*/ 378533 h 478888"/>
              <a:gd name="connsiteX216" fmla="*/ 779385 w 2176764"/>
              <a:gd name="connsiteY216" fmla="*/ 391659 h 478888"/>
              <a:gd name="connsiteX217" fmla="*/ 782419 w 2176764"/>
              <a:gd name="connsiteY217" fmla="*/ 413452 h 478888"/>
              <a:gd name="connsiteX218" fmla="*/ 779385 w 2176764"/>
              <a:gd name="connsiteY218" fmla="*/ 434192 h 478888"/>
              <a:gd name="connsiteX219" fmla="*/ 770903 w 2176764"/>
              <a:gd name="connsiteY219" fmla="*/ 447380 h 478888"/>
              <a:gd name="connsiteX220" fmla="*/ 757839 w 2176764"/>
              <a:gd name="connsiteY220" fmla="*/ 454376 h 478888"/>
              <a:gd name="connsiteX221" fmla="*/ 740937 w 2176764"/>
              <a:gd name="connsiteY221" fmla="*/ 456419 h 478888"/>
              <a:gd name="connsiteX222" fmla="*/ 716172 w 2176764"/>
              <a:gd name="connsiteY222" fmla="*/ 456419 h 478888"/>
              <a:gd name="connsiteX223" fmla="*/ 643458 w 2176764"/>
              <a:gd name="connsiteY223" fmla="*/ 370484 h 478888"/>
              <a:gd name="connsiteX224" fmla="*/ 658317 w 2176764"/>
              <a:gd name="connsiteY224" fmla="*/ 370484 h 478888"/>
              <a:gd name="connsiteX225" fmla="*/ 690759 w 2176764"/>
              <a:gd name="connsiteY225" fmla="*/ 456419 h 478888"/>
              <a:gd name="connsiteX226" fmla="*/ 678996 w 2176764"/>
              <a:gd name="connsiteY226" fmla="*/ 456419 h 478888"/>
              <a:gd name="connsiteX227" fmla="*/ 669709 w 2176764"/>
              <a:gd name="connsiteY227" fmla="*/ 430787 h 478888"/>
              <a:gd name="connsiteX228" fmla="*/ 631695 w 2176764"/>
              <a:gd name="connsiteY228" fmla="*/ 430787 h 478888"/>
              <a:gd name="connsiteX229" fmla="*/ 622284 w 2176764"/>
              <a:gd name="connsiteY229" fmla="*/ 456419 h 478888"/>
              <a:gd name="connsiteX230" fmla="*/ 610892 w 2176764"/>
              <a:gd name="connsiteY230" fmla="*/ 456419 h 478888"/>
              <a:gd name="connsiteX231" fmla="*/ 1722269 w 2176764"/>
              <a:gd name="connsiteY231" fmla="*/ 369246 h 478888"/>
              <a:gd name="connsiteX232" fmla="*/ 1738367 w 2176764"/>
              <a:gd name="connsiteY232" fmla="*/ 371289 h 478888"/>
              <a:gd name="connsiteX233" fmla="*/ 1749944 w 2176764"/>
              <a:gd name="connsiteY233" fmla="*/ 378409 h 478888"/>
              <a:gd name="connsiteX234" fmla="*/ 1756940 w 2176764"/>
              <a:gd name="connsiteY234" fmla="*/ 391968 h 478888"/>
              <a:gd name="connsiteX235" fmla="*/ 1759293 w 2176764"/>
              <a:gd name="connsiteY235" fmla="*/ 413452 h 478888"/>
              <a:gd name="connsiteX236" fmla="*/ 1756940 w 2176764"/>
              <a:gd name="connsiteY236" fmla="*/ 434997 h 478888"/>
              <a:gd name="connsiteX237" fmla="*/ 1749944 w 2176764"/>
              <a:gd name="connsiteY237" fmla="*/ 448556 h 478888"/>
              <a:gd name="connsiteX238" fmla="*/ 1738367 w 2176764"/>
              <a:gd name="connsiteY238" fmla="*/ 455614 h 478888"/>
              <a:gd name="connsiteX239" fmla="*/ 1722269 w 2176764"/>
              <a:gd name="connsiteY239" fmla="*/ 457657 h 478888"/>
              <a:gd name="connsiteX240" fmla="*/ 1706234 w 2176764"/>
              <a:gd name="connsiteY240" fmla="*/ 455614 h 478888"/>
              <a:gd name="connsiteX241" fmla="*/ 1694656 w 2176764"/>
              <a:gd name="connsiteY241" fmla="*/ 448556 h 478888"/>
              <a:gd name="connsiteX242" fmla="*/ 1687598 w 2176764"/>
              <a:gd name="connsiteY242" fmla="*/ 434997 h 478888"/>
              <a:gd name="connsiteX243" fmla="*/ 1685246 w 2176764"/>
              <a:gd name="connsiteY243" fmla="*/ 413452 h 478888"/>
              <a:gd name="connsiteX244" fmla="*/ 1687598 w 2176764"/>
              <a:gd name="connsiteY244" fmla="*/ 391968 h 478888"/>
              <a:gd name="connsiteX245" fmla="*/ 1694656 w 2176764"/>
              <a:gd name="connsiteY245" fmla="*/ 378409 h 478888"/>
              <a:gd name="connsiteX246" fmla="*/ 1706234 w 2176764"/>
              <a:gd name="connsiteY246" fmla="*/ 371289 h 478888"/>
              <a:gd name="connsiteX247" fmla="*/ 1722269 w 2176764"/>
              <a:gd name="connsiteY247" fmla="*/ 369246 h 478888"/>
              <a:gd name="connsiteX248" fmla="*/ 1631477 w 2176764"/>
              <a:gd name="connsiteY248" fmla="*/ 369246 h 478888"/>
              <a:gd name="connsiteX249" fmla="*/ 1637606 w 2176764"/>
              <a:gd name="connsiteY249" fmla="*/ 369494 h 478888"/>
              <a:gd name="connsiteX250" fmla="*/ 1643736 w 2176764"/>
              <a:gd name="connsiteY250" fmla="*/ 370175 h 478888"/>
              <a:gd name="connsiteX251" fmla="*/ 1649370 w 2176764"/>
              <a:gd name="connsiteY251" fmla="*/ 371227 h 478888"/>
              <a:gd name="connsiteX252" fmla="*/ 1653889 w 2176764"/>
              <a:gd name="connsiteY252" fmla="*/ 372590 h 478888"/>
              <a:gd name="connsiteX253" fmla="*/ 1653889 w 2176764"/>
              <a:gd name="connsiteY253" fmla="*/ 382496 h 478888"/>
              <a:gd name="connsiteX254" fmla="*/ 1644045 w 2176764"/>
              <a:gd name="connsiteY254" fmla="*/ 379895 h 478888"/>
              <a:gd name="connsiteX255" fmla="*/ 1631972 w 2176764"/>
              <a:gd name="connsiteY255" fmla="*/ 379028 h 478888"/>
              <a:gd name="connsiteX256" fmla="*/ 1619156 w 2176764"/>
              <a:gd name="connsiteY256" fmla="*/ 380514 h 478888"/>
              <a:gd name="connsiteX257" fmla="*/ 1609622 w 2176764"/>
              <a:gd name="connsiteY257" fmla="*/ 385839 h 478888"/>
              <a:gd name="connsiteX258" fmla="*/ 1603678 w 2176764"/>
              <a:gd name="connsiteY258" fmla="*/ 396364 h 478888"/>
              <a:gd name="connsiteX259" fmla="*/ 1601635 w 2176764"/>
              <a:gd name="connsiteY259" fmla="*/ 413452 h 478888"/>
              <a:gd name="connsiteX260" fmla="*/ 1603554 w 2176764"/>
              <a:gd name="connsiteY260" fmla="*/ 431221 h 478888"/>
              <a:gd name="connsiteX261" fmla="*/ 1609312 w 2176764"/>
              <a:gd name="connsiteY261" fmla="*/ 441684 h 478888"/>
              <a:gd name="connsiteX262" fmla="*/ 1618661 w 2176764"/>
              <a:gd name="connsiteY262" fmla="*/ 446699 h 478888"/>
              <a:gd name="connsiteX263" fmla="*/ 1631477 w 2176764"/>
              <a:gd name="connsiteY263" fmla="*/ 447999 h 478888"/>
              <a:gd name="connsiteX264" fmla="*/ 1638473 w 2176764"/>
              <a:gd name="connsiteY264" fmla="*/ 447627 h 478888"/>
              <a:gd name="connsiteX265" fmla="*/ 1645469 w 2176764"/>
              <a:gd name="connsiteY265" fmla="*/ 446389 h 478888"/>
              <a:gd name="connsiteX266" fmla="*/ 1645469 w 2176764"/>
              <a:gd name="connsiteY266" fmla="*/ 419767 h 478888"/>
              <a:gd name="connsiteX267" fmla="*/ 1628258 w 2176764"/>
              <a:gd name="connsiteY267" fmla="*/ 419767 h 478888"/>
              <a:gd name="connsiteX268" fmla="*/ 1628258 w 2176764"/>
              <a:gd name="connsiteY268" fmla="*/ 410356 h 478888"/>
              <a:gd name="connsiteX269" fmla="*/ 1656118 w 2176764"/>
              <a:gd name="connsiteY269" fmla="*/ 410356 h 478888"/>
              <a:gd name="connsiteX270" fmla="*/ 1656118 w 2176764"/>
              <a:gd name="connsiteY270" fmla="*/ 454066 h 478888"/>
              <a:gd name="connsiteX271" fmla="*/ 1644912 w 2176764"/>
              <a:gd name="connsiteY271" fmla="*/ 456605 h 478888"/>
              <a:gd name="connsiteX272" fmla="*/ 1630239 w 2176764"/>
              <a:gd name="connsiteY272" fmla="*/ 457657 h 478888"/>
              <a:gd name="connsiteX273" fmla="*/ 1613398 w 2176764"/>
              <a:gd name="connsiteY273" fmla="*/ 455800 h 478888"/>
              <a:gd name="connsiteX274" fmla="*/ 1600768 w 2176764"/>
              <a:gd name="connsiteY274" fmla="*/ 449051 h 478888"/>
              <a:gd name="connsiteX275" fmla="*/ 1592782 w 2176764"/>
              <a:gd name="connsiteY275" fmla="*/ 435555 h 478888"/>
              <a:gd name="connsiteX276" fmla="*/ 1589996 w 2176764"/>
              <a:gd name="connsiteY276" fmla="*/ 413452 h 478888"/>
              <a:gd name="connsiteX277" fmla="*/ 1592844 w 2176764"/>
              <a:gd name="connsiteY277" fmla="*/ 392587 h 478888"/>
              <a:gd name="connsiteX278" fmla="*/ 1601016 w 2176764"/>
              <a:gd name="connsiteY278" fmla="*/ 378905 h 478888"/>
              <a:gd name="connsiteX279" fmla="*/ 1614080 w 2176764"/>
              <a:gd name="connsiteY279" fmla="*/ 371475 h 478888"/>
              <a:gd name="connsiteX280" fmla="*/ 1631477 w 2176764"/>
              <a:gd name="connsiteY280" fmla="*/ 369246 h 478888"/>
              <a:gd name="connsiteX281" fmla="*/ 1522244 w 2176764"/>
              <a:gd name="connsiteY281" fmla="*/ 369246 h 478888"/>
              <a:gd name="connsiteX282" fmla="*/ 1538342 w 2176764"/>
              <a:gd name="connsiteY282" fmla="*/ 371289 h 478888"/>
              <a:gd name="connsiteX283" fmla="*/ 1549919 w 2176764"/>
              <a:gd name="connsiteY283" fmla="*/ 378409 h 478888"/>
              <a:gd name="connsiteX284" fmla="*/ 1556915 w 2176764"/>
              <a:gd name="connsiteY284" fmla="*/ 391968 h 478888"/>
              <a:gd name="connsiteX285" fmla="*/ 1559268 w 2176764"/>
              <a:gd name="connsiteY285" fmla="*/ 413452 h 478888"/>
              <a:gd name="connsiteX286" fmla="*/ 1556915 w 2176764"/>
              <a:gd name="connsiteY286" fmla="*/ 434997 h 478888"/>
              <a:gd name="connsiteX287" fmla="*/ 1549919 w 2176764"/>
              <a:gd name="connsiteY287" fmla="*/ 448556 h 478888"/>
              <a:gd name="connsiteX288" fmla="*/ 1538342 w 2176764"/>
              <a:gd name="connsiteY288" fmla="*/ 455614 h 478888"/>
              <a:gd name="connsiteX289" fmla="*/ 1522244 w 2176764"/>
              <a:gd name="connsiteY289" fmla="*/ 457657 h 478888"/>
              <a:gd name="connsiteX290" fmla="*/ 1506209 w 2176764"/>
              <a:gd name="connsiteY290" fmla="*/ 455614 h 478888"/>
              <a:gd name="connsiteX291" fmla="*/ 1494631 w 2176764"/>
              <a:gd name="connsiteY291" fmla="*/ 448556 h 478888"/>
              <a:gd name="connsiteX292" fmla="*/ 1487573 w 2176764"/>
              <a:gd name="connsiteY292" fmla="*/ 434997 h 478888"/>
              <a:gd name="connsiteX293" fmla="*/ 1485221 w 2176764"/>
              <a:gd name="connsiteY293" fmla="*/ 413452 h 478888"/>
              <a:gd name="connsiteX294" fmla="*/ 1487573 w 2176764"/>
              <a:gd name="connsiteY294" fmla="*/ 391968 h 478888"/>
              <a:gd name="connsiteX295" fmla="*/ 1494631 w 2176764"/>
              <a:gd name="connsiteY295" fmla="*/ 378409 h 478888"/>
              <a:gd name="connsiteX296" fmla="*/ 1506209 w 2176764"/>
              <a:gd name="connsiteY296" fmla="*/ 371289 h 478888"/>
              <a:gd name="connsiteX297" fmla="*/ 1522244 w 2176764"/>
              <a:gd name="connsiteY297" fmla="*/ 369246 h 478888"/>
              <a:gd name="connsiteX298" fmla="*/ 1093619 w 2176764"/>
              <a:gd name="connsiteY298" fmla="*/ 369246 h 478888"/>
              <a:gd name="connsiteX299" fmla="*/ 1109717 w 2176764"/>
              <a:gd name="connsiteY299" fmla="*/ 371289 h 478888"/>
              <a:gd name="connsiteX300" fmla="*/ 1121294 w 2176764"/>
              <a:gd name="connsiteY300" fmla="*/ 378409 h 478888"/>
              <a:gd name="connsiteX301" fmla="*/ 1128290 w 2176764"/>
              <a:gd name="connsiteY301" fmla="*/ 391968 h 478888"/>
              <a:gd name="connsiteX302" fmla="*/ 1130643 w 2176764"/>
              <a:gd name="connsiteY302" fmla="*/ 413452 h 478888"/>
              <a:gd name="connsiteX303" fmla="*/ 1128290 w 2176764"/>
              <a:gd name="connsiteY303" fmla="*/ 434997 h 478888"/>
              <a:gd name="connsiteX304" fmla="*/ 1121294 w 2176764"/>
              <a:gd name="connsiteY304" fmla="*/ 448556 h 478888"/>
              <a:gd name="connsiteX305" fmla="*/ 1109717 w 2176764"/>
              <a:gd name="connsiteY305" fmla="*/ 455614 h 478888"/>
              <a:gd name="connsiteX306" fmla="*/ 1093619 w 2176764"/>
              <a:gd name="connsiteY306" fmla="*/ 457657 h 478888"/>
              <a:gd name="connsiteX307" fmla="*/ 1077584 w 2176764"/>
              <a:gd name="connsiteY307" fmla="*/ 455614 h 478888"/>
              <a:gd name="connsiteX308" fmla="*/ 1066006 w 2176764"/>
              <a:gd name="connsiteY308" fmla="*/ 448556 h 478888"/>
              <a:gd name="connsiteX309" fmla="*/ 1058948 w 2176764"/>
              <a:gd name="connsiteY309" fmla="*/ 434997 h 478888"/>
              <a:gd name="connsiteX310" fmla="*/ 1056596 w 2176764"/>
              <a:gd name="connsiteY310" fmla="*/ 413452 h 478888"/>
              <a:gd name="connsiteX311" fmla="*/ 1058948 w 2176764"/>
              <a:gd name="connsiteY311" fmla="*/ 391968 h 478888"/>
              <a:gd name="connsiteX312" fmla="*/ 1066006 w 2176764"/>
              <a:gd name="connsiteY312" fmla="*/ 378409 h 478888"/>
              <a:gd name="connsiteX313" fmla="*/ 1077584 w 2176764"/>
              <a:gd name="connsiteY313" fmla="*/ 371289 h 478888"/>
              <a:gd name="connsiteX314" fmla="*/ 1093619 w 2176764"/>
              <a:gd name="connsiteY314" fmla="*/ 369246 h 478888"/>
              <a:gd name="connsiteX315" fmla="*/ 184597 w 2176764"/>
              <a:gd name="connsiteY315" fmla="*/ 178247 h 478888"/>
              <a:gd name="connsiteX316" fmla="*/ 184597 w 2176764"/>
              <a:gd name="connsiteY316" fmla="*/ 300640 h 478888"/>
              <a:gd name="connsiteX317" fmla="*/ 245794 w 2176764"/>
              <a:gd name="connsiteY317" fmla="*/ 300641 h 478888"/>
              <a:gd name="connsiteX318" fmla="*/ 306991 w 2176764"/>
              <a:gd name="connsiteY318" fmla="*/ 239444 h 478888"/>
              <a:gd name="connsiteX319" fmla="*/ 245794 w 2176764"/>
              <a:gd name="connsiteY319" fmla="*/ 178247 h 478888"/>
              <a:gd name="connsiteX320" fmla="*/ 239444 w 2176764"/>
              <a:gd name="connsiteY320" fmla="*/ 83694 h 478888"/>
              <a:gd name="connsiteX321" fmla="*/ 284145 w 2176764"/>
              <a:gd name="connsiteY321" fmla="*/ 131523 h 478888"/>
              <a:gd name="connsiteX322" fmla="*/ 349575 w 2176764"/>
              <a:gd name="connsiteY322" fmla="*/ 129312 h 478888"/>
              <a:gd name="connsiteX323" fmla="*/ 347364 w 2176764"/>
              <a:gd name="connsiteY323" fmla="*/ 194742 h 478888"/>
              <a:gd name="connsiteX324" fmla="*/ 395193 w 2176764"/>
              <a:gd name="connsiteY324" fmla="*/ 239444 h 478888"/>
              <a:gd name="connsiteX325" fmla="*/ 347364 w 2176764"/>
              <a:gd name="connsiteY325" fmla="*/ 284145 h 478888"/>
              <a:gd name="connsiteX326" fmla="*/ 349575 w 2176764"/>
              <a:gd name="connsiteY326" fmla="*/ 349575 h 478888"/>
              <a:gd name="connsiteX327" fmla="*/ 284145 w 2176764"/>
              <a:gd name="connsiteY327" fmla="*/ 347364 h 478888"/>
              <a:gd name="connsiteX328" fmla="*/ 239444 w 2176764"/>
              <a:gd name="connsiteY328" fmla="*/ 395193 h 478888"/>
              <a:gd name="connsiteX329" fmla="*/ 194742 w 2176764"/>
              <a:gd name="connsiteY329" fmla="*/ 347364 h 478888"/>
              <a:gd name="connsiteX330" fmla="*/ 129312 w 2176764"/>
              <a:gd name="connsiteY330" fmla="*/ 349575 h 478888"/>
              <a:gd name="connsiteX331" fmla="*/ 131523 w 2176764"/>
              <a:gd name="connsiteY331" fmla="*/ 284145 h 478888"/>
              <a:gd name="connsiteX332" fmla="*/ 83694 w 2176764"/>
              <a:gd name="connsiteY332" fmla="*/ 239444 h 478888"/>
              <a:gd name="connsiteX333" fmla="*/ 131523 w 2176764"/>
              <a:gd name="connsiteY333" fmla="*/ 194742 h 478888"/>
              <a:gd name="connsiteX334" fmla="*/ 129312 w 2176764"/>
              <a:gd name="connsiteY334" fmla="*/ 129312 h 478888"/>
              <a:gd name="connsiteX335" fmla="*/ 194742 w 2176764"/>
              <a:gd name="connsiteY335" fmla="*/ 131523 h 478888"/>
              <a:gd name="connsiteX336" fmla="*/ 2066246 w 2176764"/>
              <a:gd name="connsiteY336" fmla="*/ 48339 h 478888"/>
              <a:gd name="connsiteX337" fmla="*/ 2039728 w 2176764"/>
              <a:gd name="connsiteY337" fmla="*/ 52606 h 478888"/>
              <a:gd name="connsiteX338" fmla="*/ 2023574 w 2176764"/>
              <a:gd name="connsiteY338" fmla="*/ 66018 h 478888"/>
              <a:gd name="connsiteX339" fmla="*/ 2015649 w 2176764"/>
              <a:gd name="connsiteY339" fmla="*/ 89640 h 478888"/>
              <a:gd name="connsiteX340" fmla="*/ 2013515 w 2176764"/>
              <a:gd name="connsiteY340" fmla="*/ 124234 h 478888"/>
              <a:gd name="connsiteX341" fmla="*/ 2015649 w 2176764"/>
              <a:gd name="connsiteY341" fmla="*/ 159286 h 478888"/>
              <a:gd name="connsiteX342" fmla="*/ 2023574 w 2176764"/>
              <a:gd name="connsiteY342" fmla="*/ 182451 h 478888"/>
              <a:gd name="connsiteX343" fmla="*/ 2039728 w 2176764"/>
              <a:gd name="connsiteY343" fmla="*/ 195405 h 478888"/>
              <a:gd name="connsiteX344" fmla="*/ 2066246 w 2176764"/>
              <a:gd name="connsiteY344" fmla="*/ 199520 h 478888"/>
              <a:gd name="connsiteX345" fmla="*/ 2092611 w 2176764"/>
              <a:gd name="connsiteY345" fmla="*/ 195405 h 478888"/>
              <a:gd name="connsiteX346" fmla="*/ 2108613 w 2176764"/>
              <a:gd name="connsiteY346" fmla="*/ 182451 h 478888"/>
              <a:gd name="connsiteX347" fmla="*/ 2116538 w 2176764"/>
              <a:gd name="connsiteY347" fmla="*/ 159286 h 478888"/>
              <a:gd name="connsiteX348" fmla="*/ 2118671 w 2176764"/>
              <a:gd name="connsiteY348" fmla="*/ 124234 h 478888"/>
              <a:gd name="connsiteX349" fmla="*/ 2116538 w 2176764"/>
              <a:gd name="connsiteY349" fmla="*/ 89640 h 478888"/>
              <a:gd name="connsiteX350" fmla="*/ 2108613 w 2176764"/>
              <a:gd name="connsiteY350" fmla="*/ 66018 h 478888"/>
              <a:gd name="connsiteX351" fmla="*/ 2092611 w 2176764"/>
              <a:gd name="connsiteY351" fmla="*/ 52606 h 478888"/>
              <a:gd name="connsiteX352" fmla="*/ 2066246 w 2176764"/>
              <a:gd name="connsiteY352" fmla="*/ 48339 h 478888"/>
              <a:gd name="connsiteX353" fmla="*/ 1561421 w 2176764"/>
              <a:gd name="connsiteY353" fmla="*/ 48339 h 478888"/>
              <a:gd name="connsiteX354" fmla="*/ 1534903 w 2176764"/>
              <a:gd name="connsiteY354" fmla="*/ 52606 h 478888"/>
              <a:gd name="connsiteX355" fmla="*/ 1518749 w 2176764"/>
              <a:gd name="connsiteY355" fmla="*/ 66018 h 478888"/>
              <a:gd name="connsiteX356" fmla="*/ 1510824 w 2176764"/>
              <a:gd name="connsiteY356" fmla="*/ 89640 h 478888"/>
              <a:gd name="connsiteX357" fmla="*/ 1508690 w 2176764"/>
              <a:gd name="connsiteY357" fmla="*/ 124234 h 478888"/>
              <a:gd name="connsiteX358" fmla="*/ 1510824 w 2176764"/>
              <a:gd name="connsiteY358" fmla="*/ 159286 h 478888"/>
              <a:gd name="connsiteX359" fmla="*/ 1518749 w 2176764"/>
              <a:gd name="connsiteY359" fmla="*/ 182451 h 478888"/>
              <a:gd name="connsiteX360" fmla="*/ 1534903 w 2176764"/>
              <a:gd name="connsiteY360" fmla="*/ 195405 h 478888"/>
              <a:gd name="connsiteX361" fmla="*/ 1561421 w 2176764"/>
              <a:gd name="connsiteY361" fmla="*/ 199520 h 478888"/>
              <a:gd name="connsiteX362" fmla="*/ 1587786 w 2176764"/>
              <a:gd name="connsiteY362" fmla="*/ 195405 h 478888"/>
              <a:gd name="connsiteX363" fmla="*/ 1603788 w 2176764"/>
              <a:gd name="connsiteY363" fmla="*/ 182451 h 478888"/>
              <a:gd name="connsiteX364" fmla="*/ 1611713 w 2176764"/>
              <a:gd name="connsiteY364" fmla="*/ 159286 h 478888"/>
              <a:gd name="connsiteX365" fmla="*/ 1613846 w 2176764"/>
              <a:gd name="connsiteY365" fmla="*/ 124234 h 478888"/>
              <a:gd name="connsiteX366" fmla="*/ 1611713 w 2176764"/>
              <a:gd name="connsiteY366" fmla="*/ 89640 h 478888"/>
              <a:gd name="connsiteX367" fmla="*/ 1603788 w 2176764"/>
              <a:gd name="connsiteY367" fmla="*/ 66018 h 478888"/>
              <a:gd name="connsiteX368" fmla="*/ 1587786 w 2176764"/>
              <a:gd name="connsiteY368" fmla="*/ 52606 h 478888"/>
              <a:gd name="connsiteX369" fmla="*/ 1561421 w 2176764"/>
              <a:gd name="connsiteY369" fmla="*/ 48339 h 478888"/>
              <a:gd name="connsiteX370" fmla="*/ 239443 w 2176764"/>
              <a:gd name="connsiteY370" fmla="*/ 26641 h 478888"/>
              <a:gd name="connsiteX371" fmla="*/ 26640 w 2176764"/>
              <a:gd name="connsiteY371" fmla="*/ 239444 h 478888"/>
              <a:gd name="connsiteX372" fmla="*/ 239443 w 2176764"/>
              <a:gd name="connsiteY372" fmla="*/ 452247 h 478888"/>
              <a:gd name="connsiteX373" fmla="*/ 452246 w 2176764"/>
              <a:gd name="connsiteY373" fmla="*/ 239444 h 478888"/>
              <a:gd name="connsiteX374" fmla="*/ 239443 w 2176764"/>
              <a:gd name="connsiteY374" fmla="*/ 26641 h 478888"/>
              <a:gd name="connsiteX375" fmla="*/ 1282224 w 2176764"/>
              <a:gd name="connsiteY375" fmla="*/ 18469 h 478888"/>
              <a:gd name="connsiteX376" fmla="*/ 1322153 w 2176764"/>
              <a:gd name="connsiteY376" fmla="*/ 18469 h 478888"/>
              <a:gd name="connsiteX377" fmla="*/ 1322153 w 2176764"/>
              <a:gd name="connsiteY377" fmla="*/ 194948 h 478888"/>
              <a:gd name="connsiteX378" fmla="*/ 1409021 w 2176764"/>
              <a:gd name="connsiteY378" fmla="*/ 194948 h 478888"/>
              <a:gd name="connsiteX379" fmla="*/ 1409021 w 2176764"/>
              <a:gd name="connsiteY379" fmla="*/ 230000 h 478888"/>
              <a:gd name="connsiteX380" fmla="*/ 1282224 w 2176764"/>
              <a:gd name="connsiteY380" fmla="*/ 230000 h 478888"/>
              <a:gd name="connsiteX381" fmla="*/ 1082199 w 2176764"/>
              <a:gd name="connsiteY381" fmla="*/ 18469 h 478888"/>
              <a:gd name="connsiteX382" fmla="*/ 1207472 w 2176764"/>
              <a:gd name="connsiteY382" fmla="*/ 18469 h 478888"/>
              <a:gd name="connsiteX383" fmla="*/ 1207472 w 2176764"/>
              <a:gd name="connsiteY383" fmla="*/ 53216 h 478888"/>
              <a:gd name="connsiteX384" fmla="*/ 1122128 w 2176764"/>
              <a:gd name="connsiteY384" fmla="*/ 53216 h 478888"/>
              <a:gd name="connsiteX385" fmla="*/ 1122128 w 2176764"/>
              <a:gd name="connsiteY385" fmla="*/ 104422 h 478888"/>
              <a:gd name="connsiteX386" fmla="*/ 1201376 w 2176764"/>
              <a:gd name="connsiteY386" fmla="*/ 104422 h 478888"/>
              <a:gd name="connsiteX387" fmla="*/ 1201376 w 2176764"/>
              <a:gd name="connsiteY387" fmla="*/ 137646 h 478888"/>
              <a:gd name="connsiteX388" fmla="*/ 1122128 w 2176764"/>
              <a:gd name="connsiteY388" fmla="*/ 137646 h 478888"/>
              <a:gd name="connsiteX389" fmla="*/ 1122128 w 2176764"/>
              <a:gd name="connsiteY389" fmla="*/ 194948 h 478888"/>
              <a:gd name="connsiteX390" fmla="*/ 1212958 w 2176764"/>
              <a:gd name="connsiteY390" fmla="*/ 194948 h 478888"/>
              <a:gd name="connsiteX391" fmla="*/ 1212958 w 2176764"/>
              <a:gd name="connsiteY391" fmla="*/ 230000 h 478888"/>
              <a:gd name="connsiteX392" fmla="*/ 1082199 w 2176764"/>
              <a:gd name="connsiteY392" fmla="*/ 230000 h 478888"/>
              <a:gd name="connsiteX393" fmla="*/ 825024 w 2176764"/>
              <a:gd name="connsiteY393" fmla="*/ 18469 h 478888"/>
              <a:gd name="connsiteX394" fmla="*/ 864953 w 2176764"/>
              <a:gd name="connsiteY394" fmla="*/ 18469 h 478888"/>
              <a:gd name="connsiteX395" fmla="*/ 864953 w 2176764"/>
              <a:gd name="connsiteY395" fmla="*/ 100155 h 478888"/>
              <a:gd name="connsiteX396" fmla="*/ 955478 w 2176764"/>
              <a:gd name="connsiteY396" fmla="*/ 100155 h 478888"/>
              <a:gd name="connsiteX397" fmla="*/ 955478 w 2176764"/>
              <a:gd name="connsiteY397" fmla="*/ 18469 h 478888"/>
              <a:gd name="connsiteX398" fmla="*/ 995407 w 2176764"/>
              <a:gd name="connsiteY398" fmla="*/ 18469 h 478888"/>
              <a:gd name="connsiteX399" fmla="*/ 995407 w 2176764"/>
              <a:gd name="connsiteY399" fmla="*/ 230000 h 478888"/>
              <a:gd name="connsiteX400" fmla="*/ 955478 w 2176764"/>
              <a:gd name="connsiteY400" fmla="*/ 230000 h 478888"/>
              <a:gd name="connsiteX401" fmla="*/ 955478 w 2176764"/>
              <a:gd name="connsiteY401" fmla="*/ 133378 h 478888"/>
              <a:gd name="connsiteX402" fmla="*/ 864953 w 2176764"/>
              <a:gd name="connsiteY402" fmla="*/ 133378 h 478888"/>
              <a:gd name="connsiteX403" fmla="*/ 864953 w 2176764"/>
              <a:gd name="connsiteY403" fmla="*/ 230000 h 478888"/>
              <a:gd name="connsiteX404" fmla="*/ 825024 w 2176764"/>
              <a:gd name="connsiteY404" fmla="*/ 230000 h 478888"/>
              <a:gd name="connsiteX405" fmla="*/ 615017 w 2176764"/>
              <a:gd name="connsiteY405" fmla="*/ 18469 h 478888"/>
              <a:gd name="connsiteX406" fmla="*/ 769855 w 2176764"/>
              <a:gd name="connsiteY406" fmla="*/ 18469 h 478888"/>
              <a:gd name="connsiteX407" fmla="*/ 769855 w 2176764"/>
              <a:gd name="connsiteY407" fmla="*/ 53521 h 478888"/>
              <a:gd name="connsiteX408" fmla="*/ 712248 w 2176764"/>
              <a:gd name="connsiteY408" fmla="*/ 53521 h 478888"/>
              <a:gd name="connsiteX409" fmla="*/ 712248 w 2176764"/>
              <a:gd name="connsiteY409" fmla="*/ 230000 h 478888"/>
              <a:gd name="connsiteX410" fmla="*/ 672319 w 2176764"/>
              <a:gd name="connsiteY410" fmla="*/ 230000 h 478888"/>
              <a:gd name="connsiteX411" fmla="*/ 672319 w 2176764"/>
              <a:gd name="connsiteY411" fmla="*/ 53521 h 478888"/>
              <a:gd name="connsiteX412" fmla="*/ 615017 w 2176764"/>
              <a:gd name="connsiteY412" fmla="*/ 53521 h 478888"/>
              <a:gd name="connsiteX413" fmla="*/ 2066246 w 2176764"/>
              <a:gd name="connsiteY413" fmla="*/ 15421 h 478888"/>
              <a:gd name="connsiteX414" fmla="*/ 2106632 w 2176764"/>
              <a:gd name="connsiteY414" fmla="*/ 20450 h 478888"/>
              <a:gd name="connsiteX415" fmla="*/ 2136197 w 2176764"/>
              <a:gd name="connsiteY415" fmla="*/ 37824 h 478888"/>
              <a:gd name="connsiteX416" fmla="*/ 2154333 w 2176764"/>
              <a:gd name="connsiteY416" fmla="*/ 71199 h 478888"/>
              <a:gd name="connsiteX417" fmla="*/ 2160429 w 2176764"/>
              <a:gd name="connsiteY417" fmla="*/ 124234 h 478888"/>
              <a:gd name="connsiteX418" fmla="*/ 2154333 w 2176764"/>
              <a:gd name="connsiteY418" fmla="*/ 177574 h 478888"/>
              <a:gd name="connsiteX419" fmla="*/ 2136197 w 2176764"/>
              <a:gd name="connsiteY419" fmla="*/ 210950 h 478888"/>
              <a:gd name="connsiteX420" fmla="*/ 2106632 w 2176764"/>
              <a:gd name="connsiteY420" fmla="*/ 228171 h 478888"/>
              <a:gd name="connsiteX421" fmla="*/ 2066246 w 2176764"/>
              <a:gd name="connsiteY421" fmla="*/ 233048 h 478888"/>
              <a:gd name="connsiteX422" fmla="*/ 2025707 w 2176764"/>
              <a:gd name="connsiteY422" fmla="*/ 228171 h 478888"/>
              <a:gd name="connsiteX423" fmla="*/ 1996142 w 2176764"/>
              <a:gd name="connsiteY423" fmla="*/ 210950 h 478888"/>
              <a:gd name="connsiteX424" fmla="*/ 1978006 w 2176764"/>
              <a:gd name="connsiteY424" fmla="*/ 177574 h 478888"/>
              <a:gd name="connsiteX425" fmla="*/ 1971758 w 2176764"/>
              <a:gd name="connsiteY425" fmla="*/ 124234 h 478888"/>
              <a:gd name="connsiteX426" fmla="*/ 1978006 w 2176764"/>
              <a:gd name="connsiteY426" fmla="*/ 71199 h 478888"/>
              <a:gd name="connsiteX427" fmla="*/ 1996142 w 2176764"/>
              <a:gd name="connsiteY427" fmla="*/ 37824 h 478888"/>
              <a:gd name="connsiteX428" fmla="*/ 2025707 w 2176764"/>
              <a:gd name="connsiteY428" fmla="*/ 20450 h 478888"/>
              <a:gd name="connsiteX429" fmla="*/ 2066246 w 2176764"/>
              <a:gd name="connsiteY429" fmla="*/ 15421 h 478888"/>
              <a:gd name="connsiteX430" fmla="*/ 1838179 w 2176764"/>
              <a:gd name="connsiteY430" fmla="*/ 15421 h 478888"/>
              <a:gd name="connsiteX431" fmla="*/ 1853419 w 2176764"/>
              <a:gd name="connsiteY431" fmla="*/ 16030 h 478888"/>
              <a:gd name="connsiteX432" fmla="*/ 1868964 w 2176764"/>
              <a:gd name="connsiteY432" fmla="*/ 17554 h 478888"/>
              <a:gd name="connsiteX433" fmla="*/ 1883137 w 2176764"/>
              <a:gd name="connsiteY433" fmla="*/ 19840 h 478888"/>
              <a:gd name="connsiteX434" fmla="*/ 1894262 w 2176764"/>
              <a:gd name="connsiteY434" fmla="*/ 23041 h 478888"/>
              <a:gd name="connsiteX435" fmla="*/ 1894262 w 2176764"/>
              <a:gd name="connsiteY435" fmla="*/ 58398 h 478888"/>
              <a:gd name="connsiteX436" fmla="*/ 1869116 w 2176764"/>
              <a:gd name="connsiteY436" fmla="*/ 51997 h 478888"/>
              <a:gd name="connsiteX437" fmla="*/ 1840922 w 2176764"/>
              <a:gd name="connsiteY437" fmla="*/ 49863 h 478888"/>
              <a:gd name="connsiteX438" fmla="*/ 1812728 w 2176764"/>
              <a:gd name="connsiteY438" fmla="*/ 53216 h 478888"/>
              <a:gd name="connsiteX439" fmla="*/ 1792611 w 2176764"/>
              <a:gd name="connsiteY439" fmla="*/ 65103 h 478888"/>
              <a:gd name="connsiteX440" fmla="*/ 1780572 w 2176764"/>
              <a:gd name="connsiteY440" fmla="*/ 87963 h 478888"/>
              <a:gd name="connsiteX441" fmla="*/ 1776609 w 2176764"/>
              <a:gd name="connsiteY441" fmla="*/ 124234 h 478888"/>
              <a:gd name="connsiteX442" fmla="*/ 1780267 w 2176764"/>
              <a:gd name="connsiteY442" fmla="*/ 162030 h 478888"/>
              <a:gd name="connsiteX443" fmla="*/ 1791545 w 2176764"/>
              <a:gd name="connsiteY443" fmla="*/ 184890 h 478888"/>
              <a:gd name="connsiteX444" fmla="*/ 1810899 w 2176764"/>
              <a:gd name="connsiteY444" fmla="*/ 196167 h 478888"/>
              <a:gd name="connsiteX445" fmla="*/ 1839093 w 2176764"/>
              <a:gd name="connsiteY445" fmla="*/ 199215 h 478888"/>
              <a:gd name="connsiteX446" fmla="*/ 1852962 w 2176764"/>
              <a:gd name="connsiteY446" fmla="*/ 198758 h 478888"/>
              <a:gd name="connsiteX447" fmla="*/ 1865611 w 2176764"/>
              <a:gd name="connsiteY447" fmla="*/ 196777 h 478888"/>
              <a:gd name="connsiteX448" fmla="*/ 1865611 w 2176764"/>
              <a:gd name="connsiteY448" fmla="*/ 144351 h 478888"/>
              <a:gd name="connsiteX449" fmla="*/ 1827511 w 2176764"/>
              <a:gd name="connsiteY449" fmla="*/ 144351 h 478888"/>
              <a:gd name="connsiteX450" fmla="*/ 1827511 w 2176764"/>
              <a:gd name="connsiteY450" fmla="*/ 110823 h 478888"/>
              <a:gd name="connsiteX451" fmla="*/ 1903101 w 2176764"/>
              <a:gd name="connsiteY451" fmla="*/ 110823 h 478888"/>
              <a:gd name="connsiteX452" fmla="*/ 1903101 w 2176764"/>
              <a:gd name="connsiteY452" fmla="*/ 223904 h 478888"/>
              <a:gd name="connsiteX453" fmla="*/ 1873536 w 2176764"/>
              <a:gd name="connsiteY453" fmla="*/ 230305 h 478888"/>
              <a:gd name="connsiteX454" fmla="*/ 1836045 w 2176764"/>
              <a:gd name="connsiteY454" fmla="*/ 233048 h 478888"/>
              <a:gd name="connsiteX455" fmla="*/ 1793069 w 2176764"/>
              <a:gd name="connsiteY455" fmla="*/ 228476 h 478888"/>
              <a:gd name="connsiteX456" fmla="*/ 1760912 w 2176764"/>
              <a:gd name="connsiteY456" fmla="*/ 211864 h 478888"/>
              <a:gd name="connsiteX457" fmla="*/ 1740643 w 2176764"/>
              <a:gd name="connsiteY457" fmla="*/ 178641 h 478888"/>
              <a:gd name="connsiteX458" fmla="*/ 1733633 w 2176764"/>
              <a:gd name="connsiteY458" fmla="*/ 124234 h 478888"/>
              <a:gd name="connsiteX459" fmla="*/ 1740795 w 2176764"/>
              <a:gd name="connsiteY459" fmla="*/ 72876 h 478888"/>
              <a:gd name="connsiteX460" fmla="*/ 1761522 w 2176764"/>
              <a:gd name="connsiteY460" fmla="*/ 39195 h 478888"/>
              <a:gd name="connsiteX461" fmla="*/ 1794440 w 2176764"/>
              <a:gd name="connsiteY461" fmla="*/ 20907 h 478888"/>
              <a:gd name="connsiteX462" fmla="*/ 1838179 w 2176764"/>
              <a:gd name="connsiteY462" fmla="*/ 15421 h 478888"/>
              <a:gd name="connsiteX463" fmla="*/ 1561421 w 2176764"/>
              <a:gd name="connsiteY463" fmla="*/ 15421 h 478888"/>
              <a:gd name="connsiteX464" fmla="*/ 1601807 w 2176764"/>
              <a:gd name="connsiteY464" fmla="*/ 20450 h 478888"/>
              <a:gd name="connsiteX465" fmla="*/ 1631372 w 2176764"/>
              <a:gd name="connsiteY465" fmla="*/ 37824 h 478888"/>
              <a:gd name="connsiteX466" fmla="*/ 1649508 w 2176764"/>
              <a:gd name="connsiteY466" fmla="*/ 71199 h 478888"/>
              <a:gd name="connsiteX467" fmla="*/ 1655604 w 2176764"/>
              <a:gd name="connsiteY467" fmla="*/ 124234 h 478888"/>
              <a:gd name="connsiteX468" fmla="*/ 1649508 w 2176764"/>
              <a:gd name="connsiteY468" fmla="*/ 177574 h 478888"/>
              <a:gd name="connsiteX469" fmla="*/ 1631372 w 2176764"/>
              <a:gd name="connsiteY469" fmla="*/ 210950 h 478888"/>
              <a:gd name="connsiteX470" fmla="*/ 1601807 w 2176764"/>
              <a:gd name="connsiteY470" fmla="*/ 228171 h 478888"/>
              <a:gd name="connsiteX471" fmla="*/ 1561421 w 2176764"/>
              <a:gd name="connsiteY471" fmla="*/ 233048 h 478888"/>
              <a:gd name="connsiteX472" fmla="*/ 1520882 w 2176764"/>
              <a:gd name="connsiteY472" fmla="*/ 228171 h 478888"/>
              <a:gd name="connsiteX473" fmla="*/ 1491317 w 2176764"/>
              <a:gd name="connsiteY473" fmla="*/ 210950 h 478888"/>
              <a:gd name="connsiteX474" fmla="*/ 1473181 w 2176764"/>
              <a:gd name="connsiteY474" fmla="*/ 177574 h 478888"/>
              <a:gd name="connsiteX475" fmla="*/ 1466933 w 2176764"/>
              <a:gd name="connsiteY475" fmla="*/ 124234 h 478888"/>
              <a:gd name="connsiteX476" fmla="*/ 1473181 w 2176764"/>
              <a:gd name="connsiteY476" fmla="*/ 71199 h 478888"/>
              <a:gd name="connsiteX477" fmla="*/ 1491317 w 2176764"/>
              <a:gd name="connsiteY477" fmla="*/ 37824 h 478888"/>
              <a:gd name="connsiteX478" fmla="*/ 1520882 w 2176764"/>
              <a:gd name="connsiteY478" fmla="*/ 20450 h 478888"/>
              <a:gd name="connsiteX479" fmla="*/ 1561421 w 2176764"/>
              <a:gd name="connsiteY479" fmla="*/ 15421 h 478888"/>
              <a:gd name="connsiteX480" fmla="*/ 239444 w 2176764"/>
              <a:gd name="connsiteY480" fmla="*/ 0 h 478888"/>
              <a:gd name="connsiteX481" fmla="*/ 478888 w 2176764"/>
              <a:gd name="connsiteY481" fmla="*/ 239444 h 478888"/>
              <a:gd name="connsiteX482" fmla="*/ 239444 w 2176764"/>
              <a:gd name="connsiteY482" fmla="*/ 478888 h 478888"/>
              <a:gd name="connsiteX483" fmla="*/ 0 w 2176764"/>
              <a:gd name="connsiteY483" fmla="*/ 239444 h 478888"/>
              <a:gd name="connsiteX484" fmla="*/ 239444 w 2176764"/>
              <a:gd name="connsiteY484" fmla="*/ 0 h 478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Lst>
            <a:rect l="l" t="t" r="r" b="b"/>
            <a:pathLst>
              <a:path w="2176764" h="478888">
                <a:moveTo>
                  <a:pt x="650145" y="380886"/>
                </a:moveTo>
                <a:lnTo>
                  <a:pt x="635410" y="420881"/>
                </a:lnTo>
                <a:lnTo>
                  <a:pt x="666118" y="420881"/>
                </a:lnTo>
                <a:lnTo>
                  <a:pt x="651631" y="380886"/>
                </a:lnTo>
                <a:close/>
                <a:moveTo>
                  <a:pt x="2041766" y="380143"/>
                </a:moveTo>
                <a:lnTo>
                  <a:pt x="2041766" y="412585"/>
                </a:lnTo>
                <a:lnTo>
                  <a:pt x="2051425" y="412585"/>
                </a:lnTo>
                <a:cubicBezTo>
                  <a:pt x="2055387" y="412585"/>
                  <a:pt x="2058792" y="412399"/>
                  <a:pt x="2061640" y="412028"/>
                </a:cubicBezTo>
                <a:cubicBezTo>
                  <a:pt x="2064488" y="411656"/>
                  <a:pt x="2066820" y="410893"/>
                  <a:pt x="2068636" y="409737"/>
                </a:cubicBezTo>
                <a:cubicBezTo>
                  <a:pt x="2070452" y="408581"/>
                  <a:pt x="2071794" y="406889"/>
                  <a:pt x="2072661" y="404660"/>
                </a:cubicBezTo>
                <a:cubicBezTo>
                  <a:pt x="2073528" y="402431"/>
                  <a:pt x="2073961" y="399501"/>
                  <a:pt x="2073961" y="395869"/>
                </a:cubicBezTo>
                <a:cubicBezTo>
                  <a:pt x="2073961" y="392649"/>
                  <a:pt x="2073528" y="390008"/>
                  <a:pt x="2072661" y="387944"/>
                </a:cubicBezTo>
                <a:cubicBezTo>
                  <a:pt x="2071794" y="385880"/>
                  <a:pt x="2070452" y="384270"/>
                  <a:pt x="2068636" y="383115"/>
                </a:cubicBezTo>
                <a:cubicBezTo>
                  <a:pt x="2066820" y="381959"/>
                  <a:pt x="2064488" y="381175"/>
                  <a:pt x="2061640" y="380762"/>
                </a:cubicBezTo>
                <a:cubicBezTo>
                  <a:pt x="2058792" y="380349"/>
                  <a:pt x="2055387" y="380143"/>
                  <a:pt x="2051425" y="380143"/>
                </a:cubicBezTo>
                <a:close/>
                <a:moveTo>
                  <a:pt x="1270241" y="380143"/>
                </a:moveTo>
                <a:lnTo>
                  <a:pt x="1270241" y="412585"/>
                </a:lnTo>
                <a:lnTo>
                  <a:pt x="1279900" y="412585"/>
                </a:lnTo>
                <a:cubicBezTo>
                  <a:pt x="1283862" y="412585"/>
                  <a:pt x="1287267" y="412399"/>
                  <a:pt x="1290115" y="412028"/>
                </a:cubicBezTo>
                <a:cubicBezTo>
                  <a:pt x="1292963" y="411656"/>
                  <a:pt x="1295295" y="410893"/>
                  <a:pt x="1297111" y="409737"/>
                </a:cubicBezTo>
                <a:cubicBezTo>
                  <a:pt x="1298928" y="408581"/>
                  <a:pt x="1300269" y="406889"/>
                  <a:pt x="1301136" y="404660"/>
                </a:cubicBezTo>
                <a:cubicBezTo>
                  <a:pt x="1302002" y="402431"/>
                  <a:pt x="1302436" y="399501"/>
                  <a:pt x="1302436" y="395869"/>
                </a:cubicBezTo>
                <a:cubicBezTo>
                  <a:pt x="1302436" y="392649"/>
                  <a:pt x="1302002" y="390008"/>
                  <a:pt x="1301136" y="387944"/>
                </a:cubicBezTo>
                <a:cubicBezTo>
                  <a:pt x="1300269" y="385880"/>
                  <a:pt x="1298928" y="384270"/>
                  <a:pt x="1297111" y="383115"/>
                </a:cubicBezTo>
                <a:cubicBezTo>
                  <a:pt x="1295295" y="381959"/>
                  <a:pt x="1292963" y="381175"/>
                  <a:pt x="1290115" y="380762"/>
                </a:cubicBezTo>
                <a:cubicBezTo>
                  <a:pt x="1287267" y="380349"/>
                  <a:pt x="1283862" y="380143"/>
                  <a:pt x="1279900" y="380143"/>
                </a:cubicBezTo>
                <a:close/>
                <a:moveTo>
                  <a:pt x="822566" y="380143"/>
                </a:moveTo>
                <a:lnTo>
                  <a:pt x="822566" y="446637"/>
                </a:lnTo>
                <a:lnTo>
                  <a:pt x="835939" y="446637"/>
                </a:lnTo>
                <a:cubicBezTo>
                  <a:pt x="840397" y="446637"/>
                  <a:pt x="844483" y="446121"/>
                  <a:pt x="848198" y="445089"/>
                </a:cubicBezTo>
                <a:cubicBezTo>
                  <a:pt x="851913" y="444057"/>
                  <a:pt x="855112" y="442282"/>
                  <a:pt x="857795" y="439765"/>
                </a:cubicBezTo>
                <a:cubicBezTo>
                  <a:pt x="860477" y="437247"/>
                  <a:pt x="862541" y="433842"/>
                  <a:pt x="863986" y="429549"/>
                </a:cubicBezTo>
                <a:cubicBezTo>
                  <a:pt x="865430" y="425256"/>
                  <a:pt x="866153" y="419891"/>
                  <a:pt x="866153" y="413452"/>
                </a:cubicBezTo>
                <a:cubicBezTo>
                  <a:pt x="866153" y="406600"/>
                  <a:pt x="865389" y="401007"/>
                  <a:pt x="863862" y="396673"/>
                </a:cubicBezTo>
                <a:cubicBezTo>
                  <a:pt x="862335" y="392340"/>
                  <a:pt x="860230" y="388955"/>
                  <a:pt x="857547" y="386520"/>
                </a:cubicBezTo>
                <a:cubicBezTo>
                  <a:pt x="854864" y="384085"/>
                  <a:pt x="851686" y="382413"/>
                  <a:pt x="848012" y="381505"/>
                </a:cubicBezTo>
                <a:cubicBezTo>
                  <a:pt x="844339" y="380597"/>
                  <a:pt x="840315" y="380143"/>
                  <a:pt x="835939" y="380143"/>
                </a:cubicBezTo>
                <a:close/>
                <a:moveTo>
                  <a:pt x="727316" y="380143"/>
                </a:moveTo>
                <a:lnTo>
                  <a:pt x="727316" y="446637"/>
                </a:lnTo>
                <a:lnTo>
                  <a:pt x="740690" y="446637"/>
                </a:lnTo>
                <a:cubicBezTo>
                  <a:pt x="745147" y="446637"/>
                  <a:pt x="749233" y="446121"/>
                  <a:pt x="752948" y="445089"/>
                </a:cubicBezTo>
                <a:cubicBezTo>
                  <a:pt x="756663" y="444057"/>
                  <a:pt x="759862" y="442282"/>
                  <a:pt x="762545" y="439765"/>
                </a:cubicBezTo>
                <a:cubicBezTo>
                  <a:pt x="765227" y="437247"/>
                  <a:pt x="767291" y="433842"/>
                  <a:pt x="768736" y="429549"/>
                </a:cubicBezTo>
                <a:cubicBezTo>
                  <a:pt x="770180" y="425256"/>
                  <a:pt x="770903" y="419891"/>
                  <a:pt x="770903" y="413452"/>
                </a:cubicBezTo>
                <a:cubicBezTo>
                  <a:pt x="770903" y="406600"/>
                  <a:pt x="770139" y="401007"/>
                  <a:pt x="768612" y="396673"/>
                </a:cubicBezTo>
                <a:cubicBezTo>
                  <a:pt x="767085" y="392340"/>
                  <a:pt x="764980" y="388955"/>
                  <a:pt x="762297" y="386520"/>
                </a:cubicBezTo>
                <a:cubicBezTo>
                  <a:pt x="759614" y="384085"/>
                  <a:pt x="756436" y="382413"/>
                  <a:pt x="752762" y="381505"/>
                </a:cubicBezTo>
                <a:cubicBezTo>
                  <a:pt x="749089" y="380597"/>
                  <a:pt x="745065" y="380143"/>
                  <a:pt x="740690" y="380143"/>
                </a:cubicBezTo>
                <a:close/>
                <a:moveTo>
                  <a:pt x="1722269" y="378657"/>
                </a:moveTo>
                <a:cubicBezTo>
                  <a:pt x="1717069" y="378657"/>
                  <a:pt x="1712817" y="379359"/>
                  <a:pt x="1709515" y="380762"/>
                </a:cubicBezTo>
                <a:cubicBezTo>
                  <a:pt x="1706213" y="382165"/>
                  <a:pt x="1703634" y="384291"/>
                  <a:pt x="1701776" y="387139"/>
                </a:cubicBezTo>
                <a:cubicBezTo>
                  <a:pt x="1699919" y="389987"/>
                  <a:pt x="1698639" y="393598"/>
                  <a:pt x="1697938" y="397974"/>
                </a:cubicBezTo>
                <a:cubicBezTo>
                  <a:pt x="1697236" y="402349"/>
                  <a:pt x="1696885" y="407508"/>
                  <a:pt x="1696885" y="413452"/>
                </a:cubicBezTo>
                <a:cubicBezTo>
                  <a:pt x="1696885" y="419560"/>
                  <a:pt x="1697236" y="424802"/>
                  <a:pt x="1697938" y="429178"/>
                </a:cubicBezTo>
                <a:cubicBezTo>
                  <a:pt x="1698639" y="433553"/>
                  <a:pt x="1699919" y="437144"/>
                  <a:pt x="1701776" y="439950"/>
                </a:cubicBezTo>
                <a:cubicBezTo>
                  <a:pt x="1703634" y="442757"/>
                  <a:pt x="1706213" y="444821"/>
                  <a:pt x="1709515" y="446142"/>
                </a:cubicBezTo>
                <a:cubicBezTo>
                  <a:pt x="1712817" y="447462"/>
                  <a:pt x="1717069" y="448123"/>
                  <a:pt x="1722269" y="448123"/>
                </a:cubicBezTo>
                <a:cubicBezTo>
                  <a:pt x="1727552" y="448123"/>
                  <a:pt x="1731845" y="447462"/>
                  <a:pt x="1735147" y="446142"/>
                </a:cubicBezTo>
                <a:cubicBezTo>
                  <a:pt x="1738449" y="444821"/>
                  <a:pt x="1741029" y="442757"/>
                  <a:pt x="1742886" y="439950"/>
                </a:cubicBezTo>
                <a:cubicBezTo>
                  <a:pt x="1744744" y="437144"/>
                  <a:pt x="1746023" y="433553"/>
                  <a:pt x="1746725" y="429178"/>
                </a:cubicBezTo>
                <a:cubicBezTo>
                  <a:pt x="1747426" y="424802"/>
                  <a:pt x="1747777" y="419560"/>
                  <a:pt x="1747777" y="413452"/>
                </a:cubicBezTo>
                <a:cubicBezTo>
                  <a:pt x="1747777" y="407508"/>
                  <a:pt x="1747426" y="402349"/>
                  <a:pt x="1746725" y="397974"/>
                </a:cubicBezTo>
                <a:cubicBezTo>
                  <a:pt x="1746023" y="393598"/>
                  <a:pt x="1744744" y="389987"/>
                  <a:pt x="1742886" y="387139"/>
                </a:cubicBezTo>
                <a:cubicBezTo>
                  <a:pt x="1741029" y="384291"/>
                  <a:pt x="1738449" y="382165"/>
                  <a:pt x="1735147" y="380762"/>
                </a:cubicBezTo>
                <a:cubicBezTo>
                  <a:pt x="1731845" y="379359"/>
                  <a:pt x="1727552" y="378657"/>
                  <a:pt x="1722269" y="378657"/>
                </a:cubicBezTo>
                <a:close/>
                <a:moveTo>
                  <a:pt x="1522244" y="378657"/>
                </a:moveTo>
                <a:cubicBezTo>
                  <a:pt x="1517044" y="378657"/>
                  <a:pt x="1512792" y="379359"/>
                  <a:pt x="1509490" y="380762"/>
                </a:cubicBezTo>
                <a:cubicBezTo>
                  <a:pt x="1506188" y="382165"/>
                  <a:pt x="1503609" y="384291"/>
                  <a:pt x="1501751" y="387139"/>
                </a:cubicBezTo>
                <a:cubicBezTo>
                  <a:pt x="1499894" y="389987"/>
                  <a:pt x="1498614" y="393598"/>
                  <a:pt x="1497913" y="397974"/>
                </a:cubicBezTo>
                <a:cubicBezTo>
                  <a:pt x="1497211" y="402349"/>
                  <a:pt x="1496860" y="407508"/>
                  <a:pt x="1496860" y="413452"/>
                </a:cubicBezTo>
                <a:cubicBezTo>
                  <a:pt x="1496860" y="419560"/>
                  <a:pt x="1497211" y="424802"/>
                  <a:pt x="1497913" y="429178"/>
                </a:cubicBezTo>
                <a:cubicBezTo>
                  <a:pt x="1498614" y="433553"/>
                  <a:pt x="1499894" y="437144"/>
                  <a:pt x="1501751" y="439950"/>
                </a:cubicBezTo>
                <a:cubicBezTo>
                  <a:pt x="1503609" y="442757"/>
                  <a:pt x="1506188" y="444821"/>
                  <a:pt x="1509490" y="446142"/>
                </a:cubicBezTo>
                <a:cubicBezTo>
                  <a:pt x="1512792" y="447462"/>
                  <a:pt x="1517044" y="448123"/>
                  <a:pt x="1522244" y="448123"/>
                </a:cubicBezTo>
                <a:cubicBezTo>
                  <a:pt x="1527528" y="448123"/>
                  <a:pt x="1531820" y="447462"/>
                  <a:pt x="1535122" y="446142"/>
                </a:cubicBezTo>
                <a:cubicBezTo>
                  <a:pt x="1538424" y="444821"/>
                  <a:pt x="1541004" y="442757"/>
                  <a:pt x="1542861" y="439950"/>
                </a:cubicBezTo>
                <a:cubicBezTo>
                  <a:pt x="1544719" y="437144"/>
                  <a:pt x="1545998" y="433553"/>
                  <a:pt x="1546700" y="429178"/>
                </a:cubicBezTo>
                <a:cubicBezTo>
                  <a:pt x="1547401" y="424802"/>
                  <a:pt x="1547752" y="419560"/>
                  <a:pt x="1547752" y="413452"/>
                </a:cubicBezTo>
                <a:cubicBezTo>
                  <a:pt x="1547752" y="407508"/>
                  <a:pt x="1547401" y="402349"/>
                  <a:pt x="1546700" y="397974"/>
                </a:cubicBezTo>
                <a:cubicBezTo>
                  <a:pt x="1545998" y="393598"/>
                  <a:pt x="1544719" y="389987"/>
                  <a:pt x="1542861" y="387139"/>
                </a:cubicBezTo>
                <a:cubicBezTo>
                  <a:pt x="1541004" y="384291"/>
                  <a:pt x="1538424" y="382165"/>
                  <a:pt x="1535122" y="380762"/>
                </a:cubicBezTo>
                <a:cubicBezTo>
                  <a:pt x="1531820" y="379359"/>
                  <a:pt x="1527528" y="378657"/>
                  <a:pt x="1522244" y="378657"/>
                </a:cubicBezTo>
                <a:close/>
                <a:moveTo>
                  <a:pt x="1093619" y="378657"/>
                </a:moveTo>
                <a:cubicBezTo>
                  <a:pt x="1088419" y="378657"/>
                  <a:pt x="1084167" y="379359"/>
                  <a:pt x="1080865" y="380762"/>
                </a:cubicBezTo>
                <a:cubicBezTo>
                  <a:pt x="1077563" y="382165"/>
                  <a:pt x="1074984" y="384291"/>
                  <a:pt x="1073126" y="387139"/>
                </a:cubicBezTo>
                <a:cubicBezTo>
                  <a:pt x="1071269" y="389987"/>
                  <a:pt x="1069989" y="393598"/>
                  <a:pt x="1069288" y="397974"/>
                </a:cubicBezTo>
                <a:cubicBezTo>
                  <a:pt x="1068586" y="402349"/>
                  <a:pt x="1068235" y="407508"/>
                  <a:pt x="1068235" y="413452"/>
                </a:cubicBezTo>
                <a:cubicBezTo>
                  <a:pt x="1068235" y="419560"/>
                  <a:pt x="1068586" y="424802"/>
                  <a:pt x="1069288" y="429178"/>
                </a:cubicBezTo>
                <a:cubicBezTo>
                  <a:pt x="1069989" y="433553"/>
                  <a:pt x="1071269" y="437144"/>
                  <a:pt x="1073126" y="439950"/>
                </a:cubicBezTo>
                <a:cubicBezTo>
                  <a:pt x="1074984" y="442757"/>
                  <a:pt x="1077563" y="444821"/>
                  <a:pt x="1080865" y="446142"/>
                </a:cubicBezTo>
                <a:cubicBezTo>
                  <a:pt x="1084167" y="447462"/>
                  <a:pt x="1088419" y="448123"/>
                  <a:pt x="1093619" y="448123"/>
                </a:cubicBezTo>
                <a:cubicBezTo>
                  <a:pt x="1098902" y="448123"/>
                  <a:pt x="1103195" y="447462"/>
                  <a:pt x="1106497" y="446142"/>
                </a:cubicBezTo>
                <a:cubicBezTo>
                  <a:pt x="1109799" y="444821"/>
                  <a:pt x="1112379" y="442757"/>
                  <a:pt x="1114236" y="439950"/>
                </a:cubicBezTo>
                <a:cubicBezTo>
                  <a:pt x="1116094" y="437144"/>
                  <a:pt x="1117373" y="433553"/>
                  <a:pt x="1118075" y="429178"/>
                </a:cubicBezTo>
                <a:cubicBezTo>
                  <a:pt x="1118776" y="424802"/>
                  <a:pt x="1119127" y="419560"/>
                  <a:pt x="1119127" y="413452"/>
                </a:cubicBezTo>
                <a:cubicBezTo>
                  <a:pt x="1119127" y="407508"/>
                  <a:pt x="1118776" y="402349"/>
                  <a:pt x="1118075" y="397974"/>
                </a:cubicBezTo>
                <a:cubicBezTo>
                  <a:pt x="1117373" y="393598"/>
                  <a:pt x="1116094" y="389987"/>
                  <a:pt x="1114236" y="387139"/>
                </a:cubicBezTo>
                <a:cubicBezTo>
                  <a:pt x="1112379" y="384291"/>
                  <a:pt x="1109799" y="382165"/>
                  <a:pt x="1106497" y="380762"/>
                </a:cubicBezTo>
                <a:cubicBezTo>
                  <a:pt x="1103195" y="379359"/>
                  <a:pt x="1098902" y="378657"/>
                  <a:pt x="1093619" y="378657"/>
                </a:cubicBezTo>
                <a:close/>
                <a:moveTo>
                  <a:pt x="2125872" y="370484"/>
                </a:moveTo>
                <a:lnTo>
                  <a:pt x="2173668" y="370484"/>
                </a:lnTo>
                <a:lnTo>
                  <a:pt x="2173668" y="380390"/>
                </a:lnTo>
                <a:lnTo>
                  <a:pt x="2137016" y="380390"/>
                </a:lnTo>
                <a:lnTo>
                  <a:pt x="2137016" y="407013"/>
                </a:lnTo>
                <a:lnTo>
                  <a:pt x="2171192" y="407013"/>
                </a:lnTo>
                <a:lnTo>
                  <a:pt x="2171192" y="416424"/>
                </a:lnTo>
                <a:lnTo>
                  <a:pt x="2137016" y="416424"/>
                </a:lnTo>
                <a:lnTo>
                  <a:pt x="2137016" y="446389"/>
                </a:lnTo>
                <a:lnTo>
                  <a:pt x="2176764" y="446389"/>
                </a:lnTo>
                <a:lnTo>
                  <a:pt x="2176764" y="456419"/>
                </a:lnTo>
                <a:lnTo>
                  <a:pt x="2125872" y="456419"/>
                </a:lnTo>
                <a:close/>
                <a:moveTo>
                  <a:pt x="2030622" y="370484"/>
                </a:moveTo>
                <a:lnTo>
                  <a:pt x="2052415" y="370484"/>
                </a:lnTo>
                <a:cubicBezTo>
                  <a:pt x="2058441" y="370484"/>
                  <a:pt x="2063539" y="370918"/>
                  <a:pt x="2067708" y="371785"/>
                </a:cubicBezTo>
                <a:cubicBezTo>
                  <a:pt x="2071876" y="372651"/>
                  <a:pt x="2075261" y="374075"/>
                  <a:pt x="2077861" y="376057"/>
                </a:cubicBezTo>
                <a:cubicBezTo>
                  <a:pt x="2080462" y="378038"/>
                  <a:pt x="2082340" y="380659"/>
                  <a:pt x="2083495" y="383920"/>
                </a:cubicBezTo>
                <a:cubicBezTo>
                  <a:pt x="2084651" y="387180"/>
                  <a:pt x="2085229" y="391163"/>
                  <a:pt x="2085229" y="395869"/>
                </a:cubicBezTo>
                <a:cubicBezTo>
                  <a:pt x="2085229" y="403298"/>
                  <a:pt x="2083784" y="408932"/>
                  <a:pt x="2080895" y="412771"/>
                </a:cubicBezTo>
                <a:cubicBezTo>
                  <a:pt x="2078006" y="416609"/>
                  <a:pt x="2073589" y="419189"/>
                  <a:pt x="2067646" y="420510"/>
                </a:cubicBezTo>
                <a:lnTo>
                  <a:pt x="2093401" y="456419"/>
                </a:lnTo>
                <a:lnTo>
                  <a:pt x="2080276" y="456419"/>
                </a:lnTo>
                <a:lnTo>
                  <a:pt x="2056625" y="421748"/>
                </a:lnTo>
                <a:cubicBezTo>
                  <a:pt x="2055965" y="421831"/>
                  <a:pt x="2055284" y="421872"/>
                  <a:pt x="2054582" y="421872"/>
                </a:cubicBezTo>
                <a:cubicBezTo>
                  <a:pt x="2053881" y="421872"/>
                  <a:pt x="2053158" y="421872"/>
                  <a:pt x="2052415" y="421872"/>
                </a:cubicBezTo>
                <a:lnTo>
                  <a:pt x="2041766" y="421872"/>
                </a:lnTo>
                <a:lnTo>
                  <a:pt x="2041766" y="456419"/>
                </a:lnTo>
                <a:lnTo>
                  <a:pt x="2030622" y="456419"/>
                </a:lnTo>
                <a:close/>
                <a:moveTo>
                  <a:pt x="1954422" y="370484"/>
                </a:moveTo>
                <a:lnTo>
                  <a:pt x="2002218" y="370484"/>
                </a:lnTo>
                <a:lnTo>
                  <a:pt x="2002218" y="380390"/>
                </a:lnTo>
                <a:lnTo>
                  <a:pt x="1965566" y="380390"/>
                </a:lnTo>
                <a:lnTo>
                  <a:pt x="1965566" y="407013"/>
                </a:lnTo>
                <a:lnTo>
                  <a:pt x="1999742" y="407013"/>
                </a:lnTo>
                <a:lnTo>
                  <a:pt x="1999742" y="416424"/>
                </a:lnTo>
                <a:lnTo>
                  <a:pt x="1965566" y="416424"/>
                </a:lnTo>
                <a:lnTo>
                  <a:pt x="1965566" y="446389"/>
                </a:lnTo>
                <a:lnTo>
                  <a:pt x="2005314" y="446389"/>
                </a:lnTo>
                <a:lnTo>
                  <a:pt x="2005314" y="456419"/>
                </a:lnTo>
                <a:lnTo>
                  <a:pt x="1954422" y="456419"/>
                </a:lnTo>
                <a:close/>
                <a:moveTo>
                  <a:pt x="1859172" y="370484"/>
                </a:moveTo>
                <a:lnTo>
                  <a:pt x="1870316" y="370484"/>
                </a:lnTo>
                <a:lnTo>
                  <a:pt x="1870316" y="405527"/>
                </a:lnTo>
                <a:lnTo>
                  <a:pt x="1912788" y="405527"/>
                </a:lnTo>
                <a:lnTo>
                  <a:pt x="1912788" y="370484"/>
                </a:lnTo>
                <a:lnTo>
                  <a:pt x="1924056" y="370484"/>
                </a:lnTo>
                <a:lnTo>
                  <a:pt x="1924056" y="456419"/>
                </a:lnTo>
                <a:lnTo>
                  <a:pt x="1912788" y="456419"/>
                </a:lnTo>
                <a:lnTo>
                  <a:pt x="1912788" y="414814"/>
                </a:lnTo>
                <a:lnTo>
                  <a:pt x="1870316" y="414814"/>
                </a:lnTo>
                <a:lnTo>
                  <a:pt x="1870316" y="456419"/>
                </a:lnTo>
                <a:lnTo>
                  <a:pt x="1859172" y="456419"/>
                </a:lnTo>
                <a:close/>
                <a:moveTo>
                  <a:pt x="1411497" y="370484"/>
                </a:moveTo>
                <a:lnTo>
                  <a:pt x="1422641" y="370484"/>
                </a:lnTo>
                <a:lnTo>
                  <a:pt x="1422641" y="446389"/>
                </a:lnTo>
                <a:lnTo>
                  <a:pt x="1459913" y="446389"/>
                </a:lnTo>
                <a:lnTo>
                  <a:pt x="1459913" y="456419"/>
                </a:lnTo>
                <a:lnTo>
                  <a:pt x="1411497" y="456419"/>
                </a:lnTo>
                <a:close/>
                <a:moveTo>
                  <a:pt x="1259097" y="370484"/>
                </a:moveTo>
                <a:lnTo>
                  <a:pt x="1280890" y="370484"/>
                </a:lnTo>
                <a:cubicBezTo>
                  <a:pt x="1286916" y="370484"/>
                  <a:pt x="1292014" y="370918"/>
                  <a:pt x="1296183" y="371785"/>
                </a:cubicBezTo>
                <a:cubicBezTo>
                  <a:pt x="1300351" y="372651"/>
                  <a:pt x="1303736" y="374075"/>
                  <a:pt x="1306336" y="376057"/>
                </a:cubicBezTo>
                <a:cubicBezTo>
                  <a:pt x="1308937" y="378038"/>
                  <a:pt x="1310815" y="380659"/>
                  <a:pt x="1311970" y="383920"/>
                </a:cubicBezTo>
                <a:cubicBezTo>
                  <a:pt x="1313126" y="387180"/>
                  <a:pt x="1313704" y="391163"/>
                  <a:pt x="1313704" y="395869"/>
                </a:cubicBezTo>
                <a:cubicBezTo>
                  <a:pt x="1313704" y="403298"/>
                  <a:pt x="1312259" y="408932"/>
                  <a:pt x="1309370" y="412771"/>
                </a:cubicBezTo>
                <a:cubicBezTo>
                  <a:pt x="1306481" y="416609"/>
                  <a:pt x="1302064" y="419189"/>
                  <a:pt x="1296121" y="420510"/>
                </a:cubicBezTo>
                <a:lnTo>
                  <a:pt x="1321876" y="456419"/>
                </a:lnTo>
                <a:lnTo>
                  <a:pt x="1308751" y="456419"/>
                </a:lnTo>
                <a:lnTo>
                  <a:pt x="1285100" y="421748"/>
                </a:lnTo>
                <a:cubicBezTo>
                  <a:pt x="1284440" y="421831"/>
                  <a:pt x="1283759" y="421872"/>
                  <a:pt x="1283057" y="421872"/>
                </a:cubicBezTo>
                <a:cubicBezTo>
                  <a:pt x="1282356" y="421872"/>
                  <a:pt x="1281633" y="421872"/>
                  <a:pt x="1280890" y="421872"/>
                </a:cubicBezTo>
                <a:lnTo>
                  <a:pt x="1270241" y="421872"/>
                </a:lnTo>
                <a:lnTo>
                  <a:pt x="1270241" y="456419"/>
                </a:lnTo>
                <a:lnTo>
                  <a:pt x="1259097" y="456419"/>
                </a:lnTo>
                <a:close/>
                <a:moveTo>
                  <a:pt x="1163476" y="370484"/>
                </a:moveTo>
                <a:lnTo>
                  <a:pt x="1174496" y="370484"/>
                </a:lnTo>
                <a:lnTo>
                  <a:pt x="1174496" y="426206"/>
                </a:lnTo>
                <a:cubicBezTo>
                  <a:pt x="1174496" y="430333"/>
                  <a:pt x="1174868" y="433780"/>
                  <a:pt x="1175610" y="436545"/>
                </a:cubicBezTo>
                <a:cubicBezTo>
                  <a:pt x="1176353" y="439311"/>
                  <a:pt x="1177571" y="441519"/>
                  <a:pt x="1179263" y="443170"/>
                </a:cubicBezTo>
                <a:cubicBezTo>
                  <a:pt x="1180956" y="444821"/>
                  <a:pt x="1183164" y="446018"/>
                  <a:pt x="1185888" y="446761"/>
                </a:cubicBezTo>
                <a:cubicBezTo>
                  <a:pt x="1188612" y="447504"/>
                  <a:pt x="1191955" y="447875"/>
                  <a:pt x="1195918" y="447875"/>
                </a:cubicBezTo>
                <a:cubicBezTo>
                  <a:pt x="1200045" y="447875"/>
                  <a:pt x="1203492" y="447504"/>
                  <a:pt x="1206257" y="446761"/>
                </a:cubicBezTo>
                <a:cubicBezTo>
                  <a:pt x="1209023" y="446018"/>
                  <a:pt x="1211231" y="444821"/>
                  <a:pt x="1212882" y="443170"/>
                </a:cubicBezTo>
                <a:cubicBezTo>
                  <a:pt x="1214533" y="441519"/>
                  <a:pt x="1215688" y="439311"/>
                  <a:pt x="1216349" y="436545"/>
                </a:cubicBezTo>
                <a:cubicBezTo>
                  <a:pt x="1217009" y="433780"/>
                  <a:pt x="1217339" y="430333"/>
                  <a:pt x="1217339" y="426206"/>
                </a:cubicBezTo>
                <a:lnTo>
                  <a:pt x="1217339" y="370484"/>
                </a:lnTo>
                <a:lnTo>
                  <a:pt x="1228360" y="370484"/>
                </a:lnTo>
                <a:lnTo>
                  <a:pt x="1228360" y="428682"/>
                </a:lnTo>
                <a:cubicBezTo>
                  <a:pt x="1228360" y="438836"/>
                  <a:pt x="1225636" y="446203"/>
                  <a:pt x="1220187" y="450785"/>
                </a:cubicBezTo>
                <a:cubicBezTo>
                  <a:pt x="1214739" y="455367"/>
                  <a:pt x="1206608" y="457657"/>
                  <a:pt x="1195794" y="457657"/>
                </a:cubicBezTo>
                <a:cubicBezTo>
                  <a:pt x="1184980" y="457657"/>
                  <a:pt x="1176890" y="455449"/>
                  <a:pt x="1171524" y="451033"/>
                </a:cubicBezTo>
                <a:cubicBezTo>
                  <a:pt x="1166159" y="446616"/>
                  <a:pt x="1163476" y="439166"/>
                  <a:pt x="1163476" y="428682"/>
                </a:cubicBezTo>
                <a:close/>
                <a:moveTo>
                  <a:pt x="962698" y="370484"/>
                </a:moveTo>
                <a:lnTo>
                  <a:pt x="975576" y="370484"/>
                </a:lnTo>
                <a:lnTo>
                  <a:pt x="998731" y="409366"/>
                </a:lnTo>
                <a:lnTo>
                  <a:pt x="999474" y="409366"/>
                </a:lnTo>
                <a:lnTo>
                  <a:pt x="1022506" y="370484"/>
                </a:lnTo>
                <a:lnTo>
                  <a:pt x="1034764" y="370484"/>
                </a:lnTo>
                <a:lnTo>
                  <a:pt x="1004180" y="419395"/>
                </a:lnTo>
                <a:lnTo>
                  <a:pt x="1004180" y="456419"/>
                </a:lnTo>
                <a:lnTo>
                  <a:pt x="993035" y="456419"/>
                </a:lnTo>
                <a:lnTo>
                  <a:pt x="993035" y="419519"/>
                </a:lnTo>
                <a:close/>
                <a:moveTo>
                  <a:pt x="811422" y="370484"/>
                </a:moveTo>
                <a:lnTo>
                  <a:pt x="836187" y="370484"/>
                </a:lnTo>
                <a:cubicBezTo>
                  <a:pt x="842378" y="370484"/>
                  <a:pt x="848012" y="371042"/>
                  <a:pt x="853089" y="372156"/>
                </a:cubicBezTo>
                <a:cubicBezTo>
                  <a:pt x="858166" y="373271"/>
                  <a:pt x="862521" y="375396"/>
                  <a:pt x="866153" y="378533"/>
                </a:cubicBezTo>
                <a:cubicBezTo>
                  <a:pt x="869785" y="381670"/>
                  <a:pt x="872612" y="386045"/>
                  <a:pt x="874635" y="391659"/>
                </a:cubicBezTo>
                <a:cubicBezTo>
                  <a:pt x="876657" y="397272"/>
                  <a:pt x="877669" y="404536"/>
                  <a:pt x="877669" y="413452"/>
                </a:cubicBezTo>
                <a:cubicBezTo>
                  <a:pt x="877669" y="421789"/>
                  <a:pt x="876657" y="428703"/>
                  <a:pt x="874635" y="434192"/>
                </a:cubicBezTo>
                <a:cubicBezTo>
                  <a:pt x="872612" y="439682"/>
                  <a:pt x="869785" y="444078"/>
                  <a:pt x="866153" y="447380"/>
                </a:cubicBezTo>
                <a:cubicBezTo>
                  <a:pt x="862521" y="450682"/>
                  <a:pt x="858166" y="453014"/>
                  <a:pt x="853089" y="454376"/>
                </a:cubicBezTo>
                <a:cubicBezTo>
                  <a:pt x="848012" y="455738"/>
                  <a:pt x="842378" y="456419"/>
                  <a:pt x="836187" y="456419"/>
                </a:cubicBezTo>
                <a:lnTo>
                  <a:pt x="811422" y="456419"/>
                </a:lnTo>
                <a:close/>
                <a:moveTo>
                  <a:pt x="716172" y="370484"/>
                </a:moveTo>
                <a:lnTo>
                  <a:pt x="740937" y="370484"/>
                </a:lnTo>
                <a:cubicBezTo>
                  <a:pt x="747128" y="370484"/>
                  <a:pt x="752762" y="371042"/>
                  <a:pt x="757839" y="372156"/>
                </a:cubicBezTo>
                <a:cubicBezTo>
                  <a:pt x="762916" y="373271"/>
                  <a:pt x="767271" y="375396"/>
                  <a:pt x="770903" y="378533"/>
                </a:cubicBezTo>
                <a:cubicBezTo>
                  <a:pt x="774535" y="381670"/>
                  <a:pt x="777362" y="386045"/>
                  <a:pt x="779385" y="391659"/>
                </a:cubicBezTo>
                <a:cubicBezTo>
                  <a:pt x="781407" y="397272"/>
                  <a:pt x="782419" y="404536"/>
                  <a:pt x="782419" y="413452"/>
                </a:cubicBezTo>
                <a:cubicBezTo>
                  <a:pt x="782419" y="421789"/>
                  <a:pt x="781407" y="428703"/>
                  <a:pt x="779385" y="434192"/>
                </a:cubicBezTo>
                <a:cubicBezTo>
                  <a:pt x="777362" y="439682"/>
                  <a:pt x="774535" y="444078"/>
                  <a:pt x="770903" y="447380"/>
                </a:cubicBezTo>
                <a:cubicBezTo>
                  <a:pt x="767271" y="450682"/>
                  <a:pt x="762916" y="453014"/>
                  <a:pt x="757839" y="454376"/>
                </a:cubicBezTo>
                <a:cubicBezTo>
                  <a:pt x="752762" y="455738"/>
                  <a:pt x="747128" y="456419"/>
                  <a:pt x="740937" y="456419"/>
                </a:cubicBezTo>
                <a:lnTo>
                  <a:pt x="716172" y="456419"/>
                </a:lnTo>
                <a:close/>
                <a:moveTo>
                  <a:pt x="643458" y="370484"/>
                </a:moveTo>
                <a:lnTo>
                  <a:pt x="658317" y="370484"/>
                </a:lnTo>
                <a:lnTo>
                  <a:pt x="690759" y="456419"/>
                </a:lnTo>
                <a:lnTo>
                  <a:pt x="678996" y="456419"/>
                </a:lnTo>
                <a:lnTo>
                  <a:pt x="669709" y="430787"/>
                </a:lnTo>
                <a:lnTo>
                  <a:pt x="631695" y="430787"/>
                </a:lnTo>
                <a:lnTo>
                  <a:pt x="622284" y="456419"/>
                </a:lnTo>
                <a:lnTo>
                  <a:pt x="610892" y="456419"/>
                </a:lnTo>
                <a:close/>
                <a:moveTo>
                  <a:pt x="1722269" y="369246"/>
                </a:moveTo>
                <a:cubicBezTo>
                  <a:pt x="1728378" y="369246"/>
                  <a:pt x="1733744" y="369927"/>
                  <a:pt x="1738367" y="371289"/>
                </a:cubicBezTo>
                <a:cubicBezTo>
                  <a:pt x="1742989" y="372651"/>
                  <a:pt x="1746848" y="375025"/>
                  <a:pt x="1749944" y="378409"/>
                </a:cubicBezTo>
                <a:cubicBezTo>
                  <a:pt x="1753040" y="381794"/>
                  <a:pt x="1755372" y="386313"/>
                  <a:pt x="1756940" y="391968"/>
                </a:cubicBezTo>
                <a:cubicBezTo>
                  <a:pt x="1758509" y="397623"/>
                  <a:pt x="1759293" y="404784"/>
                  <a:pt x="1759293" y="413452"/>
                </a:cubicBezTo>
                <a:cubicBezTo>
                  <a:pt x="1759293" y="422120"/>
                  <a:pt x="1758509" y="429301"/>
                  <a:pt x="1756940" y="434997"/>
                </a:cubicBezTo>
                <a:cubicBezTo>
                  <a:pt x="1755372" y="440693"/>
                  <a:pt x="1753040" y="445213"/>
                  <a:pt x="1749944" y="448556"/>
                </a:cubicBezTo>
                <a:cubicBezTo>
                  <a:pt x="1746848" y="451899"/>
                  <a:pt x="1742989" y="454252"/>
                  <a:pt x="1738367" y="455614"/>
                </a:cubicBezTo>
                <a:cubicBezTo>
                  <a:pt x="1733744" y="456976"/>
                  <a:pt x="1728378" y="457657"/>
                  <a:pt x="1722269" y="457657"/>
                </a:cubicBezTo>
                <a:cubicBezTo>
                  <a:pt x="1716161" y="457657"/>
                  <a:pt x="1710815" y="456976"/>
                  <a:pt x="1706234" y="455614"/>
                </a:cubicBezTo>
                <a:cubicBezTo>
                  <a:pt x="1701652" y="454252"/>
                  <a:pt x="1697793" y="451899"/>
                  <a:pt x="1694656" y="448556"/>
                </a:cubicBezTo>
                <a:cubicBezTo>
                  <a:pt x="1691519" y="445213"/>
                  <a:pt x="1689167" y="440693"/>
                  <a:pt x="1687598" y="434997"/>
                </a:cubicBezTo>
                <a:cubicBezTo>
                  <a:pt x="1686030" y="429301"/>
                  <a:pt x="1685246" y="422120"/>
                  <a:pt x="1685246" y="413452"/>
                </a:cubicBezTo>
                <a:cubicBezTo>
                  <a:pt x="1685246" y="404784"/>
                  <a:pt x="1686030" y="397623"/>
                  <a:pt x="1687598" y="391968"/>
                </a:cubicBezTo>
                <a:cubicBezTo>
                  <a:pt x="1689167" y="386313"/>
                  <a:pt x="1691519" y="381794"/>
                  <a:pt x="1694656" y="378409"/>
                </a:cubicBezTo>
                <a:cubicBezTo>
                  <a:pt x="1697793" y="375025"/>
                  <a:pt x="1701652" y="372651"/>
                  <a:pt x="1706234" y="371289"/>
                </a:cubicBezTo>
                <a:cubicBezTo>
                  <a:pt x="1710815" y="369927"/>
                  <a:pt x="1716161" y="369246"/>
                  <a:pt x="1722269" y="369246"/>
                </a:cubicBezTo>
                <a:close/>
                <a:moveTo>
                  <a:pt x="1631477" y="369246"/>
                </a:moveTo>
                <a:cubicBezTo>
                  <a:pt x="1633458" y="369246"/>
                  <a:pt x="1635501" y="369329"/>
                  <a:pt x="1637606" y="369494"/>
                </a:cubicBezTo>
                <a:cubicBezTo>
                  <a:pt x="1639711" y="369659"/>
                  <a:pt x="1641754" y="369886"/>
                  <a:pt x="1643736" y="370175"/>
                </a:cubicBezTo>
                <a:cubicBezTo>
                  <a:pt x="1645717" y="370464"/>
                  <a:pt x="1647595" y="370815"/>
                  <a:pt x="1649370" y="371227"/>
                </a:cubicBezTo>
                <a:cubicBezTo>
                  <a:pt x="1651145" y="371640"/>
                  <a:pt x="1652651" y="372094"/>
                  <a:pt x="1653889" y="372590"/>
                </a:cubicBezTo>
                <a:lnTo>
                  <a:pt x="1653889" y="382496"/>
                </a:lnTo>
                <a:cubicBezTo>
                  <a:pt x="1651000" y="381340"/>
                  <a:pt x="1647719" y="380473"/>
                  <a:pt x="1644045" y="379895"/>
                </a:cubicBezTo>
                <a:cubicBezTo>
                  <a:pt x="1640372" y="379317"/>
                  <a:pt x="1636347" y="379028"/>
                  <a:pt x="1631972" y="379028"/>
                </a:cubicBezTo>
                <a:cubicBezTo>
                  <a:pt x="1627184" y="379028"/>
                  <a:pt x="1622912" y="379524"/>
                  <a:pt x="1619156" y="380514"/>
                </a:cubicBezTo>
                <a:cubicBezTo>
                  <a:pt x="1615400" y="381505"/>
                  <a:pt x="1612222" y="383280"/>
                  <a:pt x="1609622" y="385839"/>
                </a:cubicBezTo>
                <a:cubicBezTo>
                  <a:pt x="1607022" y="388398"/>
                  <a:pt x="1605040" y="391906"/>
                  <a:pt x="1603678" y="396364"/>
                </a:cubicBezTo>
                <a:cubicBezTo>
                  <a:pt x="1602316" y="400822"/>
                  <a:pt x="1601635" y="406518"/>
                  <a:pt x="1601635" y="413452"/>
                </a:cubicBezTo>
                <a:cubicBezTo>
                  <a:pt x="1601635" y="420799"/>
                  <a:pt x="1602275" y="426722"/>
                  <a:pt x="1603554" y="431221"/>
                </a:cubicBezTo>
                <a:cubicBezTo>
                  <a:pt x="1604834" y="435720"/>
                  <a:pt x="1606753" y="439207"/>
                  <a:pt x="1609312" y="441684"/>
                </a:cubicBezTo>
                <a:cubicBezTo>
                  <a:pt x="1611871" y="444160"/>
                  <a:pt x="1614988" y="445832"/>
                  <a:pt x="1618661" y="446699"/>
                </a:cubicBezTo>
                <a:cubicBezTo>
                  <a:pt x="1622335" y="447566"/>
                  <a:pt x="1626607" y="447999"/>
                  <a:pt x="1631477" y="447999"/>
                </a:cubicBezTo>
                <a:cubicBezTo>
                  <a:pt x="1633458" y="447999"/>
                  <a:pt x="1635790" y="447875"/>
                  <a:pt x="1638473" y="447627"/>
                </a:cubicBezTo>
                <a:cubicBezTo>
                  <a:pt x="1641156" y="447380"/>
                  <a:pt x="1643488" y="446967"/>
                  <a:pt x="1645469" y="446389"/>
                </a:cubicBezTo>
                <a:lnTo>
                  <a:pt x="1645469" y="419767"/>
                </a:lnTo>
                <a:lnTo>
                  <a:pt x="1628258" y="419767"/>
                </a:lnTo>
                <a:lnTo>
                  <a:pt x="1628258" y="410356"/>
                </a:lnTo>
                <a:lnTo>
                  <a:pt x="1656118" y="410356"/>
                </a:lnTo>
                <a:lnTo>
                  <a:pt x="1656118" y="454066"/>
                </a:lnTo>
                <a:cubicBezTo>
                  <a:pt x="1652981" y="455057"/>
                  <a:pt x="1649246" y="455903"/>
                  <a:pt x="1644912" y="456605"/>
                </a:cubicBezTo>
                <a:cubicBezTo>
                  <a:pt x="1640578" y="457306"/>
                  <a:pt x="1635687" y="457657"/>
                  <a:pt x="1630239" y="457657"/>
                </a:cubicBezTo>
                <a:cubicBezTo>
                  <a:pt x="1623965" y="457657"/>
                  <a:pt x="1618352" y="457038"/>
                  <a:pt x="1613398" y="455800"/>
                </a:cubicBezTo>
                <a:cubicBezTo>
                  <a:pt x="1608446" y="454562"/>
                  <a:pt x="1604235" y="452312"/>
                  <a:pt x="1600768" y="449051"/>
                </a:cubicBezTo>
                <a:cubicBezTo>
                  <a:pt x="1597301" y="445791"/>
                  <a:pt x="1594639" y="441292"/>
                  <a:pt x="1592782" y="435555"/>
                </a:cubicBezTo>
                <a:cubicBezTo>
                  <a:pt x="1590924" y="429817"/>
                  <a:pt x="1589996" y="422450"/>
                  <a:pt x="1589996" y="413452"/>
                </a:cubicBezTo>
                <a:cubicBezTo>
                  <a:pt x="1589996" y="405197"/>
                  <a:pt x="1590945" y="398242"/>
                  <a:pt x="1592844" y="392587"/>
                </a:cubicBezTo>
                <a:cubicBezTo>
                  <a:pt x="1594742" y="386933"/>
                  <a:pt x="1597466" y="382372"/>
                  <a:pt x="1601016" y="378905"/>
                </a:cubicBezTo>
                <a:cubicBezTo>
                  <a:pt x="1604566" y="375437"/>
                  <a:pt x="1608920" y="372961"/>
                  <a:pt x="1614080" y="371475"/>
                </a:cubicBezTo>
                <a:cubicBezTo>
                  <a:pt x="1619239" y="369989"/>
                  <a:pt x="1625038" y="369246"/>
                  <a:pt x="1631477" y="369246"/>
                </a:cubicBezTo>
                <a:close/>
                <a:moveTo>
                  <a:pt x="1522244" y="369246"/>
                </a:moveTo>
                <a:cubicBezTo>
                  <a:pt x="1528353" y="369246"/>
                  <a:pt x="1533719" y="369927"/>
                  <a:pt x="1538342" y="371289"/>
                </a:cubicBezTo>
                <a:cubicBezTo>
                  <a:pt x="1542964" y="372651"/>
                  <a:pt x="1546824" y="375025"/>
                  <a:pt x="1549919" y="378409"/>
                </a:cubicBezTo>
                <a:cubicBezTo>
                  <a:pt x="1553015" y="381794"/>
                  <a:pt x="1555347" y="386313"/>
                  <a:pt x="1556915" y="391968"/>
                </a:cubicBezTo>
                <a:cubicBezTo>
                  <a:pt x="1558484" y="397623"/>
                  <a:pt x="1559268" y="404784"/>
                  <a:pt x="1559268" y="413452"/>
                </a:cubicBezTo>
                <a:cubicBezTo>
                  <a:pt x="1559268" y="422120"/>
                  <a:pt x="1558484" y="429301"/>
                  <a:pt x="1556915" y="434997"/>
                </a:cubicBezTo>
                <a:cubicBezTo>
                  <a:pt x="1555347" y="440693"/>
                  <a:pt x="1553015" y="445213"/>
                  <a:pt x="1549919" y="448556"/>
                </a:cubicBezTo>
                <a:cubicBezTo>
                  <a:pt x="1546824" y="451899"/>
                  <a:pt x="1542964" y="454252"/>
                  <a:pt x="1538342" y="455614"/>
                </a:cubicBezTo>
                <a:cubicBezTo>
                  <a:pt x="1533719" y="456976"/>
                  <a:pt x="1528353" y="457657"/>
                  <a:pt x="1522244" y="457657"/>
                </a:cubicBezTo>
                <a:cubicBezTo>
                  <a:pt x="1516136" y="457657"/>
                  <a:pt x="1510791" y="456976"/>
                  <a:pt x="1506209" y="455614"/>
                </a:cubicBezTo>
                <a:cubicBezTo>
                  <a:pt x="1501627" y="454252"/>
                  <a:pt x="1497768" y="451899"/>
                  <a:pt x="1494631" y="448556"/>
                </a:cubicBezTo>
                <a:cubicBezTo>
                  <a:pt x="1491494" y="445213"/>
                  <a:pt x="1489142" y="440693"/>
                  <a:pt x="1487573" y="434997"/>
                </a:cubicBezTo>
                <a:cubicBezTo>
                  <a:pt x="1486005" y="429301"/>
                  <a:pt x="1485221" y="422120"/>
                  <a:pt x="1485221" y="413452"/>
                </a:cubicBezTo>
                <a:cubicBezTo>
                  <a:pt x="1485221" y="404784"/>
                  <a:pt x="1486005" y="397623"/>
                  <a:pt x="1487573" y="391968"/>
                </a:cubicBezTo>
                <a:cubicBezTo>
                  <a:pt x="1489142" y="386313"/>
                  <a:pt x="1491494" y="381794"/>
                  <a:pt x="1494631" y="378409"/>
                </a:cubicBezTo>
                <a:cubicBezTo>
                  <a:pt x="1497768" y="375025"/>
                  <a:pt x="1501627" y="372651"/>
                  <a:pt x="1506209" y="371289"/>
                </a:cubicBezTo>
                <a:cubicBezTo>
                  <a:pt x="1510791" y="369927"/>
                  <a:pt x="1516136" y="369246"/>
                  <a:pt x="1522244" y="369246"/>
                </a:cubicBezTo>
                <a:close/>
                <a:moveTo>
                  <a:pt x="1093619" y="369246"/>
                </a:moveTo>
                <a:cubicBezTo>
                  <a:pt x="1099728" y="369246"/>
                  <a:pt x="1105094" y="369927"/>
                  <a:pt x="1109717" y="371289"/>
                </a:cubicBezTo>
                <a:cubicBezTo>
                  <a:pt x="1114339" y="372651"/>
                  <a:pt x="1118199" y="375025"/>
                  <a:pt x="1121294" y="378409"/>
                </a:cubicBezTo>
                <a:cubicBezTo>
                  <a:pt x="1124390" y="381794"/>
                  <a:pt x="1126722" y="386313"/>
                  <a:pt x="1128290" y="391968"/>
                </a:cubicBezTo>
                <a:cubicBezTo>
                  <a:pt x="1129859" y="397623"/>
                  <a:pt x="1130643" y="404784"/>
                  <a:pt x="1130643" y="413452"/>
                </a:cubicBezTo>
                <a:cubicBezTo>
                  <a:pt x="1130643" y="422120"/>
                  <a:pt x="1129859" y="429301"/>
                  <a:pt x="1128290" y="434997"/>
                </a:cubicBezTo>
                <a:cubicBezTo>
                  <a:pt x="1126722" y="440693"/>
                  <a:pt x="1124390" y="445213"/>
                  <a:pt x="1121294" y="448556"/>
                </a:cubicBezTo>
                <a:cubicBezTo>
                  <a:pt x="1118199" y="451899"/>
                  <a:pt x="1114339" y="454252"/>
                  <a:pt x="1109717" y="455614"/>
                </a:cubicBezTo>
                <a:cubicBezTo>
                  <a:pt x="1105094" y="456976"/>
                  <a:pt x="1099728" y="457657"/>
                  <a:pt x="1093619" y="457657"/>
                </a:cubicBezTo>
                <a:cubicBezTo>
                  <a:pt x="1087511" y="457657"/>
                  <a:pt x="1082165" y="456976"/>
                  <a:pt x="1077584" y="455614"/>
                </a:cubicBezTo>
                <a:cubicBezTo>
                  <a:pt x="1073002" y="454252"/>
                  <a:pt x="1069143" y="451899"/>
                  <a:pt x="1066006" y="448556"/>
                </a:cubicBezTo>
                <a:cubicBezTo>
                  <a:pt x="1062869" y="445213"/>
                  <a:pt x="1060517" y="440693"/>
                  <a:pt x="1058948" y="434997"/>
                </a:cubicBezTo>
                <a:cubicBezTo>
                  <a:pt x="1057380" y="429301"/>
                  <a:pt x="1056596" y="422120"/>
                  <a:pt x="1056596" y="413452"/>
                </a:cubicBezTo>
                <a:cubicBezTo>
                  <a:pt x="1056596" y="404784"/>
                  <a:pt x="1057380" y="397623"/>
                  <a:pt x="1058948" y="391968"/>
                </a:cubicBezTo>
                <a:cubicBezTo>
                  <a:pt x="1060517" y="386313"/>
                  <a:pt x="1062869" y="381794"/>
                  <a:pt x="1066006" y="378409"/>
                </a:cubicBezTo>
                <a:cubicBezTo>
                  <a:pt x="1069143" y="375025"/>
                  <a:pt x="1073002" y="372651"/>
                  <a:pt x="1077584" y="371289"/>
                </a:cubicBezTo>
                <a:cubicBezTo>
                  <a:pt x="1082165" y="369927"/>
                  <a:pt x="1087511" y="369246"/>
                  <a:pt x="1093619" y="369246"/>
                </a:cubicBezTo>
                <a:close/>
                <a:moveTo>
                  <a:pt x="184597" y="178247"/>
                </a:moveTo>
                <a:lnTo>
                  <a:pt x="184597" y="300640"/>
                </a:lnTo>
                <a:lnTo>
                  <a:pt x="245794" y="300641"/>
                </a:lnTo>
                <a:cubicBezTo>
                  <a:pt x="279592" y="300641"/>
                  <a:pt x="306991" y="273242"/>
                  <a:pt x="306991" y="239444"/>
                </a:cubicBezTo>
                <a:cubicBezTo>
                  <a:pt x="306991" y="205646"/>
                  <a:pt x="279592" y="178247"/>
                  <a:pt x="245794" y="178247"/>
                </a:cubicBezTo>
                <a:close/>
                <a:moveTo>
                  <a:pt x="239444" y="83694"/>
                </a:moveTo>
                <a:lnTo>
                  <a:pt x="284145" y="131523"/>
                </a:lnTo>
                <a:lnTo>
                  <a:pt x="349575" y="129312"/>
                </a:lnTo>
                <a:lnTo>
                  <a:pt x="347364" y="194742"/>
                </a:lnTo>
                <a:lnTo>
                  <a:pt x="395193" y="239444"/>
                </a:lnTo>
                <a:lnTo>
                  <a:pt x="347364" y="284145"/>
                </a:lnTo>
                <a:lnTo>
                  <a:pt x="349575" y="349575"/>
                </a:lnTo>
                <a:lnTo>
                  <a:pt x="284145" y="347364"/>
                </a:lnTo>
                <a:lnTo>
                  <a:pt x="239444" y="395193"/>
                </a:lnTo>
                <a:lnTo>
                  <a:pt x="194742" y="347364"/>
                </a:lnTo>
                <a:lnTo>
                  <a:pt x="129312" y="349575"/>
                </a:lnTo>
                <a:lnTo>
                  <a:pt x="131523" y="284145"/>
                </a:lnTo>
                <a:lnTo>
                  <a:pt x="83694" y="239444"/>
                </a:lnTo>
                <a:lnTo>
                  <a:pt x="131523" y="194742"/>
                </a:lnTo>
                <a:lnTo>
                  <a:pt x="129312" y="129312"/>
                </a:lnTo>
                <a:lnTo>
                  <a:pt x="194742" y="131523"/>
                </a:lnTo>
                <a:close/>
                <a:moveTo>
                  <a:pt x="2066246" y="48339"/>
                </a:moveTo>
                <a:cubicBezTo>
                  <a:pt x="2055476" y="48339"/>
                  <a:pt x="2046637" y="49762"/>
                  <a:pt x="2039728" y="52606"/>
                </a:cubicBezTo>
                <a:cubicBezTo>
                  <a:pt x="2032819" y="55451"/>
                  <a:pt x="2027434" y="59922"/>
                  <a:pt x="2023574" y="66018"/>
                </a:cubicBezTo>
                <a:cubicBezTo>
                  <a:pt x="2019713" y="72114"/>
                  <a:pt x="2017071" y="79988"/>
                  <a:pt x="2015649" y="89640"/>
                </a:cubicBezTo>
                <a:cubicBezTo>
                  <a:pt x="2014226" y="99292"/>
                  <a:pt x="2013515" y="110823"/>
                  <a:pt x="2013515" y="124234"/>
                </a:cubicBezTo>
                <a:cubicBezTo>
                  <a:pt x="2013515" y="138052"/>
                  <a:pt x="2014226" y="149736"/>
                  <a:pt x="2015649" y="159286"/>
                </a:cubicBezTo>
                <a:cubicBezTo>
                  <a:pt x="2017071" y="168837"/>
                  <a:pt x="2019713" y="176558"/>
                  <a:pt x="2023574" y="182451"/>
                </a:cubicBezTo>
                <a:cubicBezTo>
                  <a:pt x="2027434" y="188344"/>
                  <a:pt x="2032819" y="192662"/>
                  <a:pt x="2039728" y="195405"/>
                </a:cubicBezTo>
                <a:cubicBezTo>
                  <a:pt x="2046637" y="198148"/>
                  <a:pt x="2055476" y="199520"/>
                  <a:pt x="2066246" y="199520"/>
                </a:cubicBezTo>
                <a:cubicBezTo>
                  <a:pt x="2077015" y="199520"/>
                  <a:pt x="2085804" y="198148"/>
                  <a:pt x="2092611" y="195405"/>
                </a:cubicBezTo>
                <a:cubicBezTo>
                  <a:pt x="2099418" y="192662"/>
                  <a:pt x="2104752" y="188344"/>
                  <a:pt x="2108613" y="182451"/>
                </a:cubicBezTo>
                <a:cubicBezTo>
                  <a:pt x="2112474" y="176558"/>
                  <a:pt x="2115115" y="168837"/>
                  <a:pt x="2116538" y="159286"/>
                </a:cubicBezTo>
                <a:cubicBezTo>
                  <a:pt x="2117960" y="149736"/>
                  <a:pt x="2118671" y="138052"/>
                  <a:pt x="2118671" y="124234"/>
                </a:cubicBezTo>
                <a:cubicBezTo>
                  <a:pt x="2118671" y="110823"/>
                  <a:pt x="2117960" y="99292"/>
                  <a:pt x="2116538" y="89640"/>
                </a:cubicBezTo>
                <a:cubicBezTo>
                  <a:pt x="2115115" y="79988"/>
                  <a:pt x="2112474" y="72114"/>
                  <a:pt x="2108613" y="66018"/>
                </a:cubicBezTo>
                <a:cubicBezTo>
                  <a:pt x="2104752" y="59922"/>
                  <a:pt x="2099418" y="55451"/>
                  <a:pt x="2092611" y="52606"/>
                </a:cubicBezTo>
                <a:cubicBezTo>
                  <a:pt x="2085804" y="49762"/>
                  <a:pt x="2077015" y="48339"/>
                  <a:pt x="2066246" y="48339"/>
                </a:cubicBezTo>
                <a:close/>
                <a:moveTo>
                  <a:pt x="1561421" y="48339"/>
                </a:moveTo>
                <a:cubicBezTo>
                  <a:pt x="1550651" y="48339"/>
                  <a:pt x="1541812" y="49762"/>
                  <a:pt x="1534903" y="52606"/>
                </a:cubicBezTo>
                <a:cubicBezTo>
                  <a:pt x="1527994" y="55451"/>
                  <a:pt x="1522609" y="59922"/>
                  <a:pt x="1518749" y="66018"/>
                </a:cubicBezTo>
                <a:cubicBezTo>
                  <a:pt x="1514888" y="72114"/>
                  <a:pt x="1512246" y="79988"/>
                  <a:pt x="1510824" y="89640"/>
                </a:cubicBezTo>
                <a:cubicBezTo>
                  <a:pt x="1509401" y="99292"/>
                  <a:pt x="1508690" y="110823"/>
                  <a:pt x="1508690" y="124234"/>
                </a:cubicBezTo>
                <a:cubicBezTo>
                  <a:pt x="1508690" y="138052"/>
                  <a:pt x="1509401" y="149736"/>
                  <a:pt x="1510824" y="159286"/>
                </a:cubicBezTo>
                <a:cubicBezTo>
                  <a:pt x="1512246" y="168837"/>
                  <a:pt x="1514888" y="176558"/>
                  <a:pt x="1518749" y="182451"/>
                </a:cubicBezTo>
                <a:cubicBezTo>
                  <a:pt x="1522609" y="188344"/>
                  <a:pt x="1527994" y="192662"/>
                  <a:pt x="1534903" y="195405"/>
                </a:cubicBezTo>
                <a:cubicBezTo>
                  <a:pt x="1541812" y="198148"/>
                  <a:pt x="1550651" y="199520"/>
                  <a:pt x="1561421" y="199520"/>
                </a:cubicBezTo>
                <a:cubicBezTo>
                  <a:pt x="1572190" y="199520"/>
                  <a:pt x="1580979" y="198148"/>
                  <a:pt x="1587786" y="195405"/>
                </a:cubicBezTo>
                <a:cubicBezTo>
                  <a:pt x="1594593" y="192662"/>
                  <a:pt x="1599927" y="188344"/>
                  <a:pt x="1603788" y="182451"/>
                </a:cubicBezTo>
                <a:cubicBezTo>
                  <a:pt x="1607649" y="176558"/>
                  <a:pt x="1610290" y="168837"/>
                  <a:pt x="1611713" y="159286"/>
                </a:cubicBezTo>
                <a:cubicBezTo>
                  <a:pt x="1613135" y="149736"/>
                  <a:pt x="1613846" y="138052"/>
                  <a:pt x="1613846" y="124234"/>
                </a:cubicBezTo>
                <a:cubicBezTo>
                  <a:pt x="1613846" y="110823"/>
                  <a:pt x="1613135" y="99292"/>
                  <a:pt x="1611713" y="89640"/>
                </a:cubicBezTo>
                <a:cubicBezTo>
                  <a:pt x="1610290" y="79988"/>
                  <a:pt x="1607649" y="72114"/>
                  <a:pt x="1603788" y="66018"/>
                </a:cubicBezTo>
                <a:cubicBezTo>
                  <a:pt x="1599927" y="59922"/>
                  <a:pt x="1594593" y="55451"/>
                  <a:pt x="1587786" y="52606"/>
                </a:cubicBezTo>
                <a:cubicBezTo>
                  <a:pt x="1580979" y="49762"/>
                  <a:pt x="1572190" y="48339"/>
                  <a:pt x="1561421" y="48339"/>
                </a:cubicBezTo>
                <a:close/>
                <a:moveTo>
                  <a:pt x="239443" y="26641"/>
                </a:moveTo>
                <a:cubicBezTo>
                  <a:pt x="121915" y="26641"/>
                  <a:pt x="26640" y="121916"/>
                  <a:pt x="26640" y="239444"/>
                </a:cubicBezTo>
                <a:cubicBezTo>
                  <a:pt x="26640" y="356972"/>
                  <a:pt x="121915" y="452247"/>
                  <a:pt x="239443" y="452247"/>
                </a:cubicBezTo>
                <a:cubicBezTo>
                  <a:pt x="356971" y="452247"/>
                  <a:pt x="452246" y="356972"/>
                  <a:pt x="452246" y="239444"/>
                </a:cubicBezTo>
                <a:cubicBezTo>
                  <a:pt x="452246" y="121916"/>
                  <a:pt x="356971" y="26641"/>
                  <a:pt x="239443" y="26641"/>
                </a:cubicBezTo>
                <a:close/>
                <a:moveTo>
                  <a:pt x="1282224" y="18469"/>
                </a:moveTo>
                <a:lnTo>
                  <a:pt x="1322153" y="18469"/>
                </a:lnTo>
                <a:lnTo>
                  <a:pt x="1322153" y="194948"/>
                </a:lnTo>
                <a:lnTo>
                  <a:pt x="1409021" y="194948"/>
                </a:lnTo>
                <a:lnTo>
                  <a:pt x="1409021" y="230000"/>
                </a:lnTo>
                <a:lnTo>
                  <a:pt x="1282224" y="230000"/>
                </a:lnTo>
                <a:close/>
                <a:moveTo>
                  <a:pt x="1082199" y="18469"/>
                </a:moveTo>
                <a:lnTo>
                  <a:pt x="1207472" y="18469"/>
                </a:lnTo>
                <a:lnTo>
                  <a:pt x="1207472" y="53216"/>
                </a:lnTo>
                <a:lnTo>
                  <a:pt x="1122128" y="53216"/>
                </a:lnTo>
                <a:lnTo>
                  <a:pt x="1122128" y="104422"/>
                </a:lnTo>
                <a:lnTo>
                  <a:pt x="1201376" y="104422"/>
                </a:lnTo>
                <a:lnTo>
                  <a:pt x="1201376" y="137646"/>
                </a:lnTo>
                <a:lnTo>
                  <a:pt x="1122128" y="137646"/>
                </a:lnTo>
                <a:lnTo>
                  <a:pt x="1122128" y="194948"/>
                </a:lnTo>
                <a:lnTo>
                  <a:pt x="1212958" y="194948"/>
                </a:lnTo>
                <a:lnTo>
                  <a:pt x="1212958" y="230000"/>
                </a:lnTo>
                <a:lnTo>
                  <a:pt x="1082199" y="230000"/>
                </a:lnTo>
                <a:close/>
                <a:moveTo>
                  <a:pt x="825024" y="18469"/>
                </a:moveTo>
                <a:lnTo>
                  <a:pt x="864953" y="18469"/>
                </a:lnTo>
                <a:lnTo>
                  <a:pt x="864953" y="100155"/>
                </a:lnTo>
                <a:lnTo>
                  <a:pt x="955478" y="100155"/>
                </a:lnTo>
                <a:lnTo>
                  <a:pt x="955478" y="18469"/>
                </a:lnTo>
                <a:lnTo>
                  <a:pt x="995407" y="18469"/>
                </a:lnTo>
                <a:lnTo>
                  <a:pt x="995407" y="230000"/>
                </a:lnTo>
                <a:lnTo>
                  <a:pt x="955478" y="230000"/>
                </a:lnTo>
                <a:lnTo>
                  <a:pt x="955478" y="133378"/>
                </a:lnTo>
                <a:lnTo>
                  <a:pt x="864953" y="133378"/>
                </a:lnTo>
                <a:lnTo>
                  <a:pt x="864953" y="230000"/>
                </a:lnTo>
                <a:lnTo>
                  <a:pt x="825024" y="230000"/>
                </a:lnTo>
                <a:close/>
                <a:moveTo>
                  <a:pt x="615017" y="18469"/>
                </a:moveTo>
                <a:lnTo>
                  <a:pt x="769855" y="18469"/>
                </a:lnTo>
                <a:lnTo>
                  <a:pt x="769855" y="53521"/>
                </a:lnTo>
                <a:lnTo>
                  <a:pt x="712248" y="53521"/>
                </a:lnTo>
                <a:lnTo>
                  <a:pt x="712248" y="230000"/>
                </a:lnTo>
                <a:lnTo>
                  <a:pt x="672319" y="230000"/>
                </a:lnTo>
                <a:lnTo>
                  <a:pt x="672319" y="53521"/>
                </a:lnTo>
                <a:lnTo>
                  <a:pt x="615017" y="53521"/>
                </a:lnTo>
                <a:close/>
                <a:moveTo>
                  <a:pt x="2066246" y="15421"/>
                </a:moveTo>
                <a:cubicBezTo>
                  <a:pt x="2081486" y="15421"/>
                  <a:pt x="2094948" y="17097"/>
                  <a:pt x="2106632" y="20450"/>
                </a:cubicBezTo>
                <a:cubicBezTo>
                  <a:pt x="2118316" y="23803"/>
                  <a:pt x="2128171" y="29594"/>
                  <a:pt x="2136197" y="37824"/>
                </a:cubicBezTo>
                <a:cubicBezTo>
                  <a:pt x="2144224" y="46053"/>
                  <a:pt x="2150269" y="57178"/>
                  <a:pt x="2154333" y="71199"/>
                </a:cubicBezTo>
                <a:cubicBezTo>
                  <a:pt x="2158397" y="85220"/>
                  <a:pt x="2160429" y="102898"/>
                  <a:pt x="2160429" y="124234"/>
                </a:cubicBezTo>
                <a:cubicBezTo>
                  <a:pt x="2160429" y="145774"/>
                  <a:pt x="2158397" y="163554"/>
                  <a:pt x="2154333" y="177574"/>
                </a:cubicBezTo>
                <a:cubicBezTo>
                  <a:pt x="2150269" y="191595"/>
                  <a:pt x="2144224" y="202720"/>
                  <a:pt x="2136197" y="210950"/>
                </a:cubicBezTo>
                <a:cubicBezTo>
                  <a:pt x="2128171" y="219180"/>
                  <a:pt x="2118316" y="224920"/>
                  <a:pt x="2106632" y="228171"/>
                </a:cubicBezTo>
                <a:cubicBezTo>
                  <a:pt x="2094948" y="231422"/>
                  <a:pt x="2081486" y="233048"/>
                  <a:pt x="2066246" y="233048"/>
                </a:cubicBezTo>
                <a:cubicBezTo>
                  <a:pt x="2051006" y="233048"/>
                  <a:pt x="2037493" y="231422"/>
                  <a:pt x="2025707" y="228171"/>
                </a:cubicBezTo>
                <a:cubicBezTo>
                  <a:pt x="2013922" y="224920"/>
                  <a:pt x="2004066" y="219180"/>
                  <a:pt x="1996142" y="210950"/>
                </a:cubicBezTo>
                <a:cubicBezTo>
                  <a:pt x="1988217" y="202720"/>
                  <a:pt x="1982172" y="191595"/>
                  <a:pt x="1978006" y="177574"/>
                </a:cubicBezTo>
                <a:cubicBezTo>
                  <a:pt x="1973840" y="163554"/>
                  <a:pt x="1971758" y="145774"/>
                  <a:pt x="1971758" y="124234"/>
                </a:cubicBezTo>
                <a:cubicBezTo>
                  <a:pt x="1971758" y="102898"/>
                  <a:pt x="1973840" y="85220"/>
                  <a:pt x="1978006" y="71199"/>
                </a:cubicBezTo>
                <a:cubicBezTo>
                  <a:pt x="1982172" y="57178"/>
                  <a:pt x="1988217" y="46053"/>
                  <a:pt x="1996142" y="37824"/>
                </a:cubicBezTo>
                <a:cubicBezTo>
                  <a:pt x="2004066" y="29594"/>
                  <a:pt x="2013922" y="23803"/>
                  <a:pt x="2025707" y="20450"/>
                </a:cubicBezTo>
                <a:cubicBezTo>
                  <a:pt x="2037493" y="17097"/>
                  <a:pt x="2051006" y="15421"/>
                  <a:pt x="2066246" y="15421"/>
                </a:cubicBezTo>
                <a:close/>
                <a:moveTo>
                  <a:pt x="1838179" y="15421"/>
                </a:moveTo>
                <a:cubicBezTo>
                  <a:pt x="1843056" y="15421"/>
                  <a:pt x="1848136" y="15624"/>
                  <a:pt x="1853419" y="16030"/>
                </a:cubicBezTo>
                <a:cubicBezTo>
                  <a:pt x="1858702" y="16437"/>
                  <a:pt x="1863884" y="16945"/>
                  <a:pt x="1868964" y="17554"/>
                </a:cubicBezTo>
                <a:cubicBezTo>
                  <a:pt x="1874044" y="18164"/>
                  <a:pt x="1878768" y="18926"/>
                  <a:pt x="1883137" y="19840"/>
                </a:cubicBezTo>
                <a:cubicBezTo>
                  <a:pt x="1887506" y="20755"/>
                  <a:pt x="1891214" y="21822"/>
                  <a:pt x="1894262" y="23041"/>
                </a:cubicBezTo>
                <a:lnTo>
                  <a:pt x="1894262" y="58398"/>
                </a:lnTo>
                <a:cubicBezTo>
                  <a:pt x="1886541" y="55553"/>
                  <a:pt x="1878159" y="53419"/>
                  <a:pt x="1869116" y="51997"/>
                </a:cubicBezTo>
                <a:cubicBezTo>
                  <a:pt x="1860074" y="50574"/>
                  <a:pt x="1850676" y="49863"/>
                  <a:pt x="1840922" y="49863"/>
                </a:cubicBezTo>
                <a:cubicBezTo>
                  <a:pt x="1830153" y="49863"/>
                  <a:pt x="1820755" y="50981"/>
                  <a:pt x="1812728" y="53216"/>
                </a:cubicBezTo>
                <a:cubicBezTo>
                  <a:pt x="1804702" y="55451"/>
                  <a:pt x="1797996" y="59414"/>
                  <a:pt x="1792611" y="65103"/>
                </a:cubicBezTo>
                <a:cubicBezTo>
                  <a:pt x="1787227" y="70793"/>
                  <a:pt x="1783213" y="78413"/>
                  <a:pt x="1780572" y="87963"/>
                </a:cubicBezTo>
                <a:cubicBezTo>
                  <a:pt x="1777930" y="97514"/>
                  <a:pt x="1776609" y="109604"/>
                  <a:pt x="1776609" y="124234"/>
                </a:cubicBezTo>
                <a:cubicBezTo>
                  <a:pt x="1776609" y="139678"/>
                  <a:pt x="1777829" y="152276"/>
                  <a:pt x="1780267" y="162030"/>
                </a:cubicBezTo>
                <a:cubicBezTo>
                  <a:pt x="1782705" y="171783"/>
                  <a:pt x="1786465" y="179403"/>
                  <a:pt x="1791545" y="184890"/>
                </a:cubicBezTo>
                <a:cubicBezTo>
                  <a:pt x="1796625" y="190376"/>
                  <a:pt x="1803076" y="194135"/>
                  <a:pt x="1810899" y="196167"/>
                </a:cubicBezTo>
                <a:cubicBezTo>
                  <a:pt x="1818723" y="198199"/>
                  <a:pt x="1828121" y="199215"/>
                  <a:pt x="1839093" y="199215"/>
                </a:cubicBezTo>
                <a:cubicBezTo>
                  <a:pt x="1843767" y="199215"/>
                  <a:pt x="1848390" y="199063"/>
                  <a:pt x="1852962" y="198758"/>
                </a:cubicBezTo>
                <a:cubicBezTo>
                  <a:pt x="1857534" y="198453"/>
                  <a:pt x="1861750" y="197793"/>
                  <a:pt x="1865611" y="196777"/>
                </a:cubicBezTo>
                <a:lnTo>
                  <a:pt x="1865611" y="144351"/>
                </a:lnTo>
                <a:lnTo>
                  <a:pt x="1827511" y="144351"/>
                </a:lnTo>
                <a:lnTo>
                  <a:pt x="1827511" y="110823"/>
                </a:lnTo>
                <a:lnTo>
                  <a:pt x="1903101" y="110823"/>
                </a:lnTo>
                <a:lnTo>
                  <a:pt x="1903101" y="223904"/>
                </a:lnTo>
                <a:cubicBezTo>
                  <a:pt x="1895177" y="226342"/>
                  <a:pt x="1885321" y="228476"/>
                  <a:pt x="1873536" y="230305"/>
                </a:cubicBezTo>
                <a:cubicBezTo>
                  <a:pt x="1861750" y="232134"/>
                  <a:pt x="1849253" y="233048"/>
                  <a:pt x="1836045" y="233048"/>
                </a:cubicBezTo>
                <a:cubicBezTo>
                  <a:pt x="1819993" y="233048"/>
                  <a:pt x="1805667" y="231524"/>
                  <a:pt x="1793069" y="228476"/>
                </a:cubicBezTo>
                <a:cubicBezTo>
                  <a:pt x="1780470" y="225428"/>
                  <a:pt x="1769751" y="219891"/>
                  <a:pt x="1760912" y="211864"/>
                </a:cubicBezTo>
                <a:cubicBezTo>
                  <a:pt x="1752073" y="203838"/>
                  <a:pt x="1745317" y="192764"/>
                  <a:pt x="1740643" y="178641"/>
                </a:cubicBezTo>
                <a:cubicBezTo>
                  <a:pt x="1735969" y="164519"/>
                  <a:pt x="1733633" y="146383"/>
                  <a:pt x="1733633" y="124234"/>
                </a:cubicBezTo>
                <a:cubicBezTo>
                  <a:pt x="1733633" y="103914"/>
                  <a:pt x="1736020" y="86795"/>
                  <a:pt x="1740795" y="72876"/>
                </a:cubicBezTo>
                <a:cubicBezTo>
                  <a:pt x="1745571" y="58956"/>
                  <a:pt x="1752479" y="47730"/>
                  <a:pt x="1761522" y="39195"/>
                </a:cubicBezTo>
                <a:cubicBezTo>
                  <a:pt x="1770564" y="30661"/>
                  <a:pt x="1781537" y="24565"/>
                  <a:pt x="1794440" y="20907"/>
                </a:cubicBezTo>
                <a:cubicBezTo>
                  <a:pt x="1807343" y="17250"/>
                  <a:pt x="1821923" y="15421"/>
                  <a:pt x="1838179" y="15421"/>
                </a:cubicBezTo>
                <a:close/>
                <a:moveTo>
                  <a:pt x="1561421" y="15421"/>
                </a:moveTo>
                <a:cubicBezTo>
                  <a:pt x="1576661" y="15421"/>
                  <a:pt x="1590123" y="17097"/>
                  <a:pt x="1601807" y="20450"/>
                </a:cubicBezTo>
                <a:cubicBezTo>
                  <a:pt x="1613491" y="23803"/>
                  <a:pt x="1623346" y="29594"/>
                  <a:pt x="1631372" y="37824"/>
                </a:cubicBezTo>
                <a:cubicBezTo>
                  <a:pt x="1639399" y="46053"/>
                  <a:pt x="1645444" y="57178"/>
                  <a:pt x="1649508" y="71199"/>
                </a:cubicBezTo>
                <a:cubicBezTo>
                  <a:pt x="1653572" y="85220"/>
                  <a:pt x="1655604" y="102898"/>
                  <a:pt x="1655604" y="124234"/>
                </a:cubicBezTo>
                <a:cubicBezTo>
                  <a:pt x="1655604" y="145774"/>
                  <a:pt x="1653572" y="163554"/>
                  <a:pt x="1649508" y="177574"/>
                </a:cubicBezTo>
                <a:cubicBezTo>
                  <a:pt x="1645444" y="191595"/>
                  <a:pt x="1639399" y="202720"/>
                  <a:pt x="1631372" y="210950"/>
                </a:cubicBezTo>
                <a:cubicBezTo>
                  <a:pt x="1623346" y="219180"/>
                  <a:pt x="1613491" y="224920"/>
                  <a:pt x="1601807" y="228171"/>
                </a:cubicBezTo>
                <a:cubicBezTo>
                  <a:pt x="1590123" y="231422"/>
                  <a:pt x="1576661" y="233048"/>
                  <a:pt x="1561421" y="233048"/>
                </a:cubicBezTo>
                <a:cubicBezTo>
                  <a:pt x="1546181" y="233048"/>
                  <a:pt x="1532668" y="231422"/>
                  <a:pt x="1520882" y="228171"/>
                </a:cubicBezTo>
                <a:cubicBezTo>
                  <a:pt x="1509097" y="224920"/>
                  <a:pt x="1499241" y="219180"/>
                  <a:pt x="1491317" y="210950"/>
                </a:cubicBezTo>
                <a:cubicBezTo>
                  <a:pt x="1483392" y="202720"/>
                  <a:pt x="1477347" y="191595"/>
                  <a:pt x="1473181" y="177574"/>
                </a:cubicBezTo>
                <a:cubicBezTo>
                  <a:pt x="1469015" y="163554"/>
                  <a:pt x="1466933" y="145774"/>
                  <a:pt x="1466933" y="124234"/>
                </a:cubicBezTo>
                <a:cubicBezTo>
                  <a:pt x="1466933" y="102898"/>
                  <a:pt x="1469015" y="85220"/>
                  <a:pt x="1473181" y="71199"/>
                </a:cubicBezTo>
                <a:cubicBezTo>
                  <a:pt x="1477347" y="57178"/>
                  <a:pt x="1483392" y="46053"/>
                  <a:pt x="1491317" y="37824"/>
                </a:cubicBezTo>
                <a:cubicBezTo>
                  <a:pt x="1499241" y="29594"/>
                  <a:pt x="1509097" y="23803"/>
                  <a:pt x="1520882" y="20450"/>
                </a:cubicBezTo>
                <a:cubicBezTo>
                  <a:pt x="1532668" y="17097"/>
                  <a:pt x="1546181" y="15421"/>
                  <a:pt x="1561421" y="15421"/>
                </a:cubicBezTo>
                <a:close/>
                <a:moveTo>
                  <a:pt x="239444" y="0"/>
                </a:moveTo>
                <a:cubicBezTo>
                  <a:pt x="371685" y="0"/>
                  <a:pt x="478888" y="107203"/>
                  <a:pt x="478888" y="239444"/>
                </a:cubicBezTo>
                <a:cubicBezTo>
                  <a:pt x="478888" y="371685"/>
                  <a:pt x="371685" y="478888"/>
                  <a:pt x="239444" y="478888"/>
                </a:cubicBezTo>
                <a:cubicBezTo>
                  <a:pt x="107203" y="478888"/>
                  <a:pt x="0" y="371685"/>
                  <a:pt x="0" y="239444"/>
                </a:cubicBezTo>
                <a:cubicBezTo>
                  <a:pt x="0" y="107203"/>
                  <a:pt x="107203" y="0"/>
                  <a:pt x="239444"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280855010"/>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图文-04">
    <p:spTree>
      <p:nvGrpSpPr>
        <p:cNvPr id="1" name=""/>
        <p:cNvGrpSpPr/>
        <p:nvPr/>
      </p:nvGrpSpPr>
      <p:grpSpPr>
        <a:xfrm>
          <a:off x="0" y="0"/>
          <a:ext cx="0" cy="0"/>
          <a:chOff x="0" y="0"/>
          <a:chExt cx="0" cy="0"/>
        </a:xfrm>
      </p:grpSpPr>
      <p:sp>
        <p:nvSpPr>
          <p:cNvPr id="51" name="矩形 50">
            <a:extLst>
              <a:ext uri="{FF2B5EF4-FFF2-40B4-BE49-F238E27FC236}">
                <a16:creationId xmlns:a16="http://schemas.microsoft.com/office/drawing/2014/main" xmlns="" id="{989EF782-C727-4B06-8DA7-CC0B67E48210}"/>
              </a:ext>
            </a:extLst>
          </p:cNvPr>
          <p:cNvSpPr/>
          <p:nvPr userDrawn="1"/>
        </p:nvSpPr>
        <p:spPr>
          <a:xfrm>
            <a:off x="0" y="6570000"/>
            <a:ext cx="12192000" cy="288000"/>
          </a:xfrm>
          <a:prstGeom prst="rect">
            <a:avLst/>
          </a:prstGeom>
          <a:gradFill>
            <a:gsLst>
              <a:gs pos="0">
                <a:schemeClr val="accent1"/>
              </a:gs>
              <a:gs pos="100000">
                <a:schemeClr val="accent1">
                  <a:lumMod val="7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cxnSp>
        <p:nvCxnSpPr>
          <p:cNvPr id="6" name="直接连接符 5">
            <a:extLst>
              <a:ext uri="{FF2B5EF4-FFF2-40B4-BE49-F238E27FC236}">
                <a16:creationId xmlns:a16="http://schemas.microsoft.com/office/drawing/2014/main" xmlns="" id="{7CBF2DD9-8775-4BBA-B02F-7313C992FECE}"/>
              </a:ext>
            </a:extLst>
          </p:cNvPr>
          <p:cNvCxnSpPr>
            <a:cxnSpLocks/>
          </p:cNvCxnSpPr>
          <p:nvPr userDrawn="1"/>
        </p:nvCxnSpPr>
        <p:spPr>
          <a:xfrm>
            <a:off x="660400" y="817563"/>
            <a:ext cx="108585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灯片编号占位符 3">
            <a:extLst>
              <a:ext uri="{FF2B5EF4-FFF2-40B4-BE49-F238E27FC236}">
                <a16:creationId xmlns:a16="http://schemas.microsoft.com/office/drawing/2014/main" xmlns="" id="{E7FEBF59-6C30-4635-BE70-BF65470DF9DC}"/>
              </a:ext>
            </a:extLst>
          </p:cNvPr>
          <p:cNvSpPr>
            <a:spLocks noGrp="1"/>
          </p:cNvSpPr>
          <p:nvPr userDrawn="1">
            <p:ph type="sldNum" sz="quarter" idx="12"/>
          </p:nvPr>
        </p:nvSpPr>
        <p:spPr>
          <a:xfrm>
            <a:off x="8879028" y="6524196"/>
            <a:ext cx="2743200" cy="365125"/>
          </a:xfrm>
        </p:spPr>
        <p:txBody>
          <a:bodyPr/>
          <a:lstStyle>
            <a:lvl1pPr>
              <a:defRPr sz="1000">
                <a:solidFill>
                  <a:schemeClr val="accent5">
                    <a:lumMod val="20000"/>
                    <a:lumOff val="80000"/>
                  </a:schemeClr>
                </a:solidFill>
                <a:latin typeface="阿里巴巴普惠体 R" panose="00020600040101010101" pitchFamily="18" charset="-122"/>
              </a:defRPr>
            </a:lvl1pPr>
          </a:lstStyle>
          <a:p>
            <a:fld id="{75AA9096-2E4D-442F-BCF0-AA35F007B576}" type="slidenum">
              <a:rPr lang="zh-CN" altLang="en-US" smtClean="0"/>
              <a:pPr/>
              <a:t>‹#›</a:t>
            </a:fld>
            <a:endParaRPr lang="zh-CN" altLang="en-US" dirty="0"/>
          </a:p>
        </p:txBody>
      </p:sp>
      <p:sp>
        <p:nvSpPr>
          <p:cNvPr id="52" name="椭圆 51">
            <a:extLst>
              <a:ext uri="{FF2B5EF4-FFF2-40B4-BE49-F238E27FC236}">
                <a16:creationId xmlns:a16="http://schemas.microsoft.com/office/drawing/2014/main" xmlns="" id="{9BFCAD04-6F58-44AA-89E9-405C370DBBB6}"/>
              </a:ext>
            </a:extLst>
          </p:cNvPr>
          <p:cNvSpPr/>
          <p:nvPr userDrawn="1"/>
        </p:nvSpPr>
        <p:spPr>
          <a:xfrm>
            <a:off x="307394" y="147389"/>
            <a:ext cx="594613" cy="594613"/>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54" name="标题 53">
            <a:extLst>
              <a:ext uri="{FF2B5EF4-FFF2-40B4-BE49-F238E27FC236}">
                <a16:creationId xmlns:a16="http://schemas.microsoft.com/office/drawing/2014/main" xmlns="" id="{5C8CB8A6-E4C9-4CB3-AA58-D970F712EBA4}"/>
              </a:ext>
            </a:extLst>
          </p:cNvPr>
          <p:cNvSpPr>
            <a:spLocks noGrp="1"/>
          </p:cNvSpPr>
          <p:nvPr userDrawn="1">
            <p:ph type="title" hasCustomPrompt="1"/>
          </p:nvPr>
        </p:nvSpPr>
        <p:spPr>
          <a:xfrm>
            <a:off x="590229" y="203792"/>
            <a:ext cx="7282912" cy="523220"/>
          </a:xfrm>
        </p:spPr>
        <p:txBody>
          <a:bodyPr bIns="0" anchor="b" anchorCtr="0">
            <a:normAutofit/>
          </a:bodyPr>
          <a:lstStyle>
            <a:lvl1pPr>
              <a:defRPr lang="zh-CN" altLang="en-US" sz="2800" b="1" kern="1200" spc="100" baseline="0" dirty="0">
                <a:solidFill>
                  <a:schemeClr val="tx2">
                    <a:lumMod val="50000"/>
                  </a:schemeClr>
                </a:solidFill>
                <a:latin typeface="+mj-ea"/>
                <a:ea typeface="+mj-ea"/>
                <a:cs typeface="+mn-cs"/>
              </a:defRPr>
            </a:lvl1pPr>
          </a:lstStyle>
          <a:p>
            <a:r>
              <a:rPr lang="zh-CN" altLang="en-US" dirty="0"/>
              <a:t>单击此处输入标题</a:t>
            </a:r>
          </a:p>
        </p:txBody>
      </p:sp>
      <p:sp>
        <p:nvSpPr>
          <p:cNvPr id="53" name="í$líḑé">
            <a:extLst>
              <a:ext uri="{FF2B5EF4-FFF2-40B4-BE49-F238E27FC236}">
                <a16:creationId xmlns:a16="http://schemas.microsoft.com/office/drawing/2014/main" xmlns="" id="{A0F52974-9DAD-4D90-97F1-7F5C55D8527B}"/>
              </a:ext>
            </a:extLst>
          </p:cNvPr>
          <p:cNvSpPr/>
          <p:nvPr userDrawn="1"/>
        </p:nvSpPr>
        <p:spPr bwMode="auto">
          <a:xfrm>
            <a:off x="1180545" y="2151500"/>
            <a:ext cx="4259651" cy="2868154"/>
          </a:xfrm>
          <a:custGeom>
            <a:avLst/>
            <a:gdLst>
              <a:gd name="T0" fmla="*/ 1203 w 1203"/>
              <a:gd name="T1" fmla="*/ 773 h 810"/>
              <a:gd name="T2" fmla="*/ 1176 w 1203"/>
              <a:gd name="T3" fmla="*/ 810 h 810"/>
              <a:gd name="T4" fmla="*/ 28 w 1203"/>
              <a:gd name="T5" fmla="*/ 810 h 810"/>
              <a:gd name="T6" fmla="*/ 0 w 1203"/>
              <a:gd name="T7" fmla="*/ 773 h 810"/>
              <a:gd name="T8" fmla="*/ 0 w 1203"/>
              <a:gd name="T9" fmla="*/ 37 h 810"/>
              <a:gd name="T10" fmla="*/ 28 w 1203"/>
              <a:gd name="T11" fmla="*/ 0 h 810"/>
              <a:gd name="T12" fmla="*/ 1176 w 1203"/>
              <a:gd name="T13" fmla="*/ 0 h 810"/>
              <a:gd name="T14" fmla="*/ 1203 w 1203"/>
              <a:gd name="T15" fmla="*/ 37 h 810"/>
              <a:gd name="T16" fmla="*/ 1203 w 1203"/>
              <a:gd name="T17" fmla="*/ 773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03" h="810">
                <a:moveTo>
                  <a:pt x="1203" y="773"/>
                </a:moveTo>
                <a:cubicBezTo>
                  <a:pt x="1203" y="794"/>
                  <a:pt x="1191" y="810"/>
                  <a:pt x="1176" y="810"/>
                </a:cubicBezTo>
                <a:cubicBezTo>
                  <a:pt x="28" y="810"/>
                  <a:pt x="28" y="810"/>
                  <a:pt x="28" y="810"/>
                </a:cubicBezTo>
                <a:cubicBezTo>
                  <a:pt x="12" y="810"/>
                  <a:pt x="0" y="794"/>
                  <a:pt x="0" y="773"/>
                </a:cubicBezTo>
                <a:cubicBezTo>
                  <a:pt x="0" y="37"/>
                  <a:pt x="0" y="37"/>
                  <a:pt x="0" y="37"/>
                </a:cubicBezTo>
                <a:cubicBezTo>
                  <a:pt x="0" y="16"/>
                  <a:pt x="12" y="0"/>
                  <a:pt x="28" y="0"/>
                </a:cubicBezTo>
                <a:cubicBezTo>
                  <a:pt x="1176" y="0"/>
                  <a:pt x="1176" y="0"/>
                  <a:pt x="1176" y="0"/>
                </a:cubicBezTo>
                <a:cubicBezTo>
                  <a:pt x="1191" y="0"/>
                  <a:pt x="1203" y="16"/>
                  <a:pt x="1203" y="37"/>
                </a:cubicBezTo>
                <a:lnTo>
                  <a:pt x="1203" y="773"/>
                </a:lnTo>
                <a:close/>
              </a:path>
            </a:pathLst>
          </a:custGeom>
          <a:solidFill>
            <a:schemeClr val="tx1">
              <a:lumMod val="85000"/>
              <a:lumOff val="15000"/>
            </a:schemeClr>
          </a:solidFill>
          <a:ln>
            <a:noFill/>
          </a:ln>
        </p:spPr>
        <p:txBody>
          <a:bodyPr wrap="square" lIns="91440" tIns="45720" rIns="91440" bIns="45720" anchor="ctr">
            <a:normAutofit/>
          </a:bodyPr>
          <a:lstStyle/>
          <a:p>
            <a:pPr algn="ctr"/>
            <a:endParaRPr dirty="0">
              <a:latin typeface="阿里巴巴普惠体 R" panose="00020600040101010101" pitchFamily="18" charset="-122"/>
            </a:endParaRPr>
          </a:p>
        </p:txBody>
      </p:sp>
      <p:sp>
        <p:nvSpPr>
          <p:cNvPr id="58" name="íṣlîḓé">
            <a:extLst>
              <a:ext uri="{FF2B5EF4-FFF2-40B4-BE49-F238E27FC236}">
                <a16:creationId xmlns:a16="http://schemas.microsoft.com/office/drawing/2014/main" xmlns="" id="{1DFE8600-0515-41AE-BC77-6547E7683F01}"/>
              </a:ext>
            </a:extLst>
          </p:cNvPr>
          <p:cNvSpPr/>
          <p:nvPr userDrawn="1"/>
        </p:nvSpPr>
        <p:spPr bwMode="auto">
          <a:xfrm>
            <a:off x="419224" y="5041796"/>
            <a:ext cx="5746526" cy="141364"/>
          </a:xfrm>
          <a:custGeom>
            <a:avLst/>
            <a:gdLst>
              <a:gd name="T0" fmla="*/ 10 w 1623"/>
              <a:gd name="T1" fmla="*/ 6 h 40"/>
              <a:gd name="T2" fmla="*/ 71 w 1623"/>
              <a:gd name="T3" fmla="*/ 40 h 40"/>
              <a:gd name="T4" fmla="*/ 1560 w 1623"/>
              <a:gd name="T5" fmla="*/ 40 h 40"/>
              <a:gd name="T6" fmla="*/ 1623 w 1623"/>
              <a:gd name="T7" fmla="*/ 13 h 40"/>
              <a:gd name="T8" fmla="*/ 1623 w 1623"/>
              <a:gd name="T9" fmla="*/ 0 h 40"/>
              <a:gd name="T10" fmla="*/ 10 w 1623"/>
              <a:gd name="T11" fmla="*/ 6 h 40"/>
            </a:gdLst>
            <a:ahLst/>
            <a:cxnLst>
              <a:cxn ang="0">
                <a:pos x="T0" y="T1"/>
              </a:cxn>
              <a:cxn ang="0">
                <a:pos x="T2" y="T3"/>
              </a:cxn>
              <a:cxn ang="0">
                <a:pos x="T4" y="T5"/>
              </a:cxn>
              <a:cxn ang="0">
                <a:pos x="T6" y="T7"/>
              </a:cxn>
              <a:cxn ang="0">
                <a:pos x="T8" y="T9"/>
              </a:cxn>
              <a:cxn ang="0">
                <a:pos x="T10" y="T11"/>
              </a:cxn>
            </a:cxnLst>
            <a:rect l="0" t="0" r="r" b="b"/>
            <a:pathLst>
              <a:path w="1623" h="40">
                <a:moveTo>
                  <a:pt x="10" y="6"/>
                </a:moveTo>
                <a:cubicBezTo>
                  <a:pt x="10" y="6"/>
                  <a:pt x="0" y="24"/>
                  <a:pt x="71" y="40"/>
                </a:cubicBezTo>
                <a:cubicBezTo>
                  <a:pt x="1560" y="40"/>
                  <a:pt x="1560" y="40"/>
                  <a:pt x="1560" y="40"/>
                </a:cubicBezTo>
                <a:cubicBezTo>
                  <a:pt x="1560" y="40"/>
                  <a:pt x="1610" y="37"/>
                  <a:pt x="1623" y="13"/>
                </a:cubicBezTo>
                <a:cubicBezTo>
                  <a:pt x="1623" y="0"/>
                  <a:pt x="1623" y="0"/>
                  <a:pt x="1623" y="0"/>
                </a:cubicBezTo>
                <a:lnTo>
                  <a:pt x="10" y="6"/>
                </a:lnTo>
                <a:close/>
              </a:path>
            </a:pathLst>
          </a:custGeom>
          <a:solidFill>
            <a:schemeClr val="tx1">
              <a:lumMod val="65000"/>
              <a:lumOff val="35000"/>
            </a:schemeClr>
          </a:solidFill>
          <a:ln>
            <a:noFill/>
          </a:ln>
        </p:spPr>
        <p:txBody>
          <a:bodyPr wrap="square" lIns="91440" tIns="45720" rIns="91440" bIns="45720" anchor="ctr">
            <a:normAutofit fontScale="25000" lnSpcReduction="20000"/>
          </a:bodyPr>
          <a:lstStyle/>
          <a:p>
            <a:pPr algn="ctr"/>
            <a:endParaRPr dirty="0">
              <a:latin typeface="阿里巴巴普惠体 R" panose="00020600040101010101" pitchFamily="18" charset="-122"/>
            </a:endParaRPr>
          </a:p>
        </p:txBody>
      </p:sp>
      <p:sp>
        <p:nvSpPr>
          <p:cNvPr id="59" name="íŝ1íďê">
            <a:extLst>
              <a:ext uri="{FF2B5EF4-FFF2-40B4-BE49-F238E27FC236}">
                <a16:creationId xmlns:a16="http://schemas.microsoft.com/office/drawing/2014/main" xmlns="" id="{FBDCBAB7-3B07-41EE-B93E-D6BE0773686B}"/>
              </a:ext>
            </a:extLst>
          </p:cNvPr>
          <p:cNvSpPr/>
          <p:nvPr userDrawn="1"/>
        </p:nvSpPr>
        <p:spPr bwMode="auto">
          <a:xfrm>
            <a:off x="451584" y="4927682"/>
            <a:ext cx="5724385" cy="177131"/>
          </a:xfrm>
          <a:custGeom>
            <a:avLst/>
            <a:gdLst>
              <a:gd name="T0" fmla="*/ 1 w 1617"/>
              <a:gd name="T1" fmla="*/ 0 h 50"/>
              <a:gd name="T2" fmla="*/ 1615 w 1617"/>
              <a:gd name="T3" fmla="*/ 0 h 50"/>
              <a:gd name="T4" fmla="*/ 1615 w 1617"/>
              <a:gd name="T5" fmla="*/ 41 h 50"/>
              <a:gd name="T6" fmla="*/ 1598 w 1617"/>
              <a:gd name="T7" fmla="*/ 46 h 50"/>
              <a:gd name="T8" fmla="*/ 17 w 1617"/>
              <a:gd name="T9" fmla="*/ 46 h 50"/>
              <a:gd name="T10" fmla="*/ 0 w 1617"/>
              <a:gd name="T11" fmla="*/ 40 h 50"/>
              <a:gd name="T12" fmla="*/ 1 w 1617"/>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1617" h="50">
                <a:moveTo>
                  <a:pt x="1" y="0"/>
                </a:moveTo>
                <a:cubicBezTo>
                  <a:pt x="1615" y="0"/>
                  <a:pt x="1615" y="0"/>
                  <a:pt x="1615" y="0"/>
                </a:cubicBezTo>
                <a:cubicBezTo>
                  <a:pt x="1615" y="41"/>
                  <a:pt x="1615" y="41"/>
                  <a:pt x="1615" y="41"/>
                </a:cubicBezTo>
                <a:cubicBezTo>
                  <a:pt x="1615" y="41"/>
                  <a:pt x="1617" y="47"/>
                  <a:pt x="1598" y="46"/>
                </a:cubicBezTo>
                <a:cubicBezTo>
                  <a:pt x="17" y="46"/>
                  <a:pt x="17" y="46"/>
                  <a:pt x="17" y="46"/>
                </a:cubicBezTo>
                <a:cubicBezTo>
                  <a:pt x="17" y="46"/>
                  <a:pt x="2" y="50"/>
                  <a:pt x="0" y="40"/>
                </a:cubicBezTo>
                <a:lnTo>
                  <a:pt x="1" y="0"/>
                </a:lnTo>
                <a:close/>
              </a:path>
            </a:pathLst>
          </a:custGeom>
          <a:solidFill>
            <a:schemeClr val="bg1">
              <a:lumMod val="65000"/>
            </a:schemeClr>
          </a:solidFill>
          <a:ln>
            <a:noFill/>
          </a:ln>
        </p:spPr>
        <p:txBody>
          <a:bodyPr wrap="square" lIns="91440" tIns="45720" rIns="91440" bIns="45720" anchor="ctr">
            <a:normAutofit fontScale="40000" lnSpcReduction="20000"/>
          </a:bodyPr>
          <a:lstStyle/>
          <a:p>
            <a:pPr algn="ctr"/>
            <a:endParaRPr dirty="0">
              <a:latin typeface="阿里巴巴普惠体 R" panose="00020600040101010101" pitchFamily="18" charset="-122"/>
            </a:endParaRPr>
          </a:p>
        </p:txBody>
      </p:sp>
      <p:sp>
        <p:nvSpPr>
          <p:cNvPr id="103" name="ïšlîḍê">
            <a:extLst>
              <a:ext uri="{FF2B5EF4-FFF2-40B4-BE49-F238E27FC236}">
                <a16:creationId xmlns:a16="http://schemas.microsoft.com/office/drawing/2014/main" xmlns="" id="{D7EF121D-D01E-4023-9E8A-8A5208F89B89}"/>
              </a:ext>
            </a:extLst>
          </p:cNvPr>
          <p:cNvSpPr/>
          <p:nvPr userDrawn="1"/>
        </p:nvSpPr>
        <p:spPr bwMode="auto">
          <a:xfrm>
            <a:off x="5690563" y="5002622"/>
            <a:ext cx="212897" cy="20438"/>
          </a:xfrm>
          <a:custGeom>
            <a:avLst/>
            <a:gdLst>
              <a:gd name="T0" fmla="*/ 60 w 60"/>
              <a:gd name="T1" fmla="*/ 3 h 6"/>
              <a:gd name="T2" fmla="*/ 57 w 60"/>
              <a:gd name="T3" fmla="*/ 6 h 6"/>
              <a:gd name="T4" fmla="*/ 3 w 60"/>
              <a:gd name="T5" fmla="*/ 6 h 6"/>
              <a:gd name="T6" fmla="*/ 0 w 60"/>
              <a:gd name="T7" fmla="*/ 3 h 6"/>
              <a:gd name="T8" fmla="*/ 0 w 60"/>
              <a:gd name="T9" fmla="*/ 3 h 6"/>
              <a:gd name="T10" fmla="*/ 3 w 60"/>
              <a:gd name="T11" fmla="*/ 0 h 6"/>
              <a:gd name="T12" fmla="*/ 57 w 60"/>
              <a:gd name="T13" fmla="*/ 0 h 6"/>
              <a:gd name="T14" fmla="*/ 60 w 60"/>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 h="6">
                <a:moveTo>
                  <a:pt x="60" y="3"/>
                </a:moveTo>
                <a:cubicBezTo>
                  <a:pt x="60" y="5"/>
                  <a:pt x="59" y="6"/>
                  <a:pt x="57" y="6"/>
                </a:cubicBezTo>
                <a:cubicBezTo>
                  <a:pt x="3" y="6"/>
                  <a:pt x="3" y="6"/>
                  <a:pt x="3" y="6"/>
                </a:cubicBezTo>
                <a:cubicBezTo>
                  <a:pt x="1" y="6"/>
                  <a:pt x="0" y="5"/>
                  <a:pt x="0" y="3"/>
                </a:cubicBezTo>
                <a:cubicBezTo>
                  <a:pt x="0" y="3"/>
                  <a:pt x="0" y="3"/>
                  <a:pt x="0" y="3"/>
                </a:cubicBezTo>
                <a:cubicBezTo>
                  <a:pt x="0" y="2"/>
                  <a:pt x="1" y="0"/>
                  <a:pt x="3" y="0"/>
                </a:cubicBezTo>
                <a:cubicBezTo>
                  <a:pt x="57" y="0"/>
                  <a:pt x="57" y="0"/>
                  <a:pt x="57" y="0"/>
                </a:cubicBezTo>
                <a:cubicBezTo>
                  <a:pt x="59" y="0"/>
                  <a:pt x="60" y="2"/>
                  <a:pt x="60" y="3"/>
                </a:cubicBezTo>
                <a:close/>
              </a:path>
            </a:pathLst>
          </a:custGeom>
          <a:solidFill>
            <a:srgbClr val="152C34"/>
          </a:solidFill>
          <a:ln w="9525">
            <a:solidFill>
              <a:srgbClr val="000000"/>
            </a:solidFill>
            <a:round/>
            <a:headEnd/>
            <a:tailEnd/>
          </a:ln>
        </p:spPr>
        <p:txBody>
          <a:bodyPr wrap="square" lIns="91440" tIns="45720" rIns="91440" bIns="45720" anchor="ctr">
            <a:normAutofit fontScale="25000" lnSpcReduction="20000"/>
          </a:bodyPr>
          <a:lstStyle/>
          <a:p>
            <a:pPr algn="ctr"/>
            <a:endParaRPr dirty="0">
              <a:latin typeface="阿里巴巴普惠体 R" panose="00020600040101010101" pitchFamily="18" charset="-122"/>
            </a:endParaRPr>
          </a:p>
        </p:txBody>
      </p:sp>
      <p:sp>
        <p:nvSpPr>
          <p:cNvPr id="104" name="íŝľîḑê">
            <a:extLst>
              <a:ext uri="{FF2B5EF4-FFF2-40B4-BE49-F238E27FC236}">
                <a16:creationId xmlns:a16="http://schemas.microsoft.com/office/drawing/2014/main" xmlns="" id="{1EC477FC-8F57-4582-A9F7-DDF560D83BFF}"/>
              </a:ext>
            </a:extLst>
          </p:cNvPr>
          <p:cNvSpPr/>
          <p:nvPr userDrawn="1"/>
        </p:nvSpPr>
        <p:spPr>
          <a:xfrm>
            <a:off x="2981790" y="4886774"/>
            <a:ext cx="621394" cy="115848"/>
          </a:xfrm>
          <a:prstGeom prst="roundRect">
            <a:avLst>
              <a:gd name="adj" fmla="val 50000"/>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25000" lnSpcReduction="20000"/>
          </a:bodyPr>
          <a:lstStyle/>
          <a:p>
            <a:pPr algn="ctr"/>
            <a:endParaRPr dirty="0">
              <a:latin typeface="阿里巴巴普惠体 R" panose="00020600040101010101" pitchFamily="18" charset="-122"/>
            </a:endParaRPr>
          </a:p>
        </p:txBody>
      </p:sp>
      <p:sp>
        <p:nvSpPr>
          <p:cNvPr id="106" name="图片占位符 105">
            <a:extLst>
              <a:ext uri="{FF2B5EF4-FFF2-40B4-BE49-F238E27FC236}">
                <a16:creationId xmlns:a16="http://schemas.microsoft.com/office/drawing/2014/main" xmlns="" id="{C27BD3EC-DE9D-4497-87F6-067CA1DBBCFB}"/>
              </a:ext>
            </a:extLst>
          </p:cNvPr>
          <p:cNvSpPr>
            <a:spLocks noGrp="1"/>
          </p:cNvSpPr>
          <p:nvPr>
            <p:ph type="pic" sz="quarter" idx="13"/>
          </p:nvPr>
        </p:nvSpPr>
        <p:spPr>
          <a:xfrm>
            <a:off x="1350863" y="2306491"/>
            <a:ext cx="3932640" cy="2427031"/>
          </a:xfrm>
          <a:custGeom>
            <a:avLst/>
            <a:gdLst>
              <a:gd name="connsiteX0" fmla="*/ 0 w 3932640"/>
              <a:gd name="connsiteY0" fmla="*/ 0 h 2427031"/>
              <a:gd name="connsiteX1" fmla="*/ 3932640 w 3932640"/>
              <a:gd name="connsiteY1" fmla="*/ 0 h 2427031"/>
              <a:gd name="connsiteX2" fmla="*/ 3932640 w 3932640"/>
              <a:gd name="connsiteY2" fmla="*/ 2427031 h 2427031"/>
              <a:gd name="connsiteX3" fmla="*/ 0 w 3932640"/>
              <a:gd name="connsiteY3" fmla="*/ 2427031 h 2427031"/>
            </a:gdLst>
            <a:ahLst/>
            <a:cxnLst>
              <a:cxn ang="0">
                <a:pos x="connsiteX0" y="connsiteY0"/>
              </a:cxn>
              <a:cxn ang="0">
                <a:pos x="connsiteX1" y="connsiteY1"/>
              </a:cxn>
              <a:cxn ang="0">
                <a:pos x="connsiteX2" y="connsiteY2"/>
              </a:cxn>
              <a:cxn ang="0">
                <a:pos x="connsiteX3" y="connsiteY3"/>
              </a:cxn>
            </a:cxnLst>
            <a:rect l="l" t="t" r="r" b="b"/>
            <a:pathLst>
              <a:path w="3932640" h="2427031">
                <a:moveTo>
                  <a:pt x="0" y="0"/>
                </a:moveTo>
                <a:lnTo>
                  <a:pt x="3932640" y="0"/>
                </a:lnTo>
                <a:lnTo>
                  <a:pt x="3932640" y="2427031"/>
                </a:lnTo>
                <a:lnTo>
                  <a:pt x="0" y="2427031"/>
                </a:lnTo>
                <a:close/>
              </a:path>
            </a:pathLst>
          </a:custGeom>
        </p:spPr>
        <p:txBody>
          <a:bodyPr wrap="square">
            <a:noAutofit/>
          </a:bodyPr>
          <a:lstStyle/>
          <a:p>
            <a:endParaRPr lang="zh-CN" altLang="en-US"/>
          </a:p>
        </p:txBody>
      </p:sp>
      <p:sp>
        <p:nvSpPr>
          <p:cNvPr id="105" name="椭圆 104">
            <a:extLst>
              <a:ext uri="{FF2B5EF4-FFF2-40B4-BE49-F238E27FC236}">
                <a16:creationId xmlns:a16="http://schemas.microsoft.com/office/drawing/2014/main" xmlns="" id="{00256808-FB1D-4F71-AFBB-9C727E52BB1C}"/>
              </a:ext>
            </a:extLst>
          </p:cNvPr>
          <p:cNvSpPr/>
          <p:nvPr userDrawn="1"/>
        </p:nvSpPr>
        <p:spPr>
          <a:xfrm>
            <a:off x="307394" y="6678000"/>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a:extLst>
              <a:ext uri="{FF2B5EF4-FFF2-40B4-BE49-F238E27FC236}">
                <a16:creationId xmlns:a16="http://schemas.microsoft.com/office/drawing/2014/main" xmlns="" id="{1372668A-E85B-447D-9C36-A0695A3A4B07}"/>
              </a:ext>
            </a:extLst>
          </p:cNvPr>
          <p:cNvSpPr/>
          <p:nvPr userDrawn="1"/>
        </p:nvSpPr>
        <p:spPr>
          <a:xfrm>
            <a:off x="509269" y="6678000"/>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a:extLst>
              <a:ext uri="{FF2B5EF4-FFF2-40B4-BE49-F238E27FC236}">
                <a16:creationId xmlns:a16="http://schemas.microsoft.com/office/drawing/2014/main" xmlns="" id="{611A1EDF-52E1-4D27-BE2E-548438794781}"/>
              </a:ext>
            </a:extLst>
          </p:cNvPr>
          <p:cNvSpPr/>
          <p:nvPr userDrawn="1"/>
        </p:nvSpPr>
        <p:spPr>
          <a:xfrm>
            <a:off x="711144" y="6678000"/>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a:extLst>
              <a:ext uri="{FF2B5EF4-FFF2-40B4-BE49-F238E27FC236}">
                <a16:creationId xmlns:a16="http://schemas.microsoft.com/office/drawing/2014/main" xmlns="" id="{6FB076E1-CCC3-49CC-A624-9D9479FAB591}"/>
              </a:ext>
            </a:extLst>
          </p:cNvPr>
          <p:cNvSpPr/>
          <p:nvPr userDrawn="1"/>
        </p:nvSpPr>
        <p:spPr>
          <a:xfrm>
            <a:off x="913019" y="6678000"/>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a:extLst>
              <a:ext uri="{FF2B5EF4-FFF2-40B4-BE49-F238E27FC236}">
                <a16:creationId xmlns:a16="http://schemas.microsoft.com/office/drawing/2014/main" xmlns="" id="{B462DEC5-8FED-4AB8-8E2B-E76D0DE6C25C}"/>
              </a:ext>
            </a:extLst>
          </p:cNvPr>
          <p:cNvSpPr/>
          <p:nvPr userDrawn="1"/>
        </p:nvSpPr>
        <p:spPr>
          <a:xfrm>
            <a:off x="1114893" y="6678000"/>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任意多边形: 形状 110">
            <a:extLst>
              <a:ext uri="{FF2B5EF4-FFF2-40B4-BE49-F238E27FC236}">
                <a16:creationId xmlns:a16="http://schemas.microsoft.com/office/drawing/2014/main" xmlns="" id="{A0B4835A-819B-4A9F-8C21-4CCDFD7828E7}"/>
              </a:ext>
            </a:extLst>
          </p:cNvPr>
          <p:cNvSpPr>
            <a:spLocks noChangeAspect="1"/>
          </p:cNvSpPr>
          <p:nvPr userDrawn="1"/>
        </p:nvSpPr>
        <p:spPr>
          <a:xfrm>
            <a:off x="10007600" y="321377"/>
            <a:ext cx="1511300" cy="332486"/>
          </a:xfrm>
          <a:custGeom>
            <a:avLst/>
            <a:gdLst>
              <a:gd name="connsiteX0" fmla="*/ 650145 w 2176764"/>
              <a:gd name="connsiteY0" fmla="*/ 380886 h 478888"/>
              <a:gd name="connsiteX1" fmla="*/ 635410 w 2176764"/>
              <a:gd name="connsiteY1" fmla="*/ 420881 h 478888"/>
              <a:gd name="connsiteX2" fmla="*/ 666118 w 2176764"/>
              <a:gd name="connsiteY2" fmla="*/ 420881 h 478888"/>
              <a:gd name="connsiteX3" fmla="*/ 651631 w 2176764"/>
              <a:gd name="connsiteY3" fmla="*/ 380886 h 478888"/>
              <a:gd name="connsiteX4" fmla="*/ 2041766 w 2176764"/>
              <a:gd name="connsiteY4" fmla="*/ 380143 h 478888"/>
              <a:gd name="connsiteX5" fmla="*/ 2041766 w 2176764"/>
              <a:gd name="connsiteY5" fmla="*/ 412585 h 478888"/>
              <a:gd name="connsiteX6" fmla="*/ 2051425 w 2176764"/>
              <a:gd name="connsiteY6" fmla="*/ 412585 h 478888"/>
              <a:gd name="connsiteX7" fmla="*/ 2061640 w 2176764"/>
              <a:gd name="connsiteY7" fmla="*/ 412028 h 478888"/>
              <a:gd name="connsiteX8" fmla="*/ 2068636 w 2176764"/>
              <a:gd name="connsiteY8" fmla="*/ 409737 h 478888"/>
              <a:gd name="connsiteX9" fmla="*/ 2072661 w 2176764"/>
              <a:gd name="connsiteY9" fmla="*/ 404660 h 478888"/>
              <a:gd name="connsiteX10" fmla="*/ 2073961 w 2176764"/>
              <a:gd name="connsiteY10" fmla="*/ 395869 h 478888"/>
              <a:gd name="connsiteX11" fmla="*/ 2072661 w 2176764"/>
              <a:gd name="connsiteY11" fmla="*/ 387944 h 478888"/>
              <a:gd name="connsiteX12" fmla="*/ 2068636 w 2176764"/>
              <a:gd name="connsiteY12" fmla="*/ 383115 h 478888"/>
              <a:gd name="connsiteX13" fmla="*/ 2061640 w 2176764"/>
              <a:gd name="connsiteY13" fmla="*/ 380762 h 478888"/>
              <a:gd name="connsiteX14" fmla="*/ 2051425 w 2176764"/>
              <a:gd name="connsiteY14" fmla="*/ 380143 h 478888"/>
              <a:gd name="connsiteX15" fmla="*/ 1270241 w 2176764"/>
              <a:gd name="connsiteY15" fmla="*/ 380143 h 478888"/>
              <a:gd name="connsiteX16" fmla="*/ 1270241 w 2176764"/>
              <a:gd name="connsiteY16" fmla="*/ 412585 h 478888"/>
              <a:gd name="connsiteX17" fmla="*/ 1279900 w 2176764"/>
              <a:gd name="connsiteY17" fmla="*/ 412585 h 478888"/>
              <a:gd name="connsiteX18" fmla="*/ 1290115 w 2176764"/>
              <a:gd name="connsiteY18" fmla="*/ 412028 h 478888"/>
              <a:gd name="connsiteX19" fmla="*/ 1297111 w 2176764"/>
              <a:gd name="connsiteY19" fmla="*/ 409737 h 478888"/>
              <a:gd name="connsiteX20" fmla="*/ 1301136 w 2176764"/>
              <a:gd name="connsiteY20" fmla="*/ 404660 h 478888"/>
              <a:gd name="connsiteX21" fmla="*/ 1302436 w 2176764"/>
              <a:gd name="connsiteY21" fmla="*/ 395869 h 478888"/>
              <a:gd name="connsiteX22" fmla="*/ 1301136 w 2176764"/>
              <a:gd name="connsiteY22" fmla="*/ 387944 h 478888"/>
              <a:gd name="connsiteX23" fmla="*/ 1297111 w 2176764"/>
              <a:gd name="connsiteY23" fmla="*/ 383115 h 478888"/>
              <a:gd name="connsiteX24" fmla="*/ 1290115 w 2176764"/>
              <a:gd name="connsiteY24" fmla="*/ 380762 h 478888"/>
              <a:gd name="connsiteX25" fmla="*/ 1279900 w 2176764"/>
              <a:gd name="connsiteY25" fmla="*/ 380143 h 478888"/>
              <a:gd name="connsiteX26" fmla="*/ 822566 w 2176764"/>
              <a:gd name="connsiteY26" fmla="*/ 380143 h 478888"/>
              <a:gd name="connsiteX27" fmla="*/ 822566 w 2176764"/>
              <a:gd name="connsiteY27" fmla="*/ 446637 h 478888"/>
              <a:gd name="connsiteX28" fmla="*/ 835939 w 2176764"/>
              <a:gd name="connsiteY28" fmla="*/ 446637 h 478888"/>
              <a:gd name="connsiteX29" fmla="*/ 848198 w 2176764"/>
              <a:gd name="connsiteY29" fmla="*/ 445089 h 478888"/>
              <a:gd name="connsiteX30" fmla="*/ 857795 w 2176764"/>
              <a:gd name="connsiteY30" fmla="*/ 439765 h 478888"/>
              <a:gd name="connsiteX31" fmla="*/ 863986 w 2176764"/>
              <a:gd name="connsiteY31" fmla="*/ 429549 h 478888"/>
              <a:gd name="connsiteX32" fmla="*/ 866153 w 2176764"/>
              <a:gd name="connsiteY32" fmla="*/ 413452 h 478888"/>
              <a:gd name="connsiteX33" fmla="*/ 863862 w 2176764"/>
              <a:gd name="connsiteY33" fmla="*/ 396673 h 478888"/>
              <a:gd name="connsiteX34" fmla="*/ 857547 w 2176764"/>
              <a:gd name="connsiteY34" fmla="*/ 386520 h 478888"/>
              <a:gd name="connsiteX35" fmla="*/ 848012 w 2176764"/>
              <a:gd name="connsiteY35" fmla="*/ 381505 h 478888"/>
              <a:gd name="connsiteX36" fmla="*/ 835939 w 2176764"/>
              <a:gd name="connsiteY36" fmla="*/ 380143 h 478888"/>
              <a:gd name="connsiteX37" fmla="*/ 727316 w 2176764"/>
              <a:gd name="connsiteY37" fmla="*/ 380143 h 478888"/>
              <a:gd name="connsiteX38" fmla="*/ 727316 w 2176764"/>
              <a:gd name="connsiteY38" fmla="*/ 446637 h 478888"/>
              <a:gd name="connsiteX39" fmla="*/ 740690 w 2176764"/>
              <a:gd name="connsiteY39" fmla="*/ 446637 h 478888"/>
              <a:gd name="connsiteX40" fmla="*/ 752948 w 2176764"/>
              <a:gd name="connsiteY40" fmla="*/ 445089 h 478888"/>
              <a:gd name="connsiteX41" fmla="*/ 762545 w 2176764"/>
              <a:gd name="connsiteY41" fmla="*/ 439765 h 478888"/>
              <a:gd name="connsiteX42" fmla="*/ 768736 w 2176764"/>
              <a:gd name="connsiteY42" fmla="*/ 429549 h 478888"/>
              <a:gd name="connsiteX43" fmla="*/ 770903 w 2176764"/>
              <a:gd name="connsiteY43" fmla="*/ 413452 h 478888"/>
              <a:gd name="connsiteX44" fmla="*/ 768612 w 2176764"/>
              <a:gd name="connsiteY44" fmla="*/ 396673 h 478888"/>
              <a:gd name="connsiteX45" fmla="*/ 762297 w 2176764"/>
              <a:gd name="connsiteY45" fmla="*/ 386520 h 478888"/>
              <a:gd name="connsiteX46" fmla="*/ 752762 w 2176764"/>
              <a:gd name="connsiteY46" fmla="*/ 381505 h 478888"/>
              <a:gd name="connsiteX47" fmla="*/ 740690 w 2176764"/>
              <a:gd name="connsiteY47" fmla="*/ 380143 h 478888"/>
              <a:gd name="connsiteX48" fmla="*/ 1722269 w 2176764"/>
              <a:gd name="connsiteY48" fmla="*/ 378657 h 478888"/>
              <a:gd name="connsiteX49" fmla="*/ 1709515 w 2176764"/>
              <a:gd name="connsiteY49" fmla="*/ 380762 h 478888"/>
              <a:gd name="connsiteX50" fmla="*/ 1701776 w 2176764"/>
              <a:gd name="connsiteY50" fmla="*/ 387139 h 478888"/>
              <a:gd name="connsiteX51" fmla="*/ 1697938 w 2176764"/>
              <a:gd name="connsiteY51" fmla="*/ 397974 h 478888"/>
              <a:gd name="connsiteX52" fmla="*/ 1696885 w 2176764"/>
              <a:gd name="connsiteY52" fmla="*/ 413452 h 478888"/>
              <a:gd name="connsiteX53" fmla="*/ 1697938 w 2176764"/>
              <a:gd name="connsiteY53" fmla="*/ 429178 h 478888"/>
              <a:gd name="connsiteX54" fmla="*/ 1701776 w 2176764"/>
              <a:gd name="connsiteY54" fmla="*/ 439950 h 478888"/>
              <a:gd name="connsiteX55" fmla="*/ 1709515 w 2176764"/>
              <a:gd name="connsiteY55" fmla="*/ 446142 h 478888"/>
              <a:gd name="connsiteX56" fmla="*/ 1722269 w 2176764"/>
              <a:gd name="connsiteY56" fmla="*/ 448123 h 478888"/>
              <a:gd name="connsiteX57" fmla="*/ 1735147 w 2176764"/>
              <a:gd name="connsiteY57" fmla="*/ 446142 h 478888"/>
              <a:gd name="connsiteX58" fmla="*/ 1742886 w 2176764"/>
              <a:gd name="connsiteY58" fmla="*/ 439950 h 478888"/>
              <a:gd name="connsiteX59" fmla="*/ 1746725 w 2176764"/>
              <a:gd name="connsiteY59" fmla="*/ 429178 h 478888"/>
              <a:gd name="connsiteX60" fmla="*/ 1747777 w 2176764"/>
              <a:gd name="connsiteY60" fmla="*/ 413452 h 478888"/>
              <a:gd name="connsiteX61" fmla="*/ 1746725 w 2176764"/>
              <a:gd name="connsiteY61" fmla="*/ 397974 h 478888"/>
              <a:gd name="connsiteX62" fmla="*/ 1742886 w 2176764"/>
              <a:gd name="connsiteY62" fmla="*/ 387139 h 478888"/>
              <a:gd name="connsiteX63" fmla="*/ 1735147 w 2176764"/>
              <a:gd name="connsiteY63" fmla="*/ 380762 h 478888"/>
              <a:gd name="connsiteX64" fmla="*/ 1722269 w 2176764"/>
              <a:gd name="connsiteY64" fmla="*/ 378657 h 478888"/>
              <a:gd name="connsiteX65" fmla="*/ 1522244 w 2176764"/>
              <a:gd name="connsiteY65" fmla="*/ 378657 h 478888"/>
              <a:gd name="connsiteX66" fmla="*/ 1509490 w 2176764"/>
              <a:gd name="connsiteY66" fmla="*/ 380762 h 478888"/>
              <a:gd name="connsiteX67" fmla="*/ 1501751 w 2176764"/>
              <a:gd name="connsiteY67" fmla="*/ 387139 h 478888"/>
              <a:gd name="connsiteX68" fmla="*/ 1497913 w 2176764"/>
              <a:gd name="connsiteY68" fmla="*/ 397974 h 478888"/>
              <a:gd name="connsiteX69" fmla="*/ 1496860 w 2176764"/>
              <a:gd name="connsiteY69" fmla="*/ 413452 h 478888"/>
              <a:gd name="connsiteX70" fmla="*/ 1497913 w 2176764"/>
              <a:gd name="connsiteY70" fmla="*/ 429178 h 478888"/>
              <a:gd name="connsiteX71" fmla="*/ 1501751 w 2176764"/>
              <a:gd name="connsiteY71" fmla="*/ 439950 h 478888"/>
              <a:gd name="connsiteX72" fmla="*/ 1509490 w 2176764"/>
              <a:gd name="connsiteY72" fmla="*/ 446142 h 478888"/>
              <a:gd name="connsiteX73" fmla="*/ 1522244 w 2176764"/>
              <a:gd name="connsiteY73" fmla="*/ 448123 h 478888"/>
              <a:gd name="connsiteX74" fmla="*/ 1535122 w 2176764"/>
              <a:gd name="connsiteY74" fmla="*/ 446142 h 478888"/>
              <a:gd name="connsiteX75" fmla="*/ 1542861 w 2176764"/>
              <a:gd name="connsiteY75" fmla="*/ 439950 h 478888"/>
              <a:gd name="connsiteX76" fmla="*/ 1546700 w 2176764"/>
              <a:gd name="connsiteY76" fmla="*/ 429178 h 478888"/>
              <a:gd name="connsiteX77" fmla="*/ 1547752 w 2176764"/>
              <a:gd name="connsiteY77" fmla="*/ 413452 h 478888"/>
              <a:gd name="connsiteX78" fmla="*/ 1546700 w 2176764"/>
              <a:gd name="connsiteY78" fmla="*/ 397974 h 478888"/>
              <a:gd name="connsiteX79" fmla="*/ 1542861 w 2176764"/>
              <a:gd name="connsiteY79" fmla="*/ 387139 h 478888"/>
              <a:gd name="connsiteX80" fmla="*/ 1535122 w 2176764"/>
              <a:gd name="connsiteY80" fmla="*/ 380762 h 478888"/>
              <a:gd name="connsiteX81" fmla="*/ 1522244 w 2176764"/>
              <a:gd name="connsiteY81" fmla="*/ 378657 h 478888"/>
              <a:gd name="connsiteX82" fmla="*/ 1093619 w 2176764"/>
              <a:gd name="connsiteY82" fmla="*/ 378657 h 478888"/>
              <a:gd name="connsiteX83" fmla="*/ 1080865 w 2176764"/>
              <a:gd name="connsiteY83" fmla="*/ 380762 h 478888"/>
              <a:gd name="connsiteX84" fmla="*/ 1073126 w 2176764"/>
              <a:gd name="connsiteY84" fmla="*/ 387139 h 478888"/>
              <a:gd name="connsiteX85" fmla="*/ 1069288 w 2176764"/>
              <a:gd name="connsiteY85" fmla="*/ 397974 h 478888"/>
              <a:gd name="connsiteX86" fmla="*/ 1068235 w 2176764"/>
              <a:gd name="connsiteY86" fmla="*/ 413452 h 478888"/>
              <a:gd name="connsiteX87" fmla="*/ 1069288 w 2176764"/>
              <a:gd name="connsiteY87" fmla="*/ 429178 h 478888"/>
              <a:gd name="connsiteX88" fmla="*/ 1073126 w 2176764"/>
              <a:gd name="connsiteY88" fmla="*/ 439950 h 478888"/>
              <a:gd name="connsiteX89" fmla="*/ 1080865 w 2176764"/>
              <a:gd name="connsiteY89" fmla="*/ 446142 h 478888"/>
              <a:gd name="connsiteX90" fmla="*/ 1093619 w 2176764"/>
              <a:gd name="connsiteY90" fmla="*/ 448123 h 478888"/>
              <a:gd name="connsiteX91" fmla="*/ 1106497 w 2176764"/>
              <a:gd name="connsiteY91" fmla="*/ 446142 h 478888"/>
              <a:gd name="connsiteX92" fmla="*/ 1114236 w 2176764"/>
              <a:gd name="connsiteY92" fmla="*/ 439950 h 478888"/>
              <a:gd name="connsiteX93" fmla="*/ 1118075 w 2176764"/>
              <a:gd name="connsiteY93" fmla="*/ 429178 h 478888"/>
              <a:gd name="connsiteX94" fmla="*/ 1119127 w 2176764"/>
              <a:gd name="connsiteY94" fmla="*/ 413452 h 478888"/>
              <a:gd name="connsiteX95" fmla="*/ 1118075 w 2176764"/>
              <a:gd name="connsiteY95" fmla="*/ 397974 h 478888"/>
              <a:gd name="connsiteX96" fmla="*/ 1114236 w 2176764"/>
              <a:gd name="connsiteY96" fmla="*/ 387139 h 478888"/>
              <a:gd name="connsiteX97" fmla="*/ 1106497 w 2176764"/>
              <a:gd name="connsiteY97" fmla="*/ 380762 h 478888"/>
              <a:gd name="connsiteX98" fmla="*/ 1093619 w 2176764"/>
              <a:gd name="connsiteY98" fmla="*/ 378657 h 478888"/>
              <a:gd name="connsiteX99" fmla="*/ 2125872 w 2176764"/>
              <a:gd name="connsiteY99" fmla="*/ 370484 h 478888"/>
              <a:gd name="connsiteX100" fmla="*/ 2173668 w 2176764"/>
              <a:gd name="connsiteY100" fmla="*/ 370484 h 478888"/>
              <a:gd name="connsiteX101" fmla="*/ 2173668 w 2176764"/>
              <a:gd name="connsiteY101" fmla="*/ 380390 h 478888"/>
              <a:gd name="connsiteX102" fmla="*/ 2137016 w 2176764"/>
              <a:gd name="connsiteY102" fmla="*/ 380390 h 478888"/>
              <a:gd name="connsiteX103" fmla="*/ 2137016 w 2176764"/>
              <a:gd name="connsiteY103" fmla="*/ 407013 h 478888"/>
              <a:gd name="connsiteX104" fmla="*/ 2171192 w 2176764"/>
              <a:gd name="connsiteY104" fmla="*/ 407013 h 478888"/>
              <a:gd name="connsiteX105" fmla="*/ 2171192 w 2176764"/>
              <a:gd name="connsiteY105" fmla="*/ 416424 h 478888"/>
              <a:gd name="connsiteX106" fmla="*/ 2137016 w 2176764"/>
              <a:gd name="connsiteY106" fmla="*/ 416424 h 478888"/>
              <a:gd name="connsiteX107" fmla="*/ 2137016 w 2176764"/>
              <a:gd name="connsiteY107" fmla="*/ 446389 h 478888"/>
              <a:gd name="connsiteX108" fmla="*/ 2176764 w 2176764"/>
              <a:gd name="connsiteY108" fmla="*/ 446389 h 478888"/>
              <a:gd name="connsiteX109" fmla="*/ 2176764 w 2176764"/>
              <a:gd name="connsiteY109" fmla="*/ 456419 h 478888"/>
              <a:gd name="connsiteX110" fmla="*/ 2125872 w 2176764"/>
              <a:gd name="connsiteY110" fmla="*/ 456419 h 478888"/>
              <a:gd name="connsiteX111" fmla="*/ 2030622 w 2176764"/>
              <a:gd name="connsiteY111" fmla="*/ 370484 h 478888"/>
              <a:gd name="connsiteX112" fmla="*/ 2052415 w 2176764"/>
              <a:gd name="connsiteY112" fmla="*/ 370484 h 478888"/>
              <a:gd name="connsiteX113" fmla="*/ 2067708 w 2176764"/>
              <a:gd name="connsiteY113" fmla="*/ 371785 h 478888"/>
              <a:gd name="connsiteX114" fmla="*/ 2077861 w 2176764"/>
              <a:gd name="connsiteY114" fmla="*/ 376057 h 478888"/>
              <a:gd name="connsiteX115" fmla="*/ 2083495 w 2176764"/>
              <a:gd name="connsiteY115" fmla="*/ 383920 h 478888"/>
              <a:gd name="connsiteX116" fmla="*/ 2085229 w 2176764"/>
              <a:gd name="connsiteY116" fmla="*/ 395869 h 478888"/>
              <a:gd name="connsiteX117" fmla="*/ 2080895 w 2176764"/>
              <a:gd name="connsiteY117" fmla="*/ 412771 h 478888"/>
              <a:gd name="connsiteX118" fmla="*/ 2067646 w 2176764"/>
              <a:gd name="connsiteY118" fmla="*/ 420510 h 478888"/>
              <a:gd name="connsiteX119" fmla="*/ 2093401 w 2176764"/>
              <a:gd name="connsiteY119" fmla="*/ 456419 h 478888"/>
              <a:gd name="connsiteX120" fmla="*/ 2080276 w 2176764"/>
              <a:gd name="connsiteY120" fmla="*/ 456419 h 478888"/>
              <a:gd name="connsiteX121" fmla="*/ 2056625 w 2176764"/>
              <a:gd name="connsiteY121" fmla="*/ 421748 h 478888"/>
              <a:gd name="connsiteX122" fmla="*/ 2054582 w 2176764"/>
              <a:gd name="connsiteY122" fmla="*/ 421872 h 478888"/>
              <a:gd name="connsiteX123" fmla="*/ 2052415 w 2176764"/>
              <a:gd name="connsiteY123" fmla="*/ 421872 h 478888"/>
              <a:gd name="connsiteX124" fmla="*/ 2041766 w 2176764"/>
              <a:gd name="connsiteY124" fmla="*/ 421872 h 478888"/>
              <a:gd name="connsiteX125" fmla="*/ 2041766 w 2176764"/>
              <a:gd name="connsiteY125" fmla="*/ 456419 h 478888"/>
              <a:gd name="connsiteX126" fmla="*/ 2030622 w 2176764"/>
              <a:gd name="connsiteY126" fmla="*/ 456419 h 478888"/>
              <a:gd name="connsiteX127" fmla="*/ 1954422 w 2176764"/>
              <a:gd name="connsiteY127" fmla="*/ 370484 h 478888"/>
              <a:gd name="connsiteX128" fmla="*/ 2002218 w 2176764"/>
              <a:gd name="connsiteY128" fmla="*/ 370484 h 478888"/>
              <a:gd name="connsiteX129" fmla="*/ 2002218 w 2176764"/>
              <a:gd name="connsiteY129" fmla="*/ 380390 h 478888"/>
              <a:gd name="connsiteX130" fmla="*/ 1965566 w 2176764"/>
              <a:gd name="connsiteY130" fmla="*/ 380390 h 478888"/>
              <a:gd name="connsiteX131" fmla="*/ 1965566 w 2176764"/>
              <a:gd name="connsiteY131" fmla="*/ 407013 h 478888"/>
              <a:gd name="connsiteX132" fmla="*/ 1999742 w 2176764"/>
              <a:gd name="connsiteY132" fmla="*/ 407013 h 478888"/>
              <a:gd name="connsiteX133" fmla="*/ 1999742 w 2176764"/>
              <a:gd name="connsiteY133" fmla="*/ 416424 h 478888"/>
              <a:gd name="connsiteX134" fmla="*/ 1965566 w 2176764"/>
              <a:gd name="connsiteY134" fmla="*/ 416424 h 478888"/>
              <a:gd name="connsiteX135" fmla="*/ 1965566 w 2176764"/>
              <a:gd name="connsiteY135" fmla="*/ 446389 h 478888"/>
              <a:gd name="connsiteX136" fmla="*/ 2005314 w 2176764"/>
              <a:gd name="connsiteY136" fmla="*/ 446389 h 478888"/>
              <a:gd name="connsiteX137" fmla="*/ 2005314 w 2176764"/>
              <a:gd name="connsiteY137" fmla="*/ 456419 h 478888"/>
              <a:gd name="connsiteX138" fmla="*/ 1954422 w 2176764"/>
              <a:gd name="connsiteY138" fmla="*/ 456419 h 478888"/>
              <a:gd name="connsiteX139" fmla="*/ 1859172 w 2176764"/>
              <a:gd name="connsiteY139" fmla="*/ 370484 h 478888"/>
              <a:gd name="connsiteX140" fmla="*/ 1870316 w 2176764"/>
              <a:gd name="connsiteY140" fmla="*/ 370484 h 478888"/>
              <a:gd name="connsiteX141" fmla="*/ 1870316 w 2176764"/>
              <a:gd name="connsiteY141" fmla="*/ 405527 h 478888"/>
              <a:gd name="connsiteX142" fmla="*/ 1912788 w 2176764"/>
              <a:gd name="connsiteY142" fmla="*/ 405527 h 478888"/>
              <a:gd name="connsiteX143" fmla="*/ 1912788 w 2176764"/>
              <a:gd name="connsiteY143" fmla="*/ 370484 h 478888"/>
              <a:gd name="connsiteX144" fmla="*/ 1924056 w 2176764"/>
              <a:gd name="connsiteY144" fmla="*/ 370484 h 478888"/>
              <a:gd name="connsiteX145" fmla="*/ 1924056 w 2176764"/>
              <a:gd name="connsiteY145" fmla="*/ 456419 h 478888"/>
              <a:gd name="connsiteX146" fmla="*/ 1912788 w 2176764"/>
              <a:gd name="connsiteY146" fmla="*/ 456419 h 478888"/>
              <a:gd name="connsiteX147" fmla="*/ 1912788 w 2176764"/>
              <a:gd name="connsiteY147" fmla="*/ 414814 h 478888"/>
              <a:gd name="connsiteX148" fmla="*/ 1870316 w 2176764"/>
              <a:gd name="connsiteY148" fmla="*/ 414814 h 478888"/>
              <a:gd name="connsiteX149" fmla="*/ 1870316 w 2176764"/>
              <a:gd name="connsiteY149" fmla="*/ 456419 h 478888"/>
              <a:gd name="connsiteX150" fmla="*/ 1859172 w 2176764"/>
              <a:gd name="connsiteY150" fmla="*/ 456419 h 478888"/>
              <a:gd name="connsiteX151" fmla="*/ 1411497 w 2176764"/>
              <a:gd name="connsiteY151" fmla="*/ 370484 h 478888"/>
              <a:gd name="connsiteX152" fmla="*/ 1422641 w 2176764"/>
              <a:gd name="connsiteY152" fmla="*/ 370484 h 478888"/>
              <a:gd name="connsiteX153" fmla="*/ 1422641 w 2176764"/>
              <a:gd name="connsiteY153" fmla="*/ 446389 h 478888"/>
              <a:gd name="connsiteX154" fmla="*/ 1459913 w 2176764"/>
              <a:gd name="connsiteY154" fmla="*/ 446389 h 478888"/>
              <a:gd name="connsiteX155" fmla="*/ 1459913 w 2176764"/>
              <a:gd name="connsiteY155" fmla="*/ 456419 h 478888"/>
              <a:gd name="connsiteX156" fmla="*/ 1411497 w 2176764"/>
              <a:gd name="connsiteY156" fmla="*/ 456419 h 478888"/>
              <a:gd name="connsiteX157" fmla="*/ 1259097 w 2176764"/>
              <a:gd name="connsiteY157" fmla="*/ 370484 h 478888"/>
              <a:gd name="connsiteX158" fmla="*/ 1280890 w 2176764"/>
              <a:gd name="connsiteY158" fmla="*/ 370484 h 478888"/>
              <a:gd name="connsiteX159" fmla="*/ 1296183 w 2176764"/>
              <a:gd name="connsiteY159" fmla="*/ 371785 h 478888"/>
              <a:gd name="connsiteX160" fmla="*/ 1306336 w 2176764"/>
              <a:gd name="connsiteY160" fmla="*/ 376057 h 478888"/>
              <a:gd name="connsiteX161" fmla="*/ 1311970 w 2176764"/>
              <a:gd name="connsiteY161" fmla="*/ 383920 h 478888"/>
              <a:gd name="connsiteX162" fmla="*/ 1313704 w 2176764"/>
              <a:gd name="connsiteY162" fmla="*/ 395869 h 478888"/>
              <a:gd name="connsiteX163" fmla="*/ 1309370 w 2176764"/>
              <a:gd name="connsiteY163" fmla="*/ 412771 h 478888"/>
              <a:gd name="connsiteX164" fmla="*/ 1296121 w 2176764"/>
              <a:gd name="connsiteY164" fmla="*/ 420510 h 478888"/>
              <a:gd name="connsiteX165" fmla="*/ 1321876 w 2176764"/>
              <a:gd name="connsiteY165" fmla="*/ 456419 h 478888"/>
              <a:gd name="connsiteX166" fmla="*/ 1308751 w 2176764"/>
              <a:gd name="connsiteY166" fmla="*/ 456419 h 478888"/>
              <a:gd name="connsiteX167" fmla="*/ 1285100 w 2176764"/>
              <a:gd name="connsiteY167" fmla="*/ 421748 h 478888"/>
              <a:gd name="connsiteX168" fmla="*/ 1283057 w 2176764"/>
              <a:gd name="connsiteY168" fmla="*/ 421872 h 478888"/>
              <a:gd name="connsiteX169" fmla="*/ 1280890 w 2176764"/>
              <a:gd name="connsiteY169" fmla="*/ 421872 h 478888"/>
              <a:gd name="connsiteX170" fmla="*/ 1270241 w 2176764"/>
              <a:gd name="connsiteY170" fmla="*/ 421872 h 478888"/>
              <a:gd name="connsiteX171" fmla="*/ 1270241 w 2176764"/>
              <a:gd name="connsiteY171" fmla="*/ 456419 h 478888"/>
              <a:gd name="connsiteX172" fmla="*/ 1259097 w 2176764"/>
              <a:gd name="connsiteY172" fmla="*/ 456419 h 478888"/>
              <a:gd name="connsiteX173" fmla="*/ 1163476 w 2176764"/>
              <a:gd name="connsiteY173" fmla="*/ 370484 h 478888"/>
              <a:gd name="connsiteX174" fmla="*/ 1174496 w 2176764"/>
              <a:gd name="connsiteY174" fmla="*/ 370484 h 478888"/>
              <a:gd name="connsiteX175" fmla="*/ 1174496 w 2176764"/>
              <a:gd name="connsiteY175" fmla="*/ 426206 h 478888"/>
              <a:gd name="connsiteX176" fmla="*/ 1175610 w 2176764"/>
              <a:gd name="connsiteY176" fmla="*/ 436545 h 478888"/>
              <a:gd name="connsiteX177" fmla="*/ 1179263 w 2176764"/>
              <a:gd name="connsiteY177" fmla="*/ 443170 h 478888"/>
              <a:gd name="connsiteX178" fmla="*/ 1185888 w 2176764"/>
              <a:gd name="connsiteY178" fmla="*/ 446761 h 478888"/>
              <a:gd name="connsiteX179" fmla="*/ 1195918 w 2176764"/>
              <a:gd name="connsiteY179" fmla="*/ 447875 h 478888"/>
              <a:gd name="connsiteX180" fmla="*/ 1206257 w 2176764"/>
              <a:gd name="connsiteY180" fmla="*/ 446761 h 478888"/>
              <a:gd name="connsiteX181" fmla="*/ 1212882 w 2176764"/>
              <a:gd name="connsiteY181" fmla="*/ 443170 h 478888"/>
              <a:gd name="connsiteX182" fmla="*/ 1216349 w 2176764"/>
              <a:gd name="connsiteY182" fmla="*/ 436545 h 478888"/>
              <a:gd name="connsiteX183" fmla="*/ 1217339 w 2176764"/>
              <a:gd name="connsiteY183" fmla="*/ 426206 h 478888"/>
              <a:gd name="connsiteX184" fmla="*/ 1217339 w 2176764"/>
              <a:gd name="connsiteY184" fmla="*/ 370484 h 478888"/>
              <a:gd name="connsiteX185" fmla="*/ 1228360 w 2176764"/>
              <a:gd name="connsiteY185" fmla="*/ 370484 h 478888"/>
              <a:gd name="connsiteX186" fmla="*/ 1228360 w 2176764"/>
              <a:gd name="connsiteY186" fmla="*/ 428682 h 478888"/>
              <a:gd name="connsiteX187" fmla="*/ 1220187 w 2176764"/>
              <a:gd name="connsiteY187" fmla="*/ 450785 h 478888"/>
              <a:gd name="connsiteX188" fmla="*/ 1195794 w 2176764"/>
              <a:gd name="connsiteY188" fmla="*/ 457657 h 478888"/>
              <a:gd name="connsiteX189" fmla="*/ 1171524 w 2176764"/>
              <a:gd name="connsiteY189" fmla="*/ 451033 h 478888"/>
              <a:gd name="connsiteX190" fmla="*/ 1163476 w 2176764"/>
              <a:gd name="connsiteY190" fmla="*/ 428682 h 478888"/>
              <a:gd name="connsiteX191" fmla="*/ 962698 w 2176764"/>
              <a:gd name="connsiteY191" fmla="*/ 370484 h 478888"/>
              <a:gd name="connsiteX192" fmla="*/ 975576 w 2176764"/>
              <a:gd name="connsiteY192" fmla="*/ 370484 h 478888"/>
              <a:gd name="connsiteX193" fmla="*/ 998731 w 2176764"/>
              <a:gd name="connsiteY193" fmla="*/ 409366 h 478888"/>
              <a:gd name="connsiteX194" fmla="*/ 999474 w 2176764"/>
              <a:gd name="connsiteY194" fmla="*/ 409366 h 478888"/>
              <a:gd name="connsiteX195" fmla="*/ 1022506 w 2176764"/>
              <a:gd name="connsiteY195" fmla="*/ 370484 h 478888"/>
              <a:gd name="connsiteX196" fmla="*/ 1034764 w 2176764"/>
              <a:gd name="connsiteY196" fmla="*/ 370484 h 478888"/>
              <a:gd name="connsiteX197" fmla="*/ 1004180 w 2176764"/>
              <a:gd name="connsiteY197" fmla="*/ 419395 h 478888"/>
              <a:gd name="connsiteX198" fmla="*/ 1004180 w 2176764"/>
              <a:gd name="connsiteY198" fmla="*/ 456419 h 478888"/>
              <a:gd name="connsiteX199" fmla="*/ 993035 w 2176764"/>
              <a:gd name="connsiteY199" fmla="*/ 456419 h 478888"/>
              <a:gd name="connsiteX200" fmla="*/ 993035 w 2176764"/>
              <a:gd name="connsiteY200" fmla="*/ 419519 h 478888"/>
              <a:gd name="connsiteX201" fmla="*/ 811422 w 2176764"/>
              <a:gd name="connsiteY201" fmla="*/ 370484 h 478888"/>
              <a:gd name="connsiteX202" fmla="*/ 836187 w 2176764"/>
              <a:gd name="connsiteY202" fmla="*/ 370484 h 478888"/>
              <a:gd name="connsiteX203" fmla="*/ 853089 w 2176764"/>
              <a:gd name="connsiteY203" fmla="*/ 372156 h 478888"/>
              <a:gd name="connsiteX204" fmla="*/ 866153 w 2176764"/>
              <a:gd name="connsiteY204" fmla="*/ 378533 h 478888"/>
              <a:gd name="connsiteX205" fmla="*/ 874635 w 2176764"/>
              <a:gd name="connsiteY205" fmla="*/ 391659 h 478888"/>
              <a:gd name="connsiteX206" fmla="*/ 877669 w 2176764"/>
              <a:gd name="connsiteY206" fmla="*/ 413452 h 478888"/>
              <a:gd name="connsiteX207" fmla="*/ 874635 w 2176764"/>
              <a:gd name="connsiteY207" fmla="*/ 434192 h 478888"/>
              <a:gd name="connsiteX208" fmla="*/ 866153 w 2176764"/>
              <a:gd name="connsiteY208" fmla="*/ 447380 h 478888"/>
              <a:gd name="connsiteX209" fmla="*/ 853089 w 2176764"/>
              <a:gd name="connsiteY209" fmla="*/ 454376 h 478888"/>
              <a:gd name="connsiteX210" fmla="*/ 836187 w 2176764"/>
              <a:gd name="connsiteY210" fmla="*/ 456419 h 478888"/>
              <a:gd name="connsiteX211" fmla="*/ 811422 w 2176764"/>
              <a:gd name="connsiteY211" fmla="*/ 456419 h 478888"/>
              <a:gd name="connsiteX212" fmla="*/ 716172 w 2176764"/>
              <a:gd name="connsiteY212" fmla="*/ 370484 h 478888"/>
              <a:gd name="connsiteX213" fmla="*/ 740937 w 2176764"/>
              <a:gd name="connsiteY213" fmla="*/ 370484 h 478888"/>
              <a:gd name="connsiteX214" fmla="*/ 757839 w 2176764"/>
              <a:gd name="connsiteY214" fmla="*/ 372156 h 478888"/>
              <a:gd name="connsiteX215" fmla="*/ 770903 w 2176764"/>
              <a:gd name="connsiteY215" fmla="*/ 378533 h 478888"/>
              <a:gd name="connsiteX216" fmla="*/ 779385 w 2176764"/>
              <a:gd name="connsiteY216" fmla="*/ 391659 h 478888"/>
              <a:gd name="connsiteX217" fmla="*/ 782419 w 2176764"/>
              <a:gd name="connsiteY217" fmla="*/ 413452 h 478888"/>
              <a:gd name="connsiteX218" fmla="*/ 779385 w 2176764"/>
              <a:gd name="connsiteY218" fmla="*/ 434192 h 478888"/>
              <a:gd name="connsiteX219" fmla="*/ 770903 w 2176764"/>
              <a:gd name="connsiteY219" fmla="*/ 447380 h 478888"/>
              <a:gd name="connsiteX220" fmla="*/ 757839 w 2176764"/>
              <a:gd name="connsiteY220" fmla="*/ 454376 h 478888"/>
              <a:gd name="connsiteX221" fmla="*/ 740937 w 2176764"/>
              <a:gd name="connsiteY221" fmla="*/ 456419 h 478888"/>
              <a:gd name="connsiteX222" fmla="*/ 716172 w 2176764"/>
              <a:gd name="connsiteY222" fmla="*/ 456419 h 478888"/>
              <a:gd name="connsiteX223" fmla="*/ 643458 w 2176764"/>
              <a:gd name="connsiteY223" fmla="*/ 370484 h 478888"/>
              <a:gd name="connsiteX224" fmla="*/ 658317 w 2176764"/>
              <a:gd name="connsiteY224" fmla="*/ 370484 h 478888"/>
              <a:gd name="connsiteX225" fmla="*/ 690759 w 2176764"/>
              <a:gd name="connsiteY225" fmla="*/ 456419 h 478888"/>
              <a:gd name="connsiteX226" fmla="*/ 678996 w 2176764"/>
              <a:gd name="connsiteY226" fmla="*/ 456419 h 478888"/>
              <a:gd name="connsiteX227" fmla="*/ 669709 w 2176764"/>
              <a:gd name="connsiteY227" fmla="*/ 430787 h 478888"/>
              <a:gd name="connsiteX228" fmla="*/ 631695 w 2176764"/>
              <a:gd name="connsiteY228" fmla="*/ 430787 h 478888"/>
              <a:gd name="connsiteX229" fmla="*/ 622284 w 2176764"/>
              <a:gd name="connsiteY229" fmla="*/ 456419 h 478888"/>
              <a:gd name="connsiteX230" fmla="*/ 610892 w 2176764"/>
              <a:gd name="connsiteY230" fmla="*/ 456419 h 478888"/>
              <a:gd name="connsiteX231" fmla="*/ 1722269 w 2176764"/>
              <a:gd name="connsiteY231" fmla="*/ 369246 h 478888"/>
              <a:gd name="connsiteX232" fmla="*/ 1738367 w 2176764"/>
              <a:gd name="connsiteY232" fmla="*/ 371289 h 478888"/>
              <a:gd name="connsiteX233" fmla="*/ 1749944 w 2176764"/>
              <a:gd name="connsiteY233" fmla="*/ 378409 h 478888"/>
              <a:gd name="connsiteX234" fmla="*/ 1756940 w 2176764"/>
              <a:gd name="connsiteY234" fmla="*/ 391968 h 478888"/>
              <a:gd name="connsiteX235" fmla="*/ 1759293 w 2176764"/>
              <a:gd name="connsiteY235" fmla="*/ 413452 h 478888"/>
              <a:gd name="connsiteX236" fmla="*/ 1756940 w 2176764"/>
              <a:gd name="connsiteY236" fmla="*/ 434997 h 478888"/>
              <a:gd name="connsiteX237" fmla="*/ 1749944 w 2176764"/>
              <a:gd name="connsiteY237" fmla="*/ 448556 h 478888"/>
              <a:gd name="connsiteX238" fmla="*/ 1738367 w 2176764"/>
              <a:gd name="connsiteY238" fmla="*/ 455614 h 478888"/>
              <a:gd name="connsiteX239" fmla="*/ 1722269 w 2176764"/>
              <a:gd name="connsiteY239" fmla="*/ 457657 h 478888"/>
              <a:gd name="connsiteX240" fmla="*/ 1706234 w 2176764"/>
              <a:gd name="connsiteY240" fmla="*/ 455614 h 478888"/>
              <a:gd name="connsiteX241" fmla="*/ 1694656 w 2176764"/>
              <a:gd name="connsiteY241" fmla="*/ 448556 h 478888"/>
              <a:gd name="connsiteX242" fmla="*/ 1687598 w 2176764"/>
              <a:gd name="connsiteY242" fmla="*/ 434997 h 478888"/>
              <a:gd name="connsiteX243" fmla="*/ 1685246 w 2176764"/>
              <a:gd name="connsiteY243" fmla="*/ 413452 h 478888"/>
              <a:gd name="connsiteX244" fmla="*/ 1687598 w 2176764"/>
              <a:gd name="connsiteY244" fmla="*/ 391968 h 478888"/>
              <a:gd name="connsiteX245" fmla="*/ 1694656 w 2176764"/>
              <a:gd name="connsiteY245" fmla="*/ 378409 h 478888"/>
              <a:gd name="connsiteX246" fmla="*/ 1706234 w 2176764"/>
              <a:gd name="connsiteY246" fmla="*/ 371289 h 478888"/>
              <a:gd name="connsiteX247" fmla="*/ 1722269 w 2176764"/>
              <a:gd name="connsiteY247" fmla="*/ 369246 h 478888"/>
              <a:gd name="connsiteX248" fmla="*/ 1631477 w 2176764"/>
              <a:gd name="connsiteY248" fmla="*/ 369246 h 478888"/>
              <a:gd name="connsiteX249" fmla="*/ 1637606 w 2176764"/>
              <a:gd name="connsiteY249" fmla="*/ 369494 h 478888"/>
              <a:gd name="connsiteX250" fmla="*/ 1643736 w 2176764"/>
              <a:gd name="connsiteY250" fmla="*/ 370175 h 478888"/>
              <a:gd name="connsiteX251" fmla="*/ 1649370 w 2176764"/>
              <a:gd name="connsiteY251" fmla="*/ 371227 h 478888"/>
              <a:gd name="connsiteX252" fmla="*/ 1653889 w 2176764"/>
              <a:gd name="connsiteY252" fmla="*/ 372590 h 478888"/>
              <a:gd name="connsiteX253" fmla="*/ 1653889 w 2176764"/>
              <a:gd name="connsiteY253" fmla="*/ 382496 h 478888"/>
              <a:gd name="connsiteX254" fmla="*/ 1644045 w 2176764"/>
              <a:gd name="connsiteY254" fmla="*/ 379895 h 478888"/>
              <a:gd name="connsiteX255" fmla="*/ 1631972 w 2176764"/>
              <a:gd name="connsiteY255" fmla="*/ 379028 h 478888"/>
              <a:gd name="connsiteX256" fmla="*/ 1619156 w 2176764"/>
              <a:gd name="connsiteY256" fmla="*/ 380514 h 478888"/>
              <a:gd name="connsiteX257" fmla="*/ 1609622 w 2176764"/>
              <a:gd name="connsiteY257" fmla="*/ 385839 h 478888"/>
              <a:gd name="connsiteX258" fmla="*/ 1603678 w 2176764"/>
              <a:gd name="connsiteY258" fmla="*/ 396364 h 478888"/>
              <a:gd name="connsiteX259" fmla="*/ 1601635 w 2176764"/>
              <a:gd name="connsiteY259" fmla="*/ 413452 h 478888"/>
              <a:gd name="connsiteX260" fmla="*/ 1603554 w 2176764"/>
              <a:gd name="connsiteY260" fmla="*/ 431221 h 478888"/>
              <a:gd name="connsiteX261" fmla="*/ 1609312 w 2176764"/>
              <a:gd name="connsiteY261" fmla="*/ 441684 h 478888"/>
              <a:gd name="connsiteX262" fmla="*/ 1618661 w 2176764"/>
              <a:gd name="connsiteY262" fmla="*/ 446699 h 478888"/>
              <a:gd name="connsiteX263" fmla="*/ 1631477 w 2176764"/>
              <a:gd name="connsiteY263" fmla="*/ 447999 h 478888"/>
              <a:gd name="connsiteX264" fmla="*/ 1638473 w 2176764"/>
              <a:gd name="connsiteY264" fmla="*/ 447627 h 478888"/>
              <a:gd name="connsiteX265" fmla="*/ 1645469 w 2176764"/>
              <a:gd name="connsiteY265" fmla="*/ 446389 h 478888"/>
              <a:gd name="connsiteX266" fmla="*/ 1645469 w 2176764"/>
              <a:gd name="connsiteY266" fmla="*/ 419767 h 478888"/>
              <a:gd name="connsiteX267" fmla="*/ 1628258 w 2176764"/>
              <a:gd name="connsiteY267" fmla="*/ 419767 h 478888"/>
              <a:gd name="connsiteX268" fmla="*/ 1628258 w 2176764"/>
              <a:gd name="connsiteY268" fmla="*/ 410356 h 478888"/>
              <a:gd name="connsiteX269" fmla="*/ 1656118 w 2176764"/>
              <a:gd name="connsiteY269" fmla="*/ 410356 h 478888"/>
              <a:gd name="connsiteX270" fmla="*/ 1656118 w 2176764"/>
              <a:gd name="connsiteY270" fmla="*/ 454066 h 478888"/>
              <a:gd name="connsiteX271" fmla="*/ 1644912 w 2176764"/>
              <a:gd name="connsiteY271" fmla="*/ 456605 h 478888"/>
              <a:gd name="connsiteX272" fmla="*/ 1630239 w 2176764"/>
              <a:gd name="connsiteY272" fmla="*/ 457657 h 478888"/>
              <a:gd name="connsiteX273" fmla="*/ 1613398 w 2176764"/>
              <a:gd name="connsiteY273" fmla="*/ 455800 h 478888"/>
              <a:gd name="connsiteX274" fmla="*/ 1600768 w 2176764"/>
              <a:gd name="connsiteY274" fmla="*/ 449051 h 478888"/>
              <a:gd name="connsiteX275" fmla="*/ 1592782 w 2176764"/>
              <a:gd name="connsiteY275" fmla="*/ 435555 h 478888"/>
              <a:gd name="connsiteX276" fmla="*/ 1589996 w 2176764"/>
              <a:gd name="connsiteY276" fmla="*/ 413452 h 478888"/>
              <a:gd name="connsiteX277" fmla="*/ 1592844 w 2176764"/>
              <a:gd name="connsiteY277" fmla="*/ 392587 h 478888"/>
              <a:gd name="connsiteX278" fmla="*/ 1601016 w 2176764"/>
              <a:gd name="connsiteY278" fmla="*/ 378905 h 478888"/>
              <a:gd name="connsiteX279" fmla="*/ 1614080 w 2176764"/>
              <a:gd name="connsiteY279" fmla="*/ 371475 h 478888"/>
              <a:gd name="connsiteX280" fmla="*/ 1631477 w 2176764"/>
              <a:gd name="connsiteY280" fmla="*/ 369246 h 478888"/>
              <a:gd name="connsiteX281" fmla="*/ 1522244 w 2176764"/>
              <a:gd name="connsiteY281" fmla="*/ 369246 h 478888"/>
              <a:gd name="connsiteX282" fmla="*/ 1538342 w 2176764"/>
              <a:gd name="connsiteY282" fmla="*/ 371289 h 478888"/>
              <a:gd name="connsiteX283" fmla="*/ 1549919 w 2176764"/>
              <a:gd name="connsiteY283" fmla="*/ 378409 h 478888"/>
              <a:gd name="connsiteX284" fmla="*/ 1556915 w 2176764"/>
              <a:gd name="connsiteY284" fmla="*/ 391968 h 478888"/>
              <a:gd name="connsiteX285" fmla="*/ 1559268 w 2176764"/>
              <a:gd name="connsiteY285" fmla="*/ 413452 h 478888"/>
              <a:gd name="connsiteX286" fmla="*/ 1556915 w 2176764"/>
              <a:gd name="connsiteY286" fmla="*/ 434997 h 478888"/>
              <a:gd name="connsiteX287" fmla="*/ 1549919 w 2176764"/>
              <a:gd name="connsiteY287" fmla="*/ 448556 h 478888"/>
              <a:gd name="connsiteX288" fmla="*/ 1538342 w 2176764"/>
              <a:gd name="connsiteY288" fmla="*/ 455614 h 478888"/>
              <a:gd name="connsiteX289" fmla="*/ 1522244 w 2176764"/>
              <a:gd name="connsiteY289" fmla="*/ 457657 h 478888"/>
              <a:gd name="connsiteX290" fmla="*/ 1506209 w 2176764"/>
              <a:gd name="connsiteY290" fmla="*/ 455614 h 478888"/>
              <a:gd name="connsiteX291" fmla="*/ 1494631 w 2176764"/>
              <a:gd name="connsiteY291" fmla="*/ 448556 h 478888"/>
              <a:gd name="connsiteX292" fmla="*/ 1487573 w 2176764"/>
              <a:gd name="connsiteY292" fmla="*/ 434997 h 478888"/>
              <a:gd name="connsiteX293" fmla="*/ 1485221 w 2176764"/>
              <a:gd name="connsiteY293" fmla="*/ 413452 h 478888"/>
              <a:gd name="connsiteX294" fmla="*/ 1487573 w 2176764"/>
              <a:gd name="connsiteY294" fmla="*/ 391968 h 478888"/>
              <a:gd name="connsiteX295" fmla="*/ 1494631 w 2176764"/>
              <a:gd name="connsiteY295" fmla="*/ 378409 h 478888"/>
              <a:gd name="connsiteX296" fmla="*/ 1506209 w 2176764"/>
              <a:gd name="connsiteY296" fmla="*/ 371289 h 478888"/>
              <a:gd name="connsiteX297" fmla="*/ 1522244 w 2176764"/>
              <a:gd name="connsiteY297" fmla="*/ 369246 h 478888"/>
              <a:gd name="connsiteX298" fmla="*/ 1093619 w 2176764"/>
              <a:gd name="connsiteY298" fmla="*/ 369246 h 478888"/>
              <a:gd name="connsiteX299" fmla="*/ 1109717 w 2176764"/>
              <a:gd name="connsiteY299" fmla="*/ 371289 h 478888"/>
              <a:gd name="connsiteX300" fmla="*/ 1121294 w 2176764"/>
              <a:gd name="connsiteY300" fmla="*/ 378409 h 478888"/>
              <a:gd name="connsiteX301" fmla="*/ 1128290 w 2176764"/>
              <a:gd name="connsiteY301" fmla="*/ 391968 h 478888"/>
              <a:gd name="connsiteX302" fmla="*/ 1130643 w 2176764"/>
              <a:gd name="connsiteY302" fmla="*/ 413452 h 478888"/>
              <a:gd name="connsiteX303" fmla="*/ 1128290 w 2176764"/>
              <a:gd name="connsiteY303" fmla="*/ 434997 h 478888"/>
              <a:gd name="connsiteX304" fmla="*/ 1121294 w 2176764"/>
              <a:gd name="connsiteY304" fmla="*/ 448556 h 478888"/>
              <a:gd name="connsiteX305" fmla="*/ 1109717 w 2176764"/>
              <a:gd name="connsiteY305" fmla="*/ 455614 h 478888"/>
              <a:gd name="connsiteX306" fmla="*/ 1093619 w 2176764"/>
              <a:gd name="connsiteY306" fmla="*/ 457657 h 478888"/>
              <a:gd name="connsiteX307" fmla="*/ 1077584 w 2176764"/>
              <a:gd name="connsiteY307" fmla="*/ 455614 h 478888"/>
              <a:gd name="connsiteX308" fmla="*/ 1066006 w 2176764"/>
              <a:gd name="connsiteY308" fmla="*/ 448556 h 478888"/>
              <a:gd name="connsiteX309" fmla="*/ 1058948 w 2176764"/>
              <a:gd name="connsiteY309" fmla="*/ 434997 h 478888"/>
              <a:gd name="connsiteX310" fmla="*/ 1056596 w 2176764"/>
              <a:gd name="connsiteY310" fmla="*/ 413452 h 478888"/>
              <a:gd name="connsiteX311" fmla="*/ 1058948 w 2176764"/>
              <a:gd name="connsiteY311" fmla="*/ 391968 h 478888"/>
              <a:gd name="connsiteX312" fmla="*/ 1066006 w 2176764"/>
              <a:gd name="connsiteY312" fmla="*/ 378409 h 478888"/>
              <a:gd name="connsiteX313" fmla="*/ 1077584 w 2176764"/>
              <a:gd name="connsiteY313" fmla="*/ 371289 h 478888"/>
              <a:gd name="connsiteX314" fmla="*/ 1093619 w 2176764"/>
              <a:gd name="connsiteY314" fmla="*/ 369246 h 478888"/>
              <a:gd name="connsiteX315" fmla="*/ 184597 w 2176764"/>
              <a:gd name="connsiteY315" fmla="*/ 178247 h 478888"/>
              <a:gd name="connsiteX316" fmla="*/ 184597 w 2176764"/>
              <a:gd name="connsiteY316" fmla="*/ 300640 h 478888"/>
              <a:gd name="connsiteX317" fmla="*/ 245794 w 2176764"/>
              <a:gd name="connsiteY317" fmla="*/ 300641 h 478888"/>
              <a:gd name="connsiteX318" fmla="*/ 306991 w 2176764"/>
              <a:gd name="connsiteY318" fmla="*/ 239444 h 478888"/>
              <a:gd name="connsiteX319" fmla="*/ 245794 w 2176764"/>
              <a:gd name="connsiteY319" fmla="*/ 178247 h 478888"/>
              <a:gd name="connsiteX320" fmla="*/ 239444 w 2176764"/>
              <a:gd name="connsiteY320" fmla="*/ 83694 h 478888"/>
              <a:gd name="connsiteX321" fmla="*/ 284145 w 2176764"/>
              <a:gd name="connsiteY321" fmla="*/ 131523 h 478888"/>
              <a:gd name="connsiteX322" fmla="*/ 349575 w 2176764"/>
              <a:gd name="connsiteY322" fmla="*/ 129312 h 478888"/>
              <a:gd name="connsiteX323" fmla="*/ 347364 w 2176764"/>
              <a:gd name="connsiteY323" fmla="*/ 194742 h 478888"/>
              <a:gd name="connsiteX324" fmla="*/ 395193 w 2176764"/>
              <a:gd name="connsiteY324" fmla="*/ 239444 h 478888"/>
              <a:gd name="connsiteX325" fmla="*/ 347364 w 2176764"/>
              <a:gd name="connsiteY325" fmla="*/ 284145 h 478888"/>
              <a:gd name="connsiteX326" fmla="*/ 349575 w 2176764"/>
              <a:gd name="connsiteY326" fmla="*/ 349575 h 478888"/>
              <a:gd name="connsiteX327" fmla="*/ 284145 w 2176764"/>
              <a:gd name="connsiteY327" fmla="*/ 347364 h 478888"/>
              <a:gd name="connsiteX328" fmla="*/ 239444 w 2176764"/>
              <a:gd name="connsiteY328" fmla="*/ 395193 h 478888"/>
              <a:gd name="connsiteX329" fmla="*/ 194742 w 2176764"/>
              <a:gd name="connsiteY329" fmla="*/ 347364 h 478888"/>
              <a:gd name="connsiteX330" fmla="*/ 129312 w 2176764"/>
              <a:gd name="connsiteY330" fmla="*/ 349575 h 478888"/>
              <a:gd name="connsiteX331" fmla="*/ 131523 w 2176764"/>
              <a:gd name="connsiteY331" fmla="*/ 284145 h 478888"/>
              <a:gd name="connsiteX332" fmla="*/ 83694 w 2176764"/>
              <a:gd name="connsiteY332" fmla="*/ 239444 h 478888"/>
              <a:gd name="connsiteX333" fmla="*/ 131523 w 2176764"/>
              <a:gd name="connsiteY333" fmla="*/ 194742 h 478888"/>
              <a:gd name="connsiteX334" fmla="*/ 129312 w 2176764"/>
              <a:gd name="connsiteY334" fmla="*/ 129312 h 478888"/>
              <a:gd name="connsiteX335" fmla="*/ 194742 w 2176764"/>
              <a:gd name="connsiteY335" fmla="*/ 131523 h 478888"/>
              <a:gd name="connsiteX336" fmla="*/ 2066246 w 2176764"/>
              <a:gd name="connsiteY336" fmla="*/ 48339 h 478888"/>
              <a:gd name="connsiteX337" fmla="*/ 2039728 w 2176764"/>
              <a:gd name="connsiteY337" fmla="*/ 52606 h 478888"/>
              <a:gd name="connsiteX338" fmla="*/ 2023574 w 2176764"/>
              <a:gd name="connsiteY338" fmla="*/ 66018 h 478888"/>
              <a:gd name="connsiteX339" fmla="*/ 2015649 w 2176764"/>
              <a:gd name="connsiteY339" fmla="*/ 89640 h 478888"/>
              <a:gd name="connsiteX340" fmla="*/ 2013515 w 2176764"/>
              <a:gd name="connsiteY340" fmla="*/ 124234 h 478888"/>
              <a:gd name="connsiteX341" fmla="*/ 2015649 w 2176764"/>
              <a:gd name="connsiteY341" fmla="*/ 159286 h 478888"/>
              <a:gd name="connsiteX342" fmla="*/ 2023574 w 2176764"/>
              <a:gd name="connsiteY342" fmla="*/ 182451 h 478888"/>
              <a:gd name="connsiteX343" fmla="*/ 2039728 w 2176764"/>
              <a:gd name="connsiteY343" fmla="*/ 195405 h 478888"/>
              <a:gd name="connsiteX344" fmla="*/ 2066246 w 2176764"/>
              <a:gd name="connsiteY344" fmla="*/ 199520 h 478888"/>
              <a:gd name="connsiteX345" fmla="*/ 2092611 w 2176764"/>
              <a:gd name="connsiteY345" fmla="*/ 195405 h 478888"/>
              <a:gd name="connsiteX346" fmla="*/ 2108613 w 2176764"/>
              <a:gd name="connsiteY346" fmla="*/ 182451 h 478888"/>
              <a:gd name="connsiteX347" fmla="*/ 2116538 w 2176764"/>
              <a:gd name="connsiteY347" fmla="*/ 159286 h 478888"/>
              <a:gd name="connsiteX348" fmla="*/ 2118671 w 2176764"/>
              <a:gd name="connsiteY348" fmla="*/ 124234 h 478888"/>
              <a:gd name="connsiteX349" fmla="*/ 2116538 w 2176764"/>
              <a:gd name="connsiteY349" fmla="*/ 89640 h 478888"/>
              <a:gd name="connsiteX350" fmla="*/ 2108613 w 2176764"/>
              <a:gd name="connsiteY350" fmla="*/ 66018 h 478888"/>
              <a:gd name="connsiteX351" fmla="*/ 2092611 w 2176764"/>
              <a:gd name="connsiteY351" fmla="*/ 52606 h 478888"/>
              <a:gd name="connsiteX352" fmla="*/ 2066246 w 2176764"/>
              <a:gd name="connsiteY352" fmla="*/ 48339 h 478888"/>
              <a:gd name="connsiteX353" fmla="*/ 1561421 w 2176764"/>
              <a:gd name="connsiteY353" fmla="*/ 48339 h 478888"/>
              <a:gd name="connsiteX354" fmla="*/ 1534903 w 2176764"/>
              <a:gd name="connsiteY354" fmla="*/ 52606 h 478888"/>
              <a:gd name="connsiteX355" fmla="*/ 1518749 w 2176764"/>
              <a:gd name="connsiteY355" fmla="*/ 66018 h 478888"/>
              <a:gd name="connsiteX356" fmla="*/ 1510824 w 2176764"/>
              <a:gd name="connsiteY356" fmla="*/ 89640 h 478888"/>
              <a:gd name="connsiteX357" fmla="*/ 1508690 w 2176764"/>
              <a:gd name="connsiteY357" fmla="*/ 124234 h 478888"/>
              <a:gd name="connsiteX358" fmla="*/ 1510824 w 2176764"/>
              <a:gd name="connsiteY358" fmla="*/ 159286 h 478888"/>
              <a:gd name="connsiteX359" fmla="*/ 1518749 w 2176764"/>
              <a:gd name="connsiteY359" fmla="*/ 182451 h 478888"/>
              <a:gd name="connsiteX360" fmla="*/ 1534903 w 2176764"/>
              <a:gd name="connsiteY360" fmla="*/ 195405 h 478888"/>
              <a:gd name="connsiteX361" fmla="*/ 1561421 w 2176764"/>
              <a:gd name="connsiteY361" fmla="*/ 199520 h 478888"/>
              <a:gd name="connsiteX362" fmla="*/ 1587786 w 2176764"/>
              <a:gd name="connsiteY362" fmla="*/ 195405 h 478888"/>
              <a:gd name="connsiteX363" fmla="*/ 1603788 w 2176764"/>
              <a:gd name="connsiteY363" fmla="*/ 182451 h 478888"/>
              <a:gd name="connsiteX364" fmla="*/ 1611713 w 2176764"/>
              <a:gd name="connsiteY364" fmla="*/ 159286 h 478888"/>
              <a:gd name="connsiteX365" fmla="*/ 1613846 w 2176764"/>
              <a:gd name="connsiteY365" fmla="*/ 124234 h 478888"/>
              <a:gd name="connsiteX366" fmla="*/ 1611713 w 2176764"/>
              <a:gd name="connsiteY366" fmla="*/ 89640 h 478888"/>
              <a:gd name="connsiteX367" fmla="*/ 1603788 w 2176764"/>
              <a:gd name="connsiteY367" fmla="*/ 66018 h 478888"/>
              <a:gd name="connsiteX368" fmla="*/ 1587786 w 2176764"/>
              <a:gd name="connsiteY368" fmla="*/ 52606 h 478888"/>
              <a:gd name="connsiteX369" fmla="*/ 1561421 w 2176764"/>
              <a:gd name="connsiteY369" fmla="*/ 48339 h 478888"/>
              <a:gd name="connsiteX370" fmla="*/ 239443 w 2176764"/>
              <a:gd name="connsiteY370" fmla="*/ 26641 h 478888"/>
              <a:gd name="connsiteX371" fmla="*/ 26640 w 2176764"/>
              <a:gd name="connsiteY371" fmla="*/ 239444 h 478888"/>
              <a:gd name="connsiteX372" fmla="*/ 239443 w 2176764"/>
              <a:gd name="connsiteY372" fmla="*/ 452247 h 478888"/>
              <a:gd name="connsiteX373" fmla="*/ 452246 w 2176764"/>
              <a:gd name="connsiteY373" fmla="*/ 239444 h 478888"/>
              <a:gd name="connsiteX374" fmla="*/ 239443 w 2176764"/>
              <a:gd name="connsiteY374" fmla="*/ 26641 h 478888"/>
              <a:gd name="connsiteX375" fmla="*/ 1282224 w 2176764"/>
              <a:gd name="connsiteY375" fmla="*/ 18469 h 478888"/>
              <a:gd name="connsiteX376" fmla="*/ 1322153 w 2176764"/>
              <a:gd name="connsiteY376" fmla="*/ 18469 h 478888"/>
              <a:gd name="connsiteX377" fmla="*/ 1322153 w 2176764"/>
              <a:gd name="connsiteY377" fmla="*/ 194948 h 478888"/>
              <a:gd name="connsiteX378" fmla="*/ 1409021 w 2176764"/>
              <a:gd name="connsiteY378" fmla="*/ 194948 h 478888"/>
              <a:gd name="connsiteX379" fmla="*/ 1409021 w 2176764"/>
              <a:gd name="connsiteY379" fmla="*/ 230000 h 478888"/>
              <a:gd name="connsiteX380" fmla="*/ 1282224 w 2176764"/>
              <a:gd name="connsiteY380" fmla="*/ 230000 h 478888"/>
              <a:gd name="connsiteX381" fmla="*/ 1082199 w 2176764"/>
              <a:gd name="connsiteY381" fmla="*/ 18469 h 478888"/>
              <a:gd name="connsiteX382" fmla="*/ 1207472 w 2176764"/>
              <a:gd name="connsiteY382" fmla="*/ 18469 h 478888"/>
              <a:gd name="connsiteX383" fmla="*/ 1207472 w 2176764"/>
              <a:gd name="connsiteY383" fmla="*/ 53216 h 478888"/>
              <a:gd name="connsiteX384" fmla="*/ 1122128 w 2176764"/>
              <a:gd name="connsiteY384" fmla="*/ 53216 h 478888"/>
              <a:gd name="connsiteX385" fmla="*/ 1122128 w 2176764"/>
              <a:gd name="connsiteY385" fmla="*/ 104422 h 478888"/>
              <a:gd name="connsiteX386" fmla="*/ 1201376 w 2176764"/>
              <a:gd name="connsiteY386" fmla="*/ 104422 h 478888"/>
              <a:gd name="connsiteX387" fmla="*/ 1201376 w 2176764"/>
              <a:gd name="connsiteY387" fmla="*/ 137646 h 478888"/>
              <a:gd name="connsiteX388" fmla="*/ 1122128 w 2176764"/>
              <a:gd name="connsiteY388" fmla="*/ 137646 h 478888"/>
              <a:gd name="connsiteX389" fmla="*/ 1122128 w 2176764"/>
              <a:gd name="connsiteY389" fmla="*/ 194948 h 478888"/>
              <a:gd name="connsiteX390" fmla="*/ 1212958 w 2176764"/>
              <a:gd name="connsiteY390" fmla="*/ 194948 h 478888"/>
              <a:gd name="connsiteX391" fmla="*/ 1212958 w 2176764"/>
              <a:gd name="connsiteY391" fmla="*/ 230000 h 478888"/>
              <a:gd name="connsiteX392" fmla="*/ 1082199 w 2176764"/>
              <a:gd name="connsiteY392" fmla="*/ 230000 h 478888"/>
              <a:gd name="connsiteX393" fmla="*/ 825024 w 2176764"/>
              <a:gd name="connsiteY393" fmla="*/ 18469 h 478888"/>
              <a:gd name="connsiteX394" fmla="*/ 864953 w 2176764"/>
              <a:gd name="connsiteY394" fmla="*/ 18469 h 478888"/>
              <a:gd name="connsiteX395" fmla="*/ 864953 w 2176764"/>
              <a:gd name="connsiteY395" fmla="*/ 100155 h 478888"/>
              <a:gd name="connsiteX396" fmla="*/ 955478 w 2176764"/>
              <a:gd name="connsiteY396" fmla="*/ 100155 h 478888"/>
              <a:gd name="connsiteX397" fmla="*/ 955478 w 2176764"/>
              <a:gd name="connsiteY397" fmla="*/ 18469 h 478888"/>
              <a:gd name="connsiteX398" fmla="*/ 995407 w 2176764"/>
              <a:gd name="connsiteY398" fmla="*/ 18469 h 478888"/>
              <a:gd name="connsiteX399" fmla="*/ 995407 w 2176764"/>
              <a:gd name="connsiteY399" fmla="*/ 230000 h 478888"/>
              <a:gd name="connsiteX400" fmla="*/ 955478 w 2176764"/>
              <a:gd name="connsiteY400" fmla="*/ 230000 h 478888"/>
              <a:gd name="connsiteX401" fmla="*/ 955478 w 2176764"/>
              <a:gd name="connsiteY401" fmla="*/ 133378 h 478888"/>
              <a:gd name="connsiteX402" fmla="*/ 864953 w 2176764"/>
              <a:gd name="connsiteY402" fmla="*/ 133378 h 478888"/>
              <a:gd name="connsiteX403" fmla="*/ 864953 w 2176764"/>
              <a:gd name="connsiteY403" fmla="*/ 230000 h 478888"/>
              <a:gd name="connsiteX404" fmla="*/ 825024 w 2176764"/>
              <a:gd name="connsiteY404" fmla="*/ 230000 h 478888"/>
              <a:gd name="connsiteX405" fmla="*/ 615017 w 2176764"/>
              <a:gd name="connsiteY405" fmla="*/ 18469 h 478888"/>
              <a:gd name="connsiteX406" fmla="*/ 769855 w 2176764"/>
              <a:gd name="connsiteY406" fmla="*/ 18469 h 478888"/>
              <a:gd name="connsiteX407" fmla="*/ 769855 w 2176764"/>
              <a:gd name="connsiteY407" fmla="*/ 53521 h 478888"/>
              <a:gd name="connsiteX408" fmla="*/ 712248 w 2176764"/>
              <a:gd name="connsiteY408" fmla="*/ 53521 h 478888"/>
              <a:gd name="connsiteX409" fmla="*/ 712248 w 2176764"/>
              <a:gd name="connsiteY409" fmla="*/ 230000 h 478888"/>
              <a:gd name="connsiteX410" fmla="*/ 672319 w 2176764"/>
              <a:gd name="connsiteY410" fmla="*/ 230000 h 478888"/>
              <a:gd name="connsiteX411" fmla="*/ 672319 w 2176764"/>
              <a:gd name="connsiteY411" fmla="*/ 53521 h 478888"/>
              <a:gd name="connsiteX412" fmla="*/ 615017 w 2176764"/>
              <a:gd name="connsiteY412" fmla="*/ 53521 h 478888"/>
              <a:gd name="connsiteX413" fmla="*/ 2066246 w 2176764"/>
              <a:gd name="connsiteY413" fmla="*/ 15421 h 478888"/>
              <a:gd name="connsiteX414" fmla="*/ 2106632 w 2176764"/>
              <a:gd name="connsiteY414" fmla="*/ 20450 h 478888"/>
              <a:gd name="connsiteX415" fmla="*/ 2136197 w 2176764"/>
              <a:gd name="connsiteY415" fmla="*/ 37824 h 478888"/>
              <a:gd name="connsiteX416" fmla="*/ 2154333 w 2176764"/>
              <a:gd name="connsiteY416" fmla="*/ 71199 h 478888"/>
              <a:gd name="connsiteX417" fmla="*/ 2160429 w 2176764"/>
              <a:gd name="connsiteY417" fmla="*/ 124234 h 478888"/>
              <a:gd name="connsiteX418" fmla="*/ 2154333 w 2176764"/>
              <a:gd name="connsiteY418" fmla="*/ 177574 h 478888"/>
              <a:gd name="connsiteX419" fmla="*/ 2136197 w 2176764"/>
              <a:gd name="connsiteY419" fmla="*/ 210950 h 478888"/>
              <a:gd name="connsiteX420" fmla="*/ 2106632 w 2176764"/>
              <a:gd name="connsiteY420" fmla="*/ 228171 h 478888"/>
              <a:gd name="connsiteX421" fmla="*/ 2066246 w 2176764"/>
              <a:gd name="connsiteY421" fmla="*/ 233048 h 478888"/>
              <a:gd name="connsiteX422" fmla="*/ 2025707 w 2176764"/>
              <a:gd name="connsiteY422" fmla="*/ 228171 h 478888"/>
              <a:gd name="connsiteX423" fmla="*/ 1996142 w 2176764"/>
              <a:gd name="connsiteY423" fmla="*/ 210950 h 478888"/>
              <a:gd name="connsiteX424" fmla="*/ 1978006 w 2176764"/>
              <a:gd name="connsiteY424" fmla="*/ 177574 h 478888"/>
              <a:gd name="connsiteX425" fmla="*/ 1971758 w 2176764"/>
              <a:gd name="connsiteY425" fmla="*/ 124234 h 478888"/>
              <a:gd name="connsiteX426" fmla="*/ 1978006 w 2176764"/>
              <a:gd name="connsiteY426" fmla="*/ 71199 h 478888"/>
              <a:gd name="connsiteX427" fmla="*/ 1996142 w 2176764"/>
              <a:gd name="connsiteY427" fmla="*/ 37824 h 478888"/>
              <a:gd name="connsiteX428" fmla="*/ 2025707 w 2176764"/>
              <a:gd name="connsiteY428" fmla="*/ 20450 h 478888"/>
              <a:gd name="connsiteX429" fmla="*/ 2066246 w 2176764"/>
              <a:gd name="connsiteY429" fmla="*/ 15421 h 478888"/>
              <a:gd name="connsiteX430" fmla="*/ 1838179 w 2176764"/>
              <a:gd name="connsiteY430" fmla="*/ 15421 h 478888"/>
              <a:gd name="connsiteX431" fmla="*/ 1853419 w 2176764"/>
              <a:gd name="connsiteY431" fmla="*/ 16030 h 478888"/>
              <a:gd name="connsiteX432" fmla="*/ 1868964 w 2176764"/>
              <a:gd name="connsiteY432" fmla="*/ 17554 h 478888"/>
              <a:gd name="connsiteX433" fmla="*/ 1883137 w 2176764"/>
              <a:gd name="connsiteY433" fmla="*/ 19840 h 478888"/>
              <a:gd name="connsiteX434" fmla="*/ 1894262 w 2176764"/>
              <a:gd name="connsiteY434" fmla="*/ 23041 h 478888"/>
              <a:gd name="connsiteX435" fmla="*/ 1894262 w 2176764"/>
              <a:gd name="connsiteY435" fmla="*/ 58398 h 478888"/>
              <a:gd name="connsiteX436" fmla="*/ 1869116 w 2176764"/>
              <a:gd name="connsiteY436" fmla="*/ 51997 h 478888"/>
              <a:gd name="connsiteX437" fmla="*/ 1840922 w 2176764"/>
              <a:gd name="connsiteY437" fmla="*/ 49863 h 478888"/>
              <a:gd name="connsiteX438" fmla="*/ 1812728 w 2176764"/>
              <a:gd name="connsiteY438" fmla="*/ 53216 h 478888"/>
              <a:gd name="connsiteX439" fmla="*/ 1792611 w 2176764"/>
              <a:gd name="connsiteY439" fmla="*/ 65103 h 478888"/>
              <a:gd name="connsiteX440" fmla="*/ 1780572 w 2176764"/>
              <a:gd name="connsiteY440" fmla="*/ 87963 h 478888"/>
              <a:gd name="connsiteX441" fmla="*/ 1776609 w 2176764"/>
              <a:gd name="connsiteY441" fmla="*/ 124234 h 478888"/>
              <a:gd name="connsiteX442" fmla="*/ 1780267 w 2176764"/>
              <a:gd name="connsiteY442" fmla="*/ 162030 h 478888"/>
              <a:gd name="connsiteX443" fmla="*/ 1791545 w 2176764"/>
              <a:gd name="connsiteY443" fmla="*/ 184890 h 478888"/>
              <a:gd name="connsiteX444" fmla="*/ 1810899 w 2176764"/>
              <a:gd name="connsiteY444" fmla="*/ 196167 h 478888"/>
              <a:gd name="connsiteX445" fmla="*/ 1839093 w 2176764"/>
              <a:gd name="connsiteY445" fmla="*/ 199215 h 478888"/>
              <a:gd name="connsiteX446" fmla="*/ 1852962 w 2176764"/>
              <a:gd name="connsiteY446" fmla="*/ 198758 h 478888"/>
              <a:gd name="connsiteX447" fmla="*/ 1865611 w 2176764"/>
              <a:gd name="connsiteY447" fmla="*/ 196777 h 478888"/>
              <a:gd name="connsiteX448" fmla="*/ 1865611 w 2176764"/>
              <a:gd name="connsiteY448" fmla="*/ 144351 h 478888"/>
              <a:gd name="connsiteX449" fmla="*/ 1827511 w 2176764"/>
              <a:gd name="connsiteY449" fmla="*/ 144351 h 478888"/>
              <a:gd name="connsiteX450" fmla="*/ 1827511 w 2176764"/>
              <a:gd name="connsiteY450" fmla="*/ 110823 h 478888"/>
              <a:gd name="connsiteX451" fmla="*/ 1903101 w 2176764"/>
              <a:gd name="connsiteY451" fmla="*/ 110823 h 478888"/>
              <a:gd name="connsiteX452" fmla="*/ 1903101 w 2176764"/>
              <a:gd name="connsiteY452" fmla="*/ 223904 h 478888"/>
              <a:gd name="connsiteX453" fmla="*/ 1873536 w 2176764"/>
              <a:gd name="connsiteY453" fmla="*/ 230305 h 478888"/>
              <a:gd name="connsiteX454" fmla="*/ 1836045 w 2176764"/>
              <a:gd name="connsiteY454" fmla="*/ 233048 h 478888"/>
              <a:gd name="connsiteX455" fmla="*/ 1793069 w 2176764"/>
              <a:gd name="connsiteY455" fmla="*/ 228476 h 478888"/>
              <a:gd name="connsiteX456" fmla="*/ 1760912 w 2176764"/>
              <a:gd name="connsiteY456" fmla="*/ 211864 h 478888"/>
              <a:gd name="connsiteX457" fmla="*/ 1740643 w 2176764"/>
              <a:gd name="connsiteY457" fmla="*/ 178641 h 478888"/>
              <a:gd name="connsiteX458" fmla="*/ 1733633 w 2176764"/>
              <a:gd name="connsiteY458" fmla="*/ 124234 h 478888"/>
              <a:gd name="connsiteX459" fmla="*/ 1740795 w 2176764"/>
              <a:gd name="connsiteY459" fmla="*/ 72876 h 478888"/>
              <a:gd name="connsiteX460" fmla="*/ 1761522 w 2176764"/>
              <a:gd name="connsiteY460" fmla="*/ 39195 h 478888"/>
              <a:gd name="connsiteX461" fmla="*/ 1794440 w 2176764"/>
              <a:gd name="connsiteY461" fmla="*/ 20907 h 478888"/>
              <a:gd name="connsiteX462" fmla="*/ 1838179 w 2176764"/>
              <a:gd name="connsiteY462" fmla="*/ 15421 h 478888"/>
              <a:gd name="connsiteX463" fmla="*/ 1561421 w 2176764"/>
              <a:gd name="connsiteY463" fmla="*/ 15421 h 478888"/>
              <a:gd name="connsiteX464" fmla="*/ 1601807 w 2176764"/>
              <a:gd name="connsiteY464" fmla="*/ 20450 h 478888"/>
              <a:gd name="connsiteX465" fmla="*/ 1631372 w 2176764"/>
              <a:gd name="connsiteY465" fmla="*/ 37824 h 478888"/>
              <a:gd name="connsiteX466" fmla="*/ 1649508 w 2176764"/>
              <a:gd name="connsiteY466" fmla="*/ 71199 h 478888"/>
              <a:gd name="connsiteX467" fmla="*/ 1655604 w 2176764"/>
              <a:gd name="connsiteY467" fmla="*/ 124234 h 478888"/>
              <a:gd name="connsiteX468" fmla="*/ 1649508 w 2176764"/>
              <a:gd name="connsiteY468" fmla="*/ 177574 h 478888"/>
              <a:gd name="connsiteX469" fmla="*/ 1631372 w 2176764"/>
              <a:gd name="connsiteY469" fmla="*/ 210950 h 478888"/>
              <a:gd name="connsiteX470" fmla="*/ 1601807 w 2176764"/>
              <a:gd name="connsiteY470" fmla="*/ 228171 h 478888"/>
              <a:gd name="connsiteX471" fmla="*/ 1561421 w 2176764"/>
              <a:gd name="connsiteY471" fmla="*/ 233048 h 478888"/>
              <a:gd name="connsiteX472" fmla="*/ 1520882 w 2176764"/>
              <a:gd name="connsiteY472" fmla="*/ 228171 h 478888"/>
              <a:gd name="connsiteX473" fmla="*/ 1491317 w 2176764"/>
              <a:gd name="connsiteY473" fmla="*/ 210950 h 478888"/>
              <a:gd name="connsiteX474" fmla="*/ 1473181 w 2176764"/>
              <a:gd name="connsiteY474" fmla="*/ 177574 h 478888"/>
              <a:gd name="connsiteX475" fmla="*/ 1466933 w 2176764"/>
              <a:gd name="connsiteY475" fmla="*/ 124234 h 478888"/>
              <a:gd name="connsiteX476" fmla="*/ 1473181 w 2176764"/>
              <a:gd name="connsiteY476" fmla="*/ 71199 h 478888"/>
              <a:gd name="connsiteX477" fmla="*/ 1491317 w 2176764"/>
              <a:gd name="connsiteY477" fmla="*/ 37824 h 478888"/>
              <a:gd name="connsiteX478" fmla="*/ 1520882 w 2176764"/>
              <a:gd name="connsiteY478" fmla="*/ 20450 h 478888"/>
              <a:gd name="connsiteX479" fmla="*/ 1561421 w 2176764"/>
              <a:gd name="connsiteY479" fmla="*/ 15421 h 478888"/>
              <a:gd name="connsiteX480" fmla="*/ 239444 w 2176764"/>
              <a:gd name="connsiteY480" fmla="*/ 0 h 478888"/>
              <a:gd name="connsiteX481" fmla="*/ 478888 w 2176764"/>
              <a:gd name="connsiteY481" fmla="*/ 239444 h 478888"/>
              <a:gd name="connsiteX482" fmla="*/ 239444 w 2176764"/>
              <a:gd name="connsiteY482" fmla="*/ 478888 h 478888"/>
              <a:gd name="connsiteX483" fmla="*/ 0 w 2176764"/>
              <a:gd name="connsiteY483" fmla="*/ 239444 h 478888"/>
              <a:gd name="connsiteX484" fmla="*/ 239444 w 2176764"/>
              <a:gd name="connsiteY484" fmla="*/ 0 h 478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Lst>
            <a:rect l="l" t="t" r="r" b="b"/>
            <a:pathLst>
              <a:path w="2176764" h="478888">
                <a:moveTo>
                  <a:pt x="650145" y="380886"/>
                </a:moveTo>
                <a:lnTo>
                  <a:pt x="635410" y="420881"/>
                </a:lnTo>
                <a:lnTo>
                  <a:pt x="666118" y="420881"/>
                </a:lnTo>
                <a:lnTo>
                  <a:pt x="651631" y="380886"/>
                </a:lnTo>
                <a:close/>
                <a:moveTo>
                  <a:pt x="2041766" y="380143"/>
                </a:moveTo>
                <a:lnTo>
                  <a:pt x="2041766" y="412585"/>
                </a:lnTo>
                <a:lnTo>
                  <a:pt x="2051425" y="412585"/>
                </a:lnTo>
                <a:cubicBezTo>
                  <a:pt x="2055387" y="412585"/>
                  <a:pt x="2058792" y="412399"/>
                  <a:pt x="2061640" y="412028"/>
                </a:cubicBezTo>
                <a:cubicBezTo>
                  <a:pt x="2064488" y="411656"/>
                  <a:pt x="2066820" y="410893"/>
                  <a:pt x="2068636" y="409737"/>
                </a:cubicBezTo>
                <a:cubicBezTo>
                  <a:pt x="2070452" y="408581"/>
                  <a:pt x="2071794" y="406889"/>
                  <a:pt x="2072661" y="404660"/>
                </a:cubicBezTo>
                <a:cubicBezTo>
                  <a:pt x="2073528" y="402431"/>
                  <a:pt x="2073961" y="399501"/>
                  <a:pt x="2073961" y="395869"/>
                </a:cubicBezTo>
                <a:cubicBezTo>
                  <a:pt x="2073961" y="392649"/>
                  <a:pt x="2073528" y="390008"/>
                  <a:pt x="2072661" y="387944"/>
                </a:cubicBezTo>
                <a:cubicBezTo>
                  <a:pt x="2071794" y="385880"/>
                  <a:pt x="2070452" y="384270"/>
                  <a:pt x="2068636" y="383115"/>
                </a:cubicBezTo>
                <a:cubicBezTo>
                  <a:pt x="2066820" y="381959"/>
                  <a:pt x="2064488" y="381175"/>
                  <a:pt x="2061640" y="380762"/>
                </a:cubicBezTo>
                <a:cubicBezTo>
                  <a:pt x="2058792" y="380349"/>
                  <a:pt x="2055387" y="380143"/>
                  <a:pt x="2051425" y="380143"/>
                </a:cubicBezTo>
                <a:close/>
                <a:moveTo>
                  <a:pt x="1270241" y="380143"/>
                </a:moveTo>
                <a:lnTo>
                  <a:pt x="1270241" y="412585"/>
                </a:lnTo>
                <a:lnTo>
                  <a:pt x="1279900" y="412585"/>
                </a:lnTo>
                <a:cubicBezTo>
                  <a:pt x="1283862" y="412585"/>
                  <a:pt x="1287267" y="412399"/>
                  <a:pt x="1290115" y="412028"/>
                </a:cubicBezTo>
                <a:cubicBezTo>
                  <a:pt x="1292963" y="411656"/>
                  <a:pt x="1295295" y="410893"/>
                  <a:pt x="1297111" y="409737"/>
                </a:cubicBezTo>
                <a:cubicBezTo>
                  <a:pt x="1298928" y="408581"/>
                  <a:pt x="1300269" y="406889"/>
                  <a:pt x="1301136" y="404660"/>
                </a:cubicBezTo>
                <a:cubicBezTo>
                  <a:pt x="1302002" y="402431"/>
                  <a:pt x="1302436" y="399501"/>
                  <a:pt x="1302436" y="395869"/>
                </a:cubicBezTo>
                <a:cubicBezTo>
                  <a:pt x="1302436" y="392649"/>
                  <a:pt x="1302002" y="390008"/>
                  <a:pt x="1301136" y="387944"/>
                </a:cubicBezTo>
                <a:cubicBezTo>
                  <a:pt x="1300269" y="385880"/>
                  <a:pt x="1298928" y="384270"/>
                  <a:pt x="1297111" y="383115"/>
                </a:cubicBezTo>
                <a:cubicBezTo>
                  <a:pt x="1295295" y="381959"/>
                  <a:pt x="1292963" y="381175"/>
                  <a:pt x="1290115" y="380762"/>
                </a:cubicBezTo>
                <a:cubicBezTo>
                  <a:pt x="1287267" y="380349"/>
                  <a:pt x="1283862" y="380143"/>
                  <a:pt x="1279900" y="380143"/>
                </a:cubicBezTo>
                <a:close/>
                <a:moveTo>
                  <a:pt x="822566" y="380143"/>
                </a:moveTo>
                <a:lnTo>
                  <a:pt x="822566" y="446637"/>
                </a:lnTo>
                <a:lnTo>
                  <a:pt x="835939" y="446637"/>
                </a:lnTo>
                <a:cubicBezTo>
                  <a:pt x="840397" y="446637"/>
                  <a:pt x="844483" y="446121"/>
                  <a:pt x="848198" y="445089"/>
                </a:cubicBezTo>
                <a:cubicBezTo>
                  <a:pt x="851913" y="444057"/>
                  <a:pt x="855112" y="442282"/>
                  <a:pt x="857795" y="439765"/>
                </a:cubicBezTo>
                <a:cubicBezTo>
                  <a:pt x="860477" y="437247"/>
                  <a:pt x="862541" y="433842"/>
                  <a:pt x="863986" y="429549"/>
                </a:cubicBezTo>
                <a:cubicBezTo>
                  <a:pt x="865430" y="425256"/>
                  <a:pt x="866153" y="419891"/>
                  <a:pt x="866153" y="413452"/>
                </a:cubicBezTo>
                <a:cubicBezTo>
                  <a:pt x="866153" y="406600"/>
                  <a:pt x="865389" y="401007"/>
                  <a:pt x="863862" y="396673"/>
                </a:cubicBezTo>
                <a:cubicBezTo>
                  <a:pt x="862335" y="392340"/>
                  <a:pt x="860230" y="388955"/>
                  <a:pt x="857547" y="386520"/>
                </a:cubicBezTo>
                <a:cubicBezTo>
                  <a:pt x="854864" y="384085"/>
                  <a:pt x="851686" y="382413"/>
                  <a:pt x="848012" y="381505"/>
                </a:cubicBezTo>
                <a:cubicBezTo>
                  <a:pt x="844339" y="380597"/>
                  <a:pt x="840315" y="380143"/>
                  <a:pt x="835939" y="380143"/>
                </a:cubicBezTo>
                <a:close/>
                <a:moveTo>
                  <a:pt x="727316" y="380143"/>
                </a:moveTo>
                <a:lnTo>
                  <a:pt x="727316" y="446637"/>
                </a:lnTo>
                <a:lnTo>
                  <a:pt x="740690" y="446637"/>
                </a:lnTo>
                <a:cubicBezTo>
                  <a:pt x="745147" y="446637"/>
                  <a:pt x="749233" y="446121"/>
                  <a:pt x="752948" y="445089"/>
                </a:cubicBezTo>
                <a:cubicBezTo>
                  <a:pt x="756663" y="444057"/>
                  <a:pt x="759862" y="442282"/>
                  <a:pt x="762545" y="439765"/>
                </a:cubicBezTo>
                <a:cubicBezTo>
                  <a:pt x="765227" y="437247"/>
                  <a:pt x="767291" y="433842"/>
                  <a:pt x="768736" y="429549"/>
                </a:cubicBezTo>
                <a:cubicBezTo>
                  <a:pt x="770180" y="425256"/>
                  <a:pt x="770903" y="419891"/>
                  <a:pt x="770903" y="413452"/>
                </a:cubicBezTo>
                <a:cubicBezTo>
                  <a:pt x="770903" y="406600"/>
                  <a:pt x="770139" y="401007"/>
                  <a:pt x="768612" y="396673"/>
                </a:cubicBezTo>
                <a:cubicBezTo>
                  <a:pt x="767085" y="392340"/>
                  <a:pt x="764980" y="388955"/>
                  <a:pt x="762297" y="386520"/>
                </a:cubicBezTo>
                <a:cubicBezTo>
                  <a:pt x="759614" y="384085"/>
                  <a:pt x="756436" y="382413"/>
                  <a:pt x="752762" y="381505"/>
                </a:cubicBezTo>
                <a:cubicBezTo>
                  <a:pt x="749089" y="380597"/>
                  <a:pt x="745065" y="380143"/>
                  <a:pt x="740690" y="380143"/>
                </a:cubicBezTo>
                <a:close/>
                <a:moveTo>
                  <a:pt x="1722269" y="378657"/>
                </a:moveTo>
                <a:cubicBezTo>
                  <a:pt x="1717069" y="378657"/>
                  <a:pt x="1712817" y="379359"/>
                  <a:pt x="1709515" y="380762"/>
                </a:cubicBezTo>
                <a:cubicBezTo>
                  <a:pt x="1706213" y="382165"/>
                  <a:pt x="1703634" y="384291"/>
                  <a:pt x="1701776" y="387139"/>
                </a:cubicBezTo>
                <a:cubicBezTo>
                  <a:pt x="1699919" y="389987"/>
                  <a:pt x="1698639" y="393598"/>
                  <a:pt x="1697938" y="397974"/>
                </a:cubicBezTo>
                <a:cubicBezTo>
                  <a:pt x="1697236" y="402349"/>
                  <a:pt x="1696885" y="407508"/>
                  <a:pt x="1696885" y="413452"/>
                </a:cubicBezTo>
                <a:cubicBezTo>
                  <a:pt x="1696885" y="419560"/>
                  <a:pt x="1697236" y="424802"/>
                  <a:pt x="1697938" y="429178"/>
                </a:cubicBezTo>
                <a:cubicBezTo>
                  <a:pt x="1698639" y="433553"/>
                  <a:pt x="1699919" y="437144"/>
                  <a:pt x="1701776" y="439950"/>
                </a:cubicBezTo>
                <a:cubicBezTo>
                  <a:pt x="1703634" y="442757"/>
                  <a:pt x="1706213" y="444821"/>
                  <a:pt x="1709515" y="446142"/>
                </a:cubicBezTo>
                <a:cubicBezTo>
                  <a:pt x="1712817" y="447462"/>
                  <a:pt x="1717069" y="448123"/>
                  <a:pt x="1722269" y="448123"/>
                </a:cubicBezTo>
                <a:cubicBezTo>
                  <a:pt x="1727552" y="448123"/>
                  <a:pt x="1731845" y="447462"/>
                  <a:pt x="1735147" y="446142"/>
                </a:cubicBezTo>
                <a:cubicBezTo>
                  <a:pt x="1738449" y="444821"/>
                  <a:pt x="1741029" y="442757"/>
                  <a:pt x="1742886" y="439950"/>
                </a:cubicBezTo>
                <a:cubicBezTo>
                  <a:pt x="1744744" y="437144"/>
                  <a:pt x="1746023" y="433553"/>
                  <a:pt x="1746725" y="429178"/>
                </a:cubicBezTo>
                <a:cubicBezTo>
                  <a:pt x="1747426" y="424802"/>
                  <a:pt x="1747777" y="419560"/>
                  <a:pt x="1747777" y="413452"/>
                </a:cubicBezTo>
                <a:cubicBezTo>
                  <a:pt x="1747777" y="407508"/>
                  <a:pt x="1747426" y="402349"/>
                  <a:pt x="1746725" y="397974"/>
                </a:cubicBezTo>
                <a:cubicBezTo>
                  <a:pt x="1746023" y="393598"/>
                  <a:pt x="1744744" y="389987"/>
                  <a:pt x="1742886" y="387139"/>
                </a:cubicBezTo>
                <a:cubicBezTo>
                  <a:pt x="1741029" y="384291"/>
                  <a:pt x="1738449" y="382165"/>
                  <a:pt x="1735147" y="380762"/>
                </a:cubicBezTo>
                <a:cubicBezTo>
                  <a:pt x="1731845" y="379359"/>
                  <a:pt x="1727552" y="378657"/>
                  <a:pt x="1722269" y="378657"/>
                </a:cubicBezTo>
                <a:close/>
                <a:moveTo>
                  <a:pt x="1522244" y="378657"/>
                </a:moveTo>
                <a:cubicBezTo>
                  <a:pt x="1517044" y="378657"/>
                  <a:pt x="1512792" y="379359"/>
                  <a:pt x="1509490" y="380762"/>
                </a:cubicBezTo>
                <a:cubicBezTo>
                  <a:pt x="1506188" y="382165"/>
                  <a:pt x="1503609" y="384291"/>
                  <a:pt x="1501751" y="387139"/>
                </a:cubicBezTo>
                <a:cubicBezTo>
                  <a:pt x="1499894" y="389987"/>
                  <a:pt x="1498614" y="393598"/>
                  <a:pt x="1497913" y="397974"/>
                </a:cubicBezTo>
                <a:cubicBezTo>
                  <a:pt x="1497211" y="402349"/>
                  <a:pt x="1496860" y="407508"/>
                  <a:pt x="1496860" y="413452"/>
                </a:cubicBezTo>
                <a:cubicBezTo>
                  <a:pt x="1496860" y="419560"/>
                  <a:pt x="1497211" y="424802"/>
                  <a:pt x="1497913" y="429178"/>
                </a:cubicBezTo>
                <a:cubicBezTo>
                  <a:pt x="1498614" y="433553"/>
                  <a:pt x="1499894" y="437144"/>
                  <a:pt x="1501751" y="439950"/>
                </a:cubicBezTo>
                <a:cubicBezTo>
                  <a:pt x="1503609" y="442757"/>
                  <a:pt x="1506188" y="444821"/>
                  <a:pt x="1509490" y="446142"/>
                </a:cubicBezTo>
                <a:cubicBezTo>
                  <a:pt x="1512792" y="447462"/>
                  <a:pt x="1517044" y="448123"/>
                  <a:pt x="1522244" y="448123"/>
                </a:cubicBezTo>
                <a:cubicBezTo>
                  <a:pt x="1527528" y="448123"/>
                  <a:pt x="1531820" y="447462"/>
                  <a:pt x="1535122" y="446142"/>
                </a:cubicBezTo>
                <a:cubicBezTo>
                  <a:pt x="1538424" y="444821"/>
                  <a:pt x="1541004" y="442757"/>
                  <a:pt x="1542861" y="439950"/>
                </a:cubicBezTo>
                <a:cubicBezTo>
                  <a:pt x="1544719" y="437144"/>
                  <a:pt x="1545998" y="433553"/>
                  <a:pt x="1546700" y="429178"/>
                </a:cubicBezTo>
                <a:cubicBezTo>
                  <a:pt x="1547401" y="424802"/>
                  <a:pt x="1547752" y="419560"/>
                  <a:pt x="1547752" y="413452"/>
                </a:cubicBezTo>
                <a:cubicBezTo>
                  <a:pt x="1547752" y="407508"/>
                  <a:pt x="1547401" y="402349"/>
                  <a:pt x="1546700" y="397974"/>
                </a:cubicBezTo>
                <a:cubicBezTo>
                  <a:pt x="1545998" y="393598"/>
                  <a:pt x="1544719" y="389987"/>
                  <a:pt x="1542861" y="387139"/>
                </a:cubicBezTo>
                <a:cubicBezTo>
                  <a:pt x="1541004" y="384291"/>
                  <a:pt x="1538424" y="382165"/>
                  <a:pt x="1535122" y="380762"/>
                </a:cubicBezTo>
                <a:cubicBezTo>
                  <a:pt x="1531820" y="379359"/>
                  <a:pt x="1527528" y="378657"/>
                  <a:pt x="1522244" y="378657"/>
                </a:cubicBezTo>
                <a:close/>
                <a:moveTo>
                  <a:pt x="1093619" y="378657"/>
                </a:moveTo>
                <a:cubicBezTo>
                  <a:pt x="1088419" y="378657"/>
                  <a:pt x="1084167" y="379359"/>
                  <a:pt x="1080865" y="380762"/>
                </a:cubicBezTo>
                <a:cubicBezTo>
                  <a:pt x="1077563" y="382165"/>
                  <a:pt x="1074984" y="384291"/>
                  <a:pt x="1073126" y="387139"/>
                </a:cubicBezTo>
                <a:cubicBezTo>
                  <a:pt x="1071269" y="389987"/>
                  <a:pt x="1069989" y="393598"/>
                  <a:pt x="1069288" y="397974"/>
                </a:cubicBezTo>
                <a:cubicBezTo>
                  <a:pt x="1068586" y="402349"/>
                  <a:pt x="1068235" y="407508"/>
                  <a:pt x="1068235" y="413452"/>
                </a:cubicBezTo>
                <a:cubicBezTo>
                  <a:pt x="1068235" y="419560"/>
                  <a:pt x="1068586" y="424802"/>
                  <a:pt x="1069288" y="429178"/>
                </a:cubicBezTo>
                <a:cubicBezTo>
                  <a:pt x="1069989" y="433553"/>
                  <a:pt x="1071269" y="437144"/>
                  <a:pt x="1073126" y="439950"/>
                </a:cubicBezTo>
                <a:cubicBezTo>
                  <a:pt x="1074984" y="442757"/>
                  <a:pt x="1077563" y="444821"/>
                  <a:pt x="1080865" y="446142"/>
                </a:cubicBezTo>
                <a:cubicBezTo>
                  <a:pt x="1084167" y="447462"/>
                  <a:pt x="1088419" y="448123"/>
                  <a:pt x="1093619" y="448123"/>
                </a:cubicBezTo>
                <a:cubicBezTo>
                  <a:pt x="1098902" y="448123"/>
                  <a:pt x="1103195" y="447462"/>
                  <a:pt x="1106497" y="446142"/>
                </a:cubicBezTo>
                <a:cubicBezTo>
                  <a:pt x="1109799" y="444821"/>
                  <a:pt x="1112379" y="442757"/>
                  <a:pt x="1114236" y="439950"/>
                </a:cubicBezTo>
                <a:cubicBezTo>
                  <a:pt x="1116094" y="437144"/>
                  <a:pt x="1117373" y="433553"/>
                  <a:pt x="1118075" y="429178"/>
                </a:cubicBezTo>
                <a:cubicBezTo>
                  <a:pt x="1118776" y="424802"/>
                  <a:pt x="1119127" y="419560"/>
                  <a:pt x="1119127" y="413452"/>
                </a:cubicBezTo>
                <a:cubicBezTo>
                  <a:pt x="1119127" y="407508"/>
                  <a:pt x="1118776" y="402349"/>
                  <a:pt x="1118075" y="397974"/>
                </a:cubicBezTo>
                <a:cubicBezTo>
                  <a:pt x="1117373" y="393598"/>
                  <a:pt x="1116094" y="389987"/>
                  <a:pt x="1114236" y="387139"/>
                </a:cubicBezTo>
                <a:cubicBezTo>
                  <a:pt x="1112379" y="384291"/>
                  <a:pt x="1109799" y="382165"/>
                  <a:pt x="1106497" y="380762"/>
                </a:cubicBezTo>
                <a:cubicBezTo>
                  <a:pt x="1103195" y="379359"/>
                  <a:pt x="1098902" y="378657"/>
                  <a:pt x="1093619" y="378657"/>
                </a:cubicBezTo>
                <a:close/>
                <a:moveTo>
                  <a:pt x="2125872" y="370484"/>
                </a:moveTo>
                <a:lnTo>
                  <a:pt x="2173668" y="370484"/>
                </a:lnTo>
                <a:lnTo>
                  <a:pt x="2173668" y="380390"/>
                </a:lnTo>
                <a:lnTo>
                  <a:pt x="2137016" y="380390"/>
                </a:lnTo>
                <a:lnTo>
                  <a:pt x="2137016" y="407013"/>
                </a:lnTo>
                <a:lnTo>
                  <a:pt x="2171192" y="407013"/>
                </a:lnTo>
                <a:lnTo>
                  <a:pt x="2171192" y="416424"/>
                </a:lnTo>
                <a:lnTo>
                  <a:pt x="2137016" y="416424"/>
                </a:lnTo>
                <a:lnTo>
                  <a:pt x="2137016" y="446389"/>
                </a:lnTo>
                <a:lnTo>
                  <a:pt x="2176764" y="446389"/>
                </a:lnTo>
                <a:lnTo>
                  <a:pt x="2176764" y="456419"/>
                </a:lnTo>
                <a:lnTo>
                  <a:pt x="2125872" y="456419"/>
                </a:lnTo>
                <a:close/>
                <a:moveTo>
                  <a:pt x="2030622" y="370484"/>
                </a:moveTo>
                <a:lnTo>
                  <a:pt x="2052415" y="370484"/>
                </a:lnTo>
                <a:cubicBezTo>
                  <a:pt x="2058441" y="370484"/>
                  <a:pt x="2063539" y="370918"/>
                  <a:pt x="2067708" y="371785"/>
                </a:cubicBezTo>
                <a:cubicBezTo>
                  <a:pt x="2071876" y="372651"/>
                  <a:pt x="2075261" y="374075"/>
                  <a:pt x="2077861" y="376057"/>
                </a:cubicBezTo>
                <a:cubicBezTo>
                  <a:pt x="2080462" y="378038"/>
                  <a:pt x="2082340" y="380659"/>
                  <a:pt x="2083495" y="383920"/>
                </a:cubicBezTo>
                <a:cubicBezTo>
                  <a:pt x="2084651" y="387180"/>
                  <a:pt x="2085229" y="391163"/>
                  <a:pt x="2085229" y="395869"/>
                </a:cubicBezTo>
                <a:cubicBezTo>
                  <a:pt x="2085229" y="403298"/>
                  <a:pt x="2083784" y="408932"/>
                  <a:pt x="2080895" y="412771"/>
                </a:cubicBezTo>
                <a:cubicBezTo>
                  <a:pt x="2078006" y="416609"/>
                  <a:pt x="2073589" y="419189"/>
                  <a:pt x="2067646" y="420510"/>
                </a:cubicBezTo>
                <a:lnTo>
                  <a:pt x="2093401" y="456419"/>
                </a:lnTo>
                <a:lnTo>
                  <a:pt x="2080276" y="456419"/>
                </a:lnTo>
                <a:lnTo>
                  <a:pt x="2056625" y="421748"/>
                </a:lnTo>
                <a:cubicBezTo>
                  <a:pt x="2055965" y="421831"/>
                  <a:pt x="2055284" y="421872"/>
                  <a:pt x="2054582" y="421872"/>
                </a:cubicBezTo>
                <a:cubicBezTo>
                  <a:pt x="2053881" y="421872"/>
                  <a:pt x="2053158" y="421872"/>
                  <a:pt x="2052415" y="421872"/>
                </a:cubicBezTo>
                <a:lnTo>
                  <a:pt x="2041766" y="421872"/>
                </a:lnTo>
                <a:lnTo>
                  <a:pt x="2041766" y="456419"/>
                </a:lnTo>
                <a:lnTo>
                  <a:pt x="2030622" y="456419"/>
                </a:lnTo>
                <a:close/>
                <a:moveTo>
                  <a:pt x="1954422" y="370484"/>
                </a:moveTo>
                <a:lnTo>
                  <a:pt x="2002218" y="370484"/>
                </a:lnTo>
                <a:lnTo>
                  <a:pt x="2002218" y="380390"/>
                </a:lnTo>
                <a:lnTo>
                  <a:pt x="1965566" y="380390"/>
                </a:lnTo>
                <a:lnTo>
                  <a:pt x="1965566" y="407013"/>
                </a:lnTo>
                <a:lnTo>
                  <a:pt x="1999742" y="407013"/>
                </a:lnTo>
                <a:lnTo>
                  <a:pt x="1999742" y="416424"/>
                </a:lnTo>
                <a:lnTo>
                  <a:pt x="1965566" y="416424"/>
                </a:lnTo>
                <a:lnTo>
                  <a:pt x="1965566" y="446389"/>
                </a:lnTo>
                <a:lnTo>
                  <a:pt x="2005314" y="446389"/>
                </a:lnTo>
                <a:lnTo>
                  <a:pt x="2005314" y="456419"/>
                </a:lnTo>
                <a:lnTo>
                  <a:pt x="1954422" y="456419"/>
                </a:lnTo>
                <a:close/>
                <a:moveTo>
                  <a:pt x="1859172" y="370484"/>
                </a:moveTo>
                <a:lnTo>
                  <a:pt x="1870316" y="370484"/>
                </a:lnTo>
                <a:lnTo>
                  <a:pt x="1870316" y="405527"/>
                </a:lnTo>
                <a:lnTo>
                  <a:pt x="1912788" y="405527"/>
                </a:lnTo>
                <a:lnTo>
                  <a:pt x="1912788" y="370484"/>
                </a:lnTo>
                <a:lnTo>
                  <a:pt x="1924056" y="370484"/>
                </a:lnTo>
                <a:lnTo>
                  <a:pt x="1924056" y="456419"/>
                </a:lnTo>
                <a:lnTo>
                  <a:pt x="1912788" y="456419"/>
                </a:lnTo>
                <a:lnTo>
                  <a:pt x="1912788" y="414814"/>
                </a:lnTo>
                <a:lnTo>
                  <a:pt x="1870316" y="414814"/>
                </a:lnTo>
                <a:lnTo>
                  <a:pt x="1870316" y="456419"/>
                </a:lnTo>
                <a:lnTo>
                  <a:pt x="1859172" y="456419"/>
                </a:lnTo>
                <a:close/>
                <a:moveTo>
                  <a:pt x="1411497" y="370484"/>
                </a:moveTo>
                <a:lnTo>
                  <a:pt x="1422641" y="370484"/>
                </a:lnTo>
                <a:lnTo>
                  <a:pt x="1422641" y="446389"/>
                </a:lnTo>
                <a:lnTo>
                  <a:pt x="1459913" y="446389"/>
                </a:lnTo>
                <a:lnTo>
                  <a:pt x="1459913" y="456419"/>
                </a:lnTo>
                <a:lnTo>
                  <a:pt x="1411497" y="456419"/>
                </a:lnTo>
                <a:close/>
                <a:moveTo>
                  <a:pt x="1259097" y="370484"/>
                </a:moveTo>
                <a:lnTo>
                  <a:pt x="1280890" y="370484"/>
                </a:lnTo>
                <a:cubicBezTo>
                  <a:pt x="1286916" y="370484"/>
                  <a:pt x="1292014" y="370918"/>
                  <a:pt x="1296183" y="371785"/>
                </a:cubicBezTo>
                <a:cubicBezTo>
                  <a:pt x="1300351" y="372651"/>
                  <a:pt x="1303736" y="374075"/>
                  <a:pt x="1306336" y="376057"/>
                </a:cubicBezTo>
                <a:cubicBezTo>
                  <a:pt x="1308937" y="378038"/>
                  <a:pt x="1310815" y="380659"/>
                  <a:pt x="1311970" y="383920"/>
                </a:cubicBezTo>
                <a:cubicBezTo>
                  <a:pt x="1313126" y="387180"/>
                  <a:pt x="1313704" y="391163"/>
                  <a:pt x="1313704" y="395869"/>
                </a:cubicBezTo>
                <a:cubicBezTo>
                  <a:pt x="1313704" y="403298"/>
                  <a:pt x="1312259" y="408932"/>
                  <a:pt x="1309370" y="412771"/>
                </a:cubicBezTo>
                <a:cubicBezTo>
                  <a:pt x="1306481" y="416609"/>
                  <a:pt x="1302064" y="419189"/>
                  <a:pt x="1296121" y="420510"/>
                </a:cubicBezTo>
                <a:lnTo>
                  <a:pt x="1321876" y="456419"/>
                </a:lnTo>
                <a:lnTo>
                  <a:pt x="1308751" y="456419"/>
                </a:lnTo>
                <a:lnTo>
                  <a:pt x="1285100" y="421748"/>
                </a:lnTo>
                <a:cubicBezTo>
                  <a:pt x="1284440" y="421831"/>
                  <a:pt x="1283759" y="421872"/>
                  <a:pt x="1283057" y="421872"/>
                </a:cubicBezTo>
                <a:cubicBezTo>
                  <a:pt x="1282356" y="421872"/>
                  <a:pt x="1281633" y="421872"/>
                  <a:pt x="1280890" y="421872"/>
                </a:cubicBezTo>
                <a:lnTo>
                  <a:pt x="1270241" y="421872"/>
                </a:lnTo>
                <a:lnTo>
                  <a:pt x="1270241" y="456419"/>
                </a:lnTo>
                <a:lnTo>
                  <a:pt x="1259097" y="456419"/>
                </a:lnTo>
                <a:close/>
                <a:moveTo>
                  <a:pt x="1163476" y="370484"/>
                </a:moveTo>
                <a:lnTo>
                  <a:pt x="1174496" y="370484"/>
                </a:lnTo>
                <a:lnTo>
                  <a:pt x="1174496" y="426206"/>
                </a:lnTo>
                <a:cubicBezTo>
                  <a:pt x="1174496" y="430333"/>
                  <a:pt x="1174868" y="433780"/>
                  <a:pt x="1175610" y="436545"/>
                </a:cubicBezTo>
                <a:cubicBezTo>
                  <a:pt x="1176353" y="439311"/>
                  <a:pt x="1177571" y="441519"/>
                  <a:pt x="1179263" y="443170"/>
                </a:cubicBezTo>
                <a:cubicBezTo>
                  <a:pt x="1180956" y="444821"/>
                  <a:pt x="1183164" y="446018"/>
                  <a:pt x="1185888" y="446761"/>
                </a:cubicBezTo>
                <a:cubicBezTo>
                  <a:pt x="1188612" y="447504"/>
                  <a:pt x="1191955" y="447875"/>
                  <a:pt x="1195918" y="447875"/>
                </a:cubicBezTo>
                <a:cubicBezTo>
                  <a:pt x="1200045" y="447875"/>
                  <a:pt x="1203492" y="447504"/>
                  <a:pt x="1206257" y="446761"/>
                </a:cubicBezTo>
                <a:cubicBezTo>
                  <a:pt x="1209023" y="446018"/>
                  <a:pt x="1211231" y="444821"/>
                  <a:pt x="1212882" y="443170"/>
                </a:cubicBezTo>
                <a:cubicBezTo>
                  <a:pt x="1214533" y="441519"/>
                  <a:pt x="1215688" y="439311"/>
                  <a:pt x="1216349" y="436545"/>
                </a:cubicBezTo>
                <a:cubicBezTo>
                  <a:pt x="1217009" y="433780"/>
                  <a:pt x="1217339" y="430333"/>
                  <a:pt x="1217339" y="426206"/>
                </a:cubicBezTo>
                <a:lnTo>
                  <a:pt x="1217339" y="370484"/>
                </a:lnTo>
                <a:lnTo>
                  <a:pt x="1228360" y="370484"/>
                </a:lnTo>
                <a:lnTo>
                  <a:pt x="1228360" y="428682"/>
                </a:lnTo>
                <a:cubicBezTo>
                  <a:pt x="1228360" y="438836"/>
                  <a:pt x="1225636" y="446203"/>
                  <a:pt x="1220187" y="450785"/>
                </a:cubicBezTo>
                <a:cubicBezTo>
                  <a:pt x="1214739" y="455367"/>
                  <a:pt x="1206608" y="457657"/>
                  <a:pt x="1195794" y="457657"/>
                </a:cubicBezTo>
                <a:cubicBezTo>
                  <a:pt x="1184980" y="457657"/>
                  <a:pt x="1176890" y="455449"/>
                  <a:pt x="1171524" y="451033"/>
                </a:cubicBezTo>
                <a:cubicBezTo>
                  <a:pt x="1166159" y="446616"/>
                  <a:pt x="1163476" y="439166"/>
                  <a:pt x="1163476" y="428682"/>
                </a:cubicBezTo>
                <a:close/>
                <a:moveTo>
                  <a:pt x="962698" y="370484"/>
                </a:moveTo>
                <a:lnTo>
                  <a:pt x="975576" y="370484"/>
                </a:lnTo>
                <a:lnTo>
                  <a:pt x="998731" y="409366"/>
                </a:lnTo>
                <a:lnTo>
                  <a:pt x="999474" y="409366"/>
                </a:lnTo>
                <a:lnTo>
                  <a:pt x="1022506" y="370484"/>
                </a:lnTo>
                <a:lnTo>
                  <a:pt x="1034764" y="370484"/>
                </a:lnTo>
                <a:lnTo>
                  <a:pt x="1004180" y="419395"/>
                </a:lnTo>
                <a:lnTo>
                  <a:pt x="1004180" y="456419"/>
                </a:lnTo>
                <a:lnTo>
                  <a:pt x="993035" y="456419"/>
                </a:lnTo>
                <a:lnTo>
                  <a:pt x="993035" y="419519"/>
                </a:lnTo>
                <a:close/>
                <a:moveTo>
                  <a:pt x="811422" y="370484"/>
                </a:moveTo>
                <a:lnTo>
                  <a:pt x="836187" y="370484"/>
                </a:lnTo>
                <a:cubicBezTo>
                  <a:pt x="842378" y="370484"/>
                  <a:pt x="848012" y="371042"/>
                  <a:pt x="853089" y="372156"/>
                </a:cubicBezTo>
                <a:cubicBezTo>
                  <a:pt x="858166" y="373271"/>
                  <a:pt x="862521" y="375396"/>
                  <a:pt x="866153" y="378533"/>
                </a:cubicBezTo>
                <a:cubicBezTo>
                  <a:pt x="869785" y="381670"/>
                  <a:pt x="872612" y="386045"/>
                  <a:pt x="874635" y="391659"/>
                </a:cubicBezTo>
                <a:cubicBezTo>
                  <a:pt x="876657" y="397272"/>
                  <a:pt x="877669" y="404536"/>
                  <a:pt x="877669" y="413452"/>
                </a:cubicBezTo>
                <a:cubicBezTo>
                  <a:pt x="877669" y="421789"/>
                  <a:pt x="876657" y="428703"/>
                  <a:pt x="874635" y="434192"/>
                </a:cubicBezTo>
                <a:cubicBezTo>
                  <a:pt x="872612" y="439682"/>
                  <a:pt x="869785" y="444078"/>
                  <a:pt x="866153" y="447380"/>
                </a:cubicBezTo>
                <a:cubicBezTo>
                  <a:pt x="862521" y="450682"/>
                  <a:pt x="858166" y="453014"/>
                  <a:pt x="853089" y="454376"/>
                </a:cubicBezTo>
                <a:cubicBezTo>
                  <a:pt x="848012" y="455738"/>
                  <a:pt x="842378" y="456419"/>
                  <a:pt x="836187" y="456419"/>
                </a:cubicBezTo>
                <a:lnTo>
                  <a:pt x="811422" y="456419"/>
                </a:lnTo>
                <a:close/>
                <a:moveTo>
                  <a:pt x="716172" y="370484"/>
                </a:moveTo>
                <a:lnTo>
                  <a:pt x="740937" y="370484"/>
                </a:lnTo>
                <a:cubicBezTo>
                  <a:pt x="747128" y="370484"/>
                  <a:pt x="752762" y="371042"/>
                  <a:pt x="757839" y="372156"/>
                </a:cubicBezTo>
                <a:cubicBezTo>
                  <a:pt x="762916" y="373271"/>
                  <a:pt x="767271" y="375396"/>
                  <a:pt x="770903" y="378533"/>
                </a:cubicBezTo>
                <a:cubicBezTo>
                  <a:pt x="774535" y="381670"/>
                  <a:pt x="777362" y="386045"/>
                  <a:pt x="779385" y="391659"/>
                </a:cubicBezTo>
                <a:cubicBezTo>
                  <a:pt x="781407" y="397272"/>
                  <a:pt x="782419" y="404536"/>
                  <a:pt x="782419" y="413452"/>
                </a:cubicBezTo>
                <a:cubicBezTo>
                  <a:pt x="782419" y="421789"/>
                  <a:pt x="781407" y="428703"/>
                  <a:pt x="779385" y="434192"/>
                </a:cubicBezTo>
                <a:cubicBezTo>
                  <a:pt x="777362" y="439682"/>
                  <a:pt x="774535" y="444078"/>
                  <a:pt x="770903" y="447380"/>
                </a:cubicBezTo>
                <a:cubicBezTo>
                  <a:pt x="767271" y="450682"/>
                  <a:pt x="762916" y="453014"/>
                  <a:pt x="757839" y="454376"/>
                </a:cubicBezTo>
                <a:cubicBezTo>
                  <a:pt x="752762" y="455738"/>
                  <a:pt x="747128" y="456419"/>
                  <a:pt x="740937" y="456419"/>
                </a:cubicBezTo>
                <a:lnTo>
                  <a:pt x="716172" y="456419"/>
                </a:lnTo>
                <a:close/>
                <a:moveTo>
                  <a:pt x="643458" y="370484"/>
                </a:moveTo>
                <a:lnTo>
                  <a:pt x="658317" y="370484"/>
                </a:lnTo>
                <a:lnTo>
                  <a:pt x="690759" y="456419"/>
                </a:lnTo>
                <a:lnTo>
                  <a:pt x="678996" y="456419"/>
                </a:lnTo>
                <a:lnTo>
                  <a:pt x="669709" y="430787"/>
                </a:lnTo>
                <a:lnTo>
                  <a:pt x="631695" y="430787"/>
                </a:lnTo>
                <a:lnTo>
                  <a:pt x="622284" y="456419"/>
                </a:lnTo>
                <a:lnTo>
                  <a:pt x="610892" y="456419"/>
                </a:lnTo>
                <a:close/>
                <a:moveTo>
                  <a:pt x="1722269" y="369246"/>
                </a:moveTo>
                <a:cubicBezTo>
                  <a:pt x="1728378" y="369246"/>
                  <a:pt x="1733744" y="369927"/>
                  <a:pt x="1738367" y="371289"/>
                </a:cubicBezTo>
                <a:cubicBezTo>
                  <a:pt x="1742989" y="372651"/>
                  <a:pt x="1746848" y="375025"/>
                  <a:pt x="1749944" y="378409"/>
                </a:cubicBezTo>
                <a:cubicBezTo>
                  <a:pt x="1753040" y="381794"/>
                  <a:pt x="1755372" y="386313"/>
                  <a:pt x="1756940" y="391968"/>
                </a:cubicBezTo>
                <a:cubicBezTo>
                  <a:pt x="1758509" y="397623"/>
                  <a:pt x="1759293" y="404784"/>
                  <a:pt x="1759293" y="413452"/>
                </a:cubicBezTo>
                <a:cubicBezTo>
                  <a:pt x="1759293" y="422120"/>
                  <a:pt x="1758509" y="429301"/>
                  <a:pt x="1756940" y="434997"/>
                </a:cubicBezTo>
                <a:cubicBezTo>
                  <a:pt x="1755372" y="440693"/>
                  <a:pt x="1753040" y="445213"/>
                  <a:pt x="1749944" y="448556"/>
                </a:cubicBezTo>
                <a:cubicBezTo>
                  <a:pt x="1746848" y="451899"/>
                  <a:pt x="1742989" y="454252"/>
                  <a:pt x="1738367" y="455614"/>
                </a:cubicBezTo>
                <a:cubicBezTo>
                  <a:pt x="1733744" y="456976"/>
                  <a:pt x="1728378" y="457657"/>
                  <a:pt x="1722269" y="457657"/>
                </a:cubicBezTo>
                <a:cubicBezTo>
                  <a:pt x="1716161" y="457657"/>
                  <a:pt x="1710815" y="456976"/>
                  <a:pt x="1706234" y="455614"/>
                </a:cubicBezTo>
                <a:cubicBezTo>
                  <a:pt x="1701652" y="454252"/>
                  <a:pt x="1697793" y="451899"/>
                  <a:pt x="1694656" y="448556"/>
                </a:cubicBezTo>
                <a:cubicBezTo>
                  <a:pt x="1691519" y="445213"/>
                  <a:pt x="1689167" y="440693"/>
                  <a:pt x="1687598" y="434997"/>
                </a:cubicBezTo>
                <a:cubicBezTo>
                  <a:pt x="1686030" y="429301"/>
                  <a:pt x="1685246" y="422120"/>
                  <a:pt x="1685246" y="413452"/>
                </a:cubicBezTo>
                <a:cubicBezTo>
                  <a:pt x="1685246" y="404784"/>
                  <a:pt x="1686030" y="397623"/>
                  <a:pt x="1687598" y="391968"/>
                </a:cubicBezTo>
                <a:cubicBezTo>
                  <a:pt x="1689167" y="386313"/>
                  <a:pt x="1691519" y="381794"/>
                  <a:pt x="1694656" y="378409"/>
                </a:cubicBezTo>
                <a:cubicBezTo>
                  <a:pt x="1697793" y="375025"/>
                  <a:pt x="1701652" y="372651"/>
                  <a:pt x="1706234" y="371289"/>
                </a:cubicBezTo>
                <a:cubicBezTo>
                  <a:pt x="1710815" y="369927"/>
                  <a:pt x="1716161" y="369246"/>
                  <a:pt x="1722269" y="369246"/>
                </a:cubicBezTo>
                <a:close/>
                <a:moveTo>
                  <a:pt x="1631477" y="369246"/>
                </a:moveTo>
                <a:cubicBezTo>
                  <a:pt x="1633458" y="369246"/>
                  <a:pt x="1635501" y="369329"/>
                  <a:pt x="1637606" y="369494"/>
                </a:cubicBezTo>
                <a:cubicBezTo>
                  <a:pt x="1639711" y="369659"/>
                  <a:pt x="1641754" y="369886"/>
                  <a:pt x="1643736" y="370175"/>
                </a:cubicBezTo>
                <a:cubicBezTo>
                  <a:pt x="1645717" y="370464"/>
                  <a:pt x="1647595" y="370815"/>
                  <a:pt x="1649370" y="371227"/>
                </a:cubicBezTo>
                <a:cubicBezTo>
                  <a:pt x="1651145" y="371640"/>
                  <a:pt x="1652651" y="372094"/>
                  <a:pt x="1653889" y="372590"/>
                </a:cubicBezTo>
                <a:lnTo>
                  <a:pt x="1653889" y="382496"/>
                </a:lnTo>
                <a:cubicBezTo>
                  <a:pt x="1651000" y="381340"/>
                  <a:pt x="1647719" y="380473"/>
                  <a:pt x="1644045" y="379895"/>
                </a:cubicBezTo>
                <a:cubicBezTo>
                  <a:pt x="1640372" y="379317"/>
                  <a:pt x="1636347" y="379028"/>
                  <a:pt x="1631972" y="379028"/>
                </a:cubicBezTo>
                <a:cubicBezTo>
                  <a:pt x="1627184" y="379028"/>
                  <a:pt x="1622912" y="379524"/>
                  <a:pt x="1619156" y="380514"/>
                </a:cubicBezTo>
                <a:cubicBezTo>
                  <a:pt x="1615400" y="381505"/>
                  <a:pt x="1612222" y="383280"/>
                  <a:pt x="1609622" y="385839"/>
                </a:cubicBezTo>
                <a:cubicBezTo>
                  <a:pt x="1607022" y="388398"/>
                  <a:pt x="1605040" y="391906"/>
                  <a:pt x="1603678" y="396364"/>
                </a:cubicBezTo>
                <a:cubicBezTo>
                  <a:pt x="1602316" y="400822"/>
                  <a:pt x="1601635" y="406518"/>
                  <a:pt x="1601635" y="413452"/>
                </a:cubicBezTo>
                <a:cubicBezTo>
                  <a:pt x="1601635" y="420799"/>
                  <a:pt x="1602275" y="426722"/>
                  <a:pt x="1603554" y="431221"/>
                </a:cubicBezTo>
                <a:cubicBezTo>
                  <a:pt x="1604834" y="435720"/>
                  <a:pt x="1606753" y="439207"/>
                  <a:pt x="1609312" y="441684"/>
                </a:cubicBezTo>
                <a:cubicBezTo>
                  <a:pt x="1611871" y="444160"/>
                  <a:pt x="1614988" y="445832"/>
                  <a:pt x="1618661" y="446699"/>
                </a:cubicBezTo>
                <a:cubicBezTo>
                  <a:pt x="1622335" y="447566"/>
                  <a:pt x="1626607" y="447999"/>
                  <a:pt x="1631477" y="447999"/>
                </a:cubicBezTo>
                <a:cubicBezTo>
                  <a:pt x="1633458" y="447999"/>
                  <a:pt x="1635790" y="447875"/>
                  <a:pt x="1638473" y="447627"/>
                </a:cubicBezTo>
                <a:cubicBezTo>
                  <a:pt x="1641156" y="447380"/>
                  <a:pt x="1643488" y="446967"/>
                  <a:pt x="1645469" y="446389"/>
                </a:cubicBezTo>
                <a:lnTo>
                  <a:pt x="1645469" y="419767"/>
                </a:lnTo>
                <a:lnTo>
                  <a:pt x="1628258" y="419767"/>
                </a:lnTo>
                <a:lnTo>
                  <a:pt x="1628258" y="410356"/>
                </a:lnTo>
                <a:lnTo>
                  <a:pt x="1656118" y="410356"/>
                </a:lnTo>
                <a:lnTo>
                  <a:pt x="1656118" y="454066"/>
                </a:lnTo>
                <a:cubicBezTo>
                  <a:pt x="1652981" y="455057"/>
                  <a:pt x="1649246" y="455903"/>
                  <a:pt x="1644912" y="456605"/>
                </a:cubicBezTo>
                <a:cubicBezTo>
                  <a:pt x="1640578" y="457306"/>
                  <a:pt x="1635687" y="457657"/>
                  <a:pt x="1630239" y="457657"/>
                </a:cubicBezTo>
                <a:cubicBezTo>
                  <a:pt x="1623965" y="457657"/>
                  <a:pt x="1618352" y="457038"/>
                  <a:pt x="1613398" y="455800"/>
                </a:cubicBezTo>
                <a:cubicBezTo>
                  <a:pt x="1608446" y="454562"/>
                  <a:pt x="1604235" y="452312"/>
                  <a:pt x="1600768" y="449051"/>
                </a:cubicBezTo>
                <a:cubicBezTo>
                  <a:pt x="1597301" y="445791"/>
                  <a:pt x="1594639" y="441292"/>
                  <a:pt x="1592782" y="435555"/>
                </a:cubicBezTo>
                <a:cubicBezTo>
                  <a:pt x="1590924" y="429817"/>
                  <a:pt x="1589996" y="422450"/>
                  <a:pt x="1589996" y="413452"/>
                </a:cubicBezTo>
                <a:cubicBezTo>
                  <a:pt x="1589996" y="405197"/>
                  <a:pt x="1590945" y="398242"/>
                  <a:pt x="1592844" y="392587"/>
                </a:cubicBezTo>
                <a:cubicBezTo>
                  <a:pt x="1594742" y="386933"/>
                  <a:pt x="1597466" y="382372"/>
                  <a:pt x="1601016" y="378905"/>
                </a:cubicBezTo>
                <a:cubicBezTo>
                  <a:pt x="1604566" y="375437"/>
                  <a:pt x="1608920" y="372961"/>
                  <a:pt x="1614080" y="371475"/>
                </a:cubicBezTo>
                <a:cubicBezTo>
                  <a:pt x="1619239" y="369989"/>
                  <a:pt x="1625038" y="369246"/>
                  <a:pt x="1631477" y="369246"/>
                </a:cubicBezTo>
                <a:close/>
                <a:moveTo>
                  <a:pt x="1522244" y="369246"/>
                </a:moveTo>
                <a:cubicBezTo>
                  <a:pt x="1528353" y="369246"/>
                  <a:pt x="1533719" y="369927"/>
                  <a:pt x="1538342" y="371289"/>
                </a:cubicBezTo>
                <a:cubicBezTo>
                  <a:pt x="1542964" y="372651"/>
                  <a:pt x="1546824" y="375025"/>
                  <a:pt x="1549919" y="378409"/>
                </a:cubicBezTo>
                <a:cubicBezTo>
                  <a:pt x="1553015" y="381794"/>
                  <a:pt x="1555347" y="386313"/>
                  <a:pt x="1556915" y="391968"/>
                </a:cubicBezTo>
                <a:cubicBezTo>
                  <a:pt x="1558484" y="397623"/>
                  <a:pt x="1559268" y="404784"/>
                  <a:pt x="1559268" y="413452"/>
                </a:cubicBezTo>
                <a:cubicBezTo>
                  <a:pt x="1559268" y="422120"/>
                  <a:pt x="1558484" y="429301"/>
                  <a:pt x="1556915" y="434997"/>
                </a:cubicBezTo>
                <a:cubicBezTo>
                  <a:pt x="1555347" y="440693"/>
                  <a:pt x="1553015" y="445213"/>
                  <a:pt x="1549919" y="448556"/>
                </a:cubicBezTo>
                <a:cubicBezTo>
                  <a:pt x="1546824" y="451899"/>
                  <a:pt x="1542964" y="454252"/>
                  <a:pt x="1538342" y="455614"/>
                </a:cubicBezTo>
                <a:cubicBezTo>
                  <a:pt x="1533719" y="456976"/>
                  <a:pt x="1528353" y="457657"/>
                  <a:pt x="1522244" y="457657"/>
                </a:cubicBezTo>
                <a:cubicBezTo>
                  <a:pt x="1516136" y="457657"/>
                  <a:pt x="1510791" y="456976"/>
                  <a:pt x="1506209" y="455614"/>
                </a:cubicBezTo>
                <a:cubicBezTo>
                  <a:pt x="1501627" y="454252"/>
                  <a:pt x="1497768" y="451899"/>
                  <a:pt x="1494631" y="448556"/>
                </a:cubicBezTo>
                <a:cubicBezTo>
                  <a:pt x="1491494" y="445213"/>
                  <a:pt x="1489142" y="440693"/>
                  <a:pt x="1487573" y="434997"/>
                </a:cubicBezTo>
                <a:cubicBezTo>
                  <a:pt x="1486005" y="429301"/>
                  <a:pt x="1485221" y="422120"/>
                  <a:pt x="1485221" y="413452"/>
                </a:cubicBezTo>
                <a:cubicBezTo>
                  <a:pt x="1485221" y="404784"/>
                  <a:pt x="1486005" y="397623"/>
                  <a:pt x="1487573" y="391968"/>
                </a:cubicBezTo>
                <a:cubicBezTo>
                  <a:pt x="1489142" y="386313"/>
                  <a:pt x="1491494" y="381794"/>
                  <a:pt x="1494631" y="378409"/>
                </a:cubicBezTo>
                <a:cubicBezTo>
                  <a:pt x="1497768" y="375025"/>
                  <a:pt x="1501627" y="372651"/>
                  <a:pt x="1506209" y="371289"/>
                </a:cubicBezTo>
                <a:cubicBezTo>
                  <a:pt x="1510791" y="369927"/>
                  <a:pt x="1516136" y="369246"/>
                  <a:pt x="1522244" y="369246"/>
                </a:cubicBezTo>
                <a:close/>
                <a:moveTo>
                  <a:pt x="1093619" y="369246"/>
                </a:moveTo>
                <a:cubicBezTo>
                  <a:pt x="1099728" y="369246"/>
                  <a:pt x="1105094" y="369927"/>
                  <a:pt x="1109717" y="371289"/>
                </a:cubicBezTo>
                <a:cubicBezTo>
                  <a:pt x="1114339" y="372651"/>
                  <a:pt x="1118199" y="375025"/>
                  <a:pt x="1121294" y="378409"/>
                </a:cubicBezTo>
                <a:cubicBezTo>
                  <a:pt x="1124390" y="381794"/>
                  <a:pt x="1126722" y="386313"/>
                  <a:pt x="1128290" y="391968"/>
                </a:cubicBezTo>
                <a:cubicBezTo>
                  <a:pt x="1129859" y="397623"/>
                  <a:pt x="1130643" y="404784"/>
                  <a:pt x="1130643" y="413452"/>
                </a:cubicBezTo>
                <a:cubicBezTo>
                  <a:pt x="1130643" y="422120"/>
                  <a:pt x="1129859" y="429301"/>
                  <a:pt x="1128290" y="434997"/>
                </a:cubicBezTo>
                <a:cubicBezTo>
                  <a:pt x="1126722" y="440693"/>
                  <a:pt x="1124390" y="445213"/>
                  <a:pt x="1121294" y="448556"/>
                </a:cubicBezTo>
                <a:cubicBezTo>
                  <a:pt x="1118199" y="451899"/>
                  <a:pt x="1114339" y="454252"/>
                  <a:pt x="1109717" y="455614"/>
                </a:cubicBezTo>
                <a:cubicBezTo>
                  <a:pt x="1105094" y="456976"/>
                  <a:pt x="1099728" y="457657"/>
                  <a:pt x="1093619" y="457657"/>
                </a:cubicBezTo>
                <a:cubicBezTo>
                  <a:pt x="1087511" y="457657"/>
                  <a:pt x="1082165" y="456976"/>
                  <a:pt x="1077584" y="455614"/>
                </a:cubicBezTo>
                <a:cubicBezTo>
                  <a:pt x="1073002" y="454252"/>
                  <a:pt x="1069143" y="451899"/>
                  <a:pt x="1066006" y="448556"/>
                </a:cubicBezTo>
                <a:cubicBezTo>
                  <a:pt x="1062869" y="445213"/>
                  <a:pt x="1060517" y="440693"/>
                  <a:pt x="1058948" y="434997"/>
                </a:cubicBezTo>
                <a:cubicBezTo>
                  <a:pt x="1057380" y="429301"/>
                  <a:pt x="1056596" y="422120"/>
                  <a:pt x="1056596" y="413452"/>
                </a:cubicBezTo>
                <a:cubicBezTo>
                  <a:pt x="1056596" y="404784"/>
                  <a:pt x="1057380" y="397623"/>
                  <a:pt x="1058948" y="391968"/>
                </a:cubicBezTo>
                <a:cubicBezTo>
                  <a:pt x="1060517" y="386313"/>
                  <a:pt x="1062869" y="381794"/>
                  <a:pt x="1066006" y="378409"/>
                </a:cubicBezTo>
                <a:cubicBezTo>
                  <a:pt x="1069143" y="375025"/>
                  <a:pt x="1073002" y="372651"/>
                  <a:pt x="1077584" y="371289"/>
                </a:cubicBezTo>
                <a:cubicBezTo>
                  <a:pt x="1082165" y="369927"/>
                  <a:pt x="1087511" y="369246"/>
                  <a:pt x="1093619" y="369246"/>
                </a:cubicBezTo>
                <a:close/>
                <a:moveTo>
                  <a:pt x="184597" y="178247"/>
                </a:moveTo>
                <a:lnTo>
                  <a:pt x="184597" y="300640"/>
                </a:lnTo>
                <a:lnTo>
                  <a:pt x="245794" y="300641"/>
                </a:lnTo>
                <a:cubicBezTo>
                  <a:pt x="279592" y="300641"/>
                  <a:pt x="306991" y="273242"/>
                  <a:pt x="306991" y="239444"/>
                </a:cubicBezTo>
                <a:cubicBezTo>
                  <a:pt x="306991" y="205646"/>
                  <a:pt x="279592" y="178247"/>
                  <a:pt x="245794" y="178247"/>
                </a:cubicBezTo>
                <a:close/>
                <a:moveTo>
                  <a:pt x="239444" y="83694"/>
                </a:moveTo>
                <a:lnTo>
                  <a:pt x="284145" y="131523"/>
                </a:lnTo>
                <a:lnTo>
                  <a:pt x="349575" y="129312"/>
                </a:lnTo>
                <a:lnTo>
                  <a:pt x="347364" y="194742"/>
                </a:lnTo>
                <a:lnTo>
                  <a:pt x="395193" y="239444"/>
                </a:lnTo>
                <a:lnTo>
                  <a:pt x="347364" y="284145"/>
                </a:lnTo>
                <a:lnTo>
                  <a:pt x="349575" y="349575"/>
                </a:lnTo>
                <a:lnTo>
                  <a:pt x="284145" y="347364"/>
                </a:lnTo>
                <a:lnTo>
                  <a:pt x="239444" y="395193"/>
                </a:lnTo>
                <a:lnTo>
                  <a:pt x="194742" y="347364"/>
                </a:lnTo>
                <a:lnTo>
                  <a:pt x="129312" y="349575"/>
                </a:lnTo>
                <a:lnTo>
                  <a:pt x="131523" y="284145"/>
                </a:lnTo>
                <a:lnTo>
                  <a:pt x="83694" y="239444"/>
                </a:lnTo>
                <a:lnTo>
                  <a:pt x="131523" y="194742"/>
                </a:lnTo>
                <a:lnTo>
                  <a:pt x="129312" y="129312"/>
                </a:lnTo>
                <a:lnTo>
                  <a:pt x="194742" y="131523"/>
                </a:lnTo>
                <a:close/>
                <a:moveTo>
                  <a:pt x="2066246" y="48339"/>
                </a:moveTo>
                <a:cubicBezTo>
                  <a:pt x="2055476" y="48339"/>
                  <a:pt x="2046637" y="49762"/>
                  <a:pt x="2039728" y="52606"/>
                </a:cubicBezTo>
                <a:cubicBezTo>
                  <a:pt x="2032819" y="55451"/>
                  <a:pt x="2027434" y="59922"/>
                  <a:pt x="2023574" y="66018"/>
                </a:cubicBezTo>
                <a:cubicBezTo>
                  <a:pt x="2019713" y="72114"/>
                  <a:pt x="2017071" y="79988"/>
                  <a:pt x="2015649" y="89640"/>
                </a:cubicBezTo>
                <a:cubicBezTo>
                  <a:pt x="2014226" y="99292"/>
                  <a:pt x="2013515" y="110823"/>
                  <a:pt x="2013515" y="124234"/>
                </a:cubicBezTo>
                <a:cubicBezTo>
                  <a:pt x="2013515" y="138052"/>
                  <a:pt x="2014226" y="149736"/>
                  <a:pt x="2015649" y="159286"/>
                </a:cubicBezTo>
                <a:cubicBezTo>
                  <a:pt x="2017071" y="168837"/>
                  <a:pt x="2019713" y="176558"/>
                  <a:pt x="2023574" y="182451"/>
                </a:cubicBezTo>
                <a:cubicBezTo>
                  <a:pt x="2027434" y="188344"/>
                  <a:pt x="2032819" y="192662"/>
                  <a:pt x="2039728" y="195405"/>
                </a:cubicBezTo>
                <a:cubicBezTo>
                  <a:pt x="2046637" y="198148"/>
                  <a:pt x="2055476" y="199520"/>
                  <a:pt x="2066246" y="199520"/>
                </a:cubicBezTo>
                <a:cubicBezTo>
                  <a:pt x="2077015" y="199520"/>
                  <a:pt x="2085804" y="198148"/>
                  <a:pt x="2092611" y="195405"/>
                </a:cubicBezTo>
                <a:cubicBezTo>
                  <a:pt x="2099418" y="192662"/>
                  <a:pt x="2104752" y="188344"/>
                  <a:pt x="2108613" y="182451"/>
                </a:cubicBezTo>
                <a:cubicBezTo>
                  <a:pt x="2112474" y="176558"/>
                  <a:pt x="2115115" y="168837"/>
                  <a:pt x="2116538" y="159286"/>
                </a:cubicBezTo>
                <a:cubicBezTo>
                  <a:pt x="2117960" y="149736"/>
                  <a:pt x="2118671" y="138052"/>
                  <a:pt x="2118671" y="124234"/>
                </a:cubicBezTo>
                <a:cubicBezTo>
                  <a:pt x="2118671" y="110823"/>
                  <a:pt x="2117960" y="99292"/>
                  <a:pt x="2116538" y="89640"/>
                </a:cubicBezTo>
                <a:cubicBezTo>
                  <a:pt x="2115115" y="79988"/>
                  <a:pt x="2112474" y="72114"/>
                  <a:pt x="2108613" y="66018"/>
                </a:cubicBezTo>
                <a:cubicBezTo>
                  <a:pt x="2104752" y="59922"/>
                  <a:pt x="2099418" y="55451"/>
                  <a:pt x="2092611" y="52606"/>
                </a:cubicBezTo>
                <a:cubicBezTo>
                  <a:pt x="2085804" y="49762"/>
                  <a:pt x="2077015" y="48339"/>
                  <a:pt x="2066246" y="48339"/>
                </a:cubicBezTo>
                <a:close/>
                <a:moveTo>
                  <a:pt x="1561421" y="48339"/>
                </a:moveTo>
                <a:cubicBezTo>
                  <a:pt x="1550651" y="48339"/>
                  <a:pt x="1541812" y="49762"/>
                  <a:pt x="1534903" y="52606"/>
                </a:cubicBezTo>
                <a:cubicBezTo>
                  <a:pt x="1527994" y="55451"/>
                  <a:pt x="1522609" y="59922"/>
                  <a:pt x="1518749" y="66018"/>
                </a:cubicBezTo>
                <a:cubicBezTo>
                  <a:pt x="1514888" y="72114"/>
                  <a:pt x="1512246" y="79988"/>
                  <a:pt x="1510824" y="89640"/>
                </a:cubicBezTo>
                <a:cubicBezTo>
                  <a:pt x="1509401" y="99292"/>
                  <a:pt x="1508690" y="110823"/>
                  <a:pt x="1508690" y="124234"/>
                </a:cubicBezTo>
                <a:cubicBezTo>
                  <a:pt x="1508690" y="138052"/>
                  <a:pt x="1509401" y="149736"/>
                  <a:pt x="1510824" y="159286"/>
                </a:cubicBezTo>
                <a:cubicBezTo>
                  <a:pt x="1512246" y="168837"/>
                  <a:pt x="1514888" y="176558"/>
                  <a:pt x="1518749" y="182451"/>
                </a:cubicBezTo>
                <a:cubicBezTo>
                  <a:pt x="1522609" y="188344"/>
                  <a:pt x="1527994" y="192662"/>
                  <a:pt x="1534903" y="195405"/>
                </a:cubicBezTo>
                <a:cubicBezTo>
                  <a:pt x="1541812" y="198148"/>
                  <a:pt x="1550651" y="199520"/>
                  <a:pt x="1561421" y="199520"/>
                </a:cubicBezTo>
                <a:cubicBezTo>
                  <a:pt x="1572190" y="199520"/>
                  <a:pt x="1580979" y="198148"/>
                  <a:pt x="1587786" y="195405"/>
                </a:cubicBezTo>
                <a:cubicBezTo>
                  <a:pt x="1594593" y="192662"/>
                  <a:pt x="1599927" y="188344"/>
                  <a:pt x="1603788" y="182451"/>
                </a:cubicBezTo>
                <a:cubicBezTo>
                  <a:pt x="1607649" y="176558"/>
                  <a:pt x="1610290" y="168837"/>
                  <a:pt x="1611713" y="159286"/>
                </a:cubicBezTo>
                <a:cubicBezTo>
                  <a:pt x="1613135" y="149736"/>
                  <a:pt x="1613846" y="138052"/>
                  <a:pt x="1613846" y="124234"/>
                </a:cubicBezTo>
                <a:cubicBezTo>
                  <a:pt x="1613846" y="110823"/>
                  <a:pt x="1613135" y="99292"/>
                  <a:pt x="1611713" y="89640"/>
                </a:cubicBezTo>
                <a:cubicBezTo>
                  <a:pt x="1610290" y="79988"/>
                  <a:pt x="1607649" y="72114"/>
                  <a:pt x="1603788" y="66018"/>
                </a:cubicBezTo>
                <a:cubicBezTo>
                  <a:pt x="1599927" y="59922"/>
                  <a:pt x="1594593" y="55451"/>
                  <a:pt x="1587786" y="52606"/>
                </a:cubicBezTo>
                <a:cubicBezTo>
                  <a:pt x="1580979" y="49762"/>
                  <a:pt x="1572190" y="48339"/>
                  <a:pt x="1561421" y="48339"/>
                </a:cubicBezTo>
                <a:close/>
                <a:moveTo>
                  <a:pt x="239443" y="26641"/>
                </a:moveTo>
                <a:cubicBezTo>
                  <a:pt x="121915" y="26641"/>
                  <a:pt x="26640" y="121916"/>
                  <a:pt x="26640" y="239444"/>
                </a:cubicBezTo>
                <a:cubicBezTo>
                  <a:pt x="26640" y="356972"/>
                  <a:pt x="121915" y="452247"/>
                  <a:pt x="239443" y="452247"/>
                </a:cubicBezTo>
                <a:cubicBezTo>
                  <a:pt x="356971" y="452247"/>
                  <a:pt x="452246" y="356972"/>
                  <a:pt x="452246" y="239444"/>
                </a:cubicBezTo>
                <a:cubicBezTo>
                  <a:pt x="452246" y="121916"/>
                  <a:pt x="356971" y="26641"/>
                  <a:pt x="239443" y="26641"/>
                </a:cubicBezTo>
                <a:close/>
                <a:moveTo>
                  <a:pt x="1282224" y="18469"/>
                </a:moveTo>
                <a:lnTo>
                  <a:pt x="1322153" y="18469"/>
                </a:lnTo>
                <a:lnTo>
                  <a:pt x="1322153" y="194948"/>
                </a:lnTo>
                <a:lnTo>
                  <a:pt x="1409021" y="194948"/>
                </a:lnTo>
                <a:lnTo>
                  <a:pt x="1409021" y="230000"/>
                </a:lnTo>
                <a:lnTo>
                  <a:pt x="1282224" y="230000"/>
                </a:lnTo>
                <a:close/>
                <a:moveTo>
                  <a:pt x="1082199" y="18469"/>
                </a:moveTo>
                <a:lnTo>
                  <a:pt x="1207472" y="18469"/>
                </a:lnTo>
                <a:lnTo>
                  <a:pt x="1207472" y="53216"/>
                </a:lnTo>
                <a:lnTo>
                  <a:pt x="1122128" y="53216"/>
                </a:lnTo>
                <a:lnTo>
                  <a:pt x="1122128" y="104422"/>
                </a:lnTo>
                <a:lnTo>
                  <a:pt x="1201376" y="104422"/>
                </a:lnTo>
                <a:lnTo>
                  <a:pt x="1201376" y="137646"/>
                </a:lnTo>
                <a:lnTo>
                  <a:pt x="1122128" y="137646"/>
                </a:lnTo>
                <a:lnTo>
                  <a:pt x="1122128" y="194948"/>
                </a:lnTo>
                <a:lnTo>
                  <a:pt x="1212958" y="194948"/>
                </a:lnTo>
                <a:lnTo>
                  <a:pt x="1212958" y="230000"/>
                </a:lnTo>
                <a:lnTo>
                  <a:pt x="1082199" y="230000"/>
                </a:lnTo>
                <a:close/>
                <a:moveTo>
                  <a:pt x="825024" y="18469"/>
                </a:moveTo>
                <a:lnTo>
                  <a:pt x="864953" y="18469"/>
                </a:lnTo>
                <a:lnTo>
                  <a:pt x="864953" y="100155"/>
                </a:lnTo>
                <a:lnTo>
                  <a:pt x="955478" y="100155"/>
                </a:lnTo>
                <a:lnTo>
                  <a:pt x="955478" y="18469"/>
                </a:lnTo>
                <a:lnTo>
                  <a:pt x="995407" y="18469"/>
                </a:lnTo>
                <a:lnTo>
                  <a:pt x="995407" y="230000"/>
                </a:lnTo>
                <a:lnTo>
                  <a:pt x="955478" y="230000"/>
                </a:lnTo>
                <a:lnTo>
                  <a:pt x="955478" y="133378"/>
                </a:lnTo>
                <a:lnTo>
                  <a:pt x="864953" y="133378"/>
                </a:lnTo>
                <a:lnTo>
                  <a:pt x="864953" y="230000"/>
                </a:lnTo>
                <a:lnTo>
                  <a:pt x="825024" y="230000"/>
                </a:lnTo>
                <a:close/>
                <a:moveTo>
                  <a:pt x="615017" y="18469"/>
                </a:moveTo>
                <a:lnTo>
                  <a:pt x="769855" y="18469"/>
                </a:lnTo>
                <a:lnTo>
                  <a:pt x="769855" y="53521"/>
                </a:lnTo>
                <a:lnTo>
                  <a:pt x="712248" y="53521"/>
                </a:lnTo>
                <a:lnTo>
                  <a:pt x="712248" y="230000"/>
                </a:lnTo>
                <a:lnTo>
                  <a:pt x="672319" y="230000"/>
                </a:lnTo>
                <a:lnTo>
                  <a:pt x="672319" y="53521"/>
                </a:lnTo>
                <a:lnTo>
                  <a:pt x="615017" y="53521"/>
                </a:lnTo>
                <a:close/>
                <a:moveTo>
                  <a:pt x="2066246" y="15421"/>
                </a:moveTo>
                <a:cubicBezTo>
                  <a:pt x="2081486" y="15421"/>
                  <a:pt x="2094948" y="17097"/>
                  <a:pt x="2106632" y="20450"/>
                </a:cubicBezTo>
                <a:cubicBezTo>
                  <a:pt x="2118316" y="23803"/>
                  <a:pt x="2128171" y="29594"/>
                  <a:pt x="2136197" y="37824"/>
                </a:cubicBezTo>
                <a:cubicBezTo>
                  <a:pt x="2144224" y="46053"/>
                  <a:pt x="2150269" y="57178"/>
                  <a:pt x="2154333" y="71199"/>
                </a:cubicBezTo>
                <a:cubicBezTo>
                  <a:pt x="2158397" y="85220"/>
                  <a:pt x="2160429" y="102898"/>
                  <a:pt x="2160429" y="124234"/>
                </a:cubicBezTo>
                <a:cubicBezTo>
                  <a:pt x="2160429" y="145774"/>
                  <a:pt x="2158397" y="163554"/>
                  <a:pt x="2154333" y="177574"/>
                </a:cubicBezTo>
                <a:cubicBezTo>
                  <a:pt x="2150269" y="191595"/>
                  <a:pt x="2144224" y="202720"/>
                  <a:pt x="2136197" y="210950"/>
                </a:cubicBezTo>
                <a:cubicBezTo>
                  <a:pt x="2128171" y="219180"/>
                  <a:pt x="2118316" y="224920"/>
                  <a:pt x="2106632" y="228171"/>
                </a:cubicBezTo>
                <a:cubicBezTo>
                  <a:pt x="2094948" y="231422"/>
                  <a:pt x="2081486" y="233048"/>
                  <a:pt x="2066246" y="233048"/>
                </a:cubicBezTo>
                <a:cubicBezTo>
                  <a:pt x="2051006" y="233048"/>
                  <a:pt x="2037493" y="231422"/>
                  <a:pt x="2025707" y="228171"/>
                </a:cubicBezTo>
                <a:cubicBezTo>
                  <a:pt x="2013922" y="224920"/>
                  <a:pt x="2004066" y="219180"/>
                  <a:pt x="1996142" y="210950"/>
                </a:cubicBezTo>
                <a:cubicBezTo>
                  <a:pt x="1988217" y="202720"/>
                  <a:pt x="1982172" y="191595"/>
                  <a:pt x="1978006" y="177574"/>
                </a:cubicBezTo>
                <a:cubicBezTo>
                  <a:pt x="1973840" y="163554"/>
                  <a:pt x="1971758" y="145774"/>
                  <a:pt x="1971758" y="124234"/>
                </a:cubicBezTo>
                <a:cubicBezTo>
                  <a:pt x="1971758" y="102898"/>
                  <a:pt x="1973840" y="85220"/>
                  <a:pt x="1978006" y="71199"/>
                </a:cubicBezTo>
                <a:cubicBezTo>
                  <a:pt x="1982172" y="57178"/>
                  <a:pt x="1988217" y="46053"/>
                  <a:pt x="1996142" y="37824"/>
                </a:cubicBezTo>
                <a:cubicBezTo>
                  <a:pt x="2004066" y="29594"/>
                  <a:pt x="2013922" y="23803"/>
                  <a:pt x="2025707" y="20450"/>
                </a:cubicBezTo>
                <a:cubicBezTo>
                  <a:pt x="2037493" y="17097"/>
                  <a:pt x="2051006" y="15421"/>
                  <a:pt x="2066246" y="15421"/>
                </a:cubicBezTo>
                <a:close/>
                <a:moveTo>
                  <a:pt x="1838179" y="15421"/>
                </a:moveTo>
                <a:cubicBezTo>
                  <a:pt x="1843056" y="15421"/>
                  <a:pt x="1848136" y="15624"/>
                  <a:pt x="1853419" y="16030"/>
                </a:cubicBezTo>
                <a:cubicBezTo>
                  <a:pt x="1858702" y="16437"/>
                  <a:pt x="1863884" y="16945"/>
                  <a:pt x="1868964" y="17554"/>
                </a:cubicBezTo>
                <a:cubicBezTo>
                  <a:pt x="1874044" y="18164"/>
                  <a:pt x="1878768" y="18926"/>
                  <a:pt x="1883137" y="19840"/>
                </a:cubicBezTo>
                <a:cubicBezTo>
                  <a:pt x="1887506" y="20755"/>
                  <a:pt x="1891214" y="21822"/>
                  <a:pt x="1894262" y="23041"/>
                </a:cubicBezTo>
                <a:lnTo>
                  <a:pt x="1894262" y="58398"/>
                </a:lnTo>
                <a:cubicBezTo>
                  <a:pt x="1886541" y="55553"/>
                  <a:pt x="1878159" y="53419"/>
                  <a:pt x="1869116" y="51997"/>
                </a:cubicBezTo>
                <a:cubicBezTo>
                  <a:pt x="1860074" y="50574"/>
                  <a:pt x="1850676" y="49863"/>
                  <a:pt x="1840922" y="49863"/>
                </a:cubicBezTo>
                <a:cubicBezTo>
                  <a:pt x="1830153" y="49863"/>
                  <a:pt x="1820755" y="50981"/>
                  <a:pt x="1812728" y="53216"/>
                </a:cubicBezTo>
                <a:cubicBezTo>
                  <a:pt x="1804702" y="55451"/>
                  <a:pt x="1797996" y="59414"/>
                  <a:pt x="1792611" y="65103"/>
                </a:cubicBezTo>
                <a:cubicBezTo>
                  <a:pt x="1787227" y="70793"/>
                  <a:pt x="1783213" y="78413"/>
                  <a:pt x="1780572" y="87963"/>
                </a:cubicBezTo>
                <a:cubicBezTo>
                  <a:pt x="1777930" y="97514"/>
                  <a:pt x="1776609" y="109604"/>
                  <a:pt x="1776609" y="124234"/>
                </a:cubicBezTo>
                <a:cubicBezTo>
                  <a:pt x="1776609" y="139678"/>
                  <a:pt x="1777829" y="152276"/>
                  <a:pt x="1780267" y="162030"/>
                </a:cubicBezTo>
                <a:cubicBezTo>
                  <a:pt x="1782705" y="171783"/>
                  <a:pt x="1786465" y="179403"/>
                  <a:pt x="1791545" y="184890"/>
                </a:cubicBezTo>
                <a:cubicBezTo>
                  <a:pt x="1796625" y="190376"/>
                  <a:pt x="1803076" y="194135"/>
                  <a:pt x="1810899" y="196167"/>
                </a:cubicBezTo>
                <a:cubicBezTo>
                  <a:pt x="1818723" y="198199"/>
                  <a:pt x="1828121" y="199215"/>
                  <a:pt x="1839093" y="199215"/>
                </a:cubicBezTo>
                <a:cubicBezTo>
                  <a:pt x="1843767" y="199215"/>
                  <a:pt x="1848390" y="199063"/>
                  <a:pt x="1852962" y="198758"/>
                </a:cubicBezTo>
                <a:cubicBezTo>
                  <a:pt x="1857534" y="198453"/>
                  <a:pt x="1861750" y="197793"/>
                  <a:pt x="1865611" y="196777"/>
                </a:cubicBezTo>
                <a:lnTo>
                  <a:pt x="1865611" y="144351"/>
                </a:lnTo>
                <a:lnTo>
                  <a:pt x="1827511" y="144351"/>
                </a:lnTo>
                <a:lnTo>
                  <a:pt x="1827511" y="110823"/>
                </a:lnTo>
                <a:lnTo>
                  <a:pt x="1903101" y="110823"/>
                </a:lnTo>
                <a:lnTo>
                  <a:pt x="1903101" y="223904"/>
                </a:lnTo>
                <a:cubicBezTo>
                  <a:pt x="1895177" y="226342"/>
                  <a:pt x="1885321" y="228476"/>
                  <a:pt x="1873536" y="230305"/>
                </a:cubicBezTo>
                <a:cubicBezTo>
                  <a:pt x="1861750" y="232134"/>
                  <a:pt x="1849253" y="233048"/>
                  <a:pt x="1836045" y="233048"/>
                </a:cubicBezTo>
                <a:cubicBezTo>
                  <a:pt x="1819993" y="233048"/>
                  <a:pt x="1805667" y="231524"/>
                  <a:pt x="1793069" y="228476"/>
                </a:cubicBezTo>
                <a:cubicBezTo>
                  <a:pt x="1780470" y="225428"/>
                  <a:pt x="1769751" y="219891"/>
                  <a:pt x="1760912" y="211864"/>
                </a:cubicBezTo>
                <a:cubicBezTo>
                  <a:pt x="1752073" y="203838"/>
                  <a:pt x="1745317" y="192764"/>
                  <a:pt x="1740643" y="178641"/>
                </a:cubicBezTo>
                <a:cubicBezTo>
                  <a:pt x="1735969" y="164519"/>
                  <a:pt x="1733633" y="146383"/>
                  <a:pt x="1733633" y="124234"/>
                </a:cubicBezTo>
                <a:cubicBezTo>
                  <a:pt x="1733633" y="103914"/>
                  <a:pt x="1736020" y="86795"/>
                  <a:pt x="1740795" y="72876"/>
                </a:cubicBezTo>
                <a:cubicBezTo>
                  <a:pt x="1745571" y="58956"/>
                  <a:pt x="1752479" y="47730"/>
                  <a:pt x="1761522" y="39195"/>
                </a:cubicBezTo>
                <a:cubicBezTo>
                  <a:pt x="1770564" y="30661"/>
                  <a:pt x="1781537" y="24565"/>
                  <a:pt x="1794440" y="20907"/>
                </a:cubicBezTo>
                <a:cubicBezTo>
                  <a:pt x="1807343" y="17250"/>
                  <a:pt x="1821923" y="15421"/>
                  <a:pt x="1838179" y="15421"/>
                </a:cubicBezTo>
                <a:close/>
                <a:moveTo>
                  <a:pt x="1561421" y="15421"/>
                </a:moveTo>
                <a:cubicBezTo>
                  <a:pt x="1576661" y="15421"/>
                  <a:pt x="1590123" y="17097"/>
                  <a:pt x="1601807" y="20450"/>
                </a:cubicBezTo>
                <a:cubicBezTo>
                  <a:pt x="1613491" y="23803"/>
                  <a:pt x="1623346" y="29594"/>
                  <a:pt x="1631372" y="37824"/>
                </a:cubicBezTo>
                <a:cubicBezTo>
                  <a:pt x="1639399" y="46053"/>
                  <a:pt x="1645444" y="57178"/>
                  <a:pt x="1649508" y="71199"/>
                </a:cubicBezTo>
                <a:cubicBezTo>
                  <a:pt x="1653572" y="85220"/>
                  <a:pt x="1655604" y="102898"/>
                  <a:pt x="1655604" y="124234"/>
                </a:cubicBezTo>
                <a:cubicBezTo>
                  <a:pt x="1655604" y="145774"/>
                  <a:pt x="1653572" y="163554"/>
                  <a:pt x="1649508" y="177574"/>
                </a:cubicBezTo>
                <a:cubicBezTo>
                  <a:pt x="1645444" y="191595"/>
                  <a:pt x="1639399" y="202720"/>
                  <a:pt x="1631372" y="210950"/>
                </a:cubicBezTo>
                <a:cubicBezTo>
                  <a:pt x="1623346" y="219180"/>
                  <a:pt x="1613491" y="224920"/>
                  <a:pt x="1601807" y="228171"/>
                </a:cubicBezTo>
                <a:cubicBezTo>
                  <a:pt x="1590123" y="231422"/>
                  <a:pt x="1576661" y="233048"/>
                  <a:pt x="1561421" y="233048"/>
                </a:cubicBezTo>
                <a:cubicBezTo>
                  <a:pt x="1546181" y="233048"/>
                  <a:pt x="1532668" y="231422"/>
                  <a:pt x="1520882" y="228171"/>
                </a:cubicBezTo>
                <a:cubicBezTo>
                  <a:pt x="1509097" y="224920"/>
                  <a:pt x="1499241" y="219180"/>
                  <a:pt x="1491317" y="210950"/>
                </a:cubicBezTo>
                <a:cubicBezTo>
                  <a:pt x="1483392" y="202720"/>
                  <a:pt x="1477347" y="191595"/>
                  <a:pt x="1473181" y="177574"/>
                </a:cubicBezTo>
                <a:cubicBezTo>
                  <a:pt x="1469015" y="163554"/>
                  <a:pt x="1466933" y="145774"/>
                  <a:pt x="1466933" y="124234"/>
                </a:cubicBezTo>
                <a:cubicBezTo>
                  <a:pt x="1466933" y="102898"/>
                  <a:pt x="1469015" y="85220"/>
                  <a:pt x="1473181" y="71199"/>
                </a:cubicBezTo>
                <a:cubicBezTo>
                  <a:pt x="1477347" y="57178"/>
                  <a:pt x="1483392" y="46053"/>
                  <a:pt x="1491317" y="37824"/>
                </a:cubicBezTo>
                <a:cubicBezTo>
                  <a:pt x="1499241" y="29594"/>
                  <a:pt x="1509097" y="23803"/>
                  <a:pt x="1520882" y="20450"/>
                </a:cubicBezTo>
                <a:cubicBezTo>
                  <a:pt x="1532668" y="17097"/>
                  <a:pt x="1546181" y="15421"/>
                  <a:pt x="1561421" y="15421"/>
                </a:cubicBezTo>
                <a:close/>
                <a:moveTo>
                  <a:pt x="239444" y="0"/>
                </a:moveTo>
                <a:cubicBezTo>
                  <a:pt x="371685" y="0"/>
                  <a:pt x="478888" y="107203"/>
                  <a:pt x="478888" y="239444"/>
                </a:cubicBezTo>
                <a:cubicBezTo>
                  <a:pt x="478888" y="371685"/>
                  <a:pt x="371685" y="478888"/>
                  <a:pt x="239444" y="478888"/>
                </a:cubicBezTo>
                <a:cubicBezTo>
                  <a:pt x="107203" y="478888"/>
                  <a:pt x="0" y="371685"/>
                  <a:pt x="0" y="239444"/>
                </a:cubicBezTo>
                <a:cubicBezTo>
                  <a:pt x="0" y="107203"/>
                  <a:pt x="107203" y="0"/>
                  <a:pt x="239444"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135472913"/>
      </p:ext>
    </p:extLst>
  </p:cSld>
  <p:clrMapOvr>
    <a:masterClrMapping/>
  </p:clrMapOvr>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图文-05">
    <p:spTree>
      <p:nvGrpSpPr>
        <p:cNvPr id="1" name=""/>
        <p:cNvGrpSpPr/>
        <p:nvPr/>
      </p:nvGrpSpPr>
      <p:grpSpPr>
        <a:xfrm>
          <a:off x="0" y="0"/>
          <a:ext cx="0" cy="0"/>
          <a:chOff x="0" y="0"/>
          <a:chExt cx="0" cy="0"/>
        </a:xfrm>
      </p:grpSpPr>
      <p:sp>
        <p:nvSpPr>
          <p:cNvPr id="51" name="矩形 50">
            <a:extLst>
              <a:ext uri="{FF2B5EF4-FFF2-40B4-BE49-F238E27FC236}">
                <a16:creationId xmlns:a16="http://schemas.microsoft.com/office/drawing/2014/main" xmlns="" id="{989EF782-C727-4B06-8DA7-CC0B67E48210}"/>
              </a:ext>
            </a:extLst>
          </p:cNvPr>
          <p:cNvSpPr/>
          <p:nvPr userDrawn="1"/>
        </p:nvSpPr>
        <p:spPr>
          <a:xfrm>
            <a:off x="0" y="6570000"/>
            <a:ext cx="12192000" cy="288000"/>
          </a:xfrm>
          <a:prstGeom prst="rect">
            <a:avLst/>
          </a:prstGeom>
          <a:gradFill>
            <a:gsLst>
              <a:gs pos="0">
                <a:schemeClr val="accent1"/>
              </a:gs>
              <a:gs pos="100000">
                <a:schemeClr val="accent1">
                  <a:lumMod val="7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cxnSp>
        <p:nvCxnSpPr>
          <p:cNvPr id="6" name="直接连接符 5">
            <a:extLst>
              <a:ext uri="{FF2B5EF4-FFF2-40B4-BE49-F238E27FC236}">
                <a16:creationId xmlns:a16="http://schemas.microsoft.com/office/drawing/2014/main" xmlns="" id="{7CBF2DD9-8775-4BBA-B02F-7313C992FECE}"/>
              </a:ext>
            </a:extLst>
          </p:cNvPr>
          <p:cNvCxnSpPr>
            <a:cxnSpLocks/>
          </p:cNvCxnSpPr>
          <p:nvPr userDrawn="1"/>
        </p:nvCxnSpPr>
        <p:spPr>
          <a:xfrm>
            <a:off x="660400" y="817563"/>
            <a:ext cx="108585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灯片编号占位符 3">
            <a:extLst>
              <a:ext uri="{FF2B5EF4-FFF2-40B4-BE49-F238E27FC236}">
                <a16:creationId xmlns:a16="http://schemas.microsoft.com/office/drawing/2014/main" xmlns="" id="{E7FEBF59-6C30-4635-BE70-BF65470DF9DC}"/>
              </a:ext>
            </a:extLst>
          </p:cNvPr>
          <p:cNvSpPr>
            <a:spLocks noGrp="1"/>
          </p:cNvSpPr>
          <p:nvPr userDrawn="1">
            <p:ph type="sldNum" sz="quarter" idx="12"/>
          </p:nvPr>
        </p:nvSpPr>
        <p:spPr>
          <a:xfrm>
            <a:off x="8879028" y="6524196"/>
            <a:ext cx="2743200" cy="365125"/>
          </a:xfrm>
        </p:spPr>
        <p:txBody>
          <a:bodyPr/>
          <a:lstStyle>
            <a:lvl1pPr>
              <a:defRPr sz="1000">
                <a:solidFill>
                  <a:schemeClr val="accent5">
                    <a:lumMod val="20000"/>
                    <a:lumOff val="80000"/>
                  </a:schemeClr>
                </a:solidFill>
                <a:latin typeface="阿里巴巴普惠体 R" panose="00020600040101010101" pitchFamily="18" charset="-122"/>
              </a:defRPr>
            </a:lvl1pPr>
          </a:lstStyle>
          <a:p>
            <a:fld id="{75AA9096-2E4D-442F-BCF0-AA35F007B576}" type="slidenum">
              <a:rPr lang="zh-CN" altLang="en-US" smtClean="0"/>
              <a:pPr/>
              <a:t>‹#›</a:t>
            </a:fld>
            <a:endParaRPr lang="zh-CN" altLang="en-US" dirty="0"/>
          </a:p>
        </p:txBody>
      </p:sp>
      <p:sp>
        <p:nvSpPr>
          <p:cNvPr id="52" name="椭圆 51">
            <a:extLst>
              <a:ext uri="{FF2B5EF4-FFF2-40B4-BE49-F238E27FC236}">
                <a16:creationId xmlns:a16="http://schemas.microsoft.com/office/drawing/2014/main" xmlns="" id="{9BFCAD04-6F58-44AA-89E9-405C370DBBB6}"/>
              </a:ext>
            </a:extLst>
          </p:cNvPr>
          <p:cNvSpPr/>
          <p:nvPr userDrawn="1"/>
        </p:nvSpPr>
        <p:spPr>
          <a:xfrm>
            <a:off x="307394" y="147389"/>
            <a:ext cx="594613" cy="594613"/>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54" name="标题 53">
            <a:extLst>
              <a:ext uri="{FF2B5EF4-FFF2-40B4-BE49-F238E27FC236}">
                <a16:creationId xmlns:a16="http://schemas.microsoft.com/office/drawing/2014/main" xmlns="" id="{5C8CB8A6-E4C9-4CB3-AA58-D970F712EBA4}"/>
              </a:ext>
            </a:extLst>
          </p:cNvPr>
          <p:cNvSpPr>
            <a:spLocks noGrp="1"/>
          </p:cNvSpPr>
          <p:nvPr userDrawn="1">
            <p:ph type="title" hasCustomPrompt="1"/>
          </p:nvPr>
        </p:nvSpPr>
        <p:spPr>
          <a:xfrm>
            <a:off x="590229" y="203792"/>
            <a:ext cx="7282912" cy="523220"/>
          </a:xfrm>
        </p:spPr>
        <p:txBody>
          <a:bodyPr bIns="0" anchor="b" anchorCtr="0">
            <a:normAutofit/>
          </a:bodyPr>
          <a:lstStyle>
            <a:lvl1pPr>
              <a:defRPr lang="zh-CN" altLang="en-US" sz="2800" b="1" kern="1200" spc="100" baseline="0" dirty="0">
                <a:solidFill>
                  <a:schemeClr val="tx2">
                    <a:lumMod val="50000"/>
                  </a:schemeClr>
                </a:solidFill>
                <a:latin typeface="+mj-ea"/>
                <a:ea typeface="+mj-ea"/>
                <a:cs typeface="+mn-cs"/>
              </a:defRPr>
            </a:lvl1pPr>
          </a:lstStyle>
          <a:p>
            <a:r>
              <a:rPr lang="zh-CN" altLang="en-US" dirty="0"/>
              <a:t>单击此处输入标题</a:t>
            </a:r>
          </a:p>
        </p:txBody>
      </p:sp>
      <p:sp>
        <p:nvSpPr>
          <p:cNvPr id="105" name="椭圆 104">
            <a:extLst>
              <a:ext uri="{FF2B5EF4-FFF2-40B4-BE49-F238E27FC236}">
                <a16:creationId xmlns:a16="http://schemas.microsoft.com/office/drawing/2014/main" xmlns="" id="{76411F43-1953-4F3A-9076-4278E513F444}"/>
              </a:ext>
            </a:extLst>
          </p:cNvPr>
          <p:cNvSpPr/>
          <p:nvPr userDrawn="1"/>
        </p:nvSpPr>
        <p:spPr>
          <a:xfrm>
            <a:off x="4561974" y="1996260"/>
            <a:ext cx="3068052" cy="3068052"/>
          </a:xfrm>
          <a:prstGeom prst="ellipse">
            <a:avLst/>
          </a:prstGeom>
          <a:solidFill>
            <a:schemeClr val="bg1"/>
          </a:solidFill>
          <a:ln w="152400">
            <a:solidFill>
              <a:schemeClr val="bg1">
                <a:lumMod val="85000"/>
              </a:schemeClr>
            </a:solidFill>
          </a:ln>
          <a:effectLst>
            <a:outerShdw blurRad="762000" sx="102000" sy="102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111" name="图片占位符 110">
            <a:extLst>
              <a:ext uri="{FF2B5EF4-FFF2-40B4-BE49-F238E27FC236}">
                <a16:creationId xmlns:a16="http://schemas.microsoft.com/office/drawing/2014/main" xmlns="" id="{41539D30-C3C5-4DB1-A299-1F017C851961}"/>
              </a:ext>
            </a:extLst>
          </p:cNvPr>
          <p:cNvSpPr>
            <a:spLocks noGrp="1"/>
          </p:cNvSpPr>
          <p:nvPr>
            <p:ph type="pic" sz="quarter" idx="13"/>
          </p:nvPr>
        </p:nvSpPr>
        <p:spPr>
          <a:xfrm>
            <a:off x="4561974" y="1996260"/>
            <a:ext cx="3068052" cy="3068052"/>
          </a:xfrm>
          <a:custGeom>
            <a:avLst/>
            <a:gdLst>
              <a:gd name="connsiteX0" fmla="*/ 1534026 w 3068052"/>
              <a:gd name="connsiteY0" fmla="*/ 0 h 3068052"/>
              <a:gd name="connsiteX1" fmla="*/ 3068052 w 3068052"/>
              <a:gd name="connsiteY1" fmla="*/ 1534026 h 3068052"/>
              <a:gd name="connsiteX2" fmla="*/ 1534026 w 3068052"/>
              <a:gd name="connsiteY2" fmla="*/ 3068052 h 3068052"/>
              <a:gd name="connsiteX3" fmla="*/ 0 w 3068052"/>
              <a:gd name="connsiteY3" fmla="*/ 1534026 h 3068052"/>
              <a:gd name="connsiteX4" fmla="*/ 1534026 w 3068052"/>
              <a:gd name="connsiteY4" fmla="*/ 0 h 30680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68052" h="3068052">
                <a:moveTo>
                  <a:pt x="1534026" y="0"/>
                </a:moveTo>
                <a:cubicBezTo>
                  <a:pt x="2381245" y="0"/>
                  <a:pt x="3068052" y="686807"/>
                  <a:pt x="3068052" y="1534026"/>
                </a:cubicBezTo>
                <a:cubicBezTo>
                  <a:pt x="3068052" y="2381245"/>
                  <a:pt x="2381245" y="3068052"/>
                  <a:pt x="1534026" y="3068052"/>
                </a:cubicBezTo>
                <a:cubicBezTo>
                  <a:pt x="686807" y="3068052"/>
                  <a:pt x="0" y="2381245"/>
                  <a:pt x="0" y="1534026"/>
                </a:cubicBezTo>
                <a:cubicBezTo>
                  <a:pt x="0" y="686807"/>
                  <a:pt x="686807" y="0"/>
                  <a:pt x="1534026" y="0"/>
                </a:cubicBezTo>
                <a:close/>
              </a:path>
            </a:pathLst>
          </a:custGeom>
          <a:noFill/>
          <a:ln w="152400">
            <a:solidFill>
              <a:schemeClr val="bg2">
                <a:lumMod val="90000"/>
              </a:schemeClr>
            </a:solidFill>
          </a:ln>
          <a:effectLst>
            <a:innerShdw blurRad="635000">
              <a:schemeClr val="bg1">
                <a:lumMod val="5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defRPr lang="zh-CN" altLang="en-US" sz="1800">
                <a:solidFill>
                  <a:schemeClr val="lt1"/>
                </a:solidFill>
                <a:latin typeface="阿里巴巴普惠体 R" panose="00020600040101010101" pitchFamily="18" charset="-122"/>
              </a:defRPr>
            </a:lvl1pPr>
          </a:lstStyle>
          <a:p>
            <a:pPr marL="0" lvl="0" algn="ctr"/>
            <a:endParaRPr lang="zh-CN" altLang="en-US" dirty="0"/>
          </a:p>
        </p:txBody>
      </p:sp>
      <p:sp>
        <p:nvSpPr>
          <p:cNvPr id="112" name="弧形 111">
            <a:extLst>
              <a:ext uri="{FF2B5EF4-FFF2-40B4-BE49-F238E27FC236}">
                <a16:creationId xmlns:a16="http://schemas.microsoft.com/office/drawing/2014/main" xmlns="" id="{BCE049FC-8D1E-4231-AB16-FEB3F44D0CCF}"/>
              </a:ext>
            </a:extLst>
          </p:cNvPr>
          <p:cNvSpPr/>
          <p:nvPr userDrawn="1"/>
        </p:nvSpPr>
        <p:spPr>
          <a:xfrm>
            <a:off x="4219074" y="1653360"/>
            <a:ext cx="3753853" cy="3753853"/>
          </a:xfrm>
          <a:prstGeom prst="arc">
            <a:avLst>
              <a:gd name="adj1" fmla="val 16200000"/>
              <a:gd name="adj2" fmla="val 19455614"/>
            </a:avLst>
          </a:prstGeom>
          <a:ln w="50800" cap="rnd">
            <a:gradFill flip="none" rotWithShape="1">
              <a:gsLst>
                <a:gs pos="0">
                  <a:schemeClr val="tx2">
                    <a:lumMod val="20000"/>
                    <a:lumOff val="80000"/>
                    <a:alpha val="0"/>
                  </a:schemeClr>
                </a:gs>
                <a:gs pos="100000">
                  <a:schemeClr val="tx2">
                    <a:lumMod val="20000"/>
                    <a:lumOff val="80000"/>
                  </a:schemeClr>
                </a:gs>
              </a:gsLst>
              <a:lin ang="0" scaled="1"/>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阿里巴巴普惠体 R" panose="00020600040101010101" pitchFamily="18" charset="-122"/>
            </a:endParaRPr>
          </a:p>
        </p:txBody>
      </p:sp>
      <p:sp>
        <p:nvSpPr>
          <p:cNvPr id="113" name="弧形 112">
            <a:extLst>
              <a:ext uri="{FF2B5EF4-FFF2-40B4-BE49-F238E27FC236}">
                <a16:creationId xmlns:a16="http://schemas.microsoft.com/office/drawing/2014/main" xmlns="" id="{D4164E2D-6793-46F4-AAA0-3410377F8AB1}"/>
              </a:ext>
            </a:extLst>
          </p:cNvPr>
          <p:cNvSpPr/>
          <p:nvPr userDrawn="1"/>
        </p:nvSpPr>
        <p:spPr>
          <a:xfrm>
            <a:off x="3799973" y="1234259"/>
            <a:ext cx="4592054" cy="4592054"/>
          </a:xfrm>
          <a:prstGeom prst="arc">
            <a:avLst>
              <a:gd name="adj1" fmla="val 21326323"/>
              <a:gd name="adj2" fmla="val 4417834"/>
            </a:avLst>
          </a:prstGeom>
          <a:ln w="50800" cap="rnd">
            <a:gradFill>
              <a:gsLst>
                <a:gs pos="0">
                  <a:schemeClr val="tx2">
                    <a:lumMod val="20000"/>
                    <a:lumOff val="80000"/>
                    <a:alpha val="0"/>
                  </a:schemeClr>
                </a:gs>
                <a:gs pos="100000">
                  <a:schemeClr val="tx2">
                    <a:lumMod val="20000"/>
                    <a:lumOff val="80000"/>
                  </a:schemeClr>
                </a:gs>
              </a:gsLst>
              <a:lin ang="5400000" scaled="1"/>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阿里巴巴普惠体 R" panose="00020600040101010101" pitchFamily="18" charset="-122"/>
            </a:endParaRPr>
          </a:p>
        </p:txBody>
      </p:sp>
      <p:sp>
        <p:nvSpPr>
          <p:cNvPr id="114" name="弧形 113">
            <a:extLst>
              <a:ext uri="{FF2B5EF4-FFF2-40B4-BE49-F238E27FC236}">
                <a16:creationId xmlns:a16="http://schemas.microsoft.com/office/drawing/2014/main" xmlns="" id="{E5348F3E-DF78-4F53-8563-3E4CF46F7303}"/>
              </a:ext>
            </a:extLst>
          </p:cNvPr>
          <p:cNvSpPr/>
          <p:nvPr userDrawn="1"/>
        </p:nvSpPr>
        <p:spPr>
          <a:xfrm>
            <a:off x="4390524" y="1824810"/>
            <a:ext cx="3410952" cy="3410952"/>
          </a:xfrm>
          <a:prstGeom prst="arc">
            <a:avLst>
              <a:gd name="adj1" fmla="val 20453589"/>
              <a:gd name="adj2" fmla="val 1326856"/>
            </a:avLst>
          </a:prstGeom>
          <a:ln w="50800" cap="rnd">
            <a:gradFill flip="none" rotWithShape="1">
              <a:gsLst>
                <a:gs pos="0">
                  <a:schemeClr val="tx2">
                    <a:lumMod val="20000"/>
                    <a:lumOff val="80000"/>
                    <a:alpha val="0"/>
                  </a:schemeClr>
                </a:gs>
                <a:gs pos="100000">
                  <a:schemeClr val="tx2">
                    <a:lumMod val="20000"/>
                    <a:lumOff val="80000"/>
                  </a:schemeClr>
                </a:gs>
              </a:gsLst>
              <a:lin ang="5400000" scaled="1"/>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阿里巴巴普惠体 R" panose="00020600040101010101" pitchFamily="18" charset="-122"/>
            </a:endParaRPr>
          </a:p>
        </p:txBody>
      </p:sp>
      <p:sp>
        <p:nvSpPr>
          <p:cNvPr id="115" name="弧形 114">
            <a:extLst>
              <a:ext uri="{FF2B5EF4-FFF2-40B4-BE49-F238E27FC236}">
                <a16:creationId xmlns:a16="http://schemas.microsoft.com/office/drawing/2014/main" xmlns="" id="{CF37072D-9CC6-4296-A8D5-C54A07EBD2AD}"/>
              </a:ext>
            </a:extLst>
          </p:cNvPr>
          <p:cNvSpPr/>
          <p:nvPr userDrawn="1"/>
        </p:nvSpPr>
        <p:spPr>
          <a:xfrm>
            <a:off x="4304799" y="1739085"/>
            <a:ext cx="3582403" cy="3582403"/>
          </a:xfrm>
          <a:prstGeom prst="arc">
            <a:avLst>
              <a:gd name="adj1" fmla="val 2732978"/>
              <a:gd name="adj2" fmla="val 12989223"/>
            </a:avLst>
          </a:prstGeom>
          <a:ln w="50800" cap="rnd">
            <a:gradFill flip="none" rotWithShape="1">
              <a:gsLst>
                <a:gs pos="0">
                  <a:schemeClr val="accent1">
                    <a:alpha val="0"/>
                  </a:schemeClr>
                </a:gs>
                <a:gs pos="100000">
                  <a:schemeClr val="accent1"/>
                </a:gs>
              </a:gsLst>
              <a:lin ang="13500000" scaled="1"/>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阿里巴巴普惠体 R" panose="00020600040101010101" pitchFamily="18" charset="-122"/>
            </a:endParaRPr>
          </a:p>
        </p:txBody>
      </p:sp>
      <p:sp>
        <p:nvSpPr>
          <p:cNvPr id="116" name="弧形 115">
            <a:extLst>
              <a:ext uri="{FF2B5EF4-FFF2-40B4-BE49-F238E27FC236}">
                <a16:creationId xmlns:a16="http://schemas.microsoft.com/office/drawing/2014/main" xmlns="" id="{B6773614-0BD6-4A9D-A97B-CE2F1D9E11D8}"/>
              </a:ext>
            </a:extLst>
          </p:cNvPr>
          <p:cNvSpPr/>
          <p:nvPr userDrawn="1"/>
        </p:nvSpPr>
        <p:spPr>
          <a:xfrm>
            <a:off x="4095750" y="1530036"/>
            <a:ext cx="4000500" cy="4000500"/>
          </a:xfrm>
          <a:prstGeom prst="arc">
            <a:avLst>
              <a:gd name="adj1" fmla="val 7042663"/>
              <a:gd name="adj2" fmla="val 10787442"/>
            </a:avLst>
          </a:prstGeom>
          <a:ln w="50800" cap="rnd">
            <a:gradFill flip="none" rotWithShape="1">
              <a:gsLst>
                <a:gs pos="0">
                  <a:schemeClr val="tx2">
                    <a:lumMod val="20000"/>
                    <a:lumOff val="80000"/>
                    <a:alpha val="0"/>
                  </a:schemeClr>
                </a:gs>
                <a:gs pos="100000">
                  <a:schemeClr val="tx2">
                    <a:lumMod val="20000"/>
                    <a:lumOff val="80000"/>
                  </a:schemeClr>
                </a:gs>
              </a:gsLst>
              <a:lin ang="16200000" scaled="1"/>
              <a:tileRect/>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阿里巴巴普惠体 R" panose="00020600040101010101" pitchFamily="18" charset="-122"/>
            </a:endParaRPr>
          </a:p>
        </p:txBody>
      </p:sp>
      <p:sp>
        <p:nvSpPr>
          <p:cNvPr id="59" name="椭圆 58">
            <a:extLst>
              <a:ext uri="{FF2B5EF4-FFF2-40B4-BE49-F238E27FC236}">
                <a16:creationId xmlns:a16="http://schemas.microsoft.com/office/drawing/2014/main" xmlns="" id="{F39213E0-1C82-420B-980C-50638A5DEC97}"/>
              </a:ext>
            </a:extLst>
          </p:cNvPr>
          <p:cNvSpPr/>
          <p:nvPr userDrawn="1"/>
        </p:nvSpPr>
        <p:spPr>
          <a:xfrm>
            <a:off x="307394" y="6678000"/>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a:extLst>
              <a:ext uri="{FF2B5EF4-FFF2-40B4-BE49-F238E27FC236}">
                <a16:creationId xmlns:a16="http://schemas.microsoft.com/office/drawing/2014/main" xmlns="" id="{01B4E1CA-E81C-41FE-AF2D-6BBD1D02A7D6}"/>
              </a:ext>
            </a:extLst>
          </p:cNvPr>
          <p:cNvSpPr/>
          <p:nvPr userDrawn="1"/>
        </p:nvSpPr>
        <p:spPr>
          <a:xfrm>
            <a:off x="509269" y="6678000"/>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a:extLst>
              <a:ext uri="{FF2B5EF4-FFF2-40B4-BE49-F238E27FC236}">
                <a16:creationId xmlns:a16="http://schemas.microsoft.com/office/drawing/2014/main" xmlns="" id="{A1159EFE-AD90-4A44-9508-4F4F85EABC38}"/>
              </a:ext>
            </a:extLst>
          </p:cNvPr>
          <p:cNvSpPr/>
          <p:nvPr userDrawn="1"/>
        </p:nvSpPr>
        <p:spPr>
          <a:xfrm>
            <a:off x="711144" y="6678000"/>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a:extLst>
              <a:ext uri="{FF2B5EF4-FFF2-40B4-BE49-F238E27FC236}">
                <a16:creationId xmlns:a16="http://schemas.microsoft.com/office/drawing/2014/main" xmlns="" id="{53109171-8BAD-4A1D-917D-7E6296462BB7}"/>
              </a:ext>
            </a:extLst>
          </p:cNvPr>
          <p:cNvSpPr/>
          <p:nvPr userDrawn="1"/>
        </p:nvSpPr>
        <p:spPr>
          <a:xfrm>
            <a:off x="913019" y="6678000"/>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a:extLst>
              <a:ext uri="{FF2B5EF4-FFF2-40B4-BE49-F238E27FC236}">
                <a16:creationId xmlns:a16="http://schemas.microsoft.com/office/drawing/2014/main" xmlns="" id="{36341C1B-7A04-4789-B749-E721DAB68221}"/>
              </a:ext>
            </a:extLst>
          </p:cNvPr>
          <p:cNvSpPr/>
          <p:nvPr userDrawn="1"/>
        </p:nvSpPr>
        <p:spPr>
          <a:xfrm>
            <a:off x="1114893" y="6678000"/>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任意多边形: 形状 107">
            <a:extLst>
              <a:ext uri="{FF2B5EF4-FFF2-40B4-BE49-F238E27FC236}">
                <a16:creationId xmlns:a16="http://schemas.microsoft.com/office/drawing/2014/main" xmlns="" id="{482C0397-B1B5-4A68-8F1A-A0EDEDC8B696}"/>
              </a:ext>
            </a:extLst>
          </p:cNvPr>
          <p:cNvSpPr>
            <a:spLocks noChangeAspect="1"/>
          </p:cNvSpPr>
          <p:nvPr userDrawn="1"/>
        </p:nvSpPr>
        <p:spPr>
          <a:xfrm>
            <a:off x="10007600" y="321377"/>
            <a:ext cx="1511300" cy="332486"/>
          </a:xfrm>
          <a:custGeom>
            <a:avLst/>
            <a:gdLst>
              <a:gd name="connsiteX0" fmla="*/ 650145 w 2176764"/>
              <a:gd name="connsiteY0" fmla="*/ 380886 h 478888"/>
              <a:gd name="connsiteX1" fmla="*/ 635410 w 2176764"/>
              <a:gd name="connsiteY1" fmla="*/ 420881 h 478888"/>
              <a:gd name="connsiteX2" fmla="*/ 666118 w 2176764"/>
              <a:gd name="connsiteY2" fmla="*/ 420881 h 478888"/>
              <a:gd name="connsiteX3" fmla="*/ 651631 w 2176764"/>
              <a:gd name="connsiteY3" fmla="*/ 380886 h 478888"/>
              <a:gd name="connsiteX4" fmla="*/ 2041766 w 2176764"/>
              <a:gd name="connsiteY4" fmla="*/ 380143 h 478888"/>
              <a:gd name="connsiteX5" fmla="*/ 2041766 w 2176764"/>
              <a:gd name="connsiteY5" fmla="*/ 412585 h 478888"/>
              <a:gd name="connsiteX6" fmla="*/ 2051425 w 2176764"/>
              <a:gd name="connsiteY6" fmla="*/ 412585 h 478888"/>
              <a:gd name="connsiteX7" fmla="*/ 2061640 w 2176764"/>
              <a:gd name="connsiteY7" fmla="*/ 412028 h 478888"/>
              <a:gd name="connsiteX8" fmla="*/ 2068636 w 2176764"/>
              <a:gd name="connsiteY8" fmla="*/ 409737 h 478888"/>
              <a:gd name="connsiteX9" fmla="*/ 2072661 w 2176764"/>
              <a:gd name="connsiteY9" fmla="*/ 404660 h 478888"/>
              <a:gd name="connsiteX10" fmla="*/ 2073961 w 2176764"/>
              <a:gd name="connsiteY10" fmla="*/ 395869 h 478888"/>
              <a:gd name="connsiteX11" fmla="*/ 2072661 w 2176764"/>
              <a:gd name="connsiteY11" fmla="*/ 387944 h 478888"/>
              <a:gd name="connsiteX12" fmla="*/ 2068636 w 2176764"/>
              <a:gd name="connsiteY12" fmla="*/ 383115 h 478888"/>
              <a:gd name="connsiteX13" fmla="*/ 2061640 w 2176764"/>
              <a:gd name="connsiteY13" fmla="*/ 380762 h 478888"/>
              <a:gd name="connsiteX14" fmla="*/ 2051425 w 2176764"/>
              <a:gd name="connsiteY14" fmla="*/ 380143 h 478888"/>
              <a:gd name="connsiteX15" fmla="*/ 1270241 w 2176764"/>
              <a:gd name="connsiteY15" fmla="*/ 380143 h 478888"/>
              <a:gd name="connsiteX16" fmla="*/ 1270241 w 2176764"/>
              <a:gd name="connsiteY16" fmla="*/ 412585 h 478888"/>
              <a:gd name="connsiteX17" fmla="*/ 1279900 w 2176764"/>
              <a:gd name="connsiteY17" fmla="*/ 412585 h 478888"/>
              <a:gd name="connsiteX18" fmla="*/ 1290115 w 2176764"/>
              <a:gd name="connsiteY18" fmla="*/ 412028 h 478888"/>
              <a:gd name="connsiteX19" fmla="*/ 1297111 w 2176764"/>
              <a:gd name="connsiteY19" fmla="*/ 409737 h 478888"/>
              <a:gd name="connsiteX20" fmla="*/ 1301136 w 2176764"/>
              <a:gd name="connsiteY20" fmla="*/ 404660 h 478888"/>
              <a:gd name="connsiteX21" fmla="*/ 1302436 w 2176764"/>
              <a:gd name="connsiteY21" fmla="*/ 395869 h 478888"/>
              <a:gd name="connsiteX22" fmla="*/ 1301136 w 2176764"/>
              <a:gd name="connsiteY22" fmla="*/ 387944 h 478888"/>
              <a:gd name="connsiteX23" fmla="*/ 1297111 w 2176764"/>
              <a:gd name="connsiteY23" fmla="*/ 383115 h 478888"/>
              <a:gd name="connsiteX24" fmla="*/ 1290115 w 2176764"/>
              <a:gd name="connsiteY24" fmla="*/ 380762 h 478888"/>
              <a:gd name="connsiteX25" fmla="*/ 1279900 w 2176764"/>
              <a:gd name="connsiteY25" fmla="*/ 380143 h 478888"/>
              <a:gd name="connsiteX26" fmla="*/ 822566 w 2176764"/>
              <a:gd name="connsiteY26" fmla="*/ 380143 h 478888"/>
              <a:gd name="connsiteX27" fmla="*/ 822566 w 2176764"/>
              <a:gd name="connsiteY27" fmla="*/ 446637 h 478888"/>
              <a:gd name="connsiteX28" fmla="*/ 835939 w 2176764"/>
              <a:gd name="connsiteY28" fmla="*/ 446637 h 478888"/>
              <a:gd name="connsiteX29" fmla="*/ 848198 w 2176764"/>
              <a:gd name="connsiteY29" fmla="*/ 445089 h 478888"/>
              <a:gd name="connsiteX30" fmla="*/ 857795 w 2176764"/>
              <a:gd name="connsiteY30" fmla="*/ 439765 h 478888"/>
              <a:gd name="connsiteX31" fmla="*/ 863986 w 2176764"/>
              <a:gd name="connsiteY31" fmla="*/ 429549 h 478888"/>
              <a:gd name="connsiteX32" fmla="*/ 866153 w 2176764"/>
              <a:gd name="connsiteY32" fmla="*/ 413452 h 478888"/>
              <a:gd name="connsiteX33" fmla="*/ 863862 w 2176764"/>
              <a:gd name="connsiteY33" fmla="*/ 396673 h 478888"/>
              <a:gd name="connsiteX34" fmla="*/ 857547 w 2176764"/>
              <a:gd name="connsiteY34" fmla="*/ 386520 h 478888"/>
              <a:gd name="connsiteX35" fmla="*/ 848012 w 2176764"/>
              <a:gd name="connsiteY35" fmla="*/ 381505 h 478888"/>
              <a:gd name="connsiteX36" fmla="*/ 835939 w 2176764"/>
              <a:gd name="connsiteY36" fmla="*/ 380143 h 478888"/>
              <a:gd name="connsiteX37" fmla="*/ 727316 w 2176764"/>
              <a:gd name="connsiteY37" fmla="*/ 380143 h 478888"/>
              <a:gd name="connsiteX38" fmla="*/ 727316 w 2176764"/>
              <a:gd name="connsiteY38" fmla="*/ 446637 h 478888"/>
              <a:gd name="connsiteX39" fmla="*/ 740690 w 2176764"/>
              <a:gd name="connsiteY39" fmla="*/ 446637 h 478888"/>
              <a:gd name="connsiteX40" fmla="*/ 752948 w 2176764"/>
              <a:gd name="connsiteY40" fmla="*/ 445089 h 478888"/>
              <a:gd name="connsiteX41" fmla="*/ 762545 w 2176764"/>
              <a:gd name="connsiteY41" fmla="*/ 439765 h 478888"/>
              <a:gd name="connsiteX42" fmla="*/ 768736 w 2176764"/>
              <a:gd name="connsiteY42" fmla="*/ 429549 h 478888"/>
              <a:gd name="connsiteX43" fmla="*/ 770903 w 2176764"/>
              <a:gd name="connsiteY43" fmla="*/ 413452 h 478888"/>
              <a:gd name="connsiteX44" fmla="*/ 768612 w 2176764"/>
              <a:gd name="connsiteY44" fmla="*/ 396673 h 478888"/>
              <a:gd name="connsiteX45" fmla="*/ 762297 w 2176764"/>
              <a:gd name="connsiteY45" fmla="*/ 386520 h 478888"/>
              <a:gd name="connsiteX46" fmla="*/ 752762 w 2176764"/>
              <a:gd name="connsiteY46" fmla="*/ 381505 h 478888"/>
              <a:gd name="connsiteX47" fmla="*/ 740690 w 2176764"/>
              <a:gd name="connsiteY47" fmla="*/ 380143 h 478888"/>
              <a:gd name="connsiteX48" fmla="*/ 1722269 w 2176764"/>
              <a:gd name="connsiteY48" fmla="*/ 378657 h 478888"/>
              <a:gd name="connsiteX49" fmla="*/ 1709515 w 2176764"/>
              <a:gd name="connsiteY49" fmla="*/ 380762 h 478888"/>
              <a:gd name="connsiteX50" fmla="*/ 1701776 w 2176764"/>
              <a:gd name="connsiteY50" fmla="*/ 387139 h 478888"/>
              <a:gd name="connsiteX51" fmla="*/ 1697938 w 2176764"/>
              <a:gd name="connsiteY51" fmla="*/ 397974 h 478888"/>
              <a:gd name="connsiteX52" fmla="*/ 1696885 w 2176764"/>
              <a:gd name="connsiteY52" fmla="*/ 413452 h 478888"/>
              <a:gd name="connsiteX53" fmla="*/ 1697938 w 2176764"/>
              <a:gd name="connsiteY53" fmla="*/ 429178 h 478888"/>
              <a:gd name="connsiteX54" fmla="*/ 1701776 w 2176764"/>
              <a:gd name="connsiteY54" fmla="*/ 439950 h 478888"/>
              <a:gd name="connsiteX55" fmla="*/ 1709515 w 2176764"/>
              <a:gd name="connsiteY55" fmla="*/ 446142 h 478888"/>
              <a:gd name="connsiteX56" fmla="*/ 1722269 w 2176764"/>
              <a:gd name="connsiteY56" fmla="*/ 448123 h 478888"/>
              <a:gd name="connsiteX57" fmla="*/ 1735147 w 2176764"/>
              <a:gd name="connsiteY57" fmla="*/ 446142 h 478888"/>
              <a:gd name="connsiteX58" fmla="*/ 1742886 w 2176764"/>
              <a:gd name="connsiteY58" fmla="*/ 439950 h 478888"/>
              <a:gd name="connsiteX59" fmla="*/ 1746725 w 2176764"/>
              <a:gd name="connsiteY59" fmla="*/ 429178 h 478888"/>
              <a:gd name="connsiteX60" fmla="*/ 1747777 w 2176764"/>
              <a:gd name="connsiteY60" fmla="*/ 413452 h 478888"/>
              <a:gd name="connsiteX61" fmla="*/ 1746725 w 2176764"/>
              <a:gd name="connsiteY61" fmla="*/ 397974 h 478888"/>
              <a:gd name="connsiteX62" fmla="*/ 1742886 w 2176764"/>
              <a:gd name="connsiteY62" fmla="*/ 387139 h 478888"/>
              <a:gd name="connsiteX63" fmla="*/ 1735147 w 2176764"/>
              <a:gd name="connsiteY63" fmla="*/ 380762 h 478888"/>
              <a:gd name="connsiteX64" fmla="*/ 1722269 w 2176764"/>
              <a:gd name="connsiteY64" fmla="*/ 378657 h 478888"/>
              <a:gd name="connsiteX65" fmla="*/ 1522244 w 2176764"/>
              <a:gd name="connsiteY65" fmla="*/ 378657 h 478888"/>
              <a:gd name="connsiteX66" fmla="*/ 1509490 w 2176764"/>
              <a:gd name="connsiteY66" fmla="*/ 380762 h 478888"/>
              <a:gd name="connsiteX67" fmla="*/ 1501751 w 2176764"/>
              <a:gd name="connsiteY67" fmla="*/ 387139 h 478888"/>
              <a:gd name="connsiteX68" fmla="*/ 1497913 w 2176764"/>
              <a:gd name="connsiteY68" fmla="*/ 397974 h 478888"/>
              <a:gd name="connsiteX69" fmla="*/ 1496860 w 2176764"/>
              <a:gd name="connsiteY69" fmla="*/ 413452 h 478888"/>
              <a:gd name="connsiteX70" fmla="*/ 1497913 w 2176764"/>
              <a:gd name="connsiteY70" fmla="*/ 429178 h 478888"/>
              <a:gd name="connsiteX71" fmla="*/ 1501751 w 2176764"/>
              <a:gd name="connsiteY71" fmla="*/ 439950 h 478888"/>
              <a:gd name="connsiteX72" fmla="*/ 1509490 w 2176764"/>
              <a:gd name="connsiteY72" fmla="*/ 446142 h 478888"/>
              <a:gd name="connsiteX73" fmla="*/ 1522244 w 2176764"/>
              <a:gd name="connsiteY73" fmla="*/ 448123 h 478888"/>
              <a:gd name="connsiteX74" fmla="*/ 1535122 w 2176764"/>
              <a:gd name="connsiteY74" fmla="*/ 446142 h 478888"/>
              <a:gd name="connsiteX75" fmla="*/ 1542861 w 2176764"/>
              <a:gd name="connsiteY75" fmla="*/ 439950 h 478888"/>
              <a:gd name="connsiteX76" fmla="*/ 1546700 w 2176764"/>
              <a:gd name="connsiteY76" fmla="*/ 429178 h 478888"/>
              <a:gd name="connsiteX77" fmla="*/ 1547752 w 2176764"/>
              <a:gd name="connsiteY77" fmla="*/ 413452 h 478888"/>
              <a:gd name="connsiteX78" fmla="*/ 1546700 w 2176764"/>
              <a:gd name="connsiteY78" fmla="*/ 397974 h 478888"/>
              <a:gd name="connsiteX79" fmla="*/ 1542861 w 2176764"/>
              <a:gd name="connsiteY79" fmla="*/ 387139 h 478888"/>
              <a:gd name="connsiteX80" fmla="*/ 1535122 w 2176764"/>
              <a:gd name="connsiteY80" fmla="*/ 380762 h 478888"/>
              <a:gd name="connsiteX81" fmla="*/ 1522244 w 2176764"/>
              <a:gd name="connsiteY81" fmla="*/ 378657 h 478888"/>
              <a:gd name="connsiteX82" fmla="*/ 1093619 w 2176764"/>
              <a:gd name="connsiteY82" fmla="*/ 378657 h 478888"/>
              <a:gd name="connsiteX83" fmla="*/ 1080865 w 2176764"/>
              <a:gd name="connsiteY83" fmla="*/ 380762 h 478888"/>
              <a:gd name="connsiteX84" fmla="*/ 1073126 w 2176764"/>
              <a:gd name="connsiteY84" fmla="*/ 387139 h 478888"/>
              <a:gd name="connsiteX85" fmla="*/ 1069288 w 2176764"/>
              <a:gd name="connsiteY85" fmla="*/ 397974 h 478888"/>
              <a:gd name="connsiteX86" fmla="*/ 1068235 w 2176764"/>
              <a:gd name="connsiteY86" fmla="*/ 413452 h 478888"/>
              <a:gd name="connsiteX87" fmla="*/ 1069288 w 2176764"/>
              <a:gd name="connsiteY87" fmla="*/ 429178 h 478888"/>
              <a:gd name="connsiteX88" fmla="*/ 1073126 w 2176764"/>
              <a:gd name="connsiteY88" fmla="*/ 439950 h 478888"/>
              <a:gd name="connsiteX89" fmla="*/ 1080865 w 2176764"/>
              <a:gd name="connsiteY89" fmla="*/ 446142 h 478888"/>
              <a:gd name="connsiteX90" fmla="*/ 1093619 w 2176764"/>
              <a:gd name="connsiteY90" fmla="*/ 448123 h 478888"/>
              <a:gd name="connsiteX91" fmla="*/ 1106497 w 2176764"/>
              <a:gd name="connsiteY91" fmla="*/ 446142 h 478888"/>
              <a:gd name="connsiteX92" fmla="*/ 1114236 w 2176764"/>
              <a:gd name="connsiteY92" fmla="*/ 439950 h 478888"/>
              <a:gd name="connsiteX93" fmla="*/ 1118075 w 2176764"/>
              <a:gd name="connsiteY93" fmla="*/ 429178 h 478888"/>
              <a:gd name="connsiteX94" fmla="*/ 1119127 w 2176764"/>
              <a:gd name="connsiteY94" fmla="*/ 413452 h 478888"/>
              <a:gd name="connsiteX95" fmla="*/ 1118075 w 2176764"/>
              <a:gd name="connsiteY95" fmla="*/ 397974 h 478888"/>
              <a:gd name="connsiteX96" fmla="*/ 1114236 w 2176764"/>
              <a:gd name="connsiteY96" fmla="*/ 387139 h 478888"/>
              <a:gd name="connsiteX97" fmla="*/ 1106497 w 2176764"/>
              <a:gd name="connsiteY97" fmla="*/ 380762 h 478888"/>
              <a:gd name="connsiteX98" fmla="*/ 1093619 w 2176764"/>
              <a:gd name="connsiteY98" fmla="*/ 378657 h 478888"/>
              <a:gd name="connsiteX99" fmla="*/ 2125872 w 2176764"/>
              <a:gd name="connsiteY99" fmla="*/ 370484 h 478888"/>
              <a:gd name="connsiteX100" fmla="*/ 2173668 w 2176764"/>
              <a:gd name="connsiteY100" fmla="*/ 370484 h 478888"/>
              <a:gd name="connsiteX101" fmla="*/ 2173668 w 2176764"/>
              <a:gd name="connsiteY101" fmla="*/ 380390 h 478888"/>
              <a:gd name="connsiteX102" fmla="*/ 2137016 w 2176764"/>
              <a:gd name="connsiteY102" fmla="*/ 380390 h 478888"/>
              <a:gd name="connsiteX103" fmla="*/ 2137016 w 2176764"/>
              <a:gd name="connsiteY103" fmla="*/ 407013 h 478888"/>
              <a:gd name="connsiteX104" fmla="*/ 2171192 w 2176764"/>
              <a:gd name="connsiteY104" fmla="*/ 407013 h 478888"/>
              <a:gd name="connsiteX105" fmla="*/ 2171192 w 2176764"/>
              <a:gd name="connsiteY105" fmla="*/ 416424 h 478888"/>
              <a:gd name="connsiteX106" fmla="*/ 2137016 w 2176764"/>
              <a:gd name="connsiteY106" fmla="*/ 416424 h 478888"/>
              <a:gd name="connsiteX107" fmla="*/ 2137016 w 2176764"/>
              <a:gd name="connsiteY107" fmla="*/ 446389 h 478888"/>
              <a:gd name="connsiteX108" fmla="*/ 2176764 w 2176764"/>
              <a:gd name="connsiteY108" fmla="*/ 446389 h 478888"/>
              <a:gd name="connsiteX109" fmla="*/ 2176764 w 2176764"/>
              <a:gd name="connsiteY109" fmla="*/ 456419 h 478888"/>
              <a:gd name="connsiteX110" fmla="*/ 2125872 w 2176764"/>
              <a:gd name="connsiteY110" fmla="*/ 456419 h 478888"/>
              <a:gd name="connsiteX111" fmla="*/ 2030622 w 2176764"/>
              <a:gd name="connsiteY111" fmla="*/ 370484 h 478888"/>
              <a:gd name="connsiteX112" fmla="*/ 2052415 w 2176764"/>
              <a:gd name="connsiteY112" fmla="*/ 370484 h 478888"/>
              <a:gd name="connsiteX113" fmla="*/ 2067708 w 2176764"/>
              <a:gd name="connsiteY113" fmla="*/ 371785 h 478888"/>
              <a:gd name="connsiteX114" fmla="*/ 2077861 w 2176764"/>
              <a:gd name="connsiteY114" fmla="*/ 376057 h 478888"/>
              <a:gd name="connsiteX115" fmla="*/ 2083495 w 2176764"/>
              <a:gd name="connsiteY115" fmla="*/ 383920 h 478888"/>
              <a:gd name="connsiteX116" fmla="*/ 2085229 w 2176764"/>
              <a:gd name="connsiteY116" fmla="*/ 395869 h 478888"/>
              <a:gd name="connsiteX117" fmla="*/ 2080895 w 2176764"/>
              <a:gd name="connsiteY117" fmla="*/ 412771 h 478888"/>
              <a:gd name="connsiteX118" fmla="*/ 2067646 w 2176764"/>
              <a:gd name="connsiteY118" fmla="*/ 420510 h 478888"/>
              <a:gd name="connsiteX119" fmla="*/ 2093401 w 2176764"/>
              <a:gd name="connsiteY119" fmla="*/ 456419 h 478888"/>
              <a:gd name="connsiteX120" fmla="*/ 2080276 w 2176764"/>
              <a:gd name="connsiteY120" fmla="*/ 456419 h 478888"/>
              <a:gd name="connsiteX121" fmla="*/ 2056625 w 2176764"/>
              <a:gd name="connsiteY121" fmla="*/ 421748 h 478888"/>
              <a:gd name="connsiteX122" fmla="*/ 2054582 w 2176764"/>
              <a:gd name="connsiteY122" fmla="*/ 421872 h 478888"/>
              <a:gd name="connsiteX123" fmla="*/ 2052415 w 2176764"/>
              <a:gd name="connsiteY123" fmla="*/ 421872 h 478888"/>
              <a:gd name="connsiteX124" fmla="*/ 2041766 w 2176764"/>
              <a:gd name="connsiteY124" fmla="*/ 421872 h 478888"/>
              <a:gd name="connsiteX125" fmla="*/ 2041766 w 2176764"/>
              <a:gd name="connsiteY125" fmla="*/ 456419 h 478888"/>
              <a:gd name="connsiteX126" fmla="*/ 2030622 w 2176764"/>
              <a:gd name="connsiteY126" fmla="*/ 456419 h 478888"/>
              <a:gd name="connsiteX127" fmla="*/ 1954422 w 2176764"/>
              <a:gd name="connsiteY127" fmla="*/ 370484 h 478888"/>
              <a:gd name="connsiteX128" fmla="*/ 2002218 w 2176764"/>
              <a:gd name="connsiteY128" fmla="*/ 370484 h 478888"/>
              <a:gd name="connsiteX129" fmla="*/ 2002218 w 2176764"/>
              <a:gd name="connsiteY129" fmla="*/ 380390 h 478888"/>
              <a:gd name="connsiteX130" fmla="*/ 1965566 w 2176764"/>
              <a:gd name="connsiteY130" fmla="*/ 380390 h 478888"/>
              <a:gd name="connsiteX131" fmla="*/ 1965566 w 2176764"/>
              <a:gd name="connsiteY131" fmla="*/ 407013 h 478888"/>
              <a:gd name="connsiteX132" fmla="*/ 1999742 w 2176764"/>
              <a:gd name="connsiteY132" fmla="*/ 407013 h 478888"/>
              <a:gd name="connsiteX133" fmla="*/ 1999742 w 2176764"/>
              <a:gd name="connsiteY133" fmla="*/ 416424 h 478888"/>
              <a:gd name="connsiteX134" fmla="*/ 1965566 w 2176764"/>
              <a:gd name="connsiteY134" fmla="*/ 416424 h 478888"/>
              <a:gd name="connsiteX135" fmla="*/ 1965566 w 2176764"/>
              <a:gd name="connsiteY135" fmla="*/ 446389 h 478888"/>
              <a:gd name="connsiteX136" fmla="*/ 2005314 w 2176764"/>
              <a:gd name="connsiteY136" fmla="*/ 446389 h 478888"/>
              <a:gd name="connsiteX137" fmla="*/ 2005314 w 2176764"/>
              <a:gd name="connsiteY137" fmla="*/ 456419 h 478888"/>
              <a:gd name="connsiteX138" fmla="*/ 1954422 w 2176764"/>
              <a:gd name="connsiteY138" fmla="*/ 456419 h 478888"/>
              <a:gd name="connsiteX139" fmla="*/ 1859172 w 2176764"/>
              <a:gd name="connsiteY139" fmla="*/ 370484 h 478888"/>
              <a:gd name="connsiteX140" fmla="*/ 1870316 w 2176764"/>
              <a:gd name="connsiteY140" fmla="*/ 370484 h 478888"/>
              <a:gd name="connsiteX141" fmla="*/ 1870316 w 2176764"/>
              <a:gd name="connsiteY141" fmla="*/ 405527 h 478888"/>
              <a:gd name="connsiteX142" fmla="*/ 1912788 w 2176764"/>
              <a:gd name="connsiteY142" fmla="*/ 405527 h 478888"/>
              <a:gd name="connsiteX143" fmla="*/ 1912788 w 2176764"/>
              <a:gd name="connsiteY143" fmla="*/ 370484 h 478888"/>
              <a:gd name="connsiteX144" fmla="*/ 1924056 w 2176764"/>
              <a:gd name="connsiteY144" fmla="*/ 370484 h 478888"/>
              <a:gd name="connsiteX145" fmla="*/ 1924056 w 2176764"/>
              <a:gd name="connsiteY145" fmla="*/ 456419 h 478888"/>
              <a:gd name="connsiteX146" fmla="*/ 1912788 w 2176764"/>
              <a:gd name="connsiteY146" fmla="*/ 456419 h 478888"/>
              <a:gd name="connsiteX147" fmla="*/ 1912788 w 2176764"/>
              <a:gd name="connsiteY147" fmla="*/ 414814 h 478888"/>
              <a:gd name="connsiteX148" fmla="*/ 1870316 w 2176764"/>
              <a:gd name="connsiteY148" fmla="*/ 414814 h 478888"/>
              <a:gd name="connsiteX149" fmla="*/ 1870316 w 2176764"/>
              <a:gd name="connsiteY149" fmla="*/ 456419 h 478888"/>
              <a:gd name="connsiteX150" fmla="*/ 1859172 w 2176764"/>
              <a:gd name="connsiteY150" fmla="*/ 456419 h 478888"/>
              <a:gd name="connsiteX151" fmla="*/ 1411497 w 2176764"/>
              <a:gd name="connsiteY151" fmla="*/ 370484 h 478888"/>
              <a:gd name="connsiteX152" fmla="*/ 1422641 w 2176764"/>
              <a:gd name="connsiteY152" fmla="*/ 370484 h 478888"/>
              <a:gd name="connsiteX153" fmla="*/ 1422641 w 2176764"/>
              <a:gd name="connsiteY153" fmla="*/ 446389 h 478888"/>
              <a:gd name="connsiteX154" fmla="*/ 1459913 w 2176764"/>
              <a:gd name="connsiteY154" fmla="*/ 446389 h 478888"/>
              <a:gd name="connsiteX155" fmla="*/ 1459913 w 2176764"/>
              <a:gd name="connsiteY155" fmla="*/ 456419 h 478888"/>
              <a:gd name="connsiteX156" fmla="*/ 1411497 w 2176764"/>
              <a:gd name="connsiteY156" fmla="*/ 456419 h 478888"/>
              <a:gd name="connsiteX157" fmla="*/ 1259097 w 2176764"/>
              <a:gd name="connsiteY157" fmla="*/ 370484 h 478888"/>
              <a:gd name="connsiteX158" fmla="*/ 1280890 w 2176764"/>
              <a:gd name="connsiteY158" fmla="*/ 370484 h 478888"/>
              <a:gd name="connsiteX159" fmla="*/ 1296183 w 2176764"/>
              <a:gd name="connsiteY159" fmla="*/ 371785 h 478888"/>
              <a:gd name="connsiteX160" fmla="*/ 1306336 w 2176764"/>
              <a:gd name="connsiteY160" fmla="*/ 376057 h 478888"/>
              <a:gd name="connsiteX161" fmla="*/ 1311970 w 2176764"/>
              <a:gd name="connsiteY161" fmla="*/ 383920 h 478888"/>
              <a:gd name="connsiteX162" fmla="*/ 1313704 w 2176764"/>
              <a:gd name="connsiteY162" fmla="*/ 395869 h 478888"/>
              <a:gd name="connsiteX163" fmla="*/ 1309370 w 2176764"/>
              <a:gd name="connsiteY163" fmla="*/ 412771 h 478888"/>
              <a:gd name="connsiteX164" fmla="*/ 1296121 w 2176764"/>
              <a:gd name="connsiteY164" fmla="*/ 420510 h 478888"/>
              <a:gd name="connsiteX165" fmla="*/ 1321876 w 2176764"/>
              <a:gd name="connsiteY165" fmla="*/ 456419 h 478888"/>
              <a:gd name="connsiteX166" fmla="*/ 1308751 w 2176764"/>
              <a:gd name="connsiteY166" fmla="*/ 456419 h 478888"/>
              <a:gd name="connsiteX167" fmla="*/ 1285100 w 2176764"/>
              <a:gd name="connsiteY167" fmla="*/ 421748 h 478888"/>
              <a:gd name="connsiteX168" fmla="*/ 1283057 w 2176764"/>
              <a:gd name="connsiteY168" fmla="*/ 421872 h 478888"/>
              <a:gd name="connsiteX169" fmla="*/ 1280890 w 2176764"/>
              <a:gd name="connsiteY169" fmla="*/ 421872 h 478888"/>
              <a:gd name="connsiteX170" fmla="*/ 1270241 w 2176764"/>
              <a:gd name="connsiteY170" fmla="*/ 421872 h 478888"/>
              <a:gd name="connsiteX171" fmla="*/ 1270241 w 2176764"/>
              <a:gd name="connsiteY171" fmla="*/ 456419 h 478888"/>
              <a:gd name="connsiteX172" fmla="*/ 1259097 w 2176764"/>
              <a:gd name="connsiteY172" fmla="*/ 456419 h 478888"/>
              <a:gd name="connsiteX173" fmla="*/ 1163476 w 2176764"/>
              <a:gd name="connsiteY173" fmla="*/ 370484 h 478888"/>
              <a:gd name="connsiteX174" fmla="*/ 1174496 w 2176764"/>
              <a:gd name="connsiteY174" fmla="*/ 370484 h 478888"/>
              <a:gd name="connsiteX175" fmla="*/ 1174496 w 2176764"/>
              <a:gd name="connsiteY175" fmla="*/ 426206 h 478888"/>
              <a:gd name="connsiteX176" fmla="*/ 1175610 w 2176764"/>
              <a:gd name="connsiteY176" fmla="*/ 436545 h 478888"/>
              <a:gd name="connsiteX177" fmla="*/ 1179263 w 2176764"/>
              <a:gd name="connsiteY177" fmla="*/ 443170 h 478888"/>
              <a:gd name="connsiteX178" fmla="*/ 1185888 w 2176764"/>
              <a:gd name="connsiteY178" fmla="*/ 446761 h 478888"/>
              <a:gd name="connsiteX179" fmla="*/ 1195918 w 2176764"/>
              <a:gd name="connsiteY179" fmla="*/ 447875 h 478888"/>
              <a:gd name="connsiteX180" fmla="*/ 1206257 w 2176764"/>
              <a:gd name="connsiteY180" fmla="*/ 446761 h 478888"/>
              <a:gd name="connsiteX181" fmla="*/ 1212882 w 2176764"/>
              <a:gd name="connsiteY181" fmla="*/ 443170 h 478888"/>
              <a:gd name="connsiteX182" fmla="*/ 1216349 w 2176764"/>
              <a:gd name="connsiteY182" fmla="*/ 436545 h 478888"/>
              <a:gd name="connsiteX183" fmla="*/ 1217339 w 2176764"/>
              <a:gd name="connsiteY183" fmla="*/ 426206 h 478888"/>
              <a:gd name="connsiteX184" fmla="*/ 1217339 w 2176764"/>
              <a:gd name="connsiteY184" fmla="*/ 370484 h 478888"/>
              <a:gd name="connsiteX185" fmla="*/ 1228360 w 2176764"/>
              <a:gd name="connsiteY185" fmla="*/ 370484 h 478888"/>
              <a:gd name="connsiteX186" fmla="*/ 1228360 w 2176764"/>
              <a:gd name="connsiteY186" fmla="*/ 428682 h 478888"/>
              <a:gd name="connsiteX187" fmla="*/ 1220187 w 2176764"/>
              <a:gd name="connsiteY187" fmla="*/ 450785 h 478888"/>
              <a:gd name="connsiteX188" fmla="*/ 1195794 w 2176764"/>
              <a:gd name="connsiteY188" fmla="*/ 457657 h 478888"/>
              <a:gd name="connsiteX189" fmla="*/ 1171524 w 2176764"/>
              <a:gd name="connsiteY189" fmla="*/ 451033 h 478888"/>
              <a:gd name="connsiteX190" fmla="*/ 1163476 w 2176764"/>
              <a:gd name="connsiteY190" fmla="*/ 428682 h 478888"/>
              <a:gd name="connsiteX191" fmla="*/ 962698 w 2176764"/>
              <a:gd name="connsiteY191" fmla="*/ 370484 h 478888"/>
              <a:gd name="connsiteX192" fmla="*/ 975576 w 2176764"/>
              <a:gd name="connsiteY192" fmla="*/ 370484 h 478888"/>
              <a:gd name="connsiteX193" fmla="*/ 998731 w 2176764"/>
              <a:gd name="connsiteY193" fmla="*/ 409366 h 478888"/>
              <a:gd name="connsiteX194" fmla="*/ 999474 w 2176764"/>
              <a:gd name="connsiteY194" fmla="*/ 409366 h 478888"/>
              <a:gd name="connsiteX195" fmla="*/ 1022506 w 2176764"/>
              <a:gd name="connsiteY195" fmla="*/ 370484 h 478888"/>
              <a:gd name="connsiteX196" fmla="*/ 1034764 w 2176764"/>
              <a:gd name="connsiteY196" fmla="*/ 370484 h 478888"/>
              <a:gd name="connsiteX197" fmla="*/ 1004180 w 2176764"/>
              <a:gd name="connsiteY197" fmla="*/ 419395 h 478888"/>
              <a:gd name="connsiteX198" fmla="*/ 1004180 w 2176764"/>
              <a:gd name="connsiteY198" fmla="*/ 456419 h 478888"/>
              <a:gd name="connsiteX199" fmla="*/ 993035 w 2176764"/>
              <a:gd name="connsiteY199" fmla="*/ 456419 h 478888"/>
              <a:gd name="connsiteX200" fmla="*/ 993035 w 2176764"/>
              <a:gd name="connsiteY200" fmla="*/ 419519 h 478888"/>
              <a:gd name="connsiteX201" fmla="*/ 811422 w 2176764"/>
              <a:gd name="connsiteY201" fmla="*/ 370484 h 478888"/>
              <a:gd name="connsiteX202" fmla="*/ 836187 w 2176764"/>
              <a:gd name="connsiteY202" fmla="*/ 370484 h 478888"/>
              <a:gd name="connsiteX203" fmla="*/ 853089 w 2176764"/>
              <a:gd name="connsiteY203" fmla="*/ 372156 h 478888"/>
              <a:gd name="connsiteX204" fmla="*/ 866153 w 2176764"/>
              <a:gd name="connsiteY204" fmla="*/ 378533 h 478888"/>
              <a:gd name="connsiteX205" fmla="*/ 874635 w 2176764"/>
              <a:gd name="connsiteY205" fmla="*/ 391659 h 478888"/>
              <a:gd name="connsiteX206" fmla="*/ 877669 w 2176764"/>
              <a:gd name="connsiteY206" fmla="*/ 413452 h 478888"/>
              <a:gd name="connsiteX207" fmla="*/ 874635 w 2176764"/>
              <a:gd name="connsiteY207" fmla="*/ 434192 h 478888"/>
              <a:gd name="connsiteX208" fmla="*/ 866153 w 2176764"/>
              <a:gd name="connsiteY208" fmla="*/ 447380 h 478888"/>
              <a:gd name="connsiteX209" fmla="*/ 853089 w 2176764"/>
              <a:gd name="connsiteY209" fmla="*/ 454376 h 478888"/>
              <a:gd name="connsiteX210" fmla="*/ 836187 w 2176764"/>
              <a:gd name="connsiteY210" fmla="*/ 456419 h 478888"/>
              <a:gd name="connsiteX211" fmla="*/ 811422 w 2176764"/>
              <a:gd name="connsiteY211" fmla="*/ 456419 h 478888"/>
              <a:gd name="connsiteX212" fmla="*/ 716172 w 2176764"/>
              <a:gd name="connsiteY212" fmla="*/ 370484 h 478888"/>
              <a:gd name="connsiteX213" fmla="*/ 740937 w 2176764"/>
              <a:gd name="connsiteY213" fmla="*/ 370484 h 478888"/>
              <a:gd name="connsiteX214" fmla="*/ 757839 w 2176764"/>
              <a:gd name="connsiteY214" fmla="*/ 372156 h 478888"/>
              <a:gd name="connsiteX215" fmla="*/ 770903 w 2176764"/>
              <a:gd name="connsiteY215" fmla="*/ 378533 h 478888"/>
              <a:gd name="connsiteX216" fmla="*/ 779385 w 2176764"/>
              <a:gd name="connsiteY216" fmla="*/ 391659 h 478888"/>
              <a:gd name="connsiteX217" fmla="*/ 782419 w 2176764"/>
              <a:gd name="connsiteY217" fmla="*/ 413452 h 478888"/>
              <a:gd name="connsiteX218" fmla="*/ 779385 w 2176764"/>
              <a:gd name="connsiteY218" fmla="*/ 434192 h 478888"/>
              <a:gd name="connsiteX219" fmla="*/ 770903 w 2176764"/>
              <a:gd name="connsiteY219" fmla="*/ 447380 h 478888"/>
              <a:gd name="connsiteX220" fmla="*/ 757839 w 2176764"/>
              <a:gd name="connsiteY220" fmla="*/ 454376 h 478888"/>
              <a:gd name="connsiteX221" fmla="*/ 740937 w 2176764"/>
              <a:gd name="connsiteY221" fmla="*/ 456419 h 478888"/>
              <a:gd name="connsiteX222" fmla="*/ 716172 w 2176764"/>
              <a:gd name="connsiteY222" fmla="*/ 456419 h 478888"/>
              <a:gd name="connsiteX223" fmla="*/ 643458 w 2176764"/>
              <a:gd name="connsiteY223" fmla="*/ 370484 h 478888"/>
              <a:gd name="connsiteX224" fmla="*/ 658317 w 2176764"/>
              <a:gd name="connsiteY224" fmla="*/ 370484 h 478888"/>
              <a:gd name="connsiteX225" fmla="*/ 690759 w 2176764"/>
              <a:gd name="connsiteY225" fmla="*/ 456419 h 478888"/>
              <a:gd name="connsiteX226" fmla="*/ 678996 w 2176764"/>
              <a:gd name="connsiteY226" fmla="*/ 456419 h 478888"/>
              <a:gd name="connsiteX227" fmla="*/ 669709 w 2176764"/>
              <a:gd name="connsiteY227" fmla="*/ 430787 h 478888"/>
              <a:gd name="connsiteX228" fmla="*/ 631695 w 2176764"/>
              <a:gd name="connsiteY228" fmla="*/ 430787 h 478888"/>
              <a:gd name="connsiteX229" fmla="*/ 622284 w 2176764"/>
              <a:gd name="connsiteY229" fmla="*/ 456419 h 478888"/>
              <a:gd name="connsiteX230" fmla="*/ 610892 w 2176764"/>
              <a:gd name="connsiteY230" fmla="*/ 456419 h 478888"/>
              <a:gd name="connsiteX231" fmla="*/ 1722269 w 2176764"/>
              <a:gd name="connsiteY231" fmla="*/ 369246 h 478888"/>
              <a:gd name="connsiteX232" fmla="*/ 1738367 w 2176764"/>
              <a:gd name="connsiteY232" fmla="*/ 371289 h 478888"/>
              <a:gd name="connsiteX233" fmla="*/ 1749944 w 2176764"/>
              <a:gd name="connsiteY233" fmla="*/ 378409 h 478888"/>
              <a:gd name="connsiteX234" fmla="*/ 1756940 w 2176764"/>
              <a:gd name="connsiteY234" fmla="*/ 391968 h 478888"/>
              <a:gd name="connsiteX235" fmla="*/ 1759293 w 2176764"/>
              <a:gd name="connsiteY235" fmla="*/ 413452 h 478888"/>
              <a:gd name="connsiteX236" fmla="*/ 1756940 w 2176764"/>
              <a:gd name="connsiteY236" fmla="*/ 434997 h 478888"/>
              <a:gd name="connsiteX237" fmla="*/ 1749944 w 2176764"/>
              <a:gd name="connsiteY237" fmla="*/ 448556 h 478888"/>
              <a:gd name="connsiteX238" fmla="*/ 1738367 w 2176764"/>
              <a:gd name="connsiteY238" fmla="*/ 455614 h 478888"/>
              <a:gd name="connsiteX239" fmla="*/ 1722269 w 2176764"/>
              <a:gd name="connsiteY239" fmla="*/ 457657 h 478888"/>
              <a:gd name="connsiteX240" fmla="*/ 1706234 w 2176764"/>
              <a:gd name="connsiteY240" fmla="*/ 455614 h 478888"/>
              <a:gd name="connsiteX241" fmla="*/ 1694656 w 2176764"/>
              <a:gd name="connsiteY241" fmla="*/ 448556 h 478888"/>
              <a:gd name="connsiteX242" fmla="*/ 1687598 w 2176764"/>
              <a:gd name="connsiteY242" fmla="*/ 434997 h 478888"/>
              <a:gd name="connsiteX243" fmla="*/ 1685246 w 2176764"/>
              <a:gd name="connsiteY243" fmla="*/ 413452 h 478888"/>
              <a:gd name="connsiteX244" fmla="*/ 1687598 w 2176764"/>
              <a:gd name="connsiteY244" fmla="*/ 391968 h 478888"/>
              <a:gd name="connsiteX245" fmla="*/ 1694656 w 2176764"/>
              <a:gd name="connsiteY245" fmla="*/ 378409 h 478888"/>
              <a:gd name="connsiteX246" fmla="*/ 1706234 w 2176764"/>
              <a:gd name="connsiteY246" fmla="*/ 371289 h 478888"/>
              <a:gd name="connsiteX247" fmla="*/ 1722269 w 2176764"/>
              <a:gd name="connsiteY247" fmla="*/ 369246 h 478888"/>
              <a:gd name="connsiteX248" fmla="*/ 1631477 w 2176764"/>
              <a:gd name="connsiteY248" fmla="*/ 369246 h 478888"/>
              <a:gd name="connsiteX249" fmla="*/ 1637606 w 2176764"/>
              <a:gd name="connsiteY249" fmla="*/ 369494 h 478888"/>
              <a:gd name="connsiteX250" fmla="*/ 1643736 w 2176764"/>
              <a:gd name="connsiteY250" fmla="*/ 370175 h 478888"/>
              <a:gd name="connsiteX251" fmla="*/ 1649370 w 2176764"/>
              <a:gd name="connsiteY251" fmla="*/ 371227 h 478888"/>
              <a:gd name="connsiteX252" fmla="*/ 1653889 w 2176764"/>
              <a:gd name="connsiteY252" fmla="*/ 372590 h 478888"/>
              <a:gd name="connsiteX253" fmla="*/ 1653889 w 2176764"/>
              <a:gd name="connsiteY253" fmla="*/ 382496 h 478888"/>
              <a:gd name="connsiteX254" fmla="*/ 1644045 w 2176764"/>
              <a:gd name="connsiteY254" fmla="*/ 379895 h 478888"/>
              <a:gd name="connsiteX255" fmla="*/ 1631972 w 2176764"/>
              <a:gd name="connsiteY255" fmla="*/ 379028 h 478888"/>
              <a:gd name="connsiteX256" fmla="*/ 1619156 w 2176764"/>
              <a:gd name="connsiteY256" fmla="*/ 380514 h 478888"/>
              <a:gd name="connsiteX257" fmla="*/ 1609622 w 2176764"/>
              <a:gd name="connsiteY257" fmla="*/ 385839 h 478888"/>
              <a:gd name="connsiteX258" fmla="*/ 1603678 w 2176764"/>
              <a:gd name="connsiteY258" fmla="*/ 396364 h 478888"/>
              <a:gd name="connsiteX259" fmla="*/ 1601635 w 2176764"/>
              <a:gd name="connsiteY259" fmla="*/ 413452 h 478888"/>
              <a:gd name="connsiteX260" fmla="*/ 1603554 w 2176764"/>
              <a:gd name="connsiteY260" fmla="*/ 431221 h 478888"/>
              <a:gd name="connsiteX261" fmla="*/ 1609312 w 2176764"/>
              <a:gd name="connsiteY261" fmla="*/ 441684 h 478888"/>
              <a:gd name="connsiteX262" fmla="*/ 1618661 w 2176764"/>
              <a:gd name="connsiteY262" fmla="*/ 446699 h 478888"/>
              <a:gd name="connsiteX263" fmla="*/ 1631477 w 2176764"/>
              <a:gd name="connsiteY263" fmla="*/ 447999 h 478888"/>
              <a:gd name="connsiteX264" fmla="*/ 1638473 w 2176764"/>
              <a:gd name="connsiteY264" fmla="*/ 447627 h 478888"/>
              <a:gd name="connsiteX265" fmla="*/ 1645469 w 2176764"/>
              <a:gd name="connsiteY265" fmla="*/ 446389 h 478888"/>
              <a:gd name="connsiteX266" fmla="*/ 1645469 w 2176764"/>
              <a:gd name="connsiteY266" fmla="*/ 419767 h 478888"/>
              <a:gd name="connsiteX267" fmla="*/ 1628258 w 2176764"/>
              <a:gd name="connsiteY267" fmla="*/ 419767 h 478888"/>
              <a:gd name="connsiteX268" fmla="*/ 1628258 w 2176764"/>
              <a:gd name="connsiteY268" fmla="*/ 410356 h 478888"/>
              <a:gd name="connsiteX269" fmla="*/ 1656118 w 2176764"/>
              <a:gd name="connsiteY269" fmla="*/ 410356 h 478888"/>
              <a:gd name="connsiteX270" fmla="*/ 1656118 w 2176764"/>
              <a:gd name="connsiteY270" fmla="*/ 454066 h 478888"/>
              <a:gd name="connsiteX271" fmla="*/ 1644912 w 2176764"/>
              <a:gd name="connsiteY271" fmla="*/ 456605 h 478888"/>
              <a:gd name="connsiteX272" fmla="*/ 1630239 w 2176764"/>
              <a:gd name="connsiteY272" fmla="*/ 457657 h 478888"/>
              <a:gd name="connsiteX273" fmla="*/ 1613398 w 2176764"/>
              <a:gd name="connsiteY273" fmla="*/ 455800 h 478888"/>
              <a:gd name="connsiteX274" fmla="*/ 1600768 w 2176764"/>
              <a:gd name="connsiteY274" fmla="*/ 449051 h 478888"/>
              <a:gd name="connsiteX275" fmla="*/ 1592782 w 2176764"/>
              <a:gd name="connsiteY275" fmla="*/ 435555 h 478888"/>
              <a:gd name="connsiteX276" fmla="*/ 1589996 w 2176764"/>
              <a:gd name="connsiteY276" fmla="*/ 413452 h 478888"/>
              <a:gd name="connsiteX277" fmla="*/ 1592844 w 2176764"/>
              <a:gd name="connsiteY277" fmla="*/ 392587 h 478888"/>
              <a:gd name="connsiteX278" fmla="*/ 1601016 w 2176764"/>
              <a:gd name="connsiteY278" fmla="*/ 378905 h 478888"/>
              <a:gd name="connsiteX279" fmla="*/ 1614080 w 2176764"/>
              <a:gd name="connsiteY279" fmla="*/ 371475 h 478888"/>
              <a:gd name="connsiteX280" fmla="*/ 1631477 w 2176764"/>
              <a:gd name="connsiteY280" fmla="*/ 369246 h 478888"/>
              <a:gd name="connsiteX281" fmla="*/ 1522244 w 2176764"/>
              <a:gd name="connsiteY281" fmla="*/ 369246 h 478888"/>
              <a:gd name="connsiteX282" fmla="*/ 1538342 w 2176764"/>
              <a:gd name="connsiteY282" fmla="*/ 371289 h 478888"/>
              <a:gd name="connsiteX283" fmla="*/ 1549919 w 2176764"/>
              <a:gd name="connsiteY283" fmla="*/ 378409 h 478888"/>
              <a:gd name="connsiteX284" fmla="*/ 1556915 w 2176764"/>
              <a:gd name="connsiteY284" fmla="*/ 391968 h 478888"/>
              <a:gd name="connsiteX285" fmla="*/ 1559268 w 2176764"/>
              <a:gd name="connsiteY285" fmla="*/ 413452 h 478888"/>
              <a:gd name="connsiteX286" fmla="*/ 1556915 w 2176764"/>
              <a:gd name="connsiteY286" fmla="*/ 434997 h 478888"/>
              <a:gd name="connsiteX287" fmla="*/ 1549919 w 2176764"/>
              <a:gd name="connsiteY287" fmla="*/ 448556 h 478888"/>
              <a:gd name="connsiteX288" fmla="*/ 1538342 w 2176764"/>
              <a:gd name="connsiteY288" fmla="*/ 455614 h 478888"/>
              <a:gd name="connsiteX289" fmla="*/ 1522244 w 2176764"/>
              <a:gd name="connsiteY289" fmla="*/ 457657 h 478888"/>
              <a:gd name="connsiteX290" fmla="*/ 1506209 w 2176764"/>
              <a:gd name="connsiteY290" fmla="*/ 455614 h 478888"/>
              <a:gd name="connsiteX291" fmla="*/ 1494631 w 2176764"/>
              <a:gd name="connsiteY291" fmla="*/ 448556 h 478888"/>
              <a:gd name="connsiteX292" fmla="*/ 1487573 w 2176764"/>
              <a:gd name="connsiteY292" fmla="*/ 434997 h 478888"/>
              <a:gd name="connsiteX293" fmla="*/ 1485221 w 2176764"/>
              <a:gd name="connsiteY293" fmla="*/ 413452 h 478888"/>
              <a:gd name="connsiteX294" fmla="*/ 1487573 w 2176764"/>
              <a:gd name="connsiteY294" fmla="*/ 391968 h 478888"/>
              <a:gd name="connsiteX295" fmla="*/ 1494631 w 2176764"/>
              <a:gd name="connsiteY295" fmla="*/ 378409 h 478888"/>
              <a:gd name="connsiteX296" fmla="*/ 1506209 w 2176764"/>
              <a:gd name="connsiteY296" fmla="*/ 371289 h 478888"/>
              <a:gd name="connsiteX297" fmla="*/ 1522244 w 2176764"/>
              <a:gd name="connsiteY297" fmla="*/ 369246 h 478888"/>
              <a:gd name="connsiteX298" fmla="*/ 1093619 w 2176764"/>
              <a:gd name="connsiteY298" fmla="*/ 369246 h 478888"/>
              <a:gd name="connsiteX299" fmla="*/ 1109717 w 2176764"/>
              <a:gd name="connsiteY299" fmla="*/ 371289 h 478888"/>
              <a:gd name="connsiteX300" fmla="*/ 1121294 w 2176764"/>
              <a:gd name="connsiteY300" fmla="*/ 378409 h 478888"/>
              <a:gd name="connsiteX301" fmla="*/ 1128290 w 2176764"/>
              <a:gd name="connsiteY301" fmla="*/ 391968 h 478888"/>
              <a:gd name="connsiteX302" fmla="*/ 1130643 w 2176764"/>
              <a:gd name="connsiteY302" fmla="*/ 413452 h 478888"/>
              <a:gd name="connsiteX303" fmla="*/ 1128290 w 2176764"/>
              <a:gd name="connsiteY303" fmla="*/ 434997 h 478888"/>
              <a:gd name="connsiteX304" fmla="*/ 1121294 w 2176764"/>
              <a:gd name="connsiteY304" fmla="*/ 448556 h 478888"/>
              <a:gd name="connsiteX305" fmla="*/ 1109717 w 2176764"/>
              <a:gd name="connsiteY305" fmla="*/ 455614 h 478888"/>
              <a:gd name="connsiteX306" fmla="*/ 1093619 w 2176764"/>
              <a:gd name="connsiteY306" fmla="*/ 457657 h 478888"/>
              <a:gd name="connsiteX307" fmla="*/ 1077584 w 2176764"/>
              <a:gd name="connsiteY307" fmla="*/ 455614 h 478888"/>
              <a:gd name="connsiteX308" fmla="*/ 1066006 w 2176764"/>
              <a:gd name="connsiteY308" fmla="*/ 448556 h 478888"/>
              <a:gd name="connsiteX309" fmla="*/ 1058948 w 2176764"/>
              <a:gd name="connsiteY309" fmla="*/ 434997 h 478888"/>
              <a:gd name="connsiteX310" fmla="*/ 1056596 w 2176764"/>
              <a:gd name="connsiteY310" fmla="*/ 413452 h 478888"/>
              <a:gd name="connsiteX311" fmla="*/ 1058948 w 2176764"/>
              <a:gd name="connsiteY311" fmla="*/ 391968 h 478888"/>
              <a:gd name="connsiteX312" fmla="*/ 1066006 w 2176764"/>
              <a:gd name="connsiteY312" fmla="*/ 378409 h 478888"/>
              <a:gd name="connsiteX313" fmla="*/ 1077584 w 2176764"/>
              <a:gd name="connsiteY313" fmla="*/ 371289 h 478888"/>
              <a:gd name="connsiteX314" fmla="*/ 1093619 w 2176764"/>
              <a:gd name="connsiteY314" fmla="*/ 369246 h 478888"/>
              <a:gd name="connsiteX315" fmla="*/ 184597 w 2176764"/>
              <a:gd name="connsiteY315" fmla="*/ 178247 h 478888"/>
              <a:gd name="connsiteX316" fmla="*/ 184597 w 2176764"/>
              <a:gd name="connsiteY316" fmla="*/ 300640 h 478888"/>
              <a:gd name="connsiteX317" fmla="*/ 245794 w 2176764"/>
              <a:gd name="connsiteY317" fmla="*/ 300641 h 478888"/>
              <a:gd name="connsiteX318" fmla="*/ 306991 w 2176764"/>
              <a:gd name="connsiteY318" fmla="*/ 239444 h 478888"/>
              <a:gd name="connsiteX319" fmla="*/ 245794 w 2176764"/>
              <a:gd name="connsiteY319" fmla="*/ 178247 h 478888"/>
              <a:gd name="connsiteX320" fmla="*/ 239444 w 2176764"/>
              <a:gd name="connsiteY320" fmla="*/ 83694 h 478888"/>
              <a:gd name="connsiteX321" fmla="*/ 284145 w 2176764"/>
              <a:gd name="connsiteY321" fmla="*/ 131523 h 478888"/>
              <a:gd name="connsiteX322" fmla="*/ 349575 w 2176764"/>
              <a:gd name="connsiteY322" fmla="*/ 129312 h 478888"/>
              <a:gd name="connsiteX323" fmla="*/ 347364 w 2176764"/>
              <a:gd name="connsiteY323" fmla="*/ 194742 h 478888"/>
              <a:gd name="connsiteX324" fmla="*/ 395193 w 2176764"/>
              <a:gd name="connsiteY324" fmla="*/ 239444 h 478888"/>
              <a:gd name="connsiteX325" fmla="*/ 347364 w 2176764"/>
              <a:gd name="connsiteY325" fmla="*/ 284145 h 478888"/>
              <a:gd name="connsiteX326" fmla="*/ 349575 w 2176764"/>
              <a:gd name="connsiteY326" fmla="*/ 349575 h 478888"/>
              <a:gd name="connsiteX327" fmla="*/ 284145 w 2176764"/>
              <a:gd name="connsiteY327" fmla="*/ 347364 h 478888"/>
              <a:gd name="connsiteX328" fmla="*/ 239444 w 2176764"/>
              <a:gd name="connsiteY328" fmla="*/ 395193 h 478888"/>
              <a:gd name="connsiteX329" fmla="*/ 194742 w 2176764"/>
              <a:gd name="connsiteY329" fmla="*/ 347364 h 478888"/>
              <a:gd name="connsiteX330" fmla="*/ 129312 w 2176764"/>
              <a:gd name="connsiteY330" fmla="*/ 349575 h 478888"/>
              <a:gd name="connsiteX331" fmla="*/ 131523 w 2176764"/>
              <a:gd name="connsiteY331" fmla="*/ 284145 h 478888"/>
              <a:gd name="connsiteX332" fmla="*/ 83694 w 2176764"/>
              <a:gd name="connsiteY332" fmla="*/ 239444 h 478888"/>
              <a:gd name="connsiteX333" fmla="*/ 131523 w 2176764"/>
              <a:gd name="connsiteY333" fmla="*/ 194742 h 478888"/>
              <a:gd name="connsiteX334" fmla="*/ 129312 w 2176764"/>
              <a:gd name="connsiteY334" fmla="*/ 129312 h 478888"/>
              <a:gd name="connsiteX335" fmla="*/ 194742 w 2176764"/>
              <a:gd name="connsiteY335" fmla="*/ 131523 h 478888"/>
              <a:gd name="connsiteX336" fmla="*/ 2066246 w 2176764"/>
              <a:gd name="connsiteY336" fmla="*/ 48339 h 478888"/>
              <a:gd name="connsiteX337" fmla="*/ 2039728 w 2176764"/>
              <a:gd name="connsiteY337" fmla="*/ 52606 h 478888"/>
              <a:gd name="connsiteX338" fmla="*/ 2023574 w 2176764"/>
              <a:gd name="connsiteY338" fmla="*/ 66018 h 478888"/>
              <a:gd name="connsiteX339" fmla="*/ 2015649 w 2176764"/>
              <a:gd name="connsiteY339" fmla="*/ 89640 h 478888"/>
              <a:gd name="connsiteX340" fmla="*/ 2013515 w 2176764"/>
              <a:gd name="connsiteY340" fmla="*/ 124234 h 478888"/>
              <a:gd name="connsiteX341" fmla="*/ 2015649 w 2176764"/>
              <a:gd name="connsiteY341" fmla="*/ 159286 h 478888"/>
              <a:gd name="connsiteX342" fmla="*/ 2023574 w 2176764"/>
              <a:gd name="connsiteY342" fmla="*/ 182451 h 478888"/>
              <a:gd name="connsiteX343" fmla="*/ 2039728 w 2176764"/>
              <a:gd name="connsiteY343" fmla="*/ 195405 h 478888"/>
              <a:gd name="connsiteX344" fmla="*/ 2066246 w 2176764"/>
              <a:gd name="connsiteY344" fmla="*/ 199520 h 478888"/>
              <a:gd name="connsiteX345" fmla="*/ 2092611 w 2176764"/>
              <a:gd name="connsiteY345" fmla="*/ 195405 h 478888"/>
              <a:gd name="connsiteX346" fmla="*/ 2108613 w 2176764"/>
              <a:gd name="connsiteY346" fmla="*/ 182451 h 478888"/>
              <a:gd name="connsiteX347" fmla="*/ 2116538 w 2176764"/>
              <a:gd name="connsiteY347" fmla="*/ 159286 h 478888"/>
              <a:gd name="connsiteX348" fmla="*/ 2118671 w 2176764"/>
              <a:gd name="connsiteY348" fmla="*/ 124234 h 478888"/>
              <a:gd name="connsiteX349" fmla="*/ 2116538 w 2176764"/>
              <a:gd name="connsiteY349" fmla="*/ 89640 h 478888"/>
              <a:gd name="connsiteX350" fmla="*/ 2108613 w 2176764"/>
              <a:gd name="connsiteY350" fmla="*/ 66018 h 478888"/>
              <a:gd name="connsiteX351" fmla="*/ 2092611 w 2176764"/>
              <a:gd name="connsiteY351" fmla="*/ 52606 h 478888"/>
              <a:gd name="connsiteX352" fmla="*/ 2066246 w 2176764"/>
              <a:gd name="connsiteY352" fmla="*/ 48339 h 478888"/>
              <a:gd name="connsiteX353" fmla="*/ 1561421 w 2176764"/>
              <a:gd name="connsiteY353" fmla="*/ 48339 h 478888"/>
              <a:gd name="connsiteX354" fmla="*/ 1534903 w 2176764"/>
              <a:gd name="connsiteY354" fmla="*/ 52606 h 478888"/>
              <a:gd name="connsiteX355" fmla="*/ 1518749 w 2176764"/>
              <a:gd name="connsiteY355" fmla="*/ 66018 h 478888"/>
              <a:gd name="connsiteX356" fmla="*/ 1510824 w 2176764"/>
              <a:gd name="connsiteY356" fmla="*/ 89640 h 478888"/>
              <a:gd name="connsiteX357" fmla="*/ 1508690 w 2176764"/>
              <a:gd name="connsiteY357" fmla="*/ 124234 h 478888"/>
              <a:gd name="connsiteX358" fmla="*/ 1510824 w 2176764"/>
              <a:gd name="connsiteY358" fmla="*/ 159286 h 478888"/>
              <a:gd name="connsiteX359" fmla="*/ 1518749 w 2176764"/>
              <a:gd name="connsiteY359" fmla="*/ 182451 h 478888"/>
              <a:gd name="connsiteX360" fmla="*/ 1534903 w 2176764"/>
              <a:gd name="connsiteY360" fmla="*/ 195405 h 478888"/>
              <a:gd name="connsiteX361" fmla="*/ 1561421 w 2176764"/>
              <a:gd name="connsiteY361" fmla="*/ 199520 h 478888"/>
              <a:gd name="connsiteX362" fmla="*/ 1587786 w 2176764"/>
              <a:gd name="connsiteY362" fmla="*/ 195405 h 478888"/>
              <a:gd name="connsiteX363" fmla="*/ 1603788 w 2176764"/>
              <a:gd name="connsiteY363" fmla="*/ 182451 h 478888"/>
              <a:gd name="connsiteX364" fmla="*/ 1611713 w 2176764"/>
              <a:gd name="connsiteY364" fmla="*/ 159286 h 478888"/>
              <a:gd name="connsiteX365" fmla="*/ 1613846 w 2176764"/>
              <a:gd name="connsiteY365" fmla="*/ 124234 h 478888"/>
              <a:gd name="connsiteX366" fmla="*/ 1611713 w 2176764"/>
              <a:gd name="connsiteY366" fmla="*/ 89640 h 478888"/>
              <a:gd name="connsiteX367" fmla="*/ 1603788 w 2176764"/>
              <a:gd name="connsiteY367" fmla="*/ 66018 h 478888"/>
              <a:gd name="connsiteX368" fmla="*/ 1587786 w 2176764"/>
              <a:gd name="connsiteY368" fmla="*/ 52606 h 478888"/>
              <a:gd name="connsiteX369" fmla="*/ 1561421 w 2176764"/>
              <a:gd name="connsiteY369" fmla="*/ 48339 h 478888"/>
              <a:gd name="connsiteX370" fmla="*/ 239443 w 2176764"/>
              <a:gd name="connsiteY370" fmla="*/ 26641 h 478888"/>
              <a:gd name="connsiteX371" fmla="*/ 26640 w 2176764"/>
              <a:gd name="connsiteY371" fmla="*/ 239444 h 478888"/>
              <a:gd name="connsiteX372" fmla="*/ 239443 w 2176764"/>
              <a:gd name="connsiteY372" fmla="*/ 452247 h 478888"/>
              <a:gd name="connsiteX373" fmla="*/ 452246 w 2176764"/>
              <a:gd name="connsiteY373" fmla="*/ 239444 h 478888"/>
              <a:gd name="connsiteX374" fmla="*/ 239443 w 2176764"/>
              <a:gd name="connsiteY374" fmla="*/ 26641 h 478888"/>
              <a:gd name="connsiteX375" fmla="*/ 1282224 w 2176764"/>
              <a:gd name="connsiteY375" fmla="*/ 18469 h 478888"/>
              <a:gd name="connsiteX376" fmla="*/ 1322153 w 2176764"/>
              <a:gd name="connsiteY376" fmla="*/ 18469 h 478888"/>
              <a:gd name="connsiteX377" fmla="*/ 1322153 w 2176764"/>
              <a:gd name="connsiteY377" fmla="*/ 194948 h 478888"/>
              <a:gd name="connsiteX378" fmla="*/ 1409021 w 2176764"/>
              <a:gd name="connsiteY378" fmla="*/ 194948 h 478888"/>
              <a:gd name="connsiteX379" fmla="*/ 1409021 w 2176764"/>
              <a:gd name="connsiteY379" fmla="*/ 230000 h 478888"/>
              <a:gd name="connsiteX380" fmla="*/ 1282224 w 2176764"/>
              <a:gd name="connsiteY380" fmla="*/ 230000 h 478888"/>
              <a:gd name="connsiteX381" fmla="*/ 1082199 w 2176764"/>
              <a:gd name="connsiteY381" fmla="*/ 18469 h 478888"/>
              <a:gd name="connsiteX382" fmla="*/ 1207472 w 2176764"/>
              <a:gd name="connsiteY382" fmla="*/ 18469 h 478888"/>
              <a:gd name="connsiteX383" fmla="*/ 1207472 w 2176764"/>
              <a:gd name="connsiteY383" fmla="*/ 53216 h 478888"/>
              <a:gd name="connsiteX384" fmla="*/ 1122128 w 2176764"/>
              <a:gd name="connsiteY384" fmla="*/ 53216 h 478888"/>
              <a:gd name="connsiteX385" fmla="*/ 1122128 w 2176764"/>
              <a:gd name="connsiteY385" fmla="*/ 104422 h 478888"/>
              <a:gd name="connsiteX386" fmla="*/ 1201376 w 2176764"/>
              <a:gd name="connsiteY386" fmla="*/ 104422 h 478888"/>
              <a:gd name="connsiteX387" fmla="*/ 1201376 w 2176764"/>
              <a:gd name="connsiteY387" fmla="*/ 137646 h 478888"/>
              <a:gd name="connsiteX388" fmla="*/ 1122128 w 2176764"/>
              <a:gd name="connsiteY388" fmla="*/ 137646 h 478888"/>
              <a:gd name="connsiteX389" fmla="*/ 1122128 w 2176764"/>
              <a:gd name="connsiteY389" fmla="*/ 194948 h 478888"/>
              <a:gd name="connsiteX390" fmla="*/ 1212958 w 2176764"/>
              <a:gd name="connsiteY390" fmla="*/ 194948 h 478888"/>
              <a:gd name="connsiteX391" fmla="*/ 1212958 w 2176764"/>
              <a:gd name="connsiteY391" fmla="*/ 230000 h 478888"/>
              <a:gd name="connsiteX392" fmla="*/ 1082199 w 2176764"/>
              <a:gd name="connsiteY392" fmla="*/ 230000 h 478888"/>
              <a:gd name="connsiteX393" fmla="*/ 825024 w 2176764"/>
              <a:gd name="connsiteY393" fmla="*/ 18469 h 478888"/>
              <a:gd name="connsiteX394" fmla="*/ 864953 w 2176764"/>
              <a:gd name="connsiteY394" fmla="*/ 18469 h 478888"/>
              <a:gd name="connsiteX395" fmla="*/ 864953 w 2176764"/>
              <a:gd name="connsiteY395" fmla="*/ 100155 h 478888"/>
              <a:gd name="connsiteX396" fmla="*/ 955478 w 2176764"/>
              <a:gd name="connsiteY396" fmla="*/ 100155 h 478888"/>
              <a:gd name="connsiteX397" fmla="*/ 955478 w 2176764"/>
              <a:gd name="connsiteY397" fmla="*/ 18469 h 478888"/>
              <a:gd name="connsiteX398" fmla="*/ 995407 w 2176764"/>
              <a:gd name="connsiteY398" fmla="*/ 18469 h 478888"/>
              <a:gd name="connsiteX399" fmla="*/ 995407 w 2176764"/>
              <a:gd name="connsiteY399" fmla="*/ 230000 h 478888"/>
              <a:gd name="connsiteX400" fmla="*/ 955478 w 2176764"/>
              <a:gd name="connsiteY400" fmla="*/ 230000 h 478888"/>
              <a:gd name="connsiteX401" fmla="*/ 955478 w 2176764"/>
              <a:gd name="connsiteY401" fmla="*/ 133378 h 478888"/>
              <a:gd name="connsiteX402" fmla="*/ 864953 w 2176764"/>
              <a:gd name="connsiteY402" fmla="*/ 133378 h 478888"/>
              <a:gd name="connsiteX403" fmla="*/ 864953 w 2176764"/>
              <a:gd name="connsiteY403" fmla="*/ 230000 h 478888"/>
              <a:gd name="connsiteX404" fmla="*/ 825024 w 2176764"/>
              <a:gd name="connsiteY404" fmla="*/ 230000 h 478888"/>
              <a:gd name="connsiteX405" fmla="*/ 615017 w 2176764"/>
              <a:gd name="connsiteY405" fmla="*/ 18469 h 478888"/>
              <a:gd name="connsiteX406" fmla="*/ 769855 w 2176764"/>
              <a:gd name="connsiteY406" fmla="*/ 18469 h 478888"/>
              <a:gd name="connsiteX407" fmla="*/ 769855 w 2176764"/>
              <a:gd name="connsiteY407" fmla="*/ 53521 h 478888"/>
              <a:gd name="connsiteX408" fmla="*/ 712248 w 2176764"/>
              <a:gd name="connsiteY408" fmla="*/ 53521 h 478888"/>
              <a:gd name="connsiteX409" fmla="*/ 712248 w 2176764"/>
              <a:gd name="connsiteY409" fmla="*/ 230000 h 478888"/>
              <a:gd name="connsiteX410" fmla="*/ 672319 w 2176764"/>
              <a:gd name="connsiteY410" fmla="*/ 230000 h 478888"/>
              <a:gd name="connsiteX411" fmla="*/ 672319 w 2176764"/>
              <a:gd name="connsiteY411" fmla="*/ 53521 h 478888"/>
              <a:gd name="connsiteX412" fmla="*/ 615017 w 2176764"/>
              <a:gd name="connsiteY412" fmla="*/ 53521 h 478888"/>
              <a:gd name="connsiteX413" fmla="*/ 2066246 w 2176764"/>
              <a:gd name="connsiteY413" fmla="*/ 15421 h 478888"/>
              <a:gd name="connsiteX414" fmla="*/ 2106632 w 2176764"/>
              <a:gd name="connsiteY414" fmla="*/ 20450 h 478888"/>
              <a:gd name="connsiteX415" fmla="*/ 2136197 w 2176764"/>
              <a:gd name="connsiteY415" fmla="*/ 37824 h 478888"/>
              <a:gd name="connsiteX416" fmla="*/ 2154333 w 2176764"/>
              <a:gd name="connsiteY416" fmla="*/ 71199 h 478888"/>
              <a:gd name="connsiteX417" fmla="*/ 2160429 w 2176764"/>
              <a:gd name="connsiteY417" fmla="*/ 124234 h 478888"/>
              <a:gd name="connsiteX418" fmla="*/ 2154333 w 2176764"/>
              <a:gd name="connsiteY418" fmla="*/ 177574 h 478888"/>
              <a:gd name="connsiteX419" fmla="*/ 2136197 w 2176764"/>
              <a:gd name="connsiteY419" fmla="*/ 210950 h 478888"/>
              <a:gd name="connsiteX420" fmla="*/ 2106632 w 2176764"/>
              <a:gd name="connsiteY420" fmla="*/ 228171 h 478888"/>
              <a:gd name="connsiteX421" fmla="*/ 2066246 w 2176764"/>
              <a:gd name="connsiteY421" fmla="*/ 233048 h 478888"/>
              <a:gd name="connsiteX422" fmla="*/ 2025707 w 2176764"/>
              <a:gd name="connsiteY422" fmla="*/ 228171 h 478888"/>
              <a:gd name="connsiteX423" fmla="*/ 1996142 w 2176764"/>
              <a:gd name="connsiteY423" fmla="*/ 210950 h 478888"/>
              <a:gd name="connsiteX424" fmla="*/ 1978006 w 2176764"/>
              <a:gd name="connsiteY424" fmla="*/ 177574 h 478888"/>
              <a:gd name="connsiteX425" fmla="*/ 1971758 w 2176764"/>
              <a:gd name="connsiteY425" fmla="*/ 124234 h 478888"/>
              <a:gd name="connsiteX426" fmla="*/ 1978006 w 2176764"/>
              <a:gd name="connsiteY426" fmla="*/ 71199 h 478888"/>
              <a:gd name="connsiteX427" fmla="*/ 1996142 w 2176764"/>
              <a:gd name="connsiteY427" fmla="*/ 37824 h 478888"/>
              <a:gd name="connsiteX428" fmla="*/ 2025707 w 2176764"/>
              <a:gd name="connsiteY428" fmla="*/ 20450 h 478888"/>
              <a:gd name="connsiteX429" fmla="*/ 2066246 w 2176764"/>
              <a:gd name="connsiteY429" fmla="*/ 15421 h 478888"/>
              <a:gd name="connsiteX430" fmla="*/ 1838179 w 2176764"/>
              <a:gd name="connsiteY430" fmla="*/ 15421 h 478888"/>
              <a:gd name="connsiteX431" fmla="*/ 1853419 w 2176764"/>
              <a:gd name="connsiteY431" fmla="*/ 16030 h 478888"/>
              <a:gd name="connsiteX432" fmla="*/ 1868964 w 2176764"/>
              <a:gd name="connsiteY432" fmla="*/ 17554 h 478888"/>
              <a:gd name="connsiteX433" fmla="*/ 1883137 w 2176764"/>
              <a:gd name="connsiteY433" fmla="*/ 19840 h 478888"/>
              <a:gd name="connsiteX434" fmla="*/ 1894262 w 2176764"/>
              <a:gd name="connsiteY434" fmla="*/ 23041 h 478888"/>
              <a:gd name="connsiteX435" fmla="*/ 1894262 w 2176764"/>
              <a:gd name="connsiteY435" fmla="*/ 58398 h 478888"/>
              <a:gd name="connsiteX436" fmla="*/ 1869116 w 2176764"/>
              <a:gd name="connsiteY436" fmla="*/ 51997 h 478888"/>
              <a:gd name="connsiteX437" fmla="*/ 1840922 w 2176764"/>
              <a:gd name="connsiteY437" fmla="*/ 49863 h 478888"/>
              <a:gd name="connsiteX438" fmla="*/ 1812728 w 2176764"/>
              <a:gd name="connsiteY438" fmla="*/ 53216 h 478888"/>
              <a:gd name="connsiteX439" fmla="*/ 1792611 w 2176764"/>
              <a:gd name="connsiteY439" fmla="*/ 65103 h 478888"/>
              <a:gd name="connsiteX440" fmla="*/ 1780572 w 2176764"/>
              <a:gd name="connsiteY440" fmla="*/ 87963 h 478888"/>
              <a:gd name="connsiteX441" fmla="*/ 1776609 w 2176764"/>
              <a:gd name="connsiteY441" fmla="*/ 124234 h 478888"/>
              <a:gd name="connsiteX442" fmla="*/ 1780267 w 2176764"/>
              <a:gd name="connsiteY442" fmla="*/ 162030 h 478888"/>
              <a:gd name="connsiteX443" fmla="*/ 1791545 w 2176764"/>
              <a:gd name="connsiteY443" fmla="*/ 184890 h 478888"/>
              <a:gd name="connsiteX444" fmla="*/ 1810899 w 2176764"/>
              <a:gd name="connsiteY444" fmla="*/ 196167 h 478888"/>
              <a:gd name="connsiteX445" fmla="*/ 1839093 w 2176764"/>
              <a:gd name="connsiteY445" fmla="*/ 199215 h 478888"/>
              <a:gd name="connsiteX446" fmla="*/ 1852962 w 2176764"/>
              <a:gd name="connsiteY446" fmla="*/ 198758 h 478888"/>
              <a:gd name="connsiteX447" fmla="*/ 1865611 w 2176764"/>
              <a:gd name="connsiteY447" fmla="*/ 196777 h 478888"/>
              <a:gd name="connsiteX448" fmla="*/ 1865611 w 2176764"/>
              <a:gd name="connsiteY448" fmla="*/ 144351 h 478888"/>
              <a:gd name="connsiteX449" fmla="*/ 1827511 w 2176764"/>
              <a:gd name="connsiteY449" fmla="*/ 144351 h 478888"/>
              <a:gd name="connsiteX450" fmla="*/ 1827511 w 2176764"/>
              <a:gd name="connsiteY450" fmla="*/ 110823 h 478888"/>
              <a:gd name="connsiteX451" fmla="*/ 1903101 w 2176764"/>
              <a:gd name="connsiteY451" fmla="*/ 110823 h 478888"/>
              <a:gd name="connsiteX452" fmla="*/ 1903101 w 2176764"/>
              <a:gd name="connsiteY452" fmla="*/ 223904 h 478888"/>
              <a:gd name="connsiteX453" fmla="*/ 1873536 w 2176764"/>
              <a:gd name="connsiteY453" fmla="*/ 230305 h 478888"/>
              <a:gd name="connsiteX454" fmla="*/ 1836045 w 2176764"/>
              <a:gd name="connsiteY454" fmla="*/ 233048 h 478888"/>
              <a:gd name="connsiteX455" fmla="*/ 1793069 w 2176764"/>
              <a:gd name="connsiteY455" fmla="*/ 228476 h 478888"/>
              <a:gd name="connsiteX456" fmla="*/ 1760912 w 2176764"/>
              <a:gd name="connsiteY456" fmla="*/ 211864 h 478888"/>
              <a:gd name="connsiteX457" fmla="*/ 1740643 w 2176764"/>
              <a:gd name="connsiteY457" fmla="*/ 178641 h 478888"/>
              <a:gd name="connsiteX458" fmla="*/ 1733633 w 2176764"/>
              <a:gd name="connsiteY458" fmla="*/ 124234 h 478888"/>
              <a:gd name="connsiteX459" fmla="*/ 1740795 w 2176764"/>
              <a:gd name="connsiteY459" fmla="*/ 72876 h 478888"/>
              <a:gd name="connsiteX460" fmla="*/ 1761522 w 2176764"/>
              <a:gd name="connsiteY460" fmla="*/ 39195 h 478888"/>
              <a:gd name="connsiteX461" fmla="*/ 1794440 w 2176764"/>
              <a:gd name="connsiteY461" fmla="*/ 20907 h 478888"/>
              <a:gd name="connsiteX462" fmla="*/ 1838179 w 2176764"/>
              <a:gd name="connsiteY462" fmla="*/ 15421 h 478888"/>
              <a:gd name="connsiteX463" fmla="*/ 1561421 w 2176764"/>
              <a:gd name="connsiteY463" fmla="*/ 15421 h 478888"/>
              <a:gd name="connsiteX464" fmla="*/ 1601807 w 2176764"/>
              <a:gd name="connsiteY464" fmla="*/ 20450 h 478888"/>
              <a:gd name="connsiteX465" fmla="*/ 1631372 w 2176764"/>
              <a:gd name="connsiteY465" fmla="*/ 37824 h 478888"/>
              <a:gd name="connsiteX466" fmla="*/ 1649508 w 2176764"/>
              <a:gd name="connsiteY466" fmla="*/ 71199 h 478888"/>
              <a:gd name="connsiteX467" fmla="*/ 1655604 w 2176764"/>
              <a:gd name="connsiteY467" fmla="*/ 124234 h 478888"/>
              <a:gd name="connsiteX468" fmla="*/ 1649508 w 2176764"/>
              <a:gd name="connsiteY468" fmla="*/ 177574 h 478888"/>
              <a:gd name="connsiteX469" fmla="*/ 1631372 w 2176764"/>
              <a:gd name="connsiteY469" fmla="*/ 210950 h 478888"/>
              <a:gd name="connsiteX470" fmla="*/ 1601807 w 2176764"/>
              <a:gd name="connsiteY470" fmla="*/ 228171 h 478888"/>
              <a:gd name="connsiteX471" fmla="*/ 1561421 w 2176764"/>
              <a:gd name="connsiteY471" fmla="*/ 233048 h 478888"/>
              <a:gd name="connsiteX472" fmla="*/ 1520882 w 2176764"/>
              <a:gd name="connsiteY472" fmla="*/ 228171 h 478888"/>
              <a:gd name="connsiteX473" fmla="*/ 1491317 w 2176764"/>
              <a:gd name="connsiteY473" fmla="*/ 210950 h 478888"/>
              <a:gd name="connsiteX474" fmla="*/ 1473181 w 2176764"/>
              <a:gd name="connsiteY474" fmla="*/ 177574 h 478888"/>
              <a:gd name="connsiteX475" fmla="*/ 1466933 w 2176764"/>
              <a:gd name="connsiteY475" fmla="*/ 124234 h 478888"/>
              <a:gd name="connsiteX476" fmla="*/ 1473181 w 2176764"/>
              <a:gd name="connsiteY476" fmla="*/ 71199 h 478888"/>
              <a:gd name="connsiteX477" fmla="*/ 1491317 w 2176764"/>
              <a:gd name="connsiteY477" fmla="*/ 37824 h 478888"/>
              <a:gd name="connsiteX478" fmla="*/ 1520882 w 2176764"/>
              <a:gd name="connsiteY478" fmla="*/ 20450 h 478888"/>
              <a:gd name="connsiteX479" fmla="*/ 1561421 w 2176764"/>
              <a:gd name="connsiteY479" fmla="*/ 15421 h 478888"/>
              <a:gd name="connsiteX480" fmla="*/ 239444 w 2176764"/>
              <a:gd name="connsiteY480" fmla="*/ 0 h 478888"/>
              <a:gd name="connsiteX481" fmla="*/ 478888 w 2176764"/>
              <a:gd name="connsiteY481" fmla="*/ 239444 h 478888"/>
              <a:gd name="connsiteX482" fmla="*/ 239444 w 2176764"/>
              <a:gd name="connsiteY482" fmla="*/ 478888 h 478888"/>
              <a:gd name="connsiteX483" fmla="*/ 0 w 2176764"/>
              <a:gd name="connsiteY483" fmla="*/ 239444 h 478888"/>
              <a:gd name="connsiteX484" fmla="*/ 239444 w 2176764"/>
              <a:gd name="connsiteY484" fmla="*/ 0 h 478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Lst>
            <a:rect l="l" t="t" r="r" b="b"/>
            <a:pathLst>
              <a:path w="2176764" h="478888">
                <a:moveTo>
                  <a:pt x="650145" y="380886"/>
                </a:moveTo>
                <a:lnTo>
                  <a:pt x="635410" y="420881"/>
                </a:lnTo>
                <a:lnTo>
                  <a:pt x="666118" y="420881"/>
                </a:lnTo>
                <a:lnTo>
                  <a:pt x="651631" y="380886"/>
                </a:lnTo>
                <a:close/>
                <a:moveTo>
                  <a:pt x="2041766" y="380143"/>
                </a:moveTo>
                <a:lnTo>
                  <a:pt x="2041766" y="412585"/>
                </a:lnTo>
                <a:lnTo>
                  <a:pt x="2051425" y="412585"/>
                </a:lnTo>
                <a:cubicBezTo>
                  <a:pt x="2055387" y="412585"/>
                  <a:pt x="2058792" y="412399"/>
                  <a:pt x="2061640" y="412028"/>
                </a:cubicBezTo>
                <a:cubicBezTo>
                  <a:pt x="2064488" y="411656"/>
                  <a:pt x="2066820" y="410893"/>
                  <a:pt x="2068636" y="409737"/>
                </a:cubicBezTo>
                <a:cubicBezTo>
                  <a:pt x="2070452" y="408581"/>
                  <a:pt x="2071794" y="406889"/>
                  <a:pt x="2072661" y="404660"/>
                </a:cubicBezTo>
                <a:cubicBezTo>
                  <a:pt x="2073528" y="402431"/>
                  <a:pt x="2073961" y="399501"/>
                  <a:pt x="2073961" y="395869"/>
                </a:cubicBezTo>
                <a:cubicBezTo>
                  <a:pt x="2073961" y="392649"/>
                  <a:pt x="2073528" y="390008"/>
                  <a:pt x="2072661" y="387944"/>
                </a:cubicBezTo>
                <a:cubicBezTo>
                  <a:pt x="2071794" y="385880"/>
                  <a:pt x="2070452" y="384270"/>
                  <a:pt x="2068636" y="383115"/>
                </a:cubicBezTo>
                <a:cubicBezTo>
                  <a:pt x="2066820" y="381959"/>
                  <a:pt x="2064488" y="381175"/>
                  <a:pt x="2061640" y="380762"/>
                </a:cubicBezTo>
                <a:cubicBezTo>
                  <a:pt x="2058792" y="380349"/>
                  <a:pt x="2055387" y="380143"/>
                  <a:pt x="2051425" y="380143"/>
                </a:cubicBezTo>
                <a:close/>
                <a:moveTo>
                  <a:pt x="1270241" y="380143"/>
                </a:moveTo>
                <a:lnTo>
                  <a:pt x="1270241" y="412585"/>
                </a:lnTo>
                <a:lnTo>
                  <a:pt x="1279900" y="412585"/>
                </a:lnTo>
                <a:cubicBezTo>
                  <a:pt x="1283862" y="412585"/>
                  <a:pt x="1287267" y="412399"/>
                  <a:pt x="1290115" y="412028"/>
                </a:cubicBezTo>
                <a:cubicBezTo>
                  <a:pt x="1292963" y="411656"/>
                  <a:pt x="1295295" y="410893"/>
                  <a:pt x="1297111" y="409737"/>
                </a:cubicBezTo>
                <a:cubicBezTo>
                  <a:pt x="1298928" y="408581"/>
                  <a:pt x="1300269" y="406889"/>
                  <a:pt x="1301136" y="404660"/>
                </a:cubicBezTo>
                <a:cubicBezTo>
                  <a:pt x="1302002" y="402431"/>
                  <a:pt x="1302436" y="399501"/>
                  <a:pt x="1302436" y="395869"/>
                </a:cubicBezTo>
                <a:cubicBezTo>
                  <a:pt x="1302436" y="392649"/>
                  <a:pt x="1302002" y="390008"/>
                  <a:pt x="1301136" y="387944"/>
                </a:cubicBezTo>
                <a:cubicBezTo>
                  <a:pt x="1300269" y="385880"/>
                  <a:pt x="1298928" y="384270"/>
                  <a:pt x="1297111" y="383115"/>
                </a:cubicBezTo>
                <a:cubicBezTo>
                  <a:pt x="1295295" y="381959"/>
                  <a:pt x="1292963" y="381175"/>
                  <a:pt x="1290115" y="380762"/>
                </a:cubicBezTo>
                <a:cubicBezTo>
                  <a:pt x="1287267" y="380349"/>
                  <a:pt x="1283862" y="380143"/>
                  <a:pt x="1279900" y="380143"/>
                </a:cubicBezTo>
                <a:close/>
                <a:moveTo>
                  <a:pt x="822566" y="380143"/>
                </a:moveTo>
                <a:lnTo>
                  <a:pt x="822566" y="446637"/>
                </a:lnTo>
                <a:lnTo>
                  <a:pt x="835939" y="446637"/>
                </a:lnTo>
                <a:cubicBezTo>
                  <a:pt x="840397" y="446637"/>
                  <a:pt x="844483" y="446121"/>
                  <a:pt x="848198" y="445089"/>
                </a:cubicBezTo>
                <a:cubicBezTo>
                  <a:pt x="851913" y="444057"/>
                  <a:pt x="855112" y="442282"/>
                  <a:pt x="857795" y="439765"/>
                </a:cubicBezTo>
                <a:cubicBezTo>
                  <a:pt x="860477" y="437247"/>
                  <a:pt x="862541" y="433842"/>
                  <a:pt x="863986" y="429549"/>
                </a:cubicBezTo>
                <a:cubicBezTo>
                  <a:pt x="865430" y="425256"/>
                  <a:pt x="866153" y="419891"/>
                  <a:pt x="866153" y="413452"/>
                </a:cubicBezTo>
                <a:cubicBezTo>
                  <a:pt x="866153" y="406600"/>
                  <a:pt x="865389" y="401007"/>
                  <a:pt x="863862" y="396673"/>
                </a:cubicBezTo>
                <a:cubicBezTo>
                  <a:pt x="862335" y="392340"/>
                  <a:pt x="860230" y="388955"/>
                  <a:pt x="857547" y="386520"/>
                </a:cubicBezTo>
                <a:cubicBezTo>
                  <a:pt x="854864" y="384085"/>
                  <a:pt x="851686" y="382413"/>
                  <a:pt x="848012" y="381505"/>
                </a:cubicBezTo>
                <a:cubicBezTo>
                  <a:pt x="844339" y="380597"/>
                  <a:pt x="840315" y="380143"/>
                  <a:pt x="835939" y="380143"/>
                </a:cubicBezTo>
                <a:close/>
                <a:moveTo>
                  <a:pt x="727316" y="380143"/>
                </a:moveTo>
                <a:lnTo>
                  <a:pt x="727316" y="446637"/>
                </a:lnTo>
                <a:lnTo>
                  <a:pt x="740690" y="446637"/>
                </a:lnTo>
                <a:cubicBezTo>
                  <a:pt x="745147" y="446637"/>
                  <a:pt x="749233" y="446121"/>
                  <a:pt x="752948" y="445089"/>
                </a:cubicBezTo>
                <a:cubicBezTo>
                  <a:pt x="756663" y="444057"/>
                  <a:pt x="759862" y="442282"/>
                  <a:pt x="762545" y="439765"/>
                </a:cubicBezTo>
                <a:cubicBezTo>
                  <a:pt x="765227" y="437247"/>
                  <a:pt x="767291" y="433842"/>
                  <a:pt x="768736" y="429549"/>
                </a:cubicBezTo>
                <a:cubicBezTo>
                  <a:pt x="770180" y="425256"/>
                  <a:pt x="770903" y="419891"/>
                  <a:pt x="770903" y="413452"/>
                </a:cubicBezTo>
                <a:cubicBezTo>
                  <a:pt x="770903" y="406600"/>
                  <a:pt x="770139" y="401007"/>
                  <a:pt x="768612" y="396673"/>
                </a:cubicBezTo>
                <a:cubicBezTo>
                  <a:pt x="767085" y="392340"/>
                  <a:pt x="764980" y="388955"/>
                  <a:pt x="762297" y="386520"/>
                </a:cubicBezTo>
                <a:cubicBezTo>
                  <a:pt x="759614" y="384085"/>
                  <a:pt x="756436" y="382413"/>
                  <a:pt x="752762" y="381505"/>
                </a:cubicBezTo>
                <a:cubicBezTo>
                  <a:pt x="749089" y="380597"/>
                  <a:pt x="745065" y="380143"/>
                  <a:pt x="740690" y="380143"/>
                </a:cubicBezTo>
                <a:close/>
                <a:moveTo>
                  <a:pt x="1722269" y="378657"/>
                </a:moveTo>
                <a:cubicBezTo>
                  <a:pt x="1717069" y="378657"/>
                  <a:pt x="1712817" y="379359"/>
                  <a:pt x="1709515" y="380762"/>
                </a:cubicBezTo>
                <a:cubicBezTo>
                  <a:pt x="1706213" y="382165"/>
                  <a:pt x="1703634" y="384291"/>
                  <a:pt x="1701776" y="387139"/>
                </a:cubicBezTo>
                <a:cubicBezTo>
                  <a:pt x="1699919" y="389987"/>
                  <a:pt x="1698639" y="393598"/>
                  <a:pt x="1697938" y="397974"/>
                </a:cubicBezTo>
                <a:cubicBezTo>
                  <a:pt x="1697236" y="402349"/>
                  <a:pt x="1696885" y="407508"/>
                  <a:pt x="1696885" y="413452"/>
                </a:cubicBezTo>
                <a:cubicBezTo>
                  <a:pt x="1696885" y="419560"/>
                  <a:pt x="1697236" y="424802"/>
                  <a:pt x="1697938" y="429178"/>
                </a:cubicBezTo>
                <a:cubicBezTo>
                  <a:pt x="1698639" y="433553"/>
                  <a:pt x="1699919" y="437144"/>
                  <a:pt x="1701776" y="439950"/>
                </a:cubicBezTo>
                <a:cubicBezTo>
                  <a:pt x="1703634" y="442757"/>
                  <a:pt x="1706213" y="444821"/>
                  <a:pt x="1709515" y="446142"/>
                </a:cubicBezTo>
                <a:cubicBezTo>
                  <a:pt x="1712817" y="447462"/>
                  <a:pt x="1717069" y="448123"/>
                  <a:pt x="1722269" y="448123"/>
                </a:cubicBezTo>
                <a:cubicBezTo>
                  <a:pt x="1727552" y="448123"/>
                  <a:pt x="1731845" y="447462"/>
                  <a:pt x="1735147" y="446142"/>
                </a:cubicBezTo>
                <a:cubicBezTo>
                  <a:pt x="1738449" y="444821"/>
                  <a:pt x="1741029" y="442757"/>
                  <a:pt x="1742886" y="439950"/>
                </a:cubicBezTo>
                <a:cubicBezTo>
                  <a:pt x="1744744" y="437144"/>
                  <a:pt x="1746023" y="433553"/>
                  <a:pt x="1746725" y="429178"/>
                </a:cubicBezTo>
                <a:cubicBezTo>
                  <a:pt x="1747426" y="424802"/>
                  <a:pt x="1747777" y="419560"/>
                  <a:pt x="1747777" y="413452"/>
                </a:cubicBezTo>
                <a:cubicBezTo>
                  <a:pt x="1747777" y="407508"/>
                  <a:pt x="1747426" y="402349"/>
                  <a:pt x="1746725" y="397974"/>
                </a:cubicBezTo>
                <a:cubicBezTo>
                  <a:pt x="1746023" y="393598"/>
                  <a:pt x="1744744" y="389987"/>
                  <a:pt x="1742886" y="387139"/>
                </a:cubicBezTo>
                <a:cubicBezTo>
                  <a:pt x="1741029" y="384291"/>
                  <a:pt x="1738449" y="382165"/>
                  <a:pt x="1735147" y="380762"/>
                </a:cubicBezTo>
                <a:cubicBezTo>
                  <a:pt x="1731845" y="379359"/>
                  <a:pt x="1727552" y="378657"/>
                  <a:pt x="1722269" y="378657"/>
                </a:cubicBezTo>
                <a:close/>
                <a:moveTo>
                  <a:pt x="1522244" y="378657"/>
                </a:moveTo>
                <a:cubicBezTo>
                  <a:pt x="1517044" y="378657"/>
                  <a:pt x="1512792" y="379359"/>
                  <a:pt x="1509490" y="380762"/>
                </a:cubicBezTo>
                <a:cubicBezTo>
                  <a:pt x="1506188" y="382165"/>
                  <a:pt x="1503609" y="384291"/>
                  <a:pt x="1501751" y="387139"/>
                </a:cubicBezTo>
                <a:cubicBezTo>
                  <a:pt x="1499894" y="389987"/>
                  <a:pt x="1498614" y="393598"/>
                  <a:pt x="1497913" y="397974"/>
                </a:cubicBezTo>
                <a:cubicBezTo>
                  <a:pt x="1497211" y="402349"/>
                  <a:pt x="1496860" y="407508"/>
                  <a:pt x="1496860" y="413452"/>
                </a:cubicBezTo>
                <a:cubicBezTo>
                  <a:pt x="1496860" y="419560"/>
                  <a:pt x="1497211" y="424802"/>
                  <a:pt x="1497913" y="429178"/>
                </a:cubicBezTo>
                <a:cubicBezTo>
                  <a:pt x="1498614" y="433553"/>
                  <a:pt x="1499894" y="437144"/>
                  <a:pt x="1501751" y="439950"/>
                </a:cubicBezTo>
                <a:cubicBezTo>
                  <a:pt x="1503609" y="442757"/>
                  <a:pt x="1506188" y="444821"/>
                  <a:pt x="1509490" y="446142"/>
                </a:cubicBezTo>
                <a:cubicBezTo>
                  <a:pt x="1512792" y="447462"/>
                  <a:pt x="1517044" y="448123"/>
                  <a:pt x="1522244" y="448123"/>
                </a:cubicBezTo>
                <a:cubicBezTo>
                  <a:pt x="1527528" y="448123"/>
                  <a:pt x="1531820" y="447462"/>
                  <a:pt x="1535122" y="446142"/>
                </a:cubicBezTo>
                <a:cubicBezTo>
                  <a:pt x="1538424" y="444821"/>
                  <a:pt x="1541004" y="442757"/>
                  <a:pt x="1542861" y="439950"/>
                </a:cubicBezTo>
                <a:cubicBezTo>
                  <a:pt x="1544719" y="437144"/>
                  <a:pt x="1545998" y="433553"/>
                  <a:pt x="1546700" y="429178"/>
                </a:cubicBezTo>
                <a:cubicBezTo>
                  <a:pt x="1547401" y="424802"/>
                  <a:pt x="1547752" y="419560"/>
                  <a:pt x="1547752" y="413452"/>
                </a:cubicBezTo>
                <a:cubicBezTo>
                  <a:pt x="1547752" y="407508"/>
                  <a:pt x="1547401" y="402349"/>
                  <a:pt x="1546700" y="397974"/>
                </a:cubicBezTo>
                <a:cubicBezTo>
                  <a:pt x="1545998" y="393598"/>
                  <a:pt x="1544719" y="389987"/>
                  <a:pt x="1542861" y="387139"/>
                </a:cubicBezTo>
                <a:cubicBezTo>
                  <a:pt x="1541004" y="384291"/>
                  <a:pt x="1538424" y="382165"/>
                  <a:pt x="1535122" y="380762"/>
                </a:cubicBezTo>
                <a:cubicBezTo>
                  <a:pt x="1531820" y="379359"/>
                  <a:pt x="1527528" y="378657"/>
                  <a:pt x="1522244" y="378657"/>
                </a:cubicBezTo>
                <a:close/>
                <a:moveTo>
                  <a:pt x="1093619" y="378657"/>
                </a:moveTo>
                <a:cubicBezTo>
                  <a:pt x="1088419" y="378657"/>
                  <a:pt x="1084167" y="379359"/>
                  <a:pt x="1080865" y="380762"/>
                </a:cubicBezTo>
                <a:cubicBezTo>
                  <a:pt x="1077563" y="382165"/>
                  <a:pt x="1074984" y="384291"/>
                  <a:pt x="1073126" y="387139"/>
                </a:cubicBezTo>
                <a:cubicBezTo>
                  <a:pt x="1071269" y="389987"/>
                  <a:pt x="1069989" y="393598"/>
                  <a:pt x="1069288" y="397974"/>
                </a:cubicBezTo>
                <a:cubicBezTo>
                  <a:pt x="1068586" y="402349"/>
                  <a:pt x="1068235" y="407508"/>
                  <a:pt x="1068235" y="413452"/>
                </a:cubicBezTo>
                <a:cubicBezTo>
                  <a:pt x="1068235" y="419560"/>
                  <a:pt x="1068586" y="424802"/>
                  <a:pt x="1069288" y="429178"/>
                </a:cubicBezTo>
                <a:cubicBezTo>
                  <a:pt x="1069989" y="433553"/>
                  <a:pt x="1071269" y="437144"/>
                  <a:pt x="1073126" y="439950"/>
                </a:cubicBezTo>
                <a:cubicBezTo>
                  <a:pt x="1074984" y="442757"/>
                  <a:pt x="1077563" y="444821"/>
                  <a:pt x="1080865" y="446142"/>
                </a:cubicBezTo>
                <a:cubicBezTo>
                  <a:pt x="1084167" y="447462"/>
                  <a:pt x="1088419" y="448123"/>
                  <a:pt x="1093619" y="448123"/>
                </a:cubicBezTo>
                <a:cubicBezTo>
                  <a:pt x="1098902" y="448123"/>
                  <a:pt x="1103195" y="447462"/>
                  <a:pt x="1106497" y="446142"/>
                </a:cubicBezTo>
                <a:cubicBezTo>
                  <a:pt x="1109799" y="444821"/>
                  <a:pt x="1112379" y="442757"/>
                  <a:pt x="1114236" y="439950"/>
                </a:cubicBezTo>
                <a:cubicBezTo>
                  <a:pt x="1116094" y="437144"/>
                  <a:pt x="1117373" y="433553"/>
                  <a:pt x="1118075" y="429178"/>
                </a:cubicBezTo>
                <a:cubicBezTo>
                  <a:pt x="1118776" y="424802"/>
                  <a:pt x="1119127" y="419560"/>
                  <a:pt x="1119127" y="413452"/>
                </a:cubicBezTo>
                <a:cubicBezTo>
                  <a:pt x="1119127" y="407508"/>
                  <a:pt x="1118776" y="402349"/>
                  <a:pt x="1118075" y="397974"/>
                </a:cubicBezTo>
                <a:cubicBezTo>
                  <a:pt x="1117373" y="393598"/>
                  <a:pt x="1116094" y="389987"/>
                  <a:pt x="1114236" y="387139"/>
                </a:cubicBezTo>
                <a:cubicBezTo>
                  <a:pt x="1112379" y="384291"/>
                  <a:pt x="1109799" y="382165"/>
                  <a:pt x="1106497" y="380762"/>
                </a:cubicBezTo>
                <a:cubicBezTo>
                  <a:pt x="1103195" y="379359"/>
                  <a:pt x="1098902" y="378657"/>
                  <a:pt x="1093619" y="378657"/>
                </a:cubicBezTo>
                <a:close/>
                <a:moveTo>
                  <a:pt x="2125872" y="370484"/>
                </a:moveTo>
                <a:lnTo>
                  <a:pt x="2173668" y="370484"/>
                </a:lnTo>
                <a:lnTo>
                  <a:pt x="2173668" y="380390"/>
                </a:lnTo>
                <a:lnTo>
                  <a:pt x="2137016" y="380390"/>
                </a:lnTo>
                <a:lnTo>
                  <a:pt x="2137016" y="407013"/>
                </a:lnTo>
                <a:lnTo>
                  <a:pt x="2171192" y="407013"/>
                </a:lnTo>
                <a:lnTo>
                  <a:pt x="2171192" y="416424"/>
                </a:lnTo>
                <a:lnTo>
                  <a:pt x="2137016" y="416424"/>
                </a:lnTo>
                <a:lnTo>
                  <a:pt x="2137016" y="446389"/>
                </a:lnTo>
                <a:lnTo>
                  <a:pt x="2176764" y="446389"/>
                </a:lnTo>
                <a:lnTo>
                  <a:pt x="2176764" y="456419"/>
                </a:lnTo>
                <a:lnTo>
                  <a:pt x="2125872" y="456419"/>
                </a:lnTo>
                <a:close/>
                <a:moveTo>
                  <a:pt x="2030622" y="370484"/>
                </a:moveTo>
                <a:lnTo>
                  <a:pt x="2052415" y="370484"/>
                </a:lnTo>
                <a:cubicBezTo>
                  <a:pt x="2058441" y="370484"/>
                  <a:pt x="2063539" y="370918"/>
                  <a:pt x="2067708" y="371785"/>
                </a:cubicBezTo>
                <a:cubicBezTo>
                  <a:pt x="2071876" y="372651"/>
                  <a:pt x="2075261" y="374075"/>
                  <a:pt x="2077861" y="376057"/>
                </a:cubicBezTo>
                <a:cubicBezTo>
                  <a:pt x="2080462" y="378038"/>
                  <a:pt x="2082340" y="380659"/>
                  <a:pt x="2083495" y="383920"/>
                </a:cubicBezTo>
                <a:cubicBezTo>
                  <a:pt x="2084651" y="387180"/>
                  <a:pt x="2085229" y="391163"/>
                  <a:pt x="2085229" y="395869"/>
                </a:cubicBezTo>
                <a:cubicBezTo>
                  <a:pt x="2085229" y="403298"/>
                  <a:pt x="2083784" y="408932"/>
                  <a:pt x="2080895" y="412771"/>
                </a:cubicBezTo>
                <a:cubicBezTo>
                  <a:pt x="2078006" y="416609"/>
                  <a:pt x="2073589" y="419189"/>
                  <a:pt x="2067646" y="420510"/>
                </a:cubicBezTo>
                <a:lnTo>
                  <a:pt x="2093401" y="456419"/>
                </a:lnTo>
                <a:lnTo>
                  <a:pt x="2080276" y="456419"/>
                </a:lnTo>
                <a:lnTo>
                  <a:pt x="2056625" y="421748"/>
                </a:lnTo>
                <a:cubicBezTo>
                  <a:pt x="2055965" y="421831"/>
                  <a:pt x="2055284" y="421872"/>
                  <a:pt x="2054582" y="421872"/>
                </a:cubicBezTo>
                <a:cubicBezTo>
                  <a:pt x="2053881" y="421872"/>
                  <a:pt x="2053158" y="421872"/>
                  <a:pt x="2052415" y="421872"/>
                </a:cubicBezTo>
                <a:lnTo>
                  <a:pt x="2041766" y="421872"/>
                </a:lnTo>
                <a:lnTo>
                  <a:pt x="2041766" y="456419"/>
                </a:lnTo>
                <a:lnTo>
                  <a:pt x="2030622" y="456419"/>
                </a:lnTo>
                <a:close/>
                <a:moveTo>
                  <a:pt x="1954422" y="370484"/>
                </a:moveTo>
                <a:lnTo>
                  <a:pt x="2002218" y="370484"/>
                </a:lnTo>
                <a:lnTo>
                  <a:pt x="2002218" y="380390"/>
                </a:lnTo>
                <a:lnTo>
                  <a:pt x="1965566" y="380390"/>
                </a:lnTo>
                <a:lnTo>
                  <a:pt x="1965566" y="407013"/>
                </a:lnTo>
                <a:lnTo>
                  <a:pt x="1999742" y="407013"/>
                </a:lnTo>
                <a:lnTo>
                  <a:pt x="1999742" y="416424"/>
                </a:lnTo>
                <a:lnTo>
                  <a:pt x="1965566" y="416424"/>
                </a:lnTo>
                <a:lnTo>
                  <a:pt x="1965566" y="446389"/>
                </a:lnTo>
                <a:lnTo>
                  <a:pt x="2005314" y="446389"/>
                </a:lnTo>
                <a:lnTo>
                  <a:pt x="2005314" y="456419"/>
                </a:lnTo>
                <a:lnTo>
                  <a:pt x="1954422" y="456419"/>
                </a:lnTo>
                <a:close/>
                <a:moveTo>
                  <a:pt x="1859172" y="370484"/>
                </a:moveTo>
                <a:lnTo>
                  <a:pt x="1870316" y="370484"/>
                </a:lnTo>
                <a:lnTo>
                  <a:pt x="1870316" y="405527"/>
                </a:lnTo>
                <a:lnTo>
                  <a:pt x="1912788" y="405527"/>
                </a:lnTo>
                <a:lnTo>
                  <a:pt x="1912788" y="370484"/>
                </a:lnTo>
                <a:lnTo>
                  <a:pt x="1924056" y="370484"/>
                </a:lnTo>
                <a:lnTo>
                  <a:pt x="1924056" y="456419"/>
                </a:lnTo>
                <a:lnTo>
                  <a:pt x="1912788" y="456419"/>
                </a:lnTo>
                <a:lnTo>
                  <a:pt x="1912788" y="414814"/>
                </a:lnTo>
                <a:lnTo>
                  <a:pt x="1870316" y="414814"/>
                </a:lnTo>
                <a:lnTo>
                  <a:pt x="1870316" y="456419"/>
                </a:lnTo>
                <a:lnTo>
                  <a:pt x="1859172" y="456419"/>
                </a:lnTo>
                <a:close/>
                <a:moveTo>
                  <a:pt x="1411497" y="370484"/>
                </a:moveTo>
                <a:lnTo>
                  <a:pt x="1422641" y="370484"/>
                </a:lnTo>
                <a:lnTo>
                  <a:pt x="1422641" y="446389"/>
                </a:lnTo>
                <a:lnTo>
                  <a:pt x="1459913" y="446389"/>
                </a:lnTo>
                <a:lnTo>
                  <a:pt x="1459913" y="456419"/>
                </a:lnTo>
                <a:lnTo>
                  <a:pt x="1411497" y="456419"/>
                </a:lnTo>
                <a:close/>
                <a:moveTo>
                  <a:pt x="1259097" y="370484"/>
                </a:moveTo>
                <a:lnTo>
                  <a:pt x="1280890" y="370484"/>
                </a:lnTo>
                <a:cubicBezTo>
                  <a:pt x="1286916" y="370484"/>
                  <a:pt x="1292014" y="370918"/>
                  <a:pt x="1296183" y="371785"/>
                </a:cubicBezTo>
                <a:cubicBezTo>
                  <a:pt x="1300351" y="372651"/>
                  <a:pt x="1303736" y="374075"/>
                  <a:pt x="1306336" y="376057"/>
                </a:cubicBezTo>
                <a:cubicBezTo>
                  <a:pt x="1308937" y="378038"/>
                  <a:pt x="1310815" y="380659"/>
                  <a:pt x="1311970" y="383920"/>
                </a:cubicBezTo>
                <a:cubicBezTo>
                  <a:pt x="1313126" y="387180"/>
                  <a:pt x="1313704" y="391163"/>
                  <a:pt x="1313704" y="395869"/>
                </a:cubicBezTo>
                <a:cubicBezTo>
                  <a:pt x="1313704" y="403298"/>
                  <a:pt x="1312259" y="408932"/>
                  <a:pt x="1309370" y="412771"/>
                </a:cubicBezTo>
                <a:cubicBezTo>
                  <a:pt x="1306481" y="416609"/>
                  <a:pt x="1302064" y="419189"/>
                  <a:pt x="1296121" y="420510"/>
                </a:cubicBezTo>
                <a:lnTo>
                  <a:pt x="1321876" y="456419"/>
                </a:lnTo>
                <a:lnTo>
                  <a:pt x="1308751" y="456419"/>
                </a:lnTo>
                <a:lnTo>
                  <a:pt x="1285100" y="421748"/>
                </a:lnTo>
                <a:cubicBezTo>
                  <a:pt x="1284440" y="421831"/>
                  <a:pt x="1283759" y="421872"/>
                  <a:pt x="1283057" y="421872"/>
                </a:cubicBezTo>
                <a:cubicBezTo>
                  <a:pt x="1282356" y="421872"/>
                  <a:pt x="1281633" y="421872"/>
                  <a:pt x="1280890" y="421872"/>
                </a:cubicBezTo>
                <a:lnTo>
                  <a:pt x="1270241" y="421872"/>
                </a:lnTo>
                <a:lnTo>
                  <a:pt x="1270241" y="456419"/>
                </a:lnTo>
                <a:lnTo>
                  <a:pt x="1259097" y="456419"/>
                </a:lnTo>
                <a:close/>
                <a:moveTo>
                  <a:pt x="1163476" y="370484"/>
                </a:moveTo>
                <a:lnTo>
                  <a:pt x="1174496" y="370484"/>
                </a:lnTo>
                <a:lnTo>
                  <a:pt x="1174496" y="426206"/>
                </a:lnTo>
                <a:cubicBezTo>
                  <a:pt x="1174496" y="430333"/>
                  <a:pt x="1174868" y="433780"/>
                  <a:pt x="1175610" y="436545"/>
                </a:cubicBezTo>
                <a:cubicBezTo>
                  <a:pt x="1176353" y="439311"/>
                  <a:pt x="1177571" y="441519"/>
                  <a:pt x="1179263" y="443170"/>
                </a:cubicBezTo>
                <a:cubicBezTo>
                  <a:pt x="1180956" y="444821"/>
                  <a:pt x="1183164" y="446018"/>
                  <a:pt x="1185888" y="446761"/>
                </a:cubicBezTo>
                <a:cubicBezTo>
                  <a:pt x="1188612" y="447504"/>
                  <a:pt x="1191955" y="447875"/>
                  <a:pt x="1195918" y="447875"/>
                </a:cubicBezTo>
                <a:cubicBezTo>
                  <a:pt x="1200045" y="447875"/>
                  <a:pt x="1203492" y="447504"/>
                  <a:pt x="1206257" y="446761"/>
                </a:cubicBezTo>
                <a:cubicBezTo>
                  <a:pt x="1209023" y="446018"/>
                  <a:pt x="1211231" y="444821"/>
                  <a:pt x="1212882" y="443170"/>
                </a:cubicBezTo>
                <a:cubicBezTo>
                  <a:pt x="1214533" y="441519"/>
                  <a:pt x="1215688" y="439311"/>
                  <a:pt x="1216349" y="436545"/>
                </a:cubicBezTo>
                <a:cubicBezTo>
                  <a:pt x="1217009" y="433780"/>
                  <a:pt x="1217339" y="430333"/>
                  <a:pt x="1217339" y="426206"/>
                </a:cubicBezTo>
                <a:lnTo>
                  <a:pt x="1217339" y="370484"/>
                </a:lnTo>
                <a:lnTo>
                  <a:pt x="1228360" y="370484"/>
                </a:lnTo>
                <a:lnTo>
                  <a:pt x="1228360" y="428682"/>
                </a:lnTo>
                <a:cubicBezTo>
                  <a:pt x="1228360" y="438836"/>
                  <a:pt x="1225636" y="446203"/>
                  <a:pt x="1220187" y="450785"/>
                </a:cubicBezTo>
                <a:cubicBezTo>
                  <a:pt x="1214739" y="455367"/>
                  <a:pt x="1206608" y="457657"/>
                  <a:pt x="1195794" y="457657"/>
                </a:cubicBezTo>
                <a:cubicBezTo>
                  <a:pt x="1184980" y="457657"/>
                  <a:pt x="1176890" y="455449"/>
                  <a:pt x="1171524" y="451033"/>
                </a:cubicBezTo>
                <a:cubicBezTo>
                  <a:pt x="1166159" y="446616"/>
                  <a:pt x="1163476" y="439166"/>
                  <a:pt x="1163476" y="428682"/>
                </a:cubicBezTo>
                <a:close/>
                <a:moveTo>
                  <a:pt x="962698" y="370484"/>
                </a:moveTo>
                <a:lnTo>
                  <a:pt x="975576" y="370484"/>
                </a:lnTo>
                <a:lnTo>
                  <a:pt x="998731" y="409366"/>
                </a:lnTo>
                <a:lnTo>
                  <a:pt x="999474" y="409366"/>
                </a:lnTo>
                <a:lnTo>
                  <a:pt x="1022506" y="370484"/>
                </a:lnTo>
                <a:lnTo>
                  <a:pt x="1034764" y="370484"/>
                </a:lnTo>
                <a:lnTo>
                  <a:pt x="1004180" y="419395"/>
                </a:lnTo>
                <a:lnTo>
                  <a:pt x="1004180" y="456419"/>
                </a:lnTo>
                <a:lnTo>
                  <a:pt x="993035" y="456419"/>
                </a:lnTo>
                <a:lnTo>
                  <a:pt x="993035" y="419519"/>
                </a:lnTo>
                <a:close/>
                <a:moveTo>
                  <a:pt x="811422" y="370484"/>
                </a:moveTo>
                <a:lnTo>
                  <a:pt x="836187" y="370484"/>
                </a:lnTo>
                <a:cubicBezTo>
                  <a:pt x="842378" y="370484"/>
                  <a:pt x="848012" y="371042"/>
                  <a:pt x="853089" y="372156"/>
                </a:cubicBezTo>
                <a:cubicBezTo>
                  <a:pt x="858166" y="373271"/>
                  <a:pt x="862521" y="375396"/>
                  <a:pt x="866153" y="378533"/>
                </a:cubicBezTo>
                <a:cubicBezTo>
                  <a:pt x="869785" y="381670"/>
                  <a:pt x="872612" y="386045"/>
                  <a:pt x="874635" y="391659"/>
                </a:cubicBezTo>
                <a:cubicBezTo>
                  <a:pt x="876657" y="397272"/>
                  <a:pt x="877669" y="404536"/>
                  <a:pt x="877669" y="413452"/>
                </a:cubicBezTo>
                <a:cubicBezTo>
                  <a:pt x="877669" y="421789"/>
                  <a:pt x="876657" y="428703"/>
                  <a:pt x="874635" y="434192"/>
                </a:cubicBezTo>
                <a:cubicBezTo>
                  <a:pt x="872612" y="439682"/>
                  <a:pt x="869785" y="444078"/>
                  <a:pt x="866153" y="447380"/>
                </a:cubicBezTo>
                <a:cubicBezTo>
                  <a:pt x="862521" y="450682"/>
                  <a:pt x="858166" y="453014"/>
                  <a:pt x="853089" y="454376"/>
                </a:cubicBezTo>
                <a:cubicBezTo>
                  <a:pt x="848012" y="455738"/>
                  <a:pt x="842378" y="456419"/>
                  <a:pt x="836187" y="456419"/>
                </a:cubicBezTo>
                <a:lnTo>
                  <a:pt x="811422" y="456419"/>
                </a:lnTo>
                <a:close/>
                <a:moveTo>
                  <a:pt x="716172" y="370484"/>
                </a:moveTo>
                <a:lnTo>
                  <a:pt x="740937" y="370484"/>
                </a:lnTo>
                <a:cubicBezTo>
                  <a:pt x="747128" y="370484"/>
                  <a:pt x="752762" y="371042"/>
                  <a:pt x="757839" y="372156"/>
                </a:cubicBezTo>
                <a:cubicBezTo>
                  <a:pt x="762916" y="373271"/>
                  <a:pt x="767271" y="375396"/>
                  <a:pt x="770903" y="378533"/>
                </a:cubicBezTo>
                <a:cubicBezTo>
                  <a:pt x="774535" y="381670"/>
                  <a:pt x="777362" y="386045"/>
                  <a:pt x="779385" y="391659"/>
                </a:cubicBezTo>
                <a:cubicBezTo>
                  <a:pt x="781407" y="397272"/>
                  <a:pt x="782419" y="404536"/>
                  <a:pt x="782419" y="413452"/>
                </a:cubicBezTo>
                <a:cubicBezTo>
                  <a:pt x="782419" y="421789"/>
                  <a:pt x="781407" y="428703"/>
                  <a:pt x="779385" y="434192"/>
                </a:cubicBezTo>
                <a:cubicBezTo>
                  <a:pt x="777362" y="439682"/>
                  <a:pt x="774535" y="444078"/>
                  <a:pt x="770903" y="447380"/>
                </a:cubicBezTo>
                <a:cubicBezTo>
                  <a:pt x="767271" y="450682"/>
                  <a:pt x="762916" y="453014"/>
                  <a:pt x="757839" y="454376"/>
                </a:cubicBezTo>
                <a:cubicBezTo>
                  <a:pt x="752762" y="455738"/>
                  <a:pt x="747128" y="456419"/>
                  <a:pt x="740937" y="456419"/>
                </a:cubicBezTo>
                <a:lnTo>
                  <a:pt x="716172" y="456419"/>
                </a:lnTo>
                <a:close/>
                <a:moveTo>
                  <a:pt x="643458" y="370484"/>
                </a:moveTo>
                <a:lnTo>
                  <a:pt x="658317" y="370484"/>
                </a:lnTo>
                <a:lnTo>
                  <a:pt x="690759" y="456419"/>
                </a:lnTo>
                <a:lnTo>
                  <a:pt x="678996" y="456419"/>
                </a:lnTo>
                <a:lnTo>
                  <a:pt x="669709" y="430787"/>
                </a:lnTo>
                <a:lnTo>
                  <a:pt x="631695" y="430787"/>
                </a:lnTo>
                <a:lnTo>
                  <a:pt x="622284" y="456419"/>
                </a:lnTo>
                <a:lnTo>
                  <a:pt x="610892" y="456419"/>
                </a:lnTo>
                <a:close/>
                <a:moveTo>
                  <a:pt x="1722269" y="369246"/>
                </a:moveTo>
                <a:cubicBezTo>
                  <a:pt x="1728378" y="369246"/>
                  <a:pt x="1733744" y="369927"/>
                  <a:pt x="1738367" y="371289"/>
                </a:cubicBezTo>
                <a:cubicBezTo>
                  <a:pt x="1742989" y="372651"/>
                  <a:pt x="1746848" y="375025"/>
                  <a:pt x="1749944" y="378409"/>
                </a:cubicBezTo>
                <a:cubicBezTo>
                  <a:pt x="1753040" y="381794"/>
                  <a:pt x="1755372" y="386313"/>
                  <a:pt x="1756940" y="391968"/>
                </a:cubicBezTo>
                <a:cubicBezTo>
                  <a:pt x="1758509" y="397623"/>
                  <a:pt x="1759293" y="404784"/>
                  <a:pt x="1759293" y="413452"/>
                </a:cubicBezTo>
                <a:cubicBezTo>
                  <a:pt x="1759293" y="422120"/>
                  <a:pt x="1758509" y="429301"/>
                  <a:pt x="1756940" y="434997"/>
                </a:cubicBezTo>
                <a:cubicBezTo>
                  <a:pt x="1755372" y="440693"/>
                  <a:pt x="1753040" y="445213"/>
                  <a:pt x="1749944" y="448556"/>
                </a:cubicBezTo>
                <a:cubicBezTo>
                  <a:pt x="1746848" y="451899"/>
                  <a:pt x="1742989" y="454252"/>
                  <a:pt x="1738367" y="455614"/>
                </a:cubicBezTo>
                <a:cubicBezTo>
                  <a:pt x="1733744" y="456976"/>
                  <a:pt x="1728378" y="457657"/>
                  <a:pt x="1722269" y="457657"/>
                </a:cubicBezTo>
                <a:cubicBezTo>
                  <a:pt x="1716161" y="457657"/>
                  <a:pt x="1710815" y="456976"/>
                  <a:pt x="1706234" y="455614"/>
                </a:cubicBezTo>
                <a:cubicBezTo>
                  <a:pt x="1701652" y="454252"/>
                  <a:pt x="1697793" y="451899"/>
                  <a:pt x="1694656" y="448556"/>
                </a:cubicBezTo>
                <a:cubicBezTo>
                  <a:pt x="1691519" y="445213"/>
                  <a:pt x="1689167" y="440693"/>
                  <a:pt x="1687598" y="434997"/>
                </a:cubicBezTo>
                <a:cubicBezTo>
                  <a:pt x="1686030" y="429301"/>
                  <a:pt x="1685246" y="422120"/>
                  <a:pt x="1685246" y="413452"/>
                </a:cubicBezTo>
                <a:cubicBezTo>
                  <a:pt x="1685246" y="404784"/>
                  <a:pt x="1686030" y="397623"/>
                  <a:pt x="1687598" y="391968"/>
                </a:cubicBezTo>
                <a:cubicBezTo>
                  <a:pt x="1689167" y="386313"/>
                  <a:pt x="1691519" y="381794"/>
                  <a:pt x="1694656" y="378409"/>
                </a:cubicBezTo>
                <a:cubicBezTo>
                  <a:pt x="1697793" y="375025"/>
                  <a:pt x="1701652" y="372651"/>
                  <a:pt x="1706234" y="371289"/>
                </a:cubicBezTo>
                <a:cubicBezTo>
                  <a:pt x="1710815" y="369927"/>
                  <a:pt x="1716161" y="369246"/>
                  <a:pt x="1722269" y="369246"/>
                </a:cubicBezTo>
                <a:close/>
                <a:moveTo>
                  <a:pt x="1631477" y="369246"/>
                </a:moveTo>
                <a:cubicBezTo>
                  <a:pt x="1633458" y="369246"/>
                  <a:pt x="1635501" y="369329"/>
                  <a:pt x="1637606" y="369494"/>
                </a:cubicBezTo>
                <a:cubicBezTo>
                  <a:pt x="1639711" y="369659"/>
                  <a:pt x="1641754" y="369886"/>
                  <a:pt x="1643736" y="370175"/>
                </a:cubicBezTo>
                <a:cubicBezTo>
                  <a:pt x="1645717" y="370464"/>
                  <a:pt x="1647595" y="370815"/>
                  <a:pt x="1649370" y="371227"/>
                </a:cubicBezTo>
                <a:cubicBezTo>
                  <a:pt x="1651145" y="371640"/>
                  <a:pt x="1652651" y="372094"/>
                  <a:pt x="1653889" y="372590"/>
                </a:cubicBezTo>
                <a:lnTo>
                  <a:pt x="1653889" y="382496"/>
                </a:lnTo>
                <a:cubicBezTo>
                  <a:pt x="1651000" y="381340"/>
                  <a:pt x="1647719" y="380473"/>
                  <a:pt x="1644045" y="379895"/>
                </a:cubicBezTo>
                <a:cubicBezTo>
                  <a:pt x="1640372" y="379317"/>
                  <a:pt x="1636347" y="379028"/>
                  <a:pt x="1631972" y="379028"/>
                </a:cubicBezTo>
                <a:cubicBezTo>
                  <a:pt x="1627184" y="379028"/>
                  <a:pt x="1622912" y="379524"/>
                  <a:pt x="1619156" y="380514"/>
                </a:cubicBezTo>
                <a:cubicBezTo>
                  <a:pt x="1615400" y="381505"/>
                  <a:pt x="1612222" y="383280"/>
                  <a:pt x="1609622" y="385839"/>
                </a:cubicBezTo>
                <a:cubicBezTo>
                  <a:pt x="1607022" y="388398"/>
                  <a:pt x="1605040" y="391906"/>
                  <a:pt x="1603678" y="396364"/>
                </a:cubicBezTo>
                <a:cubicBezTo>
                  <a:pt x="1602316" y="400822"/>
                  <a:pt x="1601635" y="406518"/>
                  <a:pt x="1601635" y="413452"/>
                </a:cubicBezTo>
                <a:cubicBezTo>
                  <a:pt x="1601635" y="420799"/>
                  <a:pt x="1602275" y="426722"/>
                  <a:pt x="1603554" y="431221"/>
                </a:cubicBezTo>
                <a:cubicBezTo>
                  <a:pt x="1604834" y="435720"/>
                  <a:pt x="1606753" y="439207"/>
                  <a:pt x="1609312" y="441684"/>
                </a:cubicBezTo>
                <a:cubicBezTo>
                  <a:pt x="1611871" y="444160"/>
                  <a:pt x="1614988" y="445832"/>
                  <a:pt x="1618661" y="446699"/>
                </a:cubicBezTo>
                <a:cubicBezTo>
                  <a:pt x="1622335" y="447566"/>
                  <a:pt x="1626607" y="447999"/>
                  <a:pt x="1631477" y="447999"/>
                </a:cubicBezTo>
                <a:cubicBezTo>
                  <a:pt x="1633458" y="447999"/>
                  <a:pt x="1635790" y="447875"/>
                  <a:pt x="1638473" y="447627"/>
                </a:cubicBezTo>
                <a:cubicBezTo>
                  <a:pt x="1641156" y="447380"/>
                  <a:pt x="1643488" y="446967"/>
                  <a:pt x="1645469" y="446389"/>
                </a:cubicBezTo>
                <a:lnTo>
                  <a:pt x="1645469" y="419767"/>
                </a:lnTo>
                <a:lnTo>
                  <a:pt x="1628258" y="419767"/>
                </a:lnTo>
                <a:lnTo>
                  <a:pt x="1628258" y="410356"/>
                </a:lnTo>
                <a:lnTo>
                  <a:pt x="1656118" y="410356"/>
                </a:lnTo>
                <a:lnTo>
                  <a:pt x="1656118" y="454066"/>
                </a:lnTo>
                <a:cubicBezTo>
                  <a:pt x="1652981" y="455057"/>
                  <a:pt x="1649246" y="455903"/>
                  <a:pt x="1644912" y="456605"/>
                </a:cubicBezTo>
                <a:cubicBezTo>
                  <a:pt x="1640578" y="457306"/>
                  <a:pt x="1635687" y="457657"/>
                  <a:pt x="1630239" y="457657"/>
                </a:cubicBezTo>
                <a:cubicBezTo>
                  <a:pt x="1623965" y="457657"/>
                  <a:pt x="1618352" y="457038"/>
                  <a:pt x="1613398" y="455800"/>
                </a:cubicBezTo>
                <a:cubicBezTo>
                  <a:pt x="1608446" y="454562"/>
                  <a:pt x="1604235" y="452312"/>
                  <a:pt x="1600768" y="449051"/>
                </a:cubicBezTo>
                <a:cubicBezTo>
                  <a:pt x="1597301" y="445791"/>
                  <a:pt x="1594639" y="441292"/>
                  <a:pt x="1592782" y="435555"/>
                </a:cubicBezTo>
                <a:cubicBezTo>
                  <a:pt x="1590924" y="429817"/>
                  <a:pt x="1589996" y="422450"/>
                  <a:pt x="1589996" y="413452"/>
                </a:cubicBezTo>
                <a:cubicBezTo>
                  <a:pt x="1589996" y="405197"/>
                  <a:pt x="1590945" y="398242"/>
                  <a:pt x="1592844" y="392587"/>
                </a:cubicBezTo>
                <a:cubicBezTo>
                  <a:pt x="1594742" y="386933"/>
                  <a:pt x="1597466" y="382372"/>
                  <a:pt x="1601016" y="378905"/>
                </a:cubicBezTo>
                <a:cubicBezTo>
                  <a:pt x="1604566" y="375437"/>
                  <a:pt x="1608920" y="372961"/>
                  <a:pt x="1614080" y="371475"/>
                </a:cubicBezTo>
                <a:cubicBezTo>
                  <a:pt x="1619239" y="369989"/>
                  <a:pt x="1625038" y="369246"/>
                  <a:pt x="1631477" y="369246"/>
                </a:cubicBezTo>
                <a:close/>
                <a:moveTo>
                  <a:pt x="1522244" y="369246"/>
                </a:moveTo>
                <a:cubicBezTo>
                  <a:pt x="1528353" y="369246"/>
                  <a:pt x="1533719" y="369927"/>
                  <a:pt x="1538342" y="371289"/>
                </a:cubicBezTo>
                <a:cubicBezTo>
                  <a:pt x="1542964" y="372651"/>
                  <a:pt x="1546824" y="375025"/>
                  <a:pt x="1549919" y="378409"/>
                </a:cubicBezTo>
                <a:cubicBezTo>
                  <a:pt x="1553015" y="381794"/>
                  <a:pt x="1555347" y="386313"/>
                  <a:pt x="1556915" y="391968"/>
                </a:cubicBezTo>
                <a:cubicBezTo>
                  <a:pt x="1558484" y="397623"/>
                  <a:pt x="1559268" y="404784"/>
                  <a:pt x="1559268" y="413452"/>
                </a:cubicBezTo>
                <a:cubicBezTo>
                  <a:pt x="1559268" y="422120"/>
                  <a:pt x="1558484" y="429301"/>
                  <a:pt x="1556915" y="434997"/>
                </a:cubicBezTo>
                <a:cubicBezTo>
                  <a:pt x="1555347" y="440693"/>
                  <a:pt x="1553015" y="445213"/>
                  <a:pt x="1549919" y="448556"/>
                </a:cubicBezTo>
                <a:cubicBezTo>
                  <a:pt x="1546824" y="451899"/>
                  <a:pt x="1542964" y="454252"/>
                  <a:pt x="1538342" y="455614"/>
                </a:cubicBezTo>
                <a:cubicBezTo>
                  <a:pt x="1533719" y="456976"/>
                  <a:pt x="1528353" y="457657"/>
                  <a:pt x="1522244" y="457657"/>
                </a:cubicBezTo>
                <a:cubicBezTo>
                  <a:pt x="1516136" y="457657"/>
                  <a:pt x="1510791" y="456976"/>
                  <a:pt x="1506209" y="455614"/>
                </a:cubicBezTo>
                <a:cubicBezTo>
                  <a:pt x="1501627" y="454252"/>
                  <a:pt x="1497768" y="451899"/>
                  <a:pt x="1494631" y="448556"/>
                </a:cubicBezTo>
                <a:cubicBezTo>
                  <a:pt x="1491494" y="445213"/>
                  <a:pt x="1489142" y="440693"/>
                  <a:pt x="1487573" y="434997"/>
                </a:cubicBezTo>
                <a:cubicBezTo>
                  <a:pt x="1486005" y="429301"/>
                  <a:pt x="1485221" y="422120"/>
                  <a:pt x="1485221" y="413452"/>
                </a:cubicBezTo>
                <a:cubicBezTo>
                  <a:pt x="1485221" y="404784"/>
                  <a:pt x="1486005" y="397623"/>
                  <a:pt x="1487573" y="391968"/>
                </a:cubicBezTo>
                <a:cubicBezTo>
                  <a:pt x="1489142" y="386313"/>
                  <a:pt x="1491494" y="381794"/>
                  <a:pt x="1494631" y="378409"/>
                </a:cubicBezTo>
                <a:cubicBezTo>
                  <a:pt x="1497768" y="375025"/>
                  <a:pt x="1501627" y="372651"/>
                  <a:pt x="1506209" y="371289"/>
                </a:cubicBezTo>
                <a:cubicBezTo>
                  <a:pt x="1510791" y="369927"/>
                  <a:pt x="1516136" y="369246"/>
                  <a:pt x="1522244" y="369246"/>
                </a:cubicBezTo>
                <a:close/>
                <a:moveTo>
                  <a:pt x="1093619" y="369246"/>
                </a:moveTo>
                <a:cubicBezTo>
                  <a:pt x="1099728" y="369246"/>
                  <a:pt x="1105094" y="369927"/>
                  <a:pt x="1109717" y="371289"/>
                </a:cubicBezTo>
                <a:cubicBezTo>
                  <a:pt x="1114339" y="372651"/>
                  <a:pt x="1118199" y="375025"/>
                  <a:pt x="1121294" y="378409"/>
                </a:cubicBezTo>
                <a:cubicBezTo>
                  <a:pt x="1124390" y="381794"/>
                  <a:pt x="1126722" y="386313"/>
                  <a:pt x="1128290" y="391968"/>
                </a:cubicBezTo>
                <a:cubicBezTo>
                  <a:pt x="1129859" y="397623"/>
                  <a:pt x="1130643" y="404784"/>
                  <a:pt x="1130643" y="413452"/>
                </a:cubicBezTo>
                <a:cubicBezTo>
                  <a:pt x="1130643" y="422120"/>
                  <a:pt x="1129859" y="429301"/>
                  <a:pt x="1128290" y="434997"/>
                </a:cubicBezTo>
                <a:cubicBezTo>
                  <a:pt x="1126722" y="440693"/>
                  <a:pt x="1124390" y="445213"/>
                  <a:pt x="1121294" y="448556"/>
                </a:cubicBezTo>
                <a:cubicBezTo>
                  <a:pt x="1118199" y="451899"/>
                  <a:pt x="1114339" y="454252"/>
                  <a:pt x="1109717" y="455614"/>
                </a:cubicBezTo>
                <a:cubicBezTo>
                  <a:pt x="1105094" y="456976"/>
                  <a:pt x="1099728" y="457657"/>
                  <a:pt x="1093619" y="457657"/>
                </a:cubicBezTo>
                <a:cubicBezTo>
                  <a:pt x="1087511" y="457657"/>
                  <a:pt x="1082165" y="456976"/>
                  <a:pt x="1077584" y="455614"/>
                </a:cubicBezTo>
                <a:cubicBezTo>
                  <a:pt x="1073002" y="454252"/>
                  <a:pt x="1069143" y="451899"/>
                  <a:pt x="1066006" y="448556"/>
                </a:cubicBezTo>
                <a:cubicBezTo>
                  <a:pt x="1062869" y="445213"/>
                  <a:pt x="1060517" y="440693"/>
                  <a:pt x="1058948" y="434997"/>
                </a:cubicBezTo>
                <a:cubicBezTo>
                  <a:pt x="1057380" y="429301"/>
                  <a:pt x="1056596" y="422120"/>
                  <a:pt x="1056596" y="413452"/>
                </a:cubicBezTo>
                <a:cubicBezTo>
                  <a:pt x="1056596" y="404784"/>
                  <a:pt x="1057380" y="397623"/>
                  <a:pt x="1058948" y="391968"/>
                </a:cubicBezTo>
                <a:cubicBezTo>
                  <a:pt x="1060517" y="386313"/>
                  <a:pt x="1062869" y="381794"/>
                  <a:pt x="1066006" y="378409"/>
                </a:cubicBezTo>
                <a:cubicBezTo>
                  <a:pt x="1069143" y="375025"/>
                  <a:pt x="1073002" y="372651"/>
                  <a:pt x="1077584" y="371289"/>
                </a:cubicBezTo>
                <a:cubicBezTo>
                  <a:pt x="1082165" y="369927"/>
                  <a:pt x="1087511" y="369246"/>
                  <a:pt x="1093619" y="369246"/>
                </a:cubicBezTo>
                <a:close/>
                <a:moveTo>
                  <a:pt x="184597" y="178247"/>
                </a:moveTo>
                <a:lnTo>
                  <a:pt x="184597" y="300640"/>
                </a:lnTo>
                <a:lnTo>
                  <a:pt x="245794" y="300641"/>
                </a:lnTo>
                <a:cubicBezTo>
                  <a:pt x="279592" y="300641"/>
                  <a:pt x="306991" y="273242"/>
                  <a:pt x="306991" y="239444"/>
                </a:cubicBezTo>
                <a:cubicBezTo>
                  <a:pt x="306991" y="205646"/>
                  <a:pt x="279592" y="178247"/>
                  <a:pt x="245794" y="178247"/>
                </a:cubicBezTo>
                <a:close/>
                <a:moveTo>
                  <a:pt x="239444" y="83694"/>
                </a:moveTo>
                <a:lnTo>
                  <a:pt x="284145" y="131523"/>
                </a:lnTo>
                <a:lnTo>
                  <a:pt x="349575" y="129312"/>
                </a:lnTo>
                <a:lnTo>
                  <a:pt x="347364" y="194742"/>
                </a:lnTo>
                <a:lnTo>
                  <a:pt x="395193" y="239444"/>
                </a:lnTo>
                <a:lnTo>
                  <a:pt x="347364" y="284145"/>
                </a:lnTo>
                <a:lnTo>
                  <a:pt x="349575" y="349575"/>
                </a:lnTo>
                <a:lnTo>
                  <a:pt x="284145" y="347364"/>
                </a:lnTo>
                <a:lnTo>
                  <a:pt x="239444" y="395193"/>
                </a:lnTo>
                <a:lnTo>
                  <a:pt x="194742" y="347364"/>
                </a:lnTo>
                <a:lnTo>
                  <a:pt x="129312" y="349575"/>
                </a:lnTo>
                <a:lnTo>
                  <a:pt x="131523" y="284145"/>
                </a:lnTo>
                <a:lnTo>
                  <a:pt x="83694" y="239444"/>
                </a:lnTo>
                <a:lnTo>
                  <a:pt x="131523" y="194742"/>
                </a:lnTo>
                <a:lnTo>
                  <a:pt x="129312" y="129312"/>
                </a:lnTo>
                <a:lnTo>
                  <a:pt x="194742" y="131523"/>
                </a:lnTo>
                <a:close/>
                <a:moveTo>
                  <a:pt x="2066246" y="48339"/>
                </a:moveTo>
                <a:cubicBezTo>
                  <a:pt x="2055476" y="48339"/>
                  <a:pt x="2046637" y="49762"/>
                  <a:pt x="2039728" y="52606"/>
                </a:cubicBezTo>
                <a:cubicBezTo>
                  <a:pt x="2032819" y="55451"/>
                  <a:pt x="2027434" y="59922"/>
                  <a:pt x="2023574" y="66018"/>
                </a:cubicBezTo>
                <a:cubicBezTo>
                  <a:pt x="2019713" y="72114"/>
                  <a:pt x="2017071" y="79988"/>
                  <a:pt x="2015649" y="89640"/>
                </a:cubicBezTo>
                <a:cubicBezTo>
                  <a:pt x="2014226" y="99292"/>
                  <a:pt x="2013515" y="110823"/>
                  <a:pt x="2013515" y="124234"/>
                </a:cubicBezTo>
                <a:cubicBezTo>
                  <a:pt x="2013515" y="138052"/>
                  <a:pt x="2014226" y="149736"/>
                  <a:pt x="2015649" y="159286"/>
                </a:cubicBezTo>
                <a:cubicBezTo>
                  <a:pt x="2017071" y="168837"/>
                  <a:pt x="2019713" y="176558"/>
                  <a:pt x="2023574" y="182451"/>
                </a:cubicBezTo>
                <a:cubicBezTo>
                  <a:pt x="2027434" y="188344"/>
                  <a:pt x="2032819" y="192662"/>
                  <a:pt x="2039728" y="195405"/>
                </a:cubicBezTo>
                <a:cubicBezTo>
                  <a:pt x="2046637" y="198148"/>
                  <a:pt x="2055476" y="199520"/>
                  <a:pt x="2066246" y="199520"/>
                </a:cubicBezTo>
                <a:cubicBezTo>
                  <a:pt x="2077015" y="199520"/>
                  <a:pt x="2085804" y="198148"/>
                  <a:pt x="2092611" y="195405"/>
                </a:cubicBezTo>
                <a:cubicBezTo>
                  <a:pt x="2099418" y="192662"/>
                  <a:pt x="2104752" y="188344"/>
                  <a:pt x="2108613" y="182451"/>
                </a:cubicBezTo>
                <a:cubicBezTo>
                  <a:pt x="2112474" y="176558"/>
                  <a:pt x="2115115" y="168837"/>
                  <a:pt x="2116538" y="159286"/>
                </a:cubicBezTo>
                <a:cubicBezTo>
                  <a:pt x="2117960" y="149736"/>
                  <a:pt x="2118671" y="138052"/>
                  <a:pt x="2118671" y="124234"/>
                </a:cubicBezTo>
                <a:cubicBezTo>
                  <a:pt x="2118671" y="110823"/>
                  <a:pt x="2117960" y="99292"/>
                  <a:pt x="2116538" y="89640"/>
                </a:cubicBezTo>
                <a:cubicBezTo>
                  <a:pt x="2115115" y="79988"/>
                  <a:pt x="2112474" y="72114"/>
                  <a:pt x="2108613" y="66018"/>
                </a:cubicBezTo>
                <a:cubicBezTo>
                  <a:pt x="2104752" y="59922"/>
                  <a:pt x="2099418" y="55451"/>
                  <a:pt x="2092611" y="52606"/>
                </a:cubicBezTo>
                <a:cubicBezTo>
                  <a:pt x="2085804" y="49762"/>
                  <a:pt x="2077015" y="48339"/>
                  <a:pt x="2066246" y="48339"/>
                </a:cubicBezTo>
                <a:close/>
                <a:moveTo>
                  <a:pt x="1561421" y="48339"/>
                </a:moveTo>
                <a:cubicBezTo>
                  <a:pt x="1550651" y="48339"/>
                  <a:pt x="1541812" y="49762"/>
                  <a:pt x="1534903" y="52606"/>
                </a:cubicBezTo>
                <a:cubicBezTo>
                  <a:pt x="1527994" y="55451"/>
                  <a:pt x="1522609" y="59922"/>
                  <a:pt x="1518749" y="66018"/>
                </a:cubicBezTo>
                <a:cubicBezTo>
                  <a:pt x="1514888" y="72114"/>
                  <a:pt x="1512246" y="79988"/>
                  <a:pt x="1510824" y="89640"/>
                </a:cubicBezTo>
                <a:cubicBezTo>
                  <a:pt x="1509401" y="99292"/>
                  <a:pt x="1508690" y="110823"/>
                  <a:pt x="1508690" y="124234"/>
                </a:cubicBezTo>
                <a:cubicBezTo>
                  <a:pt x="1508690" y="138052"/>
                  <a:pt x="1509401" y="149736"/>
                  <a:pt x="1510824" y="159286"/>
                </a:cubicBezTo>
                <a:cubicBezTo>
                  <a:pt x="1512246" y="168837"/>
                  <a:pt x="1514888" y="176558"/>
                  <a:pt x="1518749" y="182451"/>
                </a:cubicBezTo>
                <a:cubicBezTo>
                  <a:pt x="1522609" y="188344"/>
                  <a:pt x="1527994" y="192662"/>
                  <a:pt x="1534903" y="195405"/>
                </a:cubicBezTo>
                <a:cubicBezTo>
                  <a:pt x="1541812" y="198148"/>
                  <a:pt x="1550651" y="199520"/>
                  <a:pt x="1561421" y="199520"/>
                </a:cubicBezTo>
                <a:cubicBezTo>
                  <a:pt x="1572190" y="199520"/>
                  <a:pt x="1580979" y="198148"/>
                  <a:pt x="1587786" y="195405"/>
                </a:cubicBezTo>
                <a:cubicBezTo>
                  <a:pt x="1594593" y="192662"/>
                  <a:pt x="1599927" y="188344"/>
                  <a:pt x="1603788" y="182451"/>
                </a:cubicBezTo>
                <a:cubicBezTo>
                  <a:pt x="1607649" y="176558"/>
                  <a:pt x="1610290" y="168837"/>
                  <a:pt x="1611713" y="159286"/>
                </a:cubicBezTo>
                <a:cubicBezTo>
                  <a:pt x="1613135" y="149736"/>
                  <a:pt x="1613846" y="138052"/>
                  <a:pt x="1613846" y="124234"/>
                </a:cubicBezTo>
                <a:cubicBezTo>
                  <a:pt x="1613846" y="110823"/>
                  <a:pt x="1613135" y="99292"/>
                  <a:pt x="1611713" y="89640"/>
                </a:cubicBezTo>
                <a:cubicBezTo>
                  <a:pt x="1610290" y="79988"/>
                  <a:pt x="1607649" y="72114"/>
                  <a:pt x="1603788" y="66018"/>
                </a:cubicBezTo>
                <a:cubicBezTo>
                  <a:pt x="1599927" y="59922"/>
                  <a:pt x="1594593" y="55451"/>
                  <a:pt x="1587786" y="52606"/>
                </a:cubicBezTo>
                <a:cubicBezTo>
                  <a:pt x="1580979" y="49762"/>
                  <a:pt x="1572190" y="48339"/>
                  <a:pt x="1561421" y="48339"/>
                </a:cubicBezTo>
                <a:close/>
                <a:moveTo>
                  <a:pt x="239443" y="26641"/>
                </a:moveTo>
                <a:cubicBezTo>
                  <a:pt x="121915" y="26641"/>
                  <a:pt x="26640" y="121916"/>
                  <a:pt x="26640" y="239444"/>
                </a:cubicBezTo>
                <a:cubicBezTo>
                  <a:pt x="26640" y="356972"/>
                  <a:pt x="121915" y="452247"/>
                  <a:pt x="239443" y="452247"/>
                </a:cubicBezTo>
                <a:cubicBezTo>
                  <a:pt x="356971" y="452247"/>
                  <a:pt x="452246" y="356972"/>
                  <a:pt x="452246" y="239444"/>
                </a:cubicBezTo>
                <a:cubicBezTo>
                  <a:pt x="452246" y="121916"/>
                  <a:pt x="356971" y="26641"/>
                  <a:pt x="239443" y="26641"/>
                </a:cubicBezTo>
                <a:close/>
                <a:moveTo>
                  <a:pt x="1282224" y="18469"/>
                </a:moveTo>
                <a:lnTo>
                  <a:pt x="1322153" y="18469"/>
                </a:lnTo>
                <a:lnTo>
                  <a:pt x="1322153" y="194948"/>
                </a:lnTo>
                <a:lnTo>
                  <a:pt x="1409021" y="194948"/>
                </a:lnTo>
                <a:lnTo>
                  <a:pt x="1409021" y="230000"/>
                </a:lnTo>
                <a:lnTo>
                  <a:pt x="1282224" y="230000"/>
                </a:lnTo>
                <a:close/>
                <a:moveTo>
                  <a:pt x="1082199" y="18469"/>
                </a:moveTo>
                <a:lnTo>
                  <a:pt x="1207472" y="18469"/>
                </a:lnTo>
                <a:lnTo>
                  <a:pt x="1207472" y="53216"/>
                </a:lnTo>
                <a:lnTo>
                  <a:pt x="1122128" y="53216"/>
                </a:lnTo>
                <a:lnTo>
                  <a:pt x="1122128" y="104422"/>
                </a:lnTo>
                <a:lnTo>
                  <a:pt x="1201376" y="104422"/>
                </a:lnTo>
                <a:lnTo>
                  <a:pt x="1201376" y="137646"/>
                </a:lnTo>
                <a:lnTo>
                  <a:pt x="1122128" y="137646"/>
                </a:lnTo>
                <a:lnTo>
                  <a:pt x="1122128" y="194948"/>
                </a:lnTo>
                <a:lnTo>
                  <a:pt x="1212958" y="194948"/>
                </a:lnTo>
                <a:lnTo>
                  <a:pt x="1212958" y="230000"/>
                </a:lnTo>
                <a:lnTo>
                  <a:pt x="1082199" y="230000"/>
                </a:lnTo>
                <a:close/>
                <a:moveTo>
                  <a:pt x="825024" y="18469"/>
                </a:moveTo>
                <a:lnTo>
                  <a:pt x="864953" y="18469"/>
                </a:lnTo>
                <a:lnTo>
                  <a:pt x="864953" y="100155"/>
                </a:lnTo>
                <a:lnTo>
                  <a:pt x="955478" y="100155"/>
                </a:lnTo>
                <a:lnTo>
                  <a:pt x="955478" y="18469"/>
                </a:lnTo>
                <a:lnTo>
                  <a:pt x="995407" y="18469"/>
                </a:lnTo>
                <a:lnTo>
                  <a:pt x="995407" y="230000"/>
                </a:lnTo>
                <a:lnTo>
                  <a:pt x="955478" y="230000"/>
                </a:lnTo>
                <a:lnTo>
                  <a:pt x="955478" y="133378"/>
                </a:lnTo>
                <a:lnTo>
                  <a:pt x="864953" y="133378"/>
                </a:lnTo>
                <a:lnTo>
                  <a:pt x="864953" y="230000"/>
                </a:lnTo>
                <a:lnTo>
                  <a:pt x="825024" y="230000"/>
                </a:lnTo>
                <a:close/>
                <a:moveTo>
                  <a:pt x="615017" y="18469"/>
                </a:moveTo>
                <a:lnTo>
                  <a:pt x="769855" y="18469"/>
                </a:lnTo>
                <a:lnTo>
                  <a:pt x="769855" y="53521"/>
                </a:lnTo>
                <a:lnTo>
                  <a:pt x="712248" y="53521"/>
                </a:lnTo>
                <a:lnTo>
                  <a:pt x="712248" y="230000"/>
                </a:lnTo>
                <a:lnTo>
                  <a:pt x="672319" y="230000"/>
                </a:lnTo>
                <a:lnTo>
                  <a:pt x="672319" y="53521"/>
                </a:lnTo>
                <a:lnTo>
                  <a:pt x="615017" y="53521"/>
                </a:lnTo>
                <a:close/>
                <a:moveTo>
                  <a:pt x="2066246" y="15421"/>
                </a:moveTo>
                <a:cubicBezTo>
                  <a:pt x="2081486" y="15421"/>
                  <a:pt x="2094948" y="17097"/>
                  <a:pt x="2106632" y="20450"/>
                </a:cubicBezTo>
                <a:cubicBezTo>
                  <a:pt x="2118316" y="23803"/>
                  <a:pt x="2128171" y="29594"/>
                  <a:pt x="2136197" y="37824"/>
                </a:cubicBezTo>
                <a:cubicBezTo>
                  <a:pt x="2144224" y="46053"/>
                  <a:pt x="2150269" y="57178"/>
                  <a:pt x="2154333" y="71199"/>
                </a:cubicBezTo>
                <a:cubicBezTo>
                  <a:pt x="2158397" y="85220"/>
                  <a:pt x="2160429" y="102898"/>
                  <a:pt x="2160429" y="124234"/>
                </a:cubicBezTo>
                <a:cubicBezTo>
                  <a:pt x="2160429" y="145774"/>
                  <a:pt x="2158397" y="163554"/>
                  <a:pt x="2154333" y="177574"/>
                </a:cubicBezTo>
                <a:cubicBezTo>
                  <a:pt x="2150269" y="191595"/>
                  <a:pt x="2144224" y="202720"/>
                  <a:pt x="2136197" y="210950"/>
                </a:cubicBezTo>
                <a:cubicBezTo>
                  <a:pt x="2128171" y="219180"/>
                  <a:pt x="2118316" y="224920"/>
                  <a:pt x="2106632" y="228171"/>
                </a:cubicBezTo>
                <a:cubicBezTo>
                  <a:pt x="2094948" y="231422"/>
                  <a:pt x="2081486" y="233048"/>
                  <a:pt x="2066246" y="233048"/>
                </a:cubicBezTo>
                <a:cubicBezTo>
                  <a:pt x="2051006" y="233048"/>
                  <a:pt x="2037493" y="231422"/>
                  <a:pt x="2025707" y="228171"/>
                </a:cubicBezTo>
                <a:cubicBezTo>
                  <a:pt x="2013922" y="224920"/>
                  <a:pt x="2004066" y="219180"/>
                  <a:pt x="1996142" y="210950"/>
                </a:cubicBezTo>
                <a:cubicBezTo>
                  <a:pt x="1988217" y="202720"/>
                  <a:pt x="1982172" y="191595"/>
                  <a:pt x="1978006" y="177574"/>
                </a:cubicBezTo>
                <a:cubicBezTo>
                  <a:pt x="1973840" y="163554"/>
                  <a:pt x="1971758" y="145774"/>
                  <a:pt x="1971758" y="124234"/>
                </a:cubicBezTo>
                <a:cubicBezTo>
                  <a:pt x="1971758" y="102898"/>
                  <a:pt x="1973840" y="85220"/>
                  <a:pt x="1978006" y="71199"/>
                </a:cubicBezTo>
                <a:cubicBezTo>
                  <a:pt x="1982172" y="57178"/>
                  <a:pt x="1988217" y="46053"/>
                  <a:pt x="1996142" y="37824"/>
                </a:cubicBezTo>
                <a:cubicBezTo>
                  <a:pt x="2004066" y="29594"/>
                  <a:pt x="2013922" y="23803"/>
                  <a:pt x="2025707" y="20450"/>
                </a:cubicBezTo>
                <a:cubicBezTo>
                  <a:pt x="2037493" y="17097"/>
                  <a:pt x="2051006" y="15421"/>
                  <a:pt x="2066246" y="15421"/>
                </a:cubicBezTo>
                <a:close/>
                <a:moveTo>
                  <a:pt x="1838179" y="15421"/>
                </a:moveTo>
                <a:cubicBezTo>
                  <a:pt x="1843056" y="15421"/>
                  <a:pt x="1848136" y="15624"/>
                  <a:pt x="1853419" y="16030"/>
                </a:cubicBezTo>
                <a:cubicBezTo>
                  <a:pt x="1858702" y="16437"/>
                  <a:pt x="1863884" y="16945"/>
                  <a:pt x="1868964" y="17554"/>
                </a:cubicBezTo>
                <a:cubicBezTo>
                  <a:pt x="1874044" y="18164"/>
                  <a:pt x="1878768" y="18926"/>
                  <a:pt x="1883137" y="19840"/>
                </a:cubicBezTo>
                <a:cubicBezTo>
                  <a:pt x="1887506" y="20755"/>
                  <a:pt x="1891214" y="21822"/>
                  <a:pt x="1894262" y="23041"/>
                </a:cubicBezTo>
                <a:lnTo>
                  <a:pt x="1894262" y="58398"/>
                </a:lnTo>
                <a:cubicBezTo>
                  <a:pt x="1886541" y="55553"/>
                  <a:pt x="1878159" y="53419"/>
                  <a:pt x="1869116" y="51997"/>
                </a:cubicBezTo>
                <a:cubicBezTo>
                  <a:pt x="1860074" y="50574"/>
                  <a:pt x="1850676" y="49863"/>
                  <a:pt x="1840922" y="49863"/>
                </a:cubicBezTo>
                <a:cubicBezTo>
                  <a:pt x="1830153" y="49863"/>
                  <a:pt x="1820755" y="50981"/>
                  <a:pt x="1812728" y="53216"/>
                </a:cubicBezTo>
                <a:cubicBezTo>
                  <a:pt x="1804702" y="55451"/>
                  <a:pt x="1797996" y="59414"/>
                  <a:pt x="1792611" y="65103"/>
                </a:cubicBezTo>
                <a:cubicBezTo>
                  <a:pt x="1787227" y="70793"/>
                  <a:pt x="1783213" y="78413"/>
                  <a:pt x="1780572" y="87963"/>
                </a:cubicBezTo>
                <a:cubicBezTo>
                  <a:pt x="1777930" y="97514"/>
                  <a:pt x="1776609" y="109604"/>
                  <a:pt x="1776609" y="124234"/>
                </a:cubicBezTo>
                <a:cubicBezTo>
                  <a:pt x="1776609" y="139678"/>
                  <a:pt x="1777829" y="152276"/>
                  <a:pt x="1780267" y="162030"/>
                </a:cubicBezTo>
                <a:cubicBezTo>
                  <a:pt x="1782705" y="171783"/>
                  <a:pt x="1786465" y="179403"/>
                  <a:pt x="1791545" y="184890"/>
                </a:cubicBezTo>
                <a:cubicBezTo>
                  <a:pt x="1796625" y="190376"/>
                  <a:pt x="1803076" y="194135"/>
                  <a:pt x="1810899" y="196167"/>
                </a:cubicBezTo>
                <a:cubicBezTo>
                  <a:pt x="1818723" y="198199"/>
                  <a:pt x="1828121" y="199215"/>
                  <a:pt x="1839093" y="199215"/>
                </a:cubicBezTo>
                <a:cubicBezTo>
                  <a:pt x="1843767" y="199215"/>
                  <a:pt x="1848390" y="199063"/>
                  <a:pt x="1852962" y="198758"/>
                </a:cubicBezTo>
                <a:cubicBezTo>
                  <a:pt x="1857534" y="198453"/>
                  <a:pt x="1861750" y="197793"/>
                  <a:pt x="1865611" y="196777"/>
                </a:cubicBezTo>
                <a:lnTo>
                  <a:pt x="1865611" y="144351"/>
                </a:lnTo>
                <a:lnTo>
                  <a:pt x="1827511" y="144351"/>
                </a:lnTo>
                <a:lnTo>
                  <a:pt x="1827511" y="110823"/>
                </a:lnTo>
                <a:lnTo>
                  <a:pt x="1903101" y="110823"/>
                </a:lnTo>
                <a:lnTo>
                  <a:pt x="1903101" y="223904"/>
                </a:lnTo>
                <a:cubicBezTo>
                  <a:pt x="1895177" y="226342"/>
                  <a:pt x="1885321" y="228476"/>
                  <a:pt x="1873536" y="230305"/>
                </a:cubicBezTo>
                <a:cubicBezTo>
                  <a:pt x="1861750" y="232134"/>
                  <a:pt x="1849253" y="233048"/>
                  <a:pt x="1836045" y="233048"/>
                </a:cubicBezTo>
                <a:cubicBezTo>
                  <a:pt x="1819993" y="233048"/>
                  <a:pt x="1805667" y="231524"/>
                  <a:pt x="1793069" y="228476"/>
                </a:cubicBezTo>
                <a:cubicBezTo>
                  <a:pt x="1780470" y="225428"/>
                  <a:pt x="1769751" y="219891"/>
                  <a:pt x="1760912" y="211864"/>
                </a:cubicBezTo>
                <a:cubicBezTo>
                  <a:pt x="1752073" y="203838"/>
                  <a:pt x="1745317" y="192764"/>
                  <a:pt x="1740643" y="178641"/>
                </a:cubicBezTo>
                <a:cubicBezTo>
                  <a:pt x="1735969" y="164519"/>
                  <a:pt x="1733633" y="146383"/>
                  <a:pt x="1733633" y="124234"/>
                </a:cubicBezTo>
                <a:cubicBezTo>
                  <a:pt x="1733633" y="103914"/>
                  <a:pt x="1736020" y="86795"/>
                  <a:pt x="1740795" y="72876"/>
                </a:cubicBezTo>
                <a:cubicBezTo>
                  <a:pt x="1745571" y="58956"/>
                  <a:pt x="1752479" y="47730"/>
                  <a:pt x="1761522" y="39195"/>
                </a:cubicBezTo>
                <a:cubicBezTo>
                  <a:pt x="1770564" y="30661"/>
                  <a:pt x="1781537" y="24565"/>
                  <a:pt x="1794440" y="20907"/>
                </a:cubicBezTo>
                <a:cubicBezTo>
                  <a:pt x="1807343" y="17250"/>
                  <a:pt x="1821923" y="15421"/>
                  <a:pt x="1838179" y="15421"/>
                </a:cubicBezTo>
                <a:close/>
                <a:moveTo>
                  <a:pt x="1561421" y="15421"/>
                </a:moveTo>
                <a:cubicBezTo>
                  <a:pt x="1576661" y="15421"/>
                  <a:pt x="1590123" y="17097"/>
                  <a:pt x="1601807" y="20450"/>
                </a:cubicBezTo>
                <a:cubicBezTo>
                  <a:pt x="1613491" y="23803"/>
                  <a:pt x="1623346" y="29594"/>
                  <a:pt x="1631372" y="37824"/>
                </a:cubicBezTo>
                <a:cubicBezTo>
                  <a:pt x="1639399" y="46053"/>
                  <a:pt x="1645444" y="57178"/>
                  <a:pt x="1649508" y="71199"/>
                </a:cubicBezTo>
                <a:cubicBezTo>
                  <a:pt x="1653572" y="85220"/>
                  <a:pt x="1655604" y="102898"/>
                  <a:pt x="1655604" y="124234"/>
                </a:cubicBezTo>
                <a:cubicBezTo>
                  <a:pt x="1655604" y="145774"/>
                  <a:pt x="1653572" y="163554"/>
                  <a:pt x="1649508" y="177574"/>
                </a:cubicBezTo>
                <a:cubicBezTo>
                  <a:pt x="1645444" y="191595"/>
                  <a:pt x="1639399" y="202720"/>
                  <a:pt x="1631372" y="210950"/>
                </a:cubicBezTo>
                <a:cubicBezTo>
                  <a:pt x="1623346" y="219180"/>
                  <a:pt x="1613491" y="224920"/>
                  <a:pt x="1601807" y="228171"/>
                </a:cubicBezTo>
                <a:cubicBezTo>
                  <a:pt x="1590123" y="231422"/>
                  <a:pt x="1576661" y="233048"/>
                  <a:pt x="1561421" y="233048"/>
                </a:cubicBezTo>
                <a:cubicBezTo>
                  <a:pt x="1546181" y="233048"/>
                  <a:pt x="1532668" y="231422"/>
                  <a:pt x="1520882" y="228171"/>
                </a:cubicBezTo>
                <a:cubicBezTo>
                  <a:pt x="1509097" y="224920"/>
                  <a:pt x="1499241" y="219180"/>
                  <a:pt x="1491317" y="210950"/>
                </a:cubicBezTo>
                <a:cubicBezTo>
                  <a:pt x="1483392" y="202720"/>
                  <a:pt x="1477347" y="191595"/>
                  <a:pt x="1473181" y="177574"/>
                </a:cubicBezTo>
                <a:cubicBezTo>
                  <a:pt x="1469015" y="163554"/>
                  <a:pt x="1466933" y="145774"/>
                  <a:pt x="1466933" y="124234"/>
                </a:cubicBezTo>
                <a:cubicBezTo>
                  <a:pt x="1466933" y="102898"/>
                  <a:pt x="1469015" y="85220"/>
                  <a:pt x="1473181" y="71199"/>
                </a:cubicBezTo>
                <a:cubicBezTo>
                  <a:pt x="1477347" y="57178"/>
                  <a:pt x="1483392" y="46053"/>
                  <a:pt x="1491317" y="37824"/>
                </a:cubicBezTo>
                <a:cubicBezTo>
                  <a:pt x="1499241" y="29594"/>
                  <a:pt x="1509097" y="23803"/>
                  <a:pt x="1520882" y="20450"/>
                </a:cubicBezTo>
                <a:cubicBezTo>
                  <a:pt x="1532668" y="17097"/>
                  <a:pt x="1546181" y="15421"/>
                  <a:pt x="1561421" y="15421"/>
                </a:cubicBezTo>
                <a:close/>
                <a:moveTo>
                  <a:pt x="239444" y="0"/>
                </a:moveTo>
                <a:cubicBezTo>
                  <a:pt x="371685" y="0"/>
                  <a:pt x="478888" y="107203"/>
                  <a:pt x="478888" y="239444"/>
                </a:cubicBezTo>
                <a:cubicBezTo>
                  <a:pt x="478888" y="371685"/>
                  <a:pt x="371685" y="478888"/>
                  <a:pt x="239444" y="478888"/>
                </a:cubicBezTo>
                <a:cubicBezTo>
                  <a:pt x="107203" y="478888"/>
                  <a:pt x="0" y="371685"/>
                  <a:pt x="0" y="239444"/>
                </a:cubicBezTo>
                <a:cubicBezTo>
                  <a:pt x="0" y="107203"/>
                  <a:pt x="107203" y="0"/>
                  <a:pt x="239444"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3163196555"/>
      </p:ext>
    </p:extLst>
  </p:cSld>
  <p:clrMapOvr>
    <a:masterClrMapping/>
  </p:clrMapOvr>
  <p:extLst>
    <p:ext uri="{DCECCB84-F9BA-43D5-87BE-67443E8EF086}">
      <p15:sldGuideLst xmlns:p15="http://schemas.microsoft.com/office/powerpoint/2012/main"/>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图文-06">
    <p:spTree>
      <p:nvGrpSpPr>
        <p:cNvPr id="1" name=""/>
        <p:cNvGrpSpPr/>
        <p:nvPr/>
      </p:nvGrpSpPr>
      <p:grpSpPr>
        <a:xfrm>
          <a:off x="0" y="0"/>
          <a:ext cx="0" cy="0"/>
          <a:chOff x="0" y="0"/>
          <a:chExt cx="0" cy="0"/>
        </a:xfrm>
      </p:grpSpPr>
      <p:sp>
        <p:nvSpPr>
          <p:cNvPr id="51" name="矩形 50">
            <a:extLst>
              <a:ext uri="{FF2B5EF4-FFF2-40B4-BE49-F238E27FC236}">
                <a16:creationId xmlns:a16="http://schemas.microsoft.com/office/drawing/2014/main" xmlns="" id="{989EF782-C727-4B06-8DA7-CC0B67E48210}"/>
              </a:ext>
            </a:extLst>
          </p:cNvPr>
          <p:cNvSpPr/>
          <p:nvPr userDrawn="1"/>
        </p:nvSpPr>
        <p:spPr>
          <a:xfrm>
            <a:off x="0" y="6570000"/>
            <a:ext cx="12192000" cy="288000"/>
          </a:xfrm>
          <a:prstGeom prst="rect">
            <a:avLst/>
          </a:prstGeom>
          <a:gradFill>
            <a:gsLst>
              <a:gs pos="0">
                <a:schemeClr val="accent1"/>
              </a:gs>
              <a:gs pos="100000">
                <a:schemeClr val="accent1">
                  <a:lumMod val="7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cxnSp>
        <p:nvCxnSpPr>
          <p:cNvPr id="6" name="直接连接符 5">
            <a:extLst>
              <a:ext uri="{FF2B5EF4-FFF2-40B4-BE49-F238E27FC236}">
                <a16:creationId xmlns:a16="http://schemas.microsoft.com/office/drawing/2014/main" xmlns="" id="{7CBF2DD9-8775-4BBA-B02F-7313C992FECE}"/>
              </a:ext>
            </a:extLst>
          </p:cNvPr>
          <p:cNvCxnSpPr>
            <a:cxnSpLocks/>
          </p:cNvCxnSpPr>
          <p:nvPr userDrawn="1"/>
        </p:nvCxnSpPr>
        <p:spPr>
          <a:xfrm>
            <a:off x="660400" y="817563"/>
            <a:ext cx="108585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灯片编号占位符 3">
            <a:extLst>
              <a:ext uri="{FF2B5EF4-FFF2-40B4-BE49-F238E27FC236}">
                <a16:creationId xmlns:a16="http://schemas.microsoft.com/office/drawing/2014/main" xmlns="" id="{E7FEBF59-6C30-4635-BE70-BF65470DF9DC}"/>
              </a:ext>
            </a:extLst>
          </p:cNvPr>
          <p:cNvSpPr>
            <a:spLocks noGrp="1"/>
          </p:cNvSpPr>
          <p:nvPr userDrawn="1">
            <p:ph type="sldNum" sz="quarter" idx="12"/>
          </p:nvPr>
        </p:nvSpPr>
        <p:spPr>
          <a:xfrm>
            <a:off x="8879028" y="6524196"/>
            <a:ext cx="2743200" cy="365125"/>
          </a:xfrm>
        </p:spPr>
        <p:txBody>
          <a:bodyPr/>
          <a:lstStyle>
            <a:lvl1pPr>
              <a:defRPr sz="1000">
                <a:solidFill>
                  <a:schemeClr val="accent5">
                    <a:lumMod val="20000"/>
                    <a:lumOff val="80000"/>
                  </a:schemeClr>
                </a:solidFill>
                <a:latin typeface="阿里巴巴普惠体 R" panose="00020600040101010101" pitchFamily="18" charset="-122"/>
              </a:defRPr>
            </a:lvl1pPr>
          </a:lstStyle>
          <a:p>
            <a:fld id="{75AA9096-2E4D-442F-BCF0-AA35F007B576}" type="slidenum">
              <a:rPr lang="zh-CN" altLang="en-US" smtClean="0"/>
              <a:pPr/>
              <a:t>‹#›</a:t>
            </a:fld>
            <a:endParaRPr lang="zh-CN" altLang="en-US" dirty="0"/>
          </a:p>
        </p:txBody>
      </p:sp>
      <p:sp>
        <p:nvSpPr>
          <p:cNvPr id="52" name="椭圆 51">
            <a:extLst>
              <a:ext uri="{FF2B5EF4-FFF2-40B4-BE49-F238E27FC236}">
                <a16:creationId xmlns:a16="http://schemas.microsoft.com/office/drawing/2014/main" xmlns="" id="{9BFCAD04-6F58-44AA-89E9-405C370DBBB6}"/>
              </a:ext>
            </a:extLst>
          </p:cNvPr>
          <p:cNvSpPr/>
          <p:nvPr userDrawn="1"/>
        </p:nvSpPr>
        <p:spPr>
          <a:xfrm>
            <a:off x="307394" y="147389"/>
            <a:ext cx="594613" cy="594613"/>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54" name="标题 53">
            <a:extLst>
              <a:ext uri="{FF2B5EF4-FFF2-40B4-BE49-F238E27FC236}">
                <a16:creationId xmlns:a16="http://schemas.microsoft.com/office/drawing/2014/main" xmlns="" id="{5C8CB8A6-E4C9-4CB3-AA58-D970F712EBA4}"/>
              </a:ext>
            </a:extLst>
          </p:cNvPr>
          <p:cNvSpPr>
            <a:spLocks noGrp="1"/>
          </p:cNvSpPr>
          <p:nvPr userDrawn="1">
            <p:ph type="title" hasCustomPrompt="1"/>
          </p:nvPr>
        </p:nvSpPr>
        <p:spPr>
          <a:xfrm>
            <a:off x="590229" y="203792"/>
            <a:ext cx="7282912" cy="523220"/>
          </a:xfrm>
        </p:spPr>
        <p:txBody>
          <a:bodyPr bIns="0" anchor="b" anchorCtr="0">
            <a:normAutofit/>
          </a:bodyPr>
          <a:lstStyle>
            <a:lvl1pPr>
              <a:defRPr lang="zh-CN" altLang="en-US" sz="2800" b="1" kern="1200" spc="100" baseline="0" dirty="0">
                <a:solidFill>
                  <a:schemeClr val="tx2">
                    <a:lumMod val="50000"/>
                  </a:schemeClr>
                </a:solidFill>
                <a:latin typeface="+mj-ea"/>
                <a:ea typeface="+mj-ea"/>
                <a:cs typeface="+mn-cs"/>
              </a:defRPr>
            </a:lvl1pPr>
          </a:lstStyle>
          <a:p>
            <a:r>
              <a:rPr lang="zh-CN" altLang="en-US" dirty="0"/>
              <a:t>单击此处输入标题</a:t>
            </a:r>
          </a:p>
        </p:txBody>
      </p:sp>
      <p:sp>
        <p:nvSpPr>
          <p:cNvPr id="110" name="图片占位符 109">
            <a:extLst>
              <a:ext uri="{FF2B5EF4-FFF2-40B4-BE49-F238E27FC236}">
                <a16:creationId xmlns:a16="http://schemas.microsoft.com/office/drawing/2014/main" xmlns="" id="{C43D8EDD-687E-4758-9349-A4F003D720EF}"/>
              </a:ext>
            </a:extLst>
          </p:cNvPr>
          <p:cNvSpPr>
            <a:spLocks noGrp="1"/>
          </p:cNvSpPr>
          <p:nvPr>
            <p:ph type="pic" sz="quarter" idx="13"/>
          </p:nvPr>
        </p:nvSpPr>
        <p:spPr>
          <a:xfrm>
            <a:off x="673102" y="1403162"/>
            <a:ext cx="3002637" cy="1511374"/>
          </a:xfrm>
          <a:custGeom>
            <a:avLst/>
            <a:gdLst>
              <a:gd name="connsiteX0" fmla="*/ 0 w 3002637"/>
              <a:gd name="connsiteY0" fmla="*/ 0 h 1511374"/>
              <a:gd name="connsiteX1" fmla="*/ 3002637 w 3002637"/>
              <a:gd name="connsiteY1" fmla="*/ 0 h 1511374"/>
              <a:gd name="connsiteX2" fmla="*/ 3002637 w 3002637"/>
              <a:gd name="connsiteY2" fmla="*/ 1511374 h 1511374"/>
              <a:gd name="connsiteX3" fmla="*/ 0 w 3002637"/>
              <a:gd name="connsiteY3" fmla="*/ 1511374 h 1511374"/>
            </a:gdLst>
            <a:ahLst/>
            <a:cxnLst>
              <a:cxn ang="0">
                <a:pos x="connsiteX0" y="connsiteY0"/>
              </a:cxn>
              <a:cxn ang="0">
                <a:pos x="connsiteX1" y="connsiteY1"/>
              </a:cxn>
              <a:cxn ang="0">
                <a:pos x="connsiteX2" y="connsiteY2"/>
              </a:cxn>
              <a:cxn ang="0">
                <a:pos x="connsiteX3" y="connsiteY3"/>
              </a:cxn>
            </a:cxnLst>
            <a:rect l="l" t="t" r="r" b="b"/>
            <a:pathLst>
              <a:path w="3002637" h="1511374">
                <a:moveTo>
                  <a:pt x="0" y="0"/>
                </a:moveTo>
                <a:lnTo>
                  <a:pt x="3002637" y="0"/>
                </a:lnTo>
                <a:lnTo>
                  <a:pt x="3002637" y="1511374"/>
                </a:lnTo>
                <a:lnTo>
                  <a:pt x="0" y="1511374"/>
                </a:lnTo>
                <a:close/>
              </a:path>
            </a:pathLst>
          </a:custGeom>
        </p:spPr>
        <p:txBody>
          <a:bodyPr wrap="square">
            <a:noAutofit/>
          </a:bodyPr>
          <a:lstStyle/>
          <a:p>
            <a:endParaRPr lang="zh-CN" altLang="en-US"/>
          </a:p>
        </p:txBody>
      </p:sp>
      <p:sp>
        <p:nvSpPr>
          <p:cNvPr id="109" name="图片占位符 108">
            <a:extLst>
              <a:ext uri="{FF2B5EF4-FFF2-40B4-BE49-F238E27FC236}">
                <a16:creationId xmlns:a16="http://schemas.microsoft.com/office/drawing/2014/main" xmlns="" id="{7E01DD99-A022-4788-AC84-30AB6445FBE9}"/>
              </a:ext>
            </a:extLst>
          </p:cNvPr>
          <p:cNvSpPr>
            <a:spLocks noGrp="1"/>
          </p:cNvSpPr>
          <p:nvPr>
            <p:ph type="pic" sz="quarter" idx="14"/>
          </p:nvPr>
        </p:nvSpPr>
        <p:spPr>
          <a:xfrm>
            <a:off x="4594666" y="1403162"/>
            <a:ext cx="3002637" cy="1511374"/>
          </a:xfrm>
          <a:custGeom>
            <a:avLst/>
            <a:gdLst>
              <a:gd name="connsiteX0" fmla="*/ 0 w 3002637"/>
              <a:gd name="connsiteY0" fmla="*/ 0 h 1511374"/>
              <a:gd name="connsiteX1" fmla="*/ 3002637 w 3002637"/>
              <a:gd name="connsiteY1" fmla="*/ 0 h 1511374"/>
              <a:gd name="connsiteX2" fmla="*/ 3002637 w 3002637"/>
              <a:gd name="connsiteY2" fmla="*/ 1511374 h 1511374"/>
              <a:gd name="connsiteX3" fmla="*/ 0 w 3002637"/>
              <a:gd name="connsiteY3" fmla="*/ 1511374 h 1511374"/>
            </a:gdLst>
            <a:ahLst/>
            <a:cxnLst>
              <a:cxn ang="0">
                <a:pos x="connsiteX0" y="connsiteY0"/>
              </a:cxn>
              <a:cxn ang="0">
                <a:pos x="connsiteX1" y="connsiteY1"/>
              </a:cxn>
              <a:cxn ang="0">
                <a:pos x="connsiteX2" y="connsiteY2"/>
              </a:cxn>
              <a:cxn ang="0">
                <a:pos x="connsiteX3" y="connsiteY3"/>
              </a:cxn>
            </a:cxnLst>
            <a:rect l="l" t="t" r="r" b="b"/>
            <a:pathLst>
              <a:path w="3002637" h="1511374">
                <a:moveTo>
                  <a:pt x="0" y="0"/>
                </a:moveTo>
                <a:lnTo>
                  <a:pt x="3002637" y="0"/>
                </a:lnTo>
                <a:lnTo>
                  <a:pt x="3002637" y="1511374"/>
                </a:lnTo>
                <a:lnTo>
                  <a:pt x="0" y="1511374"/>
                </a:lnTo>
                <a:close/>
              </a:path>
            </a:pathLst>
          </a:custGeom>
        </p:spPr>
        <p:txBody>
          <a:bodyPr wrap="square">
            <a:noAutofit/>
          </a:bodyPr>
          <a:lstStyle/>
          <a:p>
            <a:endParaRPr lang="zh-CN" altLang="en-US"/>
          </a:p>
        </p:txBody>
      </p:sp>
      <p:sp>
        <p:nvSpPr>
          <p:cNvPr id="108" name="图片占位符 107">
            <a:extLst>
              <a:ext uri="{FF2B5EF4-FFF2-40B4-BE49-F238E27FC236}">
                <a16:creationId xmlns:a16="http://schemas.microsoft.com/office/drawing/2014/main" xmlns="" id="{9A22EE48-5664-4344-9903-5E16D53C043B}"/>
              </a:ext>
            </a:extLst>
          </p:cNvPr>
          <p:cNvSpPr>
            <a:spLocks noGrp="1"/>
          </p:cNvSpPr>
          <p:nvPr>
            <p:ph type="pic" sz="quarter" idx="15"/>
          </p:nvPr>
        </p:nvSpPr>
        <p:spPr>
          <a:xfrm>
            <a:off x="8516261" y="1403162"/>
            <a:ext cx="3002637" cy="1511374"/>
          </a:xfrm>
          <a:custGeom>
            <a:avLst/>
            <a:gdLst>
              <a:gd name="connsiteX0" fmla="*/ 0 w 3002637"/>
              <a:gd name="connsiteY0" fmla="*/ 0 h 1511374"/>
              <a:gd name="connsiteX1" fmla="*/ 3002637 w 3002637"/>
              <a:gd name="connsiteY1" fmla="*/ 0 h 1511374"/>
              <a:gd name="connsiteX2" fmla="*/ 3002637 w 3002637"/>
              <a:gd name="connsiteY2" fmla="*/ 1511374 h 1511374"/>
              <a:gd name="connsiteX3" fmla="*/ 0 w 3002637"/>
              <a:gd name="connsiteY3" fmla="*/ 1511374 h 1511374"/>
            </a:gdLst>
            <a:ahLst/>
            <a:cxnLst>
              <a:cxn ang="0">
                <a:pos x="connsiteX0" y="connsiteY0"/>
              </a:cxn>
              <a:cxn ang="0">
                <a:pos x="connsiteX1" y="connsiteY1"/>
              </a:cxn>
              <a:cxn ang="0">
                <a:pos x="connsiteX2" y="connsiteY2"/>
              </a:cxn>
              <a:cxn ang="0">
                <a:pos x="connsiteX3" y="connsiteY3"/>
              </a:cxn>
            </a:cxnLst>
            <a:rect l="l" t="t" r="r" b="b"/>
            <a:pathLst>
              <a:path w="3002637" h="1511374">
                <a:moveTo>
                  <a:pt x="0" y="0"/>
                </a:moveTo>
                <a:lnTo>
                  <a:pt x="3002637" y="0"/>
                </a:lnTo>
                <a:lnTo>
                  <a:pt x="3002637" y="1511374"/>
                </a:lnTo>
                <a:lnTo>
                  <a:pt x="0" y="1511374"/>
                </a:lnTo>
                <a:close/>
              </a:path>
            </a:pathLst>
          </a:custGeom>
        </p:spPr>
        <p:txBody>
          <a:bodyPr wrap="square">
            <a:noAutofit/>
          </a:bodyPr>
          <a:lstStyle/>
          <a:p>
            <a:endParaRPr lang="zh-CN" altLang="en-US"/>
          </a:p>
        </p:txBody>
      </p:sp>
      <p:sp>
        <p:nvSpPr>
          <p:cNvPr id="55" name="椭圆 54">
            <a:extLst>
              <a:ext uri="{FF2B5EF4-FFF2-40B4-BE49-F238E27FC236}">
                <a16:creationId xmlns:a16="http://schemas.microsoft.com/office/drawing/2014/main" xmlns="" id="{AA013E0C-69D6-41F9-8857-B5833CDBABE5}"/>
              </a:ext>
            </a:extLst>
          </p:cNvPr>
          <p:cNvSpPr/>
          <p:nvPr userDrawn="1"/>
        </p:nvSpPr>
        <p:spPr>
          <a:xfrm>
            <a:off x="307394" y="6678000"/>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a:extLst>
              <a:ext uri="{FF2B5EF4-FFF2-40B4-BE49-F238E27FC236}">
                <a16:creationId xmlns:a16="http://schemas.microsoft.com/office/drawing/2014/main" xmlns="" id="{5D14AA2D-1BEA-403D-8C66-C01D0C4B6A59}"/>
              </a:ext>
            </a:extLst>
          </p:cNvPr>
          <p:cNvSpPr/>
          <p:nvPr userDrawn="1"/>
        </p:nvSpPr>
        <p:spPr>
          <a:xfrm>
            <a:off x="509269" y="6678000"/>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a:extLst>
              <a:ext uri="{FF2B5EF4-FFF2-40B4-BE49-F238E27FC236}">
                <a16:creationId xmlns:a16="http://schemas.microsoft.com/office/drawing/2014/main" xmlns="" id="{1DF0A4DC-0C0F-45C7-8C68-A389676B2026}"/>
              </a:ext>
            </a:extLst>
          </p:cNvPr>
          <p:cNvSpPr/>
          <p:nvPr userDrawn="1"/>
        </p:nvSpPr>
        <p:spPr>
          <a:xfrm>
            <a:off x="711144" y="6678000"/>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a:extLst>
              <a:ext uri="{FF2B5EF4-FFF2-40B4-BE49-F238E27FC236}">
                <a16:creationId xmlns:a16="http://schemas.microsoft.com/office/drawing/2014/main" xmlns="" id="{D034D653-B34D-49D9-8099-2386CB884340}"/>
              </a:ext>
            </a:extLst>
          </p:cNvPr>
          <p:cNvSpPr/>
          <p:nvPr userDrawn="1"/>
        </p:nvSpPr>
        <p:spPr>
          <a:xfrm>
            <a:off x="913019" y="6678000"/>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a:extLst>
              <a:ext uri="{FF2B5EF4-FFF2-40B4-BE49-F238E27FC236}">
                <a16:creationId xmlns:a16="http://schemas.microsoft.com/office/drawing/2014/main" xmlns="" id="{A7D9A6FB-AD28-468F-A585-E5576A73EE1E}"/>
              </a:ext>
            </a:extLst>
          </p:cNvPr>
          <p:cNvSpPr/>
          <p:nvPr userDrawn="1"/>
        </p:nvSpPr>
        <p:spPr>
          <a:xfrm>
            <a:off x="1114893" y="6678000"/>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任意多边形: 形状 104">
            <a:extLst>
              <a:ext uri="{FF2B5EF4-FFF2-40B4-BE49-F238E27FC236}">
                <a16:creationId xmlns:a16="http://schemas.microsoft.com/office/drawing/2014/main" xmlns="" id="{E513196D-CBCE-4A21-B6C3-8024D2B1A244}"/>
              </a:ext>
            </a:extLst>
          </p:cNvPr>
          <p:cNvSpPr>
            <a:spLocks noChangeAspect="1"/>
          </p:cNvSpPr>
          <p:nvPr userDrawn="1"/>
        </p:nvSpPr>
        <p:spPr>
          <a:xfrm>
            <a:off x="10007600" y="321377"/>
            <a:ext cx="1511300" cy="332486"/>
          </a:xfrm>
          <a:custGeom>
            <a:avLst/>
            <a:gdLst>
              <a:gd name="connsiteX0" fmla="*/ 650145 w 2176764"/>
              <a:gd name="connsiteY0" fmla="*/ 380886 h 478888"/>
              <a:gd name="connsiteX1" fmla="*/ 635410 w 2176764"/>
              <a:gd name="connsiteY1" fmla="*/ 420881 h 478888"/>
              <a:gd name="connsiteX2" fmla="*/ 666118 w 2176764"/>
              <a:gd name="connsiteY2" fmla="*/ 420881 h 478888"/>
              <a:gd name="connsiteX3" fmla="*/ 651631 w 2176764"/>
              <a:gd name="connsiteY3" fmla="*/ 380886 h 478888"/>
              <a:gd name="connsiteX4" fmla="*/ 2041766 w 2176764"/>
              <a:gd name="connsiteY4" fmla="*/ 380143 h 478888"/>
              <a:gd name="connsiteX5" fmla="*/ 2041766 w 2176764"/>
              <a:gd name="connsiteY5" fmla="*/ 412585 h 478888"/>
              <a:gd name="connsiteX6" fmla="*/ 2051425 w 2176764"/>
              <a:gd name="connsiteY6" fmla="*/ 412585 h 478888"/>
              <a:gd name="connsiteX7" fmla="*/ 2061640 w 2176764"/>
              <a:gd name="connsiteY7" fmla="*/ 412028 h 478888"/>
              <a:gd name="connsiteX8" fmla="*/ 2068636 w 2176764"/>
              <a:gd name="connsiteY8" fmla="*/ 409737 h 478888"/>
              <a:gd name="connsiteX9" fmla="*/ 2072661 w 2176764"/>
              <a:gd name="connsiteY9" fmla="*/ 404660 h 478888"/>
              <a:gd name="connsiteX10" fmla="*/ 2073961 w 2176764"/>
              <a:gd name="connsiteY10" fmla="*/ 395869 h 478888"/>
              <a:gd name="connsiteX11" fmla="*/ 2072661 w 2176764"/>
              <a:gd name="connsiteY11" fmla="*/ 387944 h 478888"/>
              <a:gd name="connsiteX12" fmla="*/ 2068636 w 2176764"/>
              <a:gd name="connsiteY12" fmla="*/ 383115 h 478888"/>
              <a:gd name="connsiteX13" fmla="*/ 2061640 w 2176764"/>
              <a:gd name="connsiteY13" fmla="*/ 380762 h 478888"/>
              <a:gd name="connsiteX14" fmla="*/ 2051425 w 2176764"/>
              <a:gd name="connsiteY14" fmla="*/ 380143 h 478888"/>
              <a:gd name="connsiteX15" fmla="*/ 1270241 w 2176764"/>
              <a:gd name="connsiteY15" fmla="*/ 380143 h 478888"/>
              <a:gd name="connsiteX16" fmla="*/ 1270241 w 2176764"/>
              <a:gd name="connsiteY16" fmla="*/ 412585 h 478888"/>
              <a:gd name="connsiteX17" fmla="*/ 1279900 w 2176764"/>
              <a:gd name="connsiteY17" fmla="*/ 412585 h 478888"/>
              <a:gd name="connsiteX18" fmla="*/ 1290115 w 2176764"/>
              <a:gd name="connsiteY18" fmla="*/ 412028 h 478888"/>
              <a:gd name="connsiteX19" fmla="*/ 1297111 w 2176764"/>
              <a:gd name="connsiteY19" fmla="*/ 409737 h 478888"/>
              <a:gd name="connsiteX20" fmla="*/ 1301136 w 2176764"/>
              <a:gd name="connsiteY20" fmla="*/ 404660 h 478888"/>
              <a:gd name="connsiteX21" fmla="*/ 1302436 w 2176764"/>
              <a:gd name="connsiteY21" fmla="*/ 395869 h 478888"/>
              <a:gd name="connsiteX22" fmla="*/ 1301136 w 2176764"/>
              <a:gd name="connsiteY22" fmla="*/ 387944 h 478888"/>
              <a:gd name="connsiteX23" fmla="*/ 1297111 w 2176764"/>
              <a:gd name="connsiteY23" fmla="*/ 383115 h 478888"/>
              <a:gd name="connsiteX24" fmla="*/ 1290115 w 2176764"/>
              <a:gd name="connsiteY24" fmla="*/ 380762 h 478888"/>
              <a:gd name="connsiteX25" fmla="*/ 1279900 w 2176764"/>
              <a:gd name="connsiteY25" fmla="*/ 380143 h 478888"/>
              <a:gd name="connsiteX26" fmla="*/ 822566 w 2176764"/>
              <a:gd name="connsiteY26" fmla="*/ 380143 h 478888"/>
              <a:gd name="connsiteX27" fmla="*/ 822566 w 2176764"/>
              <a:gd name="connsiteY27" fmla="*/ 446637 h 478888"/>
              <a:gd name="connsiteX28" fmla="*/ 835939 w 2176764"/>
              <a:gd name="connsiteY28" fmla="*/ 446637 h 478888"/>
              <a:gd name="connsiteX29" fmla="*/ 848198 w 2176764"/>
              <a:gd name="connsiteY29" fmla="*/ 445089 h 478888"/>
              <a:gd name="connsiteX30" fmla="*/ 857795 w 2176764"/>
              <a:gd name="connsiteY30" fmla="*/ 439765 h 478888"/>
              <a:gd name="connsiteX31" fmla="*/ 863986 w 2176764"/>
              <a:gd name="connsiteY31" fmla="*/ 429549 h 478888"/>
              <a:gd name="connsiteX32" fmla="*/ 866153 w 2176764"/>
              <a:gd name="connsiteY32" fmla="*/ 413452 h 478888"/>
              <a:gd name="connsiteX33" fmla="*/ 863862 w 2176764"/>
              <a:gd name="connsiteY33" fmla="*/ 396673 h 478888"/>
              <a:gd name="connsiteX34" fmla="*/ 857547 w 2176764"/>
              <a:gd name="connsiteY34" fmla="*/ 386520 h 478888"/>
              <a:gd name="connsiteX35" fmla="*/ 848012 w 2176764"/>
              <a:gd name="connsiteY35" fmla="*/ 381505 h 478888"/>
              <a:gd name="connsiteX36" fmla="*/ 835939 w 2176764"/>
              <a:gd name="connsiteY36" fmla="*/ 380143 h 478888"/>
              <a:gd name="connsiteX37" fmla="*/ 727316 w 2176764"/>
              <a:gd name="connsiteY37" fmla="*/ 380143 h 478888"/>
              <a:gd name="connsiteX38" fmla="*/ 727316 w 2176764"/>
              <a:gd name="connsiteY38" fmla="*/ 446637 h 478888"/>
              <a:gd name="connsiteX39" fmla="*/ 740690 w 2176764"/>
              <a:gd name="connsiteY39" fmla="*/ 446637 h 478888"/>
              <a:gd name="connsiteX40" fmla="*/ 752948 w 2176764"/>
              <a:gd name="connsiteY40" fmla="*/ 445089 h 478888"/>
              <a:gd name="connsiteX41" fmla="*/ 762545 w 2176764"/>
              <a:gd name="connsiteY41" fmla="*/ 439765 h 478888"/>
              <a:gd name="connsiteX42" fmla="*/ 768736 w 2176764"/>
              <a:gd name="connsiteY42" fmla="*/ 429549 h 478888"/>
              <a:gd name="connsiteX43" fmla="*/ 770903 w 2176764"/>
              <a:gd name="connsiteY43" fmla="*/ 413452 h 478888"/>
              <a:gd name="connsiteX44" fmla="*/ 768612 w 2176764"/>
              <a:gd name="connsiteY44" fmla="*/ 396673 h 478888"/>
              <a:gd name="connsiteX45" fmla="*/ 762297 w 2176764"/>
              <a:gd name="connsiteY45" fmla="*/ 386520 h 478888"/>
              <a:gd name="connsiteX46" fmla="*/ 752762 w 2176764"/>
              <a:gd name="connsiteY46" fmla="*/ 381505 h 478888"/>
              <a:gd name="connsiteX47" fmla="*/ 740690 w 2176764"/>
              <a:gd name="connsiteY47" fmla="*/ 380143 h 478888"/>
              <a:gd name="connsiteX48" fmla="*/ 1722269 w 2176764"/>
              <a:gd name="connsiteY48" fmla="*/ 378657 h 478888"/>
              <a:gd name="connsiteX49" fmla="*/ 1709515 w 2176764"/>
              <a:gd name="connsiteY49" fmla="*/ 380762 h 478888"/>
              <a:gd name="connsiteX50" fmla="*/ 1701776 w 2176764"/>
              <a:gd name="connsiteY50" fmla="*/ 387139 h 478888"/>
              <a:gd name="connsiteX51" fmla="*/ 1697938 w 2176764"/>
              <a:gd name="connsiteY51" fmla="*/ 397974 h 478888"/>
              <a:gd name="connsiteX52" fmla="*/ 1696885 w 2176764"/>
              <a:gd name="connsiteY52" fmla="*/ 413452 h 478888"/>
              <a:gd name="connsiteX53" fmla="*/ 1697938 w 2176764"/>
              <a:gd name="connsiteY53" fmla="*/ 429178 h 478888"/>
              <a:gd name="connsiteX54" fmla="*/ 1701776 w 2176764"/>
              <a:gd name="connsiteY54" fmla="*/ 439950 h 478888"/>
              <a:gd name="connsiteX55" fmla="*/ 1709515 w 2176764"/>
              <a:gd name="connsiteY55" fmla="*/ 446142 h 478888"/>
              <a:gd name="connsiteX56" fmla="*/ 1722269 w 2176764"/>
              <a:gd name="connsiteY56" fmla="*/ 448123 h 478888"/>
              <a:gd name="connsiteX57" fmla="*/ 1735147 w 2176764"/>
              <a:gd name="connsiteY57" fmla="*/ 446142 h 478888"/>
              <a:gd name="connsiteX58" fmla="*/ 1742886 w 2176764"/>
              <a:gd name="connsiteY58" fmla="*/ 439950 h 478888"/>
              <a:gd name="connsiteX59" fmla="*/ 1746725 w 2176764"/>
              <a:gd name="connsiteY59" fmla="*/ 429178 h 478888"/>
              <a:gd name="connsiteX60" fmla="*/ 1747777 w 2176764"/>
              <a:gd name="connsiteY60" fmla="*/ 413452 h 478888"/>
              <a:gd name="connsiteX61" fmla="*/ 1746725 w 2176764"/>
              <a:gd name="connsiteY61" fmla="*/ 397974 h 478888"/>
              <a:gd name="connsiteX62" fmla="*/ 1742886 w 2176764"/>
              <a:gd name="connsiteY62" fmla="*/ 387139 h 478888"/>
              <a:gd name="connsiteX63" fmla="*/ 1735147 w 2176764"/>
              <a:gd name="connsiteY63" fmla="*/ 380762 h 478888"/>
              <a:gd name="connsiteX64" fmla="*/ 1722269 w 2176764"/>
              <a:gd name="connsiteY64" fmla="*/ 378657 h 478888"/>
              <a:gd name="connsiteX65" fmla="*/ 1522244 w 2176764"/>
              <a:gd name="connsiteY65" fmla="*/ 378657 h 478888"/>
              <a:gd name="connsiteX66" fmla="*/ 1509490 w 2176764"/>
              <a:gd name="connsiteY66" fmla="*/ 380762 h 478888"/>
              <a:gd name="connsiteX67" fmla="*/ 1501751 w 2176764"/>
              <a:gd name="connsiteY67" fmla="*/ 387139 h 478888"/>
              <a:gd name="connsiteX68" fmla="*/ 1497913 w 2176764"/>
              <a:gd name="connsiteY68" fmla="*/ 397974 h 478888"/>
              <a:gd name="connsiteX69" fmla="*/ 1496860 w 2176764"/>
              <a:gd name="connsiteY69" fmla="*/ 413452 h 478888"/>
              <a:gd name="connsiteX70" fmla="*/ 1497913 w 2176764"/>
              <a:gd name="connsiteY70" fmla="*/ 429178 h 478888"/>
              <a:gd name="connsiteX71" fmla="*/ 1501751 w 2176764"/>
              <a:gd name="connsiteY71" fmla="*/ 439950 h 478888"/>
              <a:gd name="connsiteX72" fmla="*/ 1509490 w 2176764"/>
              <a:gd name="connsiteY72" fmla="*/ 446142 h 478888"/>
              <a:gd name="connsiteX73" fmla="*/ 1522244 w 2176764"/>
              <a:gd name="connsiteY73" fmla="*/ 448123 h 478888"/>
              <a:gd name="connsiteX74" fmla="*/ 1535122 w 2176764"/>
              <a:gd name="connsiteY74" fmla="*/ 446142 h 478888"/>
              <a:gd name="connsiteX75" fmla="*/ 1542861 w 2176764"/>
              <a:gd name="connsiteY75" fmla="*/ 439950 h 478888"/>
              <a:gd name="connsiteX76" fmla="*/ 1546700 w 2176764"/>
              <a:gd name="connsiteY76" fmla="*/ 429178 h 478888"/>
              <a:gd name="connsiteX77" fmla="*/ 1547752 w 2176764"/>
              <a:gd name="connsiteY77" fmla="*/ 413452 h 478888"/>
              <a:gd name="connsiteX78" fmla="*/ 1546700 w 2176764"/>
              <a:gd name="connsiteY78" fmla="*/ 397974 h 478888"/>
              <a:gd name="connsiteX79" fmla="*/ 1542861 w 2176764"/>
              <a:gd name="connsiteY79" fmla="*/ 387139 h 478888"/>
              <a:gd name="connsiteX80" fmla="*/ 1535122 w 2176764"/>
              <a:gd name="connsiteY80" fmla="*/ 380762 h 478888"/>
              <a:gd name="connsiteX81" fmla="*/ 1522244 w 2176764"/>
              <a:gd name="connsiteY81" fmla="*/ 378657 h 478888"/>
              <a:gd name="connsiteX82" fmla="*/ 1093619 w 2176764"/>
              <a:gd name="connsiteY82" fmla="*/ 378657 h 478888"/>
              <a:gd name="connsiteX83" fmla="*/ 1080865 w 2176764"/>
              <a:gd name="connsiteY83" fmla="*/ 380762 h 478888"/>
              <a:gd name="connsiteX84" fmla="*/ 1073126 w 2176764"/>
              <a:gd name="connsiteY84" fmla="*/ 387139 h 478888"/>
              <a:gd name="connsiteX85" fmla="*/ 1069288 w 2176764"/>
              <a:gd name="connsiteY85" fmla="*/ 397974 h 478888"/>
              <a:gd name="connsiteX86" fmla="*/ 1068235 w 2176764"/>
              <a:gd name="connsiteY86" fmla="*/ 413452 h 478888"/>
              <a:gd name="connsiteX87" fmla="*/ 1069288 w 2176764"/>
              <a:gd name="connsiteY87" fmla="*/ 429178 h 478888"/>
              <a:gd name="connsiteX88" fmla="*/ 1073126 w 2176764"/>
              <a:gd name="connsiteY88" fmla="*/ 439950 h 478888"/>
              <a:gd name="connsiteX89" fmla="*/ 1080865 w 2176764"/>
              <a:gd name="connsiteY89" fmla="*/ 446142 h 478888"/>
              <a:gd name="connsiteX90" fmla="*/ 1093619 w 2176764"/>
              <a:gd name="connsiteY90" fmla="*/ 448123 h 478888"/>
              <a:gd name="connsiteX91" fmla="*/ 1106497 w 2176764"/>
              <a:gd name="connsiteY91" fmla="*/ 446142 h 478888"/>
              <a:gd name="connsiteX92" fmla="*/ 1114236 w 2176764"/>
              <a:gd name="connsiteY92" fmla="*/ 439950 h 478888"/>
              <a:gd name="connsiteX93" fmla="*/ 1118075 w 2176764"/>
              <a:gd name="connsiteY93" fmla="*/ 429178 h 478888"/>
              <a:gd name="connsiteX94" fmla="*/ 1119127 w 2176764"/>
              <a:gd name="connsiteY94" fmla="*/ 413452 h 478888"/>
              <a:gd name="connsiteX95" fmla="*/ 1118075 w 2176764"/>
              <a:gd name="connsiteY95" fmla="*/ 397974 h 478888"/>
              <a:gd name="connsiteX96" fmla="*/ 1114236 w 2176764"/>
              <a:gd name="connsiteY96" fmla="*/ 387139 h 478888"/>
              <a:gd name="connsiteX97" fmla="*/ 1106497 w 2176764"/>
              <a:gd name="connsiteY97" fmla="*/ 380762 h 478888"/>
              <a:gd name="connsiteX98" fmla="*/ 1093619 w 2176764"/>
              <a:gd name="connsiteY98" fmla="*/ 378657 h 478888"/>
              <a:gd name="connsiteX99" fmla="*/ 2125872 w 2176764"/>
              <a:gd name="connsiteY99" fmla="*/ 370484 h 478888"/>
              <a:gd name="connsiteX100" fmla="*/ 2173668 w 2176764"/>
              <a:gd name="connsiteY100" fmla="*/ 370484 h 478888"/>
              <a:gd name="connsiteX101" fmla="*/ 2173668 w 2176764"/>
              <a:gd name="connsiteY101" fmla="*/ 380390 h 478888"/>
              <a:gd name="connsiteX102" fmla="*/ 2137016 w 2176764"/>
              <a:gd name="connsiteY102" fmla="*/ 380390 h 478888"/>
              <a:gd name="connsiteX103" fmla="*/ 2137016 w 2176764"/>
              <a:gd name="connsiteY103" fmla="*/ 407013 h 478888"/>
              <a:gd name="connsiteX104" fmla="*/ 2171192 w 2176764"/>
              <a:gd name="connsiteY104" fmla="*/ 407013 h 478888"/>
              <a:gd name="connsiteX105" fmla="*/ 2171192 w 2176764"/>
              <a:gd name="connsiteY105" fmla="*/ 416424 h 478888"/>
              <a:gd name="connsiteX106" fmla="*/ 2137016 w 2176764"/>
              <a:gd name="connsiteY106" fmla="*/ 416424 h 478888"/>
              <a:gd name="connsiteX107" fmla="*/ 2137016 w 2176764"/>
              <a:gd name="connsiteY107" fmla="*/ 446389 h 478888"/>
              <a:gd name="connsiteX108" fmla="*/ 2176764 w 2176764"/>
              <a:gd name="connsiteY108" fmla="*/ 446389 h 478888"/>
              <a:gd name="connsiteX109" fmla="*/ 2176764 w 2176764"/>
              <a:gd name="connsiteY109" fmla="*/ 456419 h 478888"/>
              <a:gd name="connsiteX110" fmla="*/ 2125872 w 2176764"/>
              <a:gd name="connsiteY110" fmla="*/ 456419 h 478888"/>
              <a:gd name="connsiteX111" fmla="*/ 2030622 w 2176764"/>
              <a:gd name="connsiteY111" fmla="*/ 370484 h 478888"/>
              <a:gd name="connsiteX112" fmla="*/ 2052415 w 2176764"/>
              <a:gd name="connsiteY112" fmla="*/ 370484 h 478888"/>
              <a:gd name="connsiteX113" fmla="*/ 2067708 w 2176764"/>
              <a:gd name="connsiteY113" fmla="*/ 371785 h 478888"/>
              <a:gd name="connsiteX114" fmla="*/ 2077861 w 2176764"/>
              <a:gd name="connsiteY114" fmla="*/ 376057 h 478888"/>
              <a:gd name="connsiteX115" fmla="*/ 2083495 w 2176764"/>
              <a:gd name="connsiteY115" fmla="*/ 383920 h 478888"/>
              <a:gd name="connsiteX116" fmla="*/ 2085229 w 2176764"/>
              <a:gd name="connsiteY116" fmla="*/ 395869 h 478888"/>
              <a:gd name="connsiteX117" fmla="*/ 2080895 w 2176764"/>
              <a:gd name="connsiteY117" fmla="*/ 412771 h 478888"/>
              <a:gd name="connsiteX118" fmla="*/ 2067646 w 2176764"/>
              <a:gd name="connsiteY118" fmla="*/ 420510 h 478888"/>
              <a:gd name="connsiteX119" fmla="*/ 2093401 w 2176764"/>
              <a:gd name="connsiteY119" fmla="*/ 456419 h 478888"/>
              <a:gd name="connsiteX120" fmla="*/ 2080276 w 2176764"/>
              <a:gd name="connsiteY120" fmla="*/ 456419 h 478888"/>
              <a:gd name="connsiteX121" fmla="*/ 2056625 w 2176764"/>
              <a:gd name="connsiteY121" fmla="*/ 421748 h 478888"/>
              <a:gd name="connsiteX122" fmla="*/ 2054582 w 2176764"/>
              <a:gd name="connsiteY122" fmla="*/ 421872 h 478888"/>
              <a:gd name="connsiteX123" fmla="*/ 2052415 w 2176764"/>
              <a:gd name="connsiteY123" fmla="*/ 421872 h 478888"/>
              <a:gd name="connsiteX124" fmla="*/ 2041766 w 2176764"/>
              <a:gd name="connsiteY124" fmla="*/ 421872 h 478888"/>
              <a:gd name="connsiteX125" fmla="*/ 2041766 w 2176764"/>
              <a:gd name="connsiteY125" fmla="*/ 456419 h 478888"/>
              <a:gd name="connsiteX126" fmla="*/ 2030622 w 2176764"/>
              <a:gd name="connsiteY126" fmla="*/ 456419 h 478888"/>
              <a:gd name="connsiteX127" fmla="*/ 1954422 w 2176764"/>
              <a:gd name="connsiteY127" fmla="*/ 370484 h 478888"/>
              <a:gd name="connsiteX128" fmla="*/ 2002218 w 2176764"/>
              <a:gd name="connsiteY128" fmla="*/ 370484 h 478888"/>
              <a:gd name="connsiteX129" fmla="*/ 2002218 w 2176764"/>
              <a:gd name="connsiteY129" fmla="*/ 380390 h 478888"/>
              <a:gd name="connsiteX130" fmla="*/ 1965566 w 2176764"/>
              <a:gd name="connsiteY130" fmla="*/ 380390 h 478888"/>
              <a:gd name="connsiteX131" fmla="*/ 1965566 w 2176764"/>
              <a:gd name="connsiteY131" fmla="*/ 407013 h 478888"/>
              <a:gd name="connsiteX132" fmla="*/ 1999742 w 2176764"/>
              <a:gd name="connsiteY132" fmla="*/ 407013 h 478888"/>
              <a:gd name="connsiteX133" fmla="*/ 1999742 w 2176764"/>
              <a:gd name="connsiteY133" fmla="*/ 416424 h 478888"/>
              <a:gd name="connsiteX134" fmla="*/ 1965566 w 2176764"/>
              <a:gd name="connsiteY134" fmla="*/ 416424 h 478888"/>
              <a:gd name="connsiteX135" fmla="*/ 1965566 w 2176764"/>
              <a:gd name="connsiteY135" fmla="*/ 446389 h 478888"/>
              <a:gd name="connsiteX136" fmla="*/ 2005314 w 2176764"/>
              <a:gd name="connsiteY136" fmla="*/ 446389 h 478888"/>
              <a:gd name="connsiteX137" fmla="*/ 2005314 w 2176764"/>
              <a:gd name="connsiteY137" fmla="*/ 456419 h 478888"/>
              <a:gd name="connsiteX138" fmla="*/ 1954422 w 2176764"/>
              <a:gd name="connsiteY138" fmla="*/ 456419 h 478888"/>
              <a:gd name="connsiteX139" fmla="*/ 1859172 w 2176764"/>
              <a:gd name="connsiteY139" fmla="*/ 370484 h 478888"/>
              <a:gd name="connsiteX140" fmla="*/ 1870316 w 2176764"/>
              <a:gd name="connsiteY140" fmla="*/ 370484 h 478888"/>
              <a:gd name="connsiteX141" fmla="*/ 1870316 w 2176764"/>
              <a:gd name="connsiteY141" fmla="*/ 405527 h 478888"/>
              <a:gd name="connsiteX142" fmla="*/ 1912788 w 2176764"/>
              <a:gd name="connsiteY142" fmla="*/ 405527 h 478888"/>
              <a:gd name="connsiteX143" fmla="*/ 1912788 w 2176764"/>
              <a:gd name="connsiteY143" fmla="*/ 370484 h 478888"/>
              <a:gd name="connsiteX144" fmla="*/ 1924056 w 2176764"/>
              <a:gd name="connsiteY144" fmla="*/ 370484 h 478888"/>
              <a:gd name="connsiteX145" fmla="*/ 1924056 w 2176764"/>
              <a:gd name="connsiteY145" fmla="*/ 456419 h 478888"/>
              <a:gd name="connsiteX146" fmla="*/ 1912788 w 2176764"/>
              <a:gd name="connsiteY146" fmla="*/ 456419 h 478888"/>
              <a:gd name="connsiteX147" fmla="*/ 1912788 w 2176764"/>
              <a:gd name="connsiteY147" fmla="*/ 414814 h 478888"/>
              <a:gd name="connsiteX148" fmla="*/ 1870316 w 2176764"/>
              <a:gd name="connsiteY148" fmla="*/ 414814 h 478888"/>
              <a:gd name="connsiteX149" fmla="*/ 1870316 w 2176764"/>
              <a:gd name="connsiteY149" fmla="*/ 456419 h 478888"/>
              <a:gd name="connsiteX150" fmla="*/ 1859172 w 2176764"/>
              <a:gd name="connsiteY150" fmla="*/ 456419 h 478888"/>
              <a:gd name="connsiteX151" fmla="*/ 1411497 w 2176764"/>
              <a:gd name="connsiteY151" fmla="*/ 370484 h 478888"/>
              <a:gd name="connsiteX152" fmla="*/ 1422641 w 2176764"/>
              <a:gd name="connsiteY152" fmla="*/ 370484 h 478888"/>
              <a:gd name="connsiteX153" fmla="*/ 1422641 w 2176764"/>
              <a:gd name="connsiteY153" fmla="*/ 446389 h 478888"/>
              <a:gd name="connsiteX154" fmla="*/ 1459913 w 2176764"/>
              <a:gd name="connsiteY154" fmla="*/ 446389 h 478888"/>
              <a:gd name="connsiteX155" fmla="*/ 1459913 w 2176764"/>
              <a:gd name="connsiteY155" fmla="*/ 456419 h 478888"/>
              <a:gd name="connsiteX156" fmla="*/ 1411497 w 2176764"/>
              <a:gd name="connsiteY156" fmla="*/ 456419 h 478888"/>
              <a:gd name="connsiteX157" fmla="*/ 1259097 w 2176764"/>
              <a:gd name="connsiteY157" fmla="*/ 370484 h 478888"/>
              <a:gd name="connsiteX158" fmla="*/ 1280890 w 2176764"/>
              <a:gd name="connsiteY158" fmla="*/ 370484 h 478888"/>
              <a:gd name="connsiteX159" fmla="*/ 1296183 w 2176764"/>
              <a:gd name="connsiteY159" fmla="*/ 371785 h 478888"/>
              <a:gd name="connsiteX160" fmla="*/ 1306336 w 2176764"/>
              <a:gd name="connsiteY160" fmla="*/ 376057 h 478888"/>
              <a:gd name="connsiteX161" fmla="*/ 1311970 w 2176764"/>
              <a:gd name="connsiteY161" fmla="*/ 383920 h 478888"/>
              <a:gd name="connsiteX162" fmla="*/ 1313704 w 2176764"/>
              <a:gd name="connsiteY162" fmla="*/ 395869 h 478888"/>
              <a:gd name="connsiteX163" fmla="*/ 1309370 w 2176764"/>
              <a:gd name="connsiteY163" fmla="*/ 412771 h 478888"/>
              <a:gd name="connsiteX164" fmla="*/ 1296121 w 2176764"/>
              <a:gd name="connsiteY164" fmla="*/ 420510 h 478888"/>
              <a:gd name="connsiteX165" fmla="*/ 1321876 w 2176764"/>
              <a:gd name="connsiteY165" fmla="*/ 456419 h 478888"/>
              <a:gd name="connsiteX166" fmla="*/ 1308751 w 2176764"/>
              <a:gd name="connsiteY166" fmla="*/ 456419 h 478888"/>
              <a:gd name="connsiteX167" fmla="*/ 1285100 w 2176764"/>
              <a:gd name="connsiteY167" fmla="*/ 421748 h 478888"/>
              <a:gd name="connsiteX168" fmla="*/ 1283057 w 2176764"/>
              <a:gd name="connsiteY168" fmla="*/ 421872 h 478888"/>
              <a:gd name="connsiteX169" fmla="*/ 1280890 w 2176764"/>
              <a:gd name="connsiteY169" fmla="*/ 421872 h 478888"/>
              <a:gd name="connsiteX170" fmla="*/ 1270241 w 2176764"/>
              <a:gd name="connsiteY170" fmla="*/ 421872 h 478888"/>
              <a:gd name="connsiteX171" fmla="*/ 1270241 w 2176764"/>
              <a:gd name="connsiteY171" fmla="*/ 456419 h 478888"/>
              <a:gd name="connsiteX172" fmla="*/ 1259097 w 2176764"/>
              <a:gd name="connsiteY172" fmla="*/ 456419 h 478888"/>
              <a:gd name="connsiteX173" fmla="*/ 1163476 w 2176764"/>
              <a:gd name="connsiteY173" fmla="*/ 370484 h 478888"/>
              <a:gd name="connsiteX174" fmla="*/ 1174496 w 2176764"/>
              <a:gd name="connsiteY174" fmla="*/ 370484 h 478888"/>
              <a:gd name="connsiteX175" fmla="*/ 1174496 w 2176764"/>
              <a:gd name="connsiteY175" fmla="*/ 426206 h 478888"/>
              <a:gd name="connsiteX176" fmla="*/ 1175610 w 2176764"/>
              <a:gd name="connsiteY176" fmla="*/ 436545 h 478888"/>
              <a:gd name="connsiteX177" fmla="*/ 1179263 w 2176764"/>
              <a:gd name="connsiteY177" fmla="*/ 443170 h 478888"/>
              <a:gd name="connsiteX178" fmla="*/ 1185888 w 2176764"/>
              <a:gd name="connsiteY178" fmla="*/ 446761 h 478888"/>
              <a:gd name="connsiteX179" fmla="*/ 1195918 w 2176764"/>
              <a:gd name="connsiteY179" fmla="*/ 447875 h 478888"/>
              <a:gd name="connsiteX180" fmla="*/ 1206257 w 2176764"/>
              <a:gd name="connsiteY180" fmla="*/ 446761 h 478888"/>
              <a:gd name="connsiteX181" fmla="*/ 1212882 w 2176764"/>
              <a:gd name="connsiteY181" fmla="*/ 443170 h 478888"/>
              <a:gd name="connsiteX182" fmla="*/ 1216349 w 2176764"/>
              <a:gd name="connsiteY182" fmla="*/ 436545 h 478888"/>
              <a:gd name="connsiteX183" fmla="*/ 1217339 w 2176764"/>
              <a:gd name="connsiteY183" fmla="*/ 426206 h 478888"/>
              <a:gd name="connsiteX184" fmla="*/ 1217339 w 2176764"/>
              <a:gd name="connsiteY184" fmla="*/ 370484 h 478888"/>
              <a:gd name="connsiteX185" fmla="*/ 1228360 w 2176764"/>
              <a:gd name="connsiteY185" fmla="*/ 370484 h 478888"/>
              <a:gd name="connsiteX186" fmla="*/ 1228360 w 2176764"/>
              <a:gd name="connsiteY186" fmla="*/ 428682 h 478888"/>
              <a:gd name="connsiteX187" fmla="*/ 1220187 w 2176764"/>
              <a:gd name="connsiteY187" fmla="*/ 450785 h 478888"/>
              <a:gd name="connsiteX188" fmla="*/ 1195794 w 2176764"/>
              <a:gd name="connsiteY188" fmla="*/ 457657 h 478888"/>
              <a:gd name="connsiteX189" fmla="*/ 1171524 w 2176764"/>
              <a:gd name="connsiteY189" fmla="*/ 451033 h 478888"/>
              <a:gd name="connsiteX190" fmla="*/ 1163476 w 2176764"/>
              <a:gd name="connsiteY190" fmla="*/ 428682 h 478888"/>
              <a:gd name="connsiteX191" fmla="*/ 962698 w 2176764"/>
              <a:gd name="connsiteY191" fmla="*/ 370484 h 478888"/>
              <a:gd name="connsiteX192" fmla="*/ 975576 w 2176764"/>
              <a:gd name="connsiteY192" fmla="*/ 370484 h 478888"/>
              <a:gd name="connsiteX193" fmla="*/ 998731 w 2176764"/>
              <a:gd name="connsiteY193" fmla="*/ 409366 h 478888"/>
              <a:gd name="connsiteX194" fmla="*/ 999474 w 2176764"/>
              <a:gd name="connsiteY194" fmla="*/ 409366 h 478888"/>
              <a:gd name="connsiteX195" fmla="*/ 1022506 w 2176764"/>
              <a:gd name="connsiteY195" fmla="*/ 370484 h 478888"/>
              <a:gd name="connsiteX196" fmla="*/ 1034764 w 2176764"/>
              <a:gd name="connsiteY196" fmla="*/ 370484 h 478888"/>
              <a:gd name="connsiteX197" fmla="*/ 1004180 w 2176764"/>
              <a:gd name="connsiteY197" fmla="*/ 419395 h 478888"/>
              <a:gd name="connsiteX198" fmla="*/ 1004180 w 2176764"/>
              <a:gd name="connsiteY198" fmla="*/ 456419 h 478888"/>
              <a:gd name="connsiteX199" fmla="*/ 993035 w 2176764"/>
              <a:gd name="connsiteY199" fmla="*/ 456419 h 478888"/>
              <a:gd name="connsiteX200" fmla="*/ 993035 w 2176764"/>
              <a:gd name="connsiteY200" fmla="*/ 419519 h 478888"/>
              <a:gd name="connsiteX201" fmla="*/ 811422 w 2176764"/>
              <a:gd name="connsiteY201" fmla="*/ 370484 h 478888"/>
              <a:gd name="connsiteX202" fmla="*/ 836187 w 2176764"/>
              <a:gd name="connsiteY202" fmla="*/ 370484 h 478888"/>
              <a:gd name="connsiteX203" fmla="*/ 853089 w 2176764"/>
              <a:gd name="connsiteY203" fmla="*/ 372156 h 478888"/>
              <a:gd name="connsiteX204" fmla="*/ 866153 w 2176764"/>
              <a:gd name="connsiteY204" fmla="*/ 378533 h 478888"/>
              <a:gd name="connsiteX205" fmla="*/ 874635 w 2176764"/>
              <a:gd name="connsiteY205" fmla="*/ 391659 h 478888"/>
              <a:gd name="connsiteX206" fmla="*/ 877669 w 2176764"/>
              <a:gd name="connsiteY206" fmla="*/ 413452 h 478888"/>
              <a:gd name="connsiteX207" fmla="*/ 874635 w 2176764"/>
              <a:gd name="connsiteY207" fmla="*/ 434192 h 478888"/>
              <a:gd name="connsiteX208" fmla="*/ 866153 w 2176764"/>
              <a:gd name="connsiteY208" fmla="*/ 447380 h 478888"/>
              <a:gd name="connsiteX209" fmla="*/ 853089 w 2176764"/>
              <a:gd name="connsiteY209" fmla="*/ 454376 h 478888"/>
              <a:gd name="connsiteX210" fmla="*/ 836187 w 2176764"/>
              <a:gd name="connsiteY210" fmla="*/ 456419 h 478888"/>
              <a:gd name="connsiteX211" fmla="*/ 811422 w 2176764"/>
              <a:gd name="connsiteY211" fmla="*/ 456419 h 478888"/>
              <a:gd name="connsiteX212" fmla="*/ 716172 w 2176764"/>
              <a:gd name="connsiteY212" fmla="*/ 370484 h 478888"/>
              <a:gd name="connsiteX213" fmla="*/ 740937 w 2176764"/>
              <a:gd name="connsiteY213" fmla="*/ 370484 h 478888"/>
              <a:gd name="connsiteX214" fmla="*/ 757839 w 2176764"/>
              <a:gd name="connsiteY214" fmla="*/ 372156 h 478888"/>
              <a:gd name="connsiteX215" fmla="*/ 770903 w 2176764"/>
              <a:gd name="connsiteY215" fmla="*/ 378533 h 478888"/>
              <a:gd name="connsiteX216" fmla="*/ 779385 w 2176764"/>
              <a:gd name="connsiteY216" fmla="*/ 391659 h 478888"/>
              <a:gd name="connsiteX217" fmla="*/ 782419 w 2176764"/>
              <a:gd name="connsiteY217" fmla="*/ 413452 h 478888"/>
              <a:gd name="connsiteX218" fmla="*/ 779385 w 2176764"/>
              <a:gd name="connsiteY218" fmla="*/ 434192 h 478888"/>
              <a:gd name="connsiteX219" fmla="*/ 770903 w 2176764"/>
              <a:gd name="connsiteY219" fmla="*/ 447380 h 478888"/>
              <a:gd name="connsiteX220" fmla="*/ 757839 w 2176764"/>
              <a:gd name="connsiteY220" fmla="*/ 454376 h 478888"/>
              <a:gd name="connsiteX221" fmla="*/ 740937 w 2176764"/>
              <a:gd name="connsiteY221" fmla="*/ 456419 h 478888"/>
              <a:gd name="connsiteX222" fmla="*/ 716172 w 2176764"/>
              <a:gd name="connsiteY222" fmla="*/ 456419 h 478888"/>
              <a:gd name="connsiteX223" fmla="*/ 643458 w 2176764"/>
              <a:gd name="connsiteY223" fmla="*/ 370484 h 478888"/>
              <a:gd name="connsiteX224" fmla="*/ 658317 w 2176764"/>
              <a:gd name="connsiteY224" fmla="*/ 370484 h 478888"/>
              <a:gd name="connsiteX225" fmla="*/ 690759 w 2176764"/>
              <a:gd name="connsiteY225" fmla="*/ 456419 h 478888"/>
              <a:gd name="connsiteX226" fmla="*/ 678996 w 2176764"/>
              <a:gd name="connsiteY226" fmla="*/ 456419 h 478888"/>
              <a:gd name="connsiteX227" fmla="*/ 669709 w 2176764"/>
              <a:gd name="connsiteY227" fmla="*/ 430787 h 478888"/>
              <a:gd name="connsiteX228" fmla="*/ 631695 w 2176764"/>
              <a:gd name="connsiteY228" fmla="*/ 430787 h 478888"/>
              <a:gd name="connsiteX229" fmla="*/ 622284 w 2176764"/>
              <a:gd name="connsiteY229" fmla="*/ 456419 h 478888"/>
              <a:gd name="connsiteX230" fmla="*/ 610892 w 2176764"/>
              <a:gd name="connsiteY230" fmla="*/ 456419 h 478888"/>
              <a:gd name="connsiteX231" fmla="*/ 1722269 w 2176764"/>
              <a:gd name="connsiteY231" fmla="*/ 369246 h 478888"/>
              <a:gd name="connsiteX232" fmla="*/ 1738367 w 2176764"/>
              <a:gd name="connsiteY232" fmla="*/ 371289 h 478888"/>
              <a:gd name="connsiteX233" fmla="*/ 1749944 w 2176764"/>
              <a:gd name="connsiteY233" fmla="*/ 378409 h 478888"/>
              <a:gd name="connsiteX234" fmla="*/ 1756940 w 2176764"/>
              <a:gd name="connsiteY234" fmla="*/ 391968 h 478888"/>
              <a:gd name="connsiteX235" fmla="*/ 1759293 w 2176764"/>
              <a:gd name="connsiteY235" fmla="*/ 413452 h 478888"/>
              <a:gd name="connsiteX236" fmla="*/ 1756940 w 2176764"/>
              <a:gd name="connsiteY236" fmla="*/ 434997 h 478888"/>
              <a:gd name="connsiteX237" fmla="*/ 1749944 w 2176764"/>
              <a:gd name="connsiteY237" fmla="*/ 448556 h 478888"/>
              <a:gd name="connsiteX238" fmla="*/ 1738367 w 2176764"/>
              <a:gd name="connsiteY238" fmla="*/ 455614 h 478888"/>
              <a:gd name="connsiteX239" fmla="*/ 1722269 w 2176764"/>
              <a:gd name="connsiteY239" fmla="*/ 457657 h 478888"/>
              <a:gd name="connsiteX240" fmla="*/ 1706234 w 2176764"/>
              <a:gd name="connsiteY240" fmla="*/ 455614 h 478888"/>
              <a:gd name="connsiteX241" fmla="*/ 1694656 w 2176764"/>
              <a:gd name="connsiteY241" fmla="*/ 448556 h 478888"/>
              <a:gd name="connsiteX242" fmla="*/ 1687598 w 2176764"/>
              <a:gd name="connsiteY242" fmla="*/ 434997 h 478888"/>
              <a:gd name="connsiteX243" fmla="*/ 1685246 w 2176764"/>
              <a:gd name="connsiteY243" fmla="*/ 413452 h 478888"/>
              <a:gd name="connsiteX244" fmla="*/ 1687598 w 2176764"/>
              <a:gd name="connsiteY244" fmla="*/ 391968 h 478888"/>
              <a:gd name="connsiteX245" fmla="*/ 1694656 w 2176764"/>
              <a:gd name="connsiteY245" fmla="*/ 378409 h 478888"/>
              <a:gd name="connsiteX246" fmla="*/ 1706234 w 2176764"/>
              <a:gd name="connsiteY246" fmla="*/ 371289 h 478888"/>
              <a:gd name="connsiteX247" fmla="*/ 1722269 w 2176764"/>
              <a:gd name="connsiteY247" fmla="*/ 369246 h 478888"/>
              <a:gd name="connsiteX248" fmla="*/ 1631477 w 2176764"/>
              <a:gd name="connsiteY248" fmla="*/ 369246 h 478888"/>
              <a:gd name="connsiteX249" fmla="*/ 1637606 w 2176764"/>
              <a:gd name="connsiteY249" fmla="*/ 369494 h 478888"/>
              <a:gd name="connsiteX250" fmla="*/ 1643736 w 2176764"/>
              <a:gd name="connsiteY250" fmla="*/ 370175 h 478888"/>
              <a:gd name="connsiteX251" fmla="*/ 1649370 w 2176764"/>
              <a:gd name="connsiteY251" fmla="*/ 371227 h 478888"/>
              <a:gd name="connsiteX252" fmla="*/ 1653889 w 2176764"/>
              <a:gd name="connsiteY252" fmla="*/ 372590 h 478888"/>
              <a:gd name="connsiteX253" fmla="*/ 1653889 w 2176764"/>
              <a:gd name="connsiteY253" fmla="*/ 382496 h 478888"/>
              <a:gd name="connsiteX254" fmla="*/ 1644045 w 2176764"/>
              <a:gd name="connsiteY254" fmla="*/ 379895 h 478888"/>
              <a:gd name="connsiteX255" fmla="*/ 1631972 w 2176764"/>
              <a:gd name="connsiteY255" fmla="*/ 379028 h 478888"/>
              <a:gd name="connsiteX256" fmla="*/ 1619156 w 2176764"/>
              <a:gd name="connsiteY256" fmla="*/ 380514 h 478888"/>
              <a:gd name="connsiteX257" fmla="*/ 1609622 w 2176764"/>
              <a:gd name="connsiteY257" fmla="*/ 385839 h 478888"/>
              <a:gd name="connsiteX258" fmla="*/ 1603678 w 2176764"/>
              <a:gd name="connsiteY258" fmla="*/ 396364 h 478888"/>
              <a:gd name="connsiteX259" fmla="*/ 1601635 w 2176764"/>
              <a:gd name="connsiteY259" fmla="*/ 413452 h 478888"/>
              <a:gd name="connsiteX260" fmla="*/ 1603554 w 2176764"/>
              <a:gd name="connsiteY260" fmla="*/ 431221 h 478888"/>
              <a:gd name="connsiteX261" fmla="*/ 1609312 w 2176764"/>
              <a:gd name="connsiteY261" fmla="*/ 441684 h 478888"/>
              <a:gd name="connsiteX262" fmla="*/ 1618661 w 2176764"/>
              <a:gd name="connsiteY262" fmla="*/ 446699 h 478888"/>
              <a:gd name="connsiteX263" fmla="*/ 1631477 w 2176764"/>
              <a:gd name="connsiteY263" fmla="*/ 447999 h 478888"/>
              <a:gd name="connsiteX264" fmla="*/ 1638473 w 2176764"/>
              <a:gd name="connsiteY264" fmla="*/ 447627 h 478888"/>
              <a:gd name="connsiteX265" fmla="*/ 1645469 w 2176764"/>
              <a:gd name="connsiteY265" fmla="*/ 446389 h 478888"/>
              <a:gd name="connsiteX266" fmla="*/ 1645469 w 2176764"/>
              <a:gd name="connsiteY266" fmla="*/ 419767 h 478888"/>
              <a:gd name="connsiteX267" fmla="*/ 1628258 w 2176764"/>
              <a:gd name="connsiteY267" fmla="*/ 419767 h 478888"/>
              <a:gd name="connsiteX268" fmla="*/ 1628258 w 2176764"/>
              <a:gd name="connsiteY268" fmla="*/ 410356 h 478888"/>
              <a:gd name="connsiteX269" fmla="*/ 1656118 w 2176764"/>
              <a:gd name="connsiteY269" fmla="*/ 410356 h 478888"/>
              <a:gd name="connsiteX270" fmla="*/ 1656118 w 2176764"/>
              <a:gd name="connsiteY270" fmla="*/ 454066 h 478888"/>
              <a:gd name="connsiteX271" fmla="*/ 1644912 w 2176764"/>
              <a:gd name="connsiteY271" fmla="*/ 456605 h 478888"/>
              <a:gd name="connsiteX272" fmla="*/ 1630239 w 2176764"/>
              <a:gd name="connsiteY272" fmla="*/ 457657 h 478888"/>
              <a:gd name="connsiteX273" fmla="*/ 1613398 w 2176764"/>
              <a:gd name="connsiteY273" fmla="*/ 455800 h 478888"/>
              <a:gd name="connsiteX274" fmla="*/ 1600768 w 2176764"/>
              <a:gd name="connsiteY274" fmla="*/ 449051 h 478888"/>
              <a:gd name="connsiteX275" fmla="*/ 1592782 w 2176764"/>
              <a:gd name="connsiteY275" fmla="*/ 435555 h 478888"/>
              <a:gd name="connsiteX276" fmla="*/ 1589996 w 2176764"/>
              <a:gd name="connsiteY276" fmla="*/ 413452 h 478888"/>
              <a:gd name="connsiteX277" fmla="*/ 1592844 w 2176764"/>
              <a:gd name="connsiteY277" fmla="*/ 392587 h 478888"/>
              <a:gd name="connsiteX278" fmla="*/ 1601016 w 2176764"/>
              <a:gd name="connsiteY278" fmla="*/ 378905 h 478888"/>
              <a:gd name="connsiteX279" fmla="*/ 1614080 w 2176764"/>
              <a:gd name="connsiteY279" fmla="*/ 371475 h 478888"/>
              <a:gd name="connsiteX280" fmla="*/ 1631477 w 2176764"/>
              <a:gd name="connsiteY280" fmla="*/ 369246 h 478888"/>
              <a:gd name="connsiteX281" fmla="*/ 1522244 w 2176764"/>
              <a:gd name="connsiteY281" fmla="*/ 369246 h 478888"/>
              <a:gd name="connsiteX282" fmla="*/ 1538342 w 2176764"/>
              <a:gd name="connsiteY282" fmla="*/ 371289 h 478888"/>
              <a:gd name="connsiteX283" fmla="*/ 1549919 w 2176764"/>
              <a:gd name="connsiteY283" fmla="*/ 378409 h 478888"/>
              <a:gd name="connsiteX284" fmla="*/ 1556915 w 2176764"/>
              <a:gd name="connsiteY284" fmla="*/ 391968 h 478888"/>
              <a:gd name="connsiteX285" fmla="*/ 1559268 w 2176764"/>
              <a:gd name="connsiteY285" fmla="*/ 413452 h 478888"/>
              <a:gd name="connsiteX286" fmla="*/ 1556915 w 2176764"/>
              <a:gd name="connsiteY286" fmla="*/ 434997 h 478888"/>
              <a:gd name="connsiteX287" fmla="*/ 1549919 w 2176764"/>
              <a:gd name="connsiteY287" fmla="*/ 448556 h 478888"/>
              <a:gd name="connsiteX288" fmla="*/ 1538342 w 2176764"/>
              <a:gd name="connsiteY288" fmla="*/ 455614 h 478888"/>
              <a:gd name="connsiteX289" fmla="*/ 1522244 w 2176764"/>
              <a:gd name="connsiteY289" fmla="*/ 457657 h 478888"/>
              <a:gd name="connsiteX290" fmla="*/ 1506209 w 2176764"/>
              <a:gd name="connsiteY290" fmla="*/ 455614 h 478888"/>
              <a:gd name="connsiteX291" fmla="*/ 1494631 w 2176764"/>
              <a:gd name="connsiteY291" fmla="*/ 448556 h 478888"/>
              <a:gd name="connsiteX292" fmla="*/ 1487573 w 2176764"/>
              <a:gd name="connsiteY292" fmla="*/ 434997 h 478888"/>
              <a:gd name="connsiteX293" fmla="*/ 1485221 w 2176764"/>
              <a:gd name="connsiteY293" fmla="*/ 413452 h 478888"/>
              <a:gd name="connsiteX294" fmla="*/ 1487573 w 2176764"/>
              <a:gd name="connsiteY294" fmla="*/ 391968 h 478888"/>
              <a:gd name="connsiteX295" fmla="*/ 1494631 w 2176764"/>
              <a:gd name="connsiteY295" fmla="*/ 378409 h 478888"/>
              <a:gd name="connsiteX296" fmla="*/ 1506209 w 2176764"/>
              <a:gd name="connsiteY296" fmla="*/ 371289 h 478888"/>
              <a:gd name="connsiteX297" fmla="*/ 1522244 w 2176764"/>
              <a:gd name="connsiteY297" fmla="*/ 369246 h 478888"/>
              <a:gd name="connsiteX298" fmla="*/ 1093619 w 2176764"/>
              <a:gd name="connsiteY298" fmla="*/ 369246 h 478888"/>
              <a:gd name="connsiteX299" fmla="*/ 1109717 w 2176764"/>
              <a:gd name="connsiteY299" fmla="*/ 371289 h 478888"/>
              <a:gd name="connsiteX300" fmla="*/ 1121294 w 2176764"/>
              <a:gd name="connsiteY300" fmla="*/ 378409 h 478888"/>
              <a:gd name="connsiteX301" fmla="*/ 1128290 w 2176764"/>
              <a:gd name="connsiteY301" fmla="*/ 391968 h 478888"/>
              <a:gd name="connsiteX302" fmla="*/ 1130643 w 2176764"/>
              <a:gd name="connsiteY302" fmla="*/ 413452 h 478888"/>
              <a:gd name="connsiteX303" fmla="*/ 1128290 w 2176764"/>
              <a:gd name="connsiteY303" fmla="*/ 434997 h 478888"/>
              <a:gd name="connsiteX304" fmla="*/ 1121294 w 2176764"/>
              <a:gd name="connsiteY304" fmla="*/ 448556 h 478888"/>
              <a:gd name="connsiteX305" fmla="*/ 1109717 w 2176764"/>
              <a:gd name="connsiteY305" fmla="*/ 455614 h 478888"/>
              <a:gd name="connsiteX306" fmla="*/ 1093619 w 2176764"/>
              <a:gd name="connsiteY306" fmla="*/ 457657 h 478888"/>
              <a:gd name="connsiteX307" fmla="*/ 1077584 w 2176764"/>
              <a:gd name="connsiteY307" fmla="*/ 455614 h 478888"/>
              <a:gd name="connsiteX308" fmla="*/ 1066006 w 2176764"/>
              <a:gd name="connsiteY308" fmla="*/ 448556 h 478888"/>
              <a:gd name="connsiteX309" fmla="*/ 1058948 w 2176764"/>
              <a:gd name="connsiteY309" fmla="*/ 434997 h 478888"/>
              <a:gd name="connsiteX310" fmla="*/ 1056596 w 2176764"/>
              <a:gd name="connsiteY310" fmla="*/ 413452 h 478888"/>
              <a:gd name="connsiteX311" fmla="*/ 1058948 w 2176764"/>
              <a:gd name="connsiteY311" fmla="*/ 391968 h 478888"/>
              <a:gd name="connsiteX312" fmla="*/ 1066006 w 2176764"/>
              <a:gd name="connsiteY312" fmla="*/ 378409 h 478888"/>
              <a:gd name="connsiteX313" fmla="*/ 1077584 w 2176764"/>
              <a:gd name="connsiteY313" fmla="*/ 371289 h 478888"/>
              <a:gd name="connsiteX314" fmla="*/ 1093619 w 2176764"/>
              <a:gd name="connsiteY314" fmla="*/ 369246 h 478888"/>
              <a:gd name="connsiteX315" fmla="*/ 184597 w 2176764"/>
              <a:gd name="connsiteY315" fmla="*/ 178247 h 478888"/>
              <a:gd name="connsiteX316" fmla="*/ 184597 w 2176764"/>
              <a:gd name="connsiteY316" fmla="*/ 300640 h 478888"/>
              <a:gd name="connsiteX317" fmla="*/ 245794 w 2176764"/>
              <a:gd name="connsiteY317" fmla="*/ 300641 h 478888"/>
              <a:gd name="connsiteX318" fmla="*/ 306991 w 2176764"/>
              <a:gd name="connsiteY318" fmla="*/ 239444 h 478888"/>
              <a:gd name="connsiteX319" fmla="*/ 245794 w 2176764"/>
              <a:gd name="connsiteY319" fmla="*/ 178247 h 478888"/>
              <a:gd name="connsiteX320" fmla="*/ 239444 w 2176764"/>
              <a:gd name="connsiteY320" fmla="*/ 83694 h 478888"/>
              <a:gd name="connsiteX321" fmla="*/ 284145 w 2176764"/>
              <a:gd name="connsiteY321" fmla="*/ 131523 h 478888"/>
              <a:gd name="connsiteX322" fmla="*/ 349575 w 2176764"/>
              <a:gd name="connsiteY322" fmla="*/ 129312 h 478888"/>
              <a:gd name="connsiteX323" fmla="*/ 347364 w 2176764"/>
              <a:gd name="connsiteY323" fmla="*/ 194742 h 478888"/>
              <a:gd name="connsiteX324" fmla="*/ 395193 w 2176764"/>
              <a:gd name="connsiteY324" fmla="*/ 239444 h 478888"/>
              <a:gd name="connsiteX325" fmla="*/ 347364 w 2176764"/>
              <a:gd name="connsiteY325" fmla="*/ 284145 h 478888"/>
              <a:gd name="connsiteX326" fmla="*/ 349575 w 2176764"/>
              <a:gd name="connsiteY326" fmla="*/ 349575 h 478888"/>
              <a:gd name="connsiteX327" fmla="*/ 284145 w 2176764"/>
              <a:gd name="connsiteY327" fmla="*/ 347364 h 478888"/>
              <a:gd name="connsiteX328" fmla="*/ 239444 w 2176764"/>
              <a:gd name="connsiteY328" fmla="*/ 395193 h 478888"/>
              <a:gd name="connsiteX329" fmla="*/ 194742 w 2176764"/>
              <a:gd name="connsiteY329" fmla="*/ 347364 h 478888"/>
              <a:gd name="connsiteX330" fmla="*/ 129312 w 2176764"/>
              <a:gd name="connsiteY330" fmla="*/ 349575 h 478888"/>
              <a:gd name="connsiteX331" fmla="*/ 131523 w 2176764"/>
              <a:gd name="connsiteY331" fmla="*/ 284145 h 478888"/>
              <a:gd name="connsiteX332" fmla="*/ 83694 w 2176764"/>
              <a:gd name="connsiteY332" fmla="*/ 239444 h 478888"/>
              <a:gd name="connsiteX333" fmla="*/ 131523 w 2176764"/>
              <a:gd name="connsiteY333" fmla="*/ 194742 h 478888"/>
              <a:gd name="connsiteX334" fmla="*/ 129312 w 2176764"/>
              <a:gd name="connsiteY334" fmla="*/ 129312 h 478888"/>
              <a:gd name="connsiteX335" fmla="*/ 194742 w 2176764"/>
              <a:gd name="connsiteY335" fmla="*/ 131523 h 478888"/>
              <a:gd name="connsiteX336" fmla="*/ 2066246 w 2176764"/>
              <a:gd name="connsiteY336" fmla="*/ 48339 h 478888"/>
              <a:gd name="connsiteX337" fmla="*/ 2039728 w 2176764"/>
              <a:gd name="connsiteY337" fmla="*/ 52606 h 478888"/>
              <a:gd name="connsiteX338" fmla="*/ 2023574 w 2176764"/>
              <a:gd name="connsiteY338" fmla="*/ 66018 h 478888"/>
              <a:gd name="connsiteX339" fmla="*/ 2015649 w 2176764"/>
              <a:gd name="connsiteY339" fmla="*/ 89640 h 478888"/>
              <a:gd name="connsiteX340" fmla="*/ 2013515 w 2176764"/>
              <a:gd name="connsiteY340" fmla="*/ 124234 h 478888"/>
              <a:gd name="connsiteX341" fmla="*/ 2015649 w 2176764"/>
              <a:gd name="connsiteY341" fmla="*/ 159286 h 478888"/>
              <a:gd name="connsiteX342" fmla="*/ 2023574 w 2176764"/>
              <a:gd name="connsiteY342" fmla="*/ 182451 h 478888"/>
              <a:gd name="connsiteX343" fmla="*/ 2039728 w 2176764"/>
              <a:gd name="connsiteY343" fmla="*/ 195405 h 478888"/>
              <a:gd name="connsiteX344" fmla="*/ 2066246 w 2176764"/>
              <a:gd name="connsiteY344" fmla="*/ 199520 h 478888"/>
              <a:gd name="connsiteX345" fmla="*/ 2092611 w 2176764"/>
              <a:gd name="connsiteY345" fmla="*/ 195405 h 478888"/>
              <a:gd name="connsiteX346" fmla="*/ 2108613 w 2176764"/>
              <a:gd name="connsiteY346" fmla="*/ 182451 h 478888"/>
              <a:gd name="connsiteX347" fmla="*/ 2116538 w 2176764"/>
              <a:gd name="connsiteY347" fmla="*/ 159286 h 478888"/>
              <a:gd name="connsiteX348" fmla="*/ 2118671 w 2176764"/>
              <a:gd name="connsiteY348" fmla="*/ 124234 h 478888"/>
              <a:gd name="connsiteX349" fmla="*/ 2116538 w 2176764"/>
              <a:gd name="connsiteY349" fmla="*/ 89640 h 478888"/>
              <a:gd name="connsiteX350" fmla="*/ 2108613 w 2176764"/>
              <a:gd name="connsiteY350" fmla="*/ 66018 h 478888"/>
              <a:gd name="connsiteX351" fmla="*/ 2092611 w 2176764"/>
              <a:gd name="connsiteY351" fmla="*/ 52606 h 478888"/>
              <a:gd name="connsiteX352" fmla="*/ 2066246 w 2176764"/>
              <a:gd name="connsiteY352" fmla="*/ 48339 h 478888"/>
              <a:gd name="connsiteX353" fmla="*/ 1561421 w 2176764"/>
              <a:gd name="connsiteY353" fmla="*/ 48339 h 478888"/>
              <a:gd name="connsiteX354" fmla="*/ 1534903 w 2176764"/>
              <a:gd name="connsiteY354" fmla="*/ 52606 h 478888"/>
              <a:gd name="connsiteX355" fmla="*/ 1518749 w 2176764"/>
              <a:gd name="connsiteY355" fmla="*/ 66018 h 478888"/>
              <a:gd name="connsiteX356" fmla="*/ 1510824 w 2176764"/>
              <a:gd name="connsiteY356" fmla="*/ 89640 h 478888"/>
              <a:gd name="connsiteX357" fmla="*/ 1508690 w 2176764"/>
              <a:gd name="connsiteY357" fmla="*/ 124234 h 478888"/>
              <a:gd name="connsiteX358" fmla="*/ 1510824 w 2176764"/>
              <a:gd name="connsiteY358" fmla="*/ 159286 h 478888"/>
              <a:gd name="connsiteX359" fmla="*/ 1518749 w 2176764"/>
              <a:gd name="connsiteY359" fmla="*/ 182451 h 478888"/>
              <a:gd name="connsiteX360" fmla="*/ 1534903 w 2176764"/>
              <a:gd name="connsiteY360" fmla="*/ 195405 h 478888"/>
              <a:gd name="connsiteX361" fmla="*/ 1561421 w 2176764"/>
              <a:gd name="connsiteY361" fmla="*/ 199520 h 478888"/>
              <a:gd name="connsiteX362" fmla="*/ 1587786 w 2176764"/>
              <a:gd name="connsiteY362" fmla="*/ 195405 h 478888"/>
              <a:gd name="connsiteX363" fmla="*/ 1603788 w 2176764"/>
              <a:gd name="connsiteY363" fmla="*/ 182451 h 478888"/>
              <a:gd name="connsiteX364" fmla="*/ 1611713 w 2176764"/>
              <a:gd name="connsiteY364" fmla="*/ 159286 h 478888"/>
              <a:gd name="connsiteX365" fmla="*/ 1613846 w 2176764"/>
              <a:gd name="connsiteY365" fmla="*/ 124234 h 478888"/>
              <a:gd name="connsiteX366" fmla="*/ 1611713 w 2176764"/>
              <a:gd name="connsiteY366" fmla="*/ 89640 h 478888"/>
              <a:gd name="connsiteX367" fmla="*/ 1603788 w 2176764"/>
              <a:gd name="connsiteY367" fmla="*/ 66018 h 478888"/>
              <a:gd name="connsiteX368" fmla="*/ 1587786 w 2176764"/>
              <a:gd name="connsiteY368" fmla="*/ 52606 h 478888"/>
              <a:gd name="connsiteX369" fmla="*/ 1561421 w 2176764"/>
              <a:gd name="connsiteY369" fmla="*/ 48339 h 478888"/>
              <a:gd name="connsiteX370" fmla="*/ 239443 w 2176764"/>
              <a:gd name="connsiteY370" fmla="*/ 26641 h 478888"/>
              <a:gd name="connsiteX371" fmla="*/ 26640 w 2176764"/>
              <a:gd name="connsiteY371" fmla="*/ 239444 h 478888"/>
              <a:gd name="connsiteX372" fmla="*/ 239443 w 2176764"/>
              <a:gd name="connsiteY372" fmla="*/ 452247 h 478888"/>
              <a:gd name="connsiteX373" fmla="*/ 452246 w 2176764"/>
              <a:gd name="connsiteY373" fmla="*/ 239444 h 478888"/>
              <a:gd name="connsiteX374" fmla="*/ 239443 w 2176764"/>
              <a:gd name="connsiteY374" fmla="*/ 26641 h 478888"/>
              <a:gd name="connsiteX375" fmla="*/ 1282224 w 2176764"/>
              <a:gd name="connsiteY375" fmla="*/ 18469 h 478888"/>
              <a:gd name="connsiteX376" fmla="*/ 1322153 w 2176764"/>
              <a:gd name="connsiteY376" fmla="*/ 18469 h 478888"/>
              <a:gd name="connsiteX377" fmla="*/ 1322153 w 2176764"/>
              <a:gd name="connsiteY377" fmla="*/ 194948 h 478888"/>
              <a:gd name="connsiteX378" fmla="*/ 1409021 w 2176764"/>
              <a:gd name="connsiteY378" fmla="*/ 194948 h 478888"/>
              <a:gd name="connsiteX379" fmla="*/ 1409021 w 2176764"/>
              <a:gd name="connsiteY379" fmla="*/ 230000 h 478888"/>
              <a:gd name="connsiteX380" fmla="*/ 1282224 w 2176764"/>
              <a:gd name="connsiteY380" fmla="*/ 230000 h 478888"/>
              <a:gd name="connsiteX381" fmla="*/ 1082199 w 2176764"/>
              <a:gd name="connsiteY381" fmla="*/ 18469 h 478888"/>
              <a:gd name="connsiteX382" fmla="*/ 1207472 w 2176764"/>
              <a:gd name="connsiteY382" fmla="*/ 18469 h 478888"/>
              <a:gd name="connsiteX383" fmla="*/ 1207472 w 2176764"/>
              <a:gd name="connsiteY383" fmla="*/ 53216 h 478888"/>
              <a:gd name="connsiteX384" fmla="*/ 1122128 w 2176764"/>
              <a:gd name="connsiteY384" fmla="*/ 53216 h 478888"/>
              <a:gd name="connsiteX385" fmla="*/ 1122128 w 2176764"/>
              <a:gd name="connsiteY385" fmla="*/ 104422 h 478888"/>
              <a:gd name="connsiteX386" fmla="*/ 1201376 w 2176764"/>
              <a:gd name="connsiteY386" fmla="*/ 104422 h 478888"/>
              <a:gd name="connsiteX387" fmla="*/ 1201376 w 2176764"/>
              <a:gd name="connsiteY387" fmla="*/ 137646 h 478888"/>
              <a:gd name="connsiteX388" fmla="*/ 1122128 w 2176764"/>
              <a:gd name="connsiteY388" fmla="*/ 137646 h 478888"/>
              <a:gd name="connsiteX389" fmla="*/ 1122128 w 2176764"/>
              <a:gd name="connsiteY389" fmla="*/ 194948 h 478888"/>
              <a:gd name="connsiteX390" fmla="*/ 1212958 w 2176764"/>
              <a:gd name="connsiteY390" fmla="*/ 194948 h 478888"/>
              <a:gd name="connsiteX391" fmla="*/ 1212958 w 2176764"/>
              <a:gd name="connsiteY391" fmla="*/ 230000 h 478888"/>
              <a:gd name="connsiteX392" fmla="*/ 1082199 w 2176764"/>
              <a:gd name="connsiteY392" fmla="*/ 230000 h 478888"/>
              <a:gd name="connsiteX393" fmla="*/ 825024 w 2176764"/>
              <a:gd name="connsiteY393" fmla="*/ 18469 h 478888"/>
              <a:gd name="connsiteX394" fmla="*/ 864953 w 2176764"/>
              <a:gd name="connsiteY394" fmla="*/ 18469 h 478888"/>
              <a:gd name="connsiteX395" fmla="*/ 864953 w 2176764"/>
              <a:gd name="connsiteY395" fmla="*/ 100155 h 478888"/>
              <a:gd name="connsiteX396" fmla="*/ 955478 w 2176764"/>
              <a:gd name="connsiteY396" fmla="*/ 100155 h 478888"/>
              <a:gd name="connsiteX397" fmla="*/ 955478 w 2176764"/>
              <a:gd name="connsiteY397" fmla="*/ 18469 h 478888"/>
              <a:gd name="connsiteX398" fmla="*/ 995407 w 2176764"/>
              <a:gd name="connsiteY398" fmla="*/ 18469 h 478888"/>
              <a:gd name="connsiteX399" fmla="*/ 995407 w 2176764"/>
              <a:gd name="connsiteY399" fmla="*/ 230000 h 478888"/>
              <a:gd name="connsiteX400" fmla="*/ 955478 w 2176764"/>
              <a:gd name="connsiteY400" fmla="*/ 230000 h 478888"/>
              <a:gd name="connsiteX401" fmla="*/ 955478 w 2176764"/>
              <a:gd name="connsiteY401" fmla="*/ 133378 h 478888"/>
              <a:gd name="connsiteX402" fmla="*/ 864953 w 2176764"/>
              <a:gd name="connsiteY402" fmla="*/ 133378 h 478888"/>
              <a:gd name="connsiteX403" fmla="*/ 864953 w 2176764"/>
              <a:gd name="connsiteY403" fmla="*/ 230000 h 478888"/>
              <a:gd name="connsiteX404" fmla="*/ 825024 w 2176764"/>
              <a:gd name="connsiteY404" fmla="*/ 230000 h 478888"/>
              <a:gd name="connsiteX405" fmla="*/ 615017 w 2176764"/>
              <a:gd name="connsiteY405" fmla="*/ 18469 h 478888"/>
              <a:gd name="connsiteX406" fmla="*/ 769855 w 2176764"/>
              <a:gd name="connsiteY406" fmla="*/ 18469 h 478888"/>
              <a:gd name="connsiteX407" fmla="*/ 769855 w 2176764"/>
              <a:gd name="connsiteY407" fmla="*/ 53521 h 478888"/>
              <a:gd name="connsiteX408" fmla="*/ 712248 w 2176764"/>
              <a:gd name="connsiteY408" fmla="*/ 53521 h 478888"/>
              <a:gd name="connsiteX409" fmla="*/ 712248 w 2176764"/>
              <a:gd name="connsiteY409" fmla="*/ 230000 h 478888"/>
              <a:gd name="connsiteX410" fmla="*/ 672319 w 2176764"/>
              <a:gd name="connsiteY410" fmla="*/ 230000 h 478888"/>
              <a:gd name="connsiteX411" fmla="*/ 672319 w 2176764"/>
              <a:gd name="connsiteY411" fmla="*/ 53521 h 478888"/>
              <a:gd name="connsiteX412" fmla="*/ 615017 w 2176764"/>
              <a:gd name="connsiteY412" fmla="*/ 53521 h 478888"/>
              <a:gd name="connsiteX413" fmla="*/ 2066246 w 2176764"/>
              <a:gd name="connsiteY413" fmla="*/ 15421 h 478888"/>
              <a:gd name="connsiteX414" fmla="*/ 2106632 w 2176764"/>
              <a:gd name="connsiteY414" fmla="*/ 20450 h 478888"/>
              <a:gd name="connsiteX415" fmla="*/ 2136197 w 2176764"/>
              <a:gd name="connsiteY415" fmla="*/ 37824 h 478888"/>
              <a:gd name="connsiteX416" fmla="*/ 2154333 w 2176764"/>
              <a:gd name="connsiteY416" fmla="*/ 71199 h 478888"/>
              <a:gd name="connsiteX417" fmla="*/ 2160429 w 2176764"/>
              <a:gd name="connsiteY417" fmla="*/ 124234 h 478888"/>
              <a:gd name="connsiteX418" fmla="*/ 2154333 w 2176764"/>
              <a:gd name="connsiteY418" fmla="*/ 177574 h 478888"/>
              <a:gd name="connsiteX419" fmla="*/ 2136197 w 2176764"/>
              <a:gd name="connsiteY419" fmla="*/ 210950 h 478888"/>
              <a:gd name="connsiteX420" fmla="*/ 2106632 w 2176764"/>
              <a:gd name="connsiteY420" fmla="*/ 228171 h 478888"/>
              <a:gd name="connsiteX421" fmla="*/ 2066246 w 2176764"/>
              <a:gd name="connsiteY421" fmla="*/ 233048 h 478888"/>
              <a:gd name="connsiteX422" fmla="*/ 2025707 w 2176764"/>
              <a:gd name="connsiteY422" fmla="*/ 228171 h 478888"/>
              <a:gd name="connsiteX423" fmla="*/ 1996142 w 2176764"/>
              <a:gd name="connsiteY423" fmla="*/ 210950 h 478888"/>
              <a:gd name="connsiteX424" fmla="*/ 1978006 w 2176764"/>
              <a:gd name="connsiteY424" fmla="*/ 177574 h 478888"/>
              <a:gd name="connsiteX425" fmla="*/ 1971758 w 2176764"/>
              <a:gd name="connsiteY425" fmla="*/ 124234 h 478888"/>
              <a:gd name="connsiteX426" fmla="*/ 1978006 w 2176764"/>
              <a:gd name="connsiteY426" fmla="*/ 71199 h 478888"/>
              <a:gd name="connsiteX427" fmla="*/ 1996142 w 2176764"/>
              <a:gd name="connsiteY427" fmla="*/ 37824 h 478888"/>
              <a:gd name="connsiteX428" fmla="*/ 2025707 w 2176764"/>
              <a:gd name="connsiteY428" fmla="*/ 20450 h 478888"/>
              <a:gd name="connsiteX429" fmla="*/ 2066246 w 2176764"/>
              <a:gd name="connsiteY429" fmla="*/ 15421 h 478888"/>
              <a:gd name="connsiteX430" fmla="*/ 1838179 w 2176764"/>
              <a:gd name="connsiteY430" fmla="*/ 15421 h 478888"/>
              <a:gd name="connsiteX431" fmla="*/ 1853419 w 2176764"/>
              <a:gd name="connsiteY431" fmla="*/ 16030 h 478888"/>
              <a:gd name="connsiteX432" fmla="*/ 1868964 w 2176764"/>
              <a:gd name="connsiteY432" fmla="*/ 17554 h 478888"/>
              <a:gd name="connsiteX433" fmla="*/ 1883137 w 2176764"/>
              <a:gd name="connsiteY433" fmla="*/ 19840 h 478888"/>
              <a:gd name="connsiteX434" fmla="*/ 1894262 w 2176764"/>
              <a:gd name="connsiteY434" fmla="*/ 23041 h 478888"/>
              <a:gd name="connsiteX435" fmla="*/ 1894262 w 2176764"/>
              <a:gd name="connsiteY435" fmla="*/ 58398 h 478888"/>
              <a:gd name="connsiteX436" fmla="*/ 1869116 w 2176764"/>
              <a:gd name="connsiteY436" fmla="*/ 51997 h 478888"/>
              <a:gd name="connsiteX437" fmla="*/ 1840922 w 2176764"/>
              <a:gd name="connsiteY437" fmla="*/ 49863 h 478888"/>
              <a:gd name="connsiteX438" fmla="*/ 1812728 w 2176764"/>
              <a:gd name="connsiteY438" fmla="*/ 53216 h 478888"/>
              <a:gd name="connsiteX439" fmla="*/ 1792611 w 2176764"/>
              <a:gd name="connsiteY439" fmla="*/ 65103 h 478888"/>
              <a:gd name="connsiteX440" fmla="*/ 1780572 w 2176764"/>
              <a:gd name="connsiteY440" fmla="*/ 87963 h 478888"/>
              <a:gd name="connsiteX441" fmla="*/ 1776609 w 2176764"/>
              <a:gd name="connsiteY441" fmla="*/ 124234 h 478888"/>
              <a:gd name="connsiteX442" fmla="*/ 1780267 w 2176764"/>
              <a:gd name="connsiteY442" fmla="*/ 162030 h 478888"/>
              <a:gd name="connsiteX443" fmla="*/ 1791545 w 2176764"/>
              <a:gd name="connsiteY443" fmla="*/ 184890 h 478888"/>
              <a:gd name="connsiteX444" fmla="*/ 1810899 w 2176764"/>
              <a:gd name="connsiteY444" fmla="*/ 196167 h 478888"/>
              <a:gd name="connsiteX445" fmla="*/ 1839093 w 2176764"/>
              <a:gd name="connsiteY445" fmla="*/ 199215 h 478888"/>
              <a:gd name="connsiteX446" fmla="*/ 1852962 w 2176764"/>
              <a:gd name="connsiteY446" fmla="*/ 198758 h 478888"/>
              <a:gd name="connsiteX447" fmla="*/ 1865611 w 2176764"/>
              <a:gd name="connsiteY447" fmla="*/ 196777 h 478888"/>
              <a:gd name="connsiteX448" fmla="*/ 1865611 w 2176764"/>
              <a:gd name="connsiteY448" fmla="*/ 144351 h 478888"/>
              <a:gd name="connsiteX449" fmla="*/ 1827511 w 2176764"/>
              <a:gd name="connsiteY449" fmla="*/ 144351 h 478888"/>
              <a:gd name="connsiteX450" fmla="*/ 1827511 w 2176764"/>
              <a:gd name="connsiteY450" fmla="*/ 110823 h 478888"/>
              <a:gd name="connsiteX451" fmla="*/ 1903101 w 2176764"/>
              <a:gd name="connsiteY451" fmla="*/ 110823 h 478888"/>
              <a:gd name="connsiteX452" fmla="*/ 1903101 w 2176764"/>
              <a:gd name="connsiteY452" fmla="*/ 223904 h 478888"/>
              <a:gd name="connsiteX453" fmla="*/ 1873536 w 2176764"/>
              <a:gd name="connsiteY453" fmla="*/ 230305 h 478888"/>
              <a:gd name="connsiteX454" fmla="*/ 1836045 w 2176764"/>
              <a:gd name="connsiteY454" fmla="*/ 233048 h 478888"/>
              <a:gd name="connsiteX455" fmla="*/ 1793069 w 2176764"/>
              <a:gd name="connsiteY455" fmla="*/ 228476 h 478888"/>
              <a:gd name="connsiteX456" fmla="*/ 1760912 w 2176764"/>
              <a:gd name="connsiteY456" fmla="*/ 211864 h 478888"/>
              <a:gd name="connsiteX457" fmla="*/ 1740643 w 2176764"/>
              <a:gd name="connsiteY457" fmla="*/ 178641 h 478888"/>
              <a:gd name="connsiteX458" fmla="*/ 1733633 w 2176764"/>
              <a:gd name="connsiteY458" fmla="*/ 124234 h 478888"/>
              <a:gd name="connsiteX459" fmla="*/ 1740795 w 2176764"/>
              <a:gd name="connsiteY459" fmla="*/ 72876 h 478888"/>
              <a:gd name="connsiteX460" fmla="*/ 1761522 w 2176764"/>
              <a:gd name="connsiteY460" fmla="*/ 39195 h 478888"/>
              <a:gd name="connsiteX461" fmla="*/ 1794440 w 2176764"/>
              <a:gd name="connsiteY461" fmla="*/ 20907 h 478888"/>
              <a:gd name="connsiteX462" fmla="*/ 1838179 w 2176764"/>
              <a:gd name="connsiteY462" fmla="*/ 15421 h 478888"/>
              <a:gd name="connsiteX463" fmla="*/ 1561421 w 2176764"/>
              <a:gd name="connsiteY463" fmla="*/ 15421 h 478888"/>
              <a:gd name="connsiteX464" fmla="*/ 1601807 w 2176764"/>
              <a:gd name="connsiteY464" fmla="*/ 20450 h 478888"/>
              <a:gd name="connsiteX465" fmla="*/ 1631372 w 2176764"/>
              <a:gd name="connsiteY465" fmla="*/ 37824 h 478888"/>
              <a:gd name="connsiteX466" fmla="*/ 1649508 w 2176764"/>
              <a:gd name="connsiteY466" fmla="*/ 71199 h 478888"/>
              <a:gd name="connsiteX467" fmla="*/ 1655604 w 2176764"/>
              <a:gd name="connsiteY467" fmla="*/ 124234 h 478888"/>
              <a:gd name="connsiteX468" fmla="*/ 1649508 w 2176764"/>
              <a:gd name="connsiteY468" fmla="*/ 177574 h 478888"/>
              <a:gd name="connsiteX469" fmla="*/ 1631372 w 2176764"/>
              <a:gd name="connsiteY469" fmla="*/ 210950 h 478888"/>
              <a:gd name="connsiteX470" fmla="*/ 1601807 w 2176764"/>
              <a:gd name="connsiteY470" fmla="*/ 228171 h 478888"/>
              <a:gd name="connsiteX471" fmla="*/ 1561421 w 2176764"/>
              <a:gd name="connsiteY471" fmla="*/ 233048 h 478888"/>
              <a:gd name="connsiteX472" fmla="*/ 1520882 w 2176764"/>
              <a:gd name="connsiteY472" fmla="*/ 228171 h 478888"/>
              <a:gd name="connsiteX473" fmla="*/ 1491317 w 2176764"/>
              <a:gd name="connsiteY473" fmla="*/ 210950 h 478888"/>
              <a:gd name="connsiteX474" fmla="*/ 1473181 w 2176764"/>
              <a:gd name="connsiteY474" fmla="*/ 177574 h 478888"/>
              <a:gd name="connsiteX475" fmla="*/ 1466933 w 2176764"/>
              <a:gd name="connsiteY475" fmla="*/ 124234 h 478888"/>
              <a:gd name="connsiteX476" fmla="*/ 1473181 w 2176764"/>
              <a:gd name="connsiteY476" fmla="*/ 71199 h 478888"/>
              <a:gd name="connsiteX477" fmla="*/ 1491317 w 2176764"/>
              <a:gd name="connsiteY477" fmla="*/ 37824 h 478888"/>
              <a:gd name="connsiteX478" fmla="*/ 1520882 w 2176764"/>
              <a:gd name="connsiteY478" fmla="*/ 20450 h 478888"/>
              <a:gd name="connsiteX479" fmla="*/ 1561421 w 2176764"/>
              <a:gd name="connsiteY479" fmla="*/ 15421 h 478888"/>
              <a:gd name="connsiteX480" fmla="*/ 239444 w 2176764"/>
              <a:gd name="connsiteY480" fmla="*/ 0 h 478888"/>
              <a:gd name="connsiteX481" fmla="*/ 478888 w 2176764"/>
              <a:gd name="connsiteY481" fmla="*/ 239444 h 478888"/>
              <a:gd name="connsiteX482" fmla="*/ 239444 w 2176764"/>
              <a:gd name="connsiteY482" fmla="*/ 478888 h 478888"/>
              <a:gd name="connsiteX483" fmla="*/ 0 w 2176764"/>
              <a:gd name="connsiteY483" fmla="*/ 239444 h 478888"/>
              <a:gd name="connsiteX484" fmla="*/ 239444 w 2176764"/>
              <a:gd name="connsiteY484" fmla="*/ 0 h 478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Lst>
            <a:rect l="l" t="t" r="r" b="b"/>
            <a:pathLst>
              <a:path w="2176764" h="478888">
                <a:moveTo>
                  <a:pt x="650145" y="380886"/>
                </a:moveTo>
                <a:lnTo>
                  <a:pt x="635410" y="420881"/>
                </a:lnTo>
                <a:lnTo>
                  <a:pt x="666118" y="420881"/>
                </a:lnTo>
                <a:lnTo>
                  <a:pt x="651631" y="380886"/>
                </a:lnTo>
                <a:close/>
                <a:moveTo>
                  <a:pt x="2041766" y="380143"/>
                </a:moveTo>
                <a:lnTo>
                  <a:pt x="2041766" y="412585"/>
                </a:lnTo>
                <a:lnTo>
                  <a:pt x="2051425" y="412585"/>
                </a:lnTo>
                <a:cubicBezTo>
                  <a:pt x="2055387" y="412585"/>
                  <a:pt x="2058792" y="412399"/>
                  <a:pt x="2061640" y="412028"/>
                </a:cubicBezTo>
                <a:cubicBezTo>
                  <a:pt x="2064488" y="411656"/>
                  <a:pt x="2066820" y="410893"/>
                  <a:pt x="2068636" y="409737"/>
                </a:cubicBezTo>
                <a:cubicBezTo>
                  <a:pt x="2070452" y="408581"/>
                  <a:pt x="2071794" y="406889"/>
                  <a:pt x="2072661" y="404660"/>
                </a:cubicBezTo>
                <a:cubicBezTo>
                  <a:pt x="2073528" y="402431"/>
                  <a:pt x="2073961" y="399501"/>
                  <a:pt x="2073961" y="395869"/>
                </a:cubicBezTo>
                <a:cubicBezTo>
                  <a:pt x="2073961" y="392649"/>
                  <a:pt x="2073528" y="390008"/>
                  <a:pt x="2072661" y="387944"/>
                </a:cubicBezTo>
                <a:cubicBezTo>
                  <a:pt x="2071794" y="385880"/>
                  <a:pt x="2070452" y="384270"/>
                  <a:pt x="2068636" y="383115"/>
                </a:cubicBezTo>
                <a:cubicBezTo>
                  <a:pt x="2066820" y="381959"/>
                  <a:pt x="2064488" y="381175"/>
                  <a:pt x="2061640" y="380762"/>
                </a:cubicBezTo>
                <a:cubicBezTo>
                  <a:pt x="2058792" y="380349"/>
                  <a:pt x="2055387" y="380143"/>
                  <a:pt x="2051425" y="380143"/>
                </a:cubicBezTo>
                <a:close/>
                <a:moveTo>
                  <a:pt x="1270241" y="380143"/>
                </a:moveTo>
                <a:lnTo>
                  <a:pt x="1270241" y="412585"/>
                </a:lnTo>
                <a:lnTo>
                  <a:pt x="1279900" y="412585"/>
                </a:lnTo>
                <a:cubicBezTo>
                  <a:pt x="1283862" y="412585"/>
                  <a:pt x="1287267" y="412399"/>
                  <a:pt x="1290115" y="412028"/>
                </a:cubicBezTo>
                <a:cubicBezTo>
                  <a:pt x="1292963" y="411656"/>
                  <a:pt x="1295295" y="410893"/>
                  <a:pt x="1297111" y="409737"/>
                </a:cubicBezTo>
                <a:cubicBezTo>
                  <a:pt x="1298928" y="408581"/>
                  <a:pt x="1300269" y="406889"/>
                  <a:pt x="1301136" y="404660"/>
                </a:cubicBezTo>
                <a:cubicBezTo>
                  <a:pt x="1302002" y="402431"/>
                  <a:pt x="1302436" y="399501"/>
                  <a:pt x="1302436" y="395869"/>
                </a:cubicBezTo>
                <a:cubicBezTo>
                  <a:pt x="1302436" y="392649"/>
                  <a:pt x="1302002" y="390008"/>
                  <a:pt x="1301136" y="387944"/>
                </a:cubicBezTo>
                <a:cubicBezTo>
                  <a:pt x="1300269" y="385880"/>
                  <a:pt x="1298928" y="384270"/>
                  <a:pt x="1297111" y="383115"/>
                </a:cubicBezTo>
                <a:cubicBezTo>
                  <a:pt x="1295295" y="381959"/>
                  <a:pt x="1292963" y="381175"/>
                  <a:pt x="1290115" y="380762"/>
                </a:cubicBezTo>
                <a:cubicBezTo>
                  <a:pt x="1287267" y="380349"/>
                  <a:pt x="1283862" y="380143"/>
                  <a:pt x="1279900" y="380143"/>
                </a:cubicBezTo>
                <a:close/>
                <a:moveTo>
                  <a:pt x="822566" y="380143"/>
                </a:moveTo>
                <a:lnTo>
                  <a:pt x="822566" y="446637"/>
                </a:lnTo>
                <a:lnTo>
                  <a:pt x="835939" y="446637"/>
                </a:lnTo>
                <a:cubicBezTo>
                  <a:pt x="840397" y="446637"/>
                  <a:pt x="844483" y="446121"/>
                  <a:pt x="848198" y="445089"/>
                </a:cubicBezTo>
                <a:cubicBezTo>
                  <a:pt x="851913" y="444057"/>
                  <a:pt x="855112" y="442282"/>
                  <a:pt x="857795" y="439765"/>
                </a:cubicBezTo>
                <a:cubicBezTo>
                  <a:pt x="860477" y="437247"/>
                  <a:pt x="862541" y="433842"/>
                  <a:pt x="863986" y="429549"/>
                </a:cubicBezTo>
                <a:cubicBezTo>
                  <a:pt x="865430" y="425256"/>
                  <a:pt x="866153" y="419891"/>
                  <a:pt x="866153" y="413452"/>
                </a:cubicBezTo>
                <a:cubicBezTo>
                  <a:pt x="866153" y="406600"/>
                  <a:pt x="865389" y="401007"/>
                  <a:pt x="863862" y="396673"/>
                </a:cubicBezTo>
                <a:cubicBezTo>
                  <a:pt x="862335" y="392340"/>
                  <a:pt x="860230" y="388955"/>
                  <a:pt x="857547" y="386520"/>
                </a:cubicBezTo>
                <a:cubicBezTo>
                  <a:pt x="854864" y="384085"/>
                  <a:pt x="851686" y="382413"/>
                  <a:pt x="848012" y="381505"/>
                </a:cubicBezTo>
                <a:cubicBezTo>
                  <a:pt x="844339" y="380597"/>
                  <a:pt x="840315" y="380143"/>
                  <a:pt x="835939" y="380143"/>
                </a:cubicBezTo>
                <a:close/>
                <a:moveTo>
                  <a:pt x="727316" y="380143"/>
                </a:moveTo>
                <a:lnTo>
                  <a:pt x="727316" y="446637"/>
                </a:lnTo>
                <a:lnTo>
                  <a:pt x="740690" y="446637"/>
                </a:lnTo>
                <a:cubicBezTo>
                  <a:pt x="745147" y="446637"/>
                  <a:pt x="749233" y="446121"/>
                  <a:pt x="752948" y="445089"/>
                </a:cubicBezTo>
                <a:cubicBezTo>
                  <a:pt x="756663" y="444057"/>
                  <a:pt x="759862" y="442282"/>
                  <a:pt x="762545" y="439765"/>
                </a:cubicBezTo>
                <a:cubicBezTo>
                  <a:pt x="765227" y="437247"/>
                  <a:pt x="767291" y="433842"/>
                  <a:pt x="768736" y="429549"/>
                </a:cubicBezTo>
                <a:cubicBezTo>
                  <a:pt x="770180" y="425256"/>
                  <a:pt x="770903" y="419891"/>
                  <a:pt x="770903" y="413452"/>
                </a:cubicBezTo>
                <a:cubicBezTo>
                  <a:pt x="770903" y="406600"/>
                  <a:pt x="770139" y="401007"/>
                  <a:pt x="768612" y="396673"/>
                </a:cubicBezTo>
                <a:cubicBezTo>
                  <a:pt x="767085" y="392340"/>
                  <a:pt x="764980" y="388955"/>
                  <a:pt x="762297" y="386520"/>
                </a:cubicBezTo>
                <a:cubicBezTo>
                  <a:pt x="759614" y="384085"/>
                  <a:pt x="756436" y="382413"/>
                  <a:pt x="752762" y="381505"/>
                </a:cubicBezTo>
                <a:cubicBezTo>
                  <a:pt x="749089" y="380597"/>
                  <a:pt x="745065" y="380143"/>
                  <a:pt x="740690" y="380143"/>
                </a:cubicBezTo>
                <a:close/>
                <a:moveTo>
                  <a:pt x="1722269" y="378657"/>
                </a:moveTo>
                <a:cubicBezTo>
                  <a:pt x="1717069" y="378657"/>
                  <a:pt x="1712817" y="379359"/>
                  <a:pt x="1709515" y="380762"/>
                </a:cubicBezTo>
                <a:cubicBezTo>
                  <a:pt x="1706213" y="382165"/>
                  <a:pt x="1703634" y="384291"/>
                  <a:pt x="1701776" y="387139"/>
                </a:cubicBezTo>
                <a:cubicBezTo>
                  <a:pt x="1699919" y="389987"/>
                  <a:pt x="1698639" y="393598"/>
                  <a:pt x="1697938" y="397974"/>
                </a:cubicBezTo>
                <a:cubicBezTo>
                  <a:pt x="1697236" y="402349"/>
                  <a:pt x="1696885" y="407508"/>
                  <a:pt x="1696885" y="413452"/>
                </a:cubicBezTo>
                <a:cubicBezTo>
                  <a:pt x="1696885" y="419560"/>
                  <a:pt x="1697236" y="424802"/>
                  <a:pt x="1697938" y="429178"/>
                </a:cubicBezTo>
                <a:cubicBezTo>
                  <a:pt x="1698639" y="433553"/>
                  <a:pt x="1699919" y="437144"/>
                  <a:pt x="1701776" y="439950"/>
                </a:cubicBezTo>
                <a:cubicBezTo>
                  <a:pt x="1703634" y="442757"/>
                  <a:pt x="1706213" y="444821"/>
                  <a:pt x="1709515" y="446142"/>
                </a:cubicBezTo>
                <a:cubicBezTo>
                  <a:pt x="1712817" y="447462"/>
                  <a:pt x="1717069" y="448123"/>
                  <a:pt x="1722269" y="448123"/>
                </a:cubicBezTo>
                <a:cubicBezTo>
                  <a:pt x="1727552" y="448123"/>
                  <a:pt x="1731845" y="447462"/>
                  <a:pt x="1735147" y="446142"/>
                </a:cubicBezTo>
                <a:cubicBezTo>
                  <a:pt x="1738449" y="444821"/>
                  <a:pt x="1741029" y="442757"/>
                  <a:pt x="1742886" y="439950"/>
                </a:cubicBezTo>
                <a:cubicBezTo>
                  <a:pt x="1744744" y="437144"/>
                  <a:pt x="1746023" y="433553"/>
                  <a:pt x="1746725" y="429178"/>
                </a:cubicBezTo>
                <a:cubicBezTo>
                  <a:pt x="1747426" y="424802"/>
                  <a:pt x="1747777" y="419560"/>
                  <a:pt x="1747777" y="413452"/>
                </a:cubicBezTo>
                <a:cubicBezTo>
                  <a:pt x="1747777" y="407508"/>
                  <a:pt x="1747426" y="402349"/>
                  <a:pt x="1746725" y="397974"/>
                </a:cubicBezTo>
                <a:cubicBezTo>
                  <a:pt x="1746023" y="393598"/>
                  <a:pt x="1744744" y="389987"/>
                  <a:pt x="1742886" y="387139"/>
                </a:cubicBezTo>
                <a:cubicBezTo>
                  <a:pt x="1741029" y="384291"/>
                  <a:pt x="1738449" y="382165"/>
                  <a:pt x="1735147" y="380762"/>
                </a:cubicBezTo>
                <a:cubicBezTo>
                  <a:pt x="1731845" y="379359"/>
                  <a:pt x="1727552" y="378657"/>
                  <a:pt x="1722269" y="378657"/>
                </a:cubicBezTo>
                <a:close/>
                <a:moveTo>
                  <a:pt x="1522244" y="378657"/>
                </a:moveTo>
                <a:cubicBezTo>
                  <a:pt x="1517044" y="378657"/>
                  <a:pt x="1512792" y="379359"/>
                  <a:pt x="1509490" y="380762"/>
                </a:cubicBezTo>
                <a:cubicBezTo>
                  <a:pt x="1506188" y="382165"/>
                  <a:pt x="1503609" y="384291"/>
                  <a:pt x="1501751" y="387139"/>
                </a:cubicBezTo>
                <a:cubicBezTo>
                  <a:pt x="1499894" y="389987"/>
                  <a:pt x="1498614" y="393598"/>
                  <a:pt x="1497913" y="397974"/>
                </a:cubicBezTo>
                <a:cubicBezTo>
                  <a:pt x="1497211" y="402349"/>
                  <a:pt x="1496860" y="407508"/>
                  <a:pt x="1496860" y="413452"/>
                </a:cubicBezTo>
                <a:cubicBezTo>
                  <a:pt x="1496860" y="419560"/>
                  <a:pt x="1497211" y="424802"/>
                  <a:pt x="1497913" y="429178"/>
                </a:cubicBezTo>
                <a:cubicBezTo>
                  <a:pt x="1498614" y="433553"/>
                  <a:pt x="1499894" y="437144"/>
                  <a:pt x="1501751" y="439950"/>
                </a:cubicBezTo>
                <a:cubicBezTo>
                  <a:pt x="1503609" y="442757"/>
                  <a:pt x="1506188" y="444821"/>
                  <a:pt x="1509490" y="446142"/>
                </a:cubicBezTo>
                <a:cubicBezTo>
                  <a:pt x="1512792" y="447462"/>
                  <a:pt x="1517044" y="448123"/>
                  <a:pt x="1522244" y="448123"/>
                </a:cubicBezTo>
                <a:cubicBezTo>
                  <a:pt x="1527528" y="448123"/>
                  <a:pt x="1531820" y="447462"/>
                  <a:pt x="1535122" y="446142"/>
                </a:cubicBezTo>
                <a:cubicBezTo>
                  <a:pt x="1538424" y="444821"/>
                  <a:pt x="1541004" y="442757"/>
                  <a:pt x="1542861" y="439950"/>
                </a:cubicBezTo>
                <a:cubicBezTo>
                  <a:pt x="1544719" y="437144"/>
                  <a:pt x="1545998" y="433553"/>
                  <a:pt x="1546700" y="429178"/>
                </a:cubicBezTo>
                <a:cubicBezTo>
                  <a:pt x="1547401" y="424802"/>
                  <a:pt x="1547752" y="419560"/>
                  <a:pt x="1547752" y="413452"/>
                </a:cubicBezTo>
                <a:cubicBezTo>
                  <a:pt x="1547752" y="407508"/>
                  <a:pt x="1547401" y="402349"/>
                  <a:pt x="1546700" y="397974"/>
                </a:cubicBezTo>
                <a:cubicBezTo>
                  <a:pt x="1545998" y="393598"/>
                  <a:pt x="1544719" y="389987"/>
                  <a:pt x="1542861" y="387139"/>
                </a:cubicBezTo>
                <a:cubicBezTo>
                  <a:pt x="1541004" y="384291"/>
                  <a:pt x="1538424" y="382165"/>
                  <a:pt x="1535122" y="380762"/>
                </a:cubicBezTo>
                <a:cubicBezTo>
                  <a:pt x="1531820" y="379359"/>
                  <a:pt x="1527528" y="378657"/>
                  <a:pt x="1522244" y="378657"/>
                </a:cubicBezTo>
                <a:close/>
                <a:moveTo>
                  <a:pt x="1093619" y="378657"/>
                </a:moveTo>
                <a:cubicBezTo>
                  <a:pt x="1088419" y="378657"/>
                  <a:pt x="1084167" y="379359"/>
                  <a:pt x="1080865" y="380762"/>
                </a:cubicBezTo>
                <a:cubicBezTo>
                  <a:pt x="1077563" y="382165"/>
                  <a:pt x="1074984" y="384291"/>
                  <a:pt x="1073126" y="387139"/>
                </a:cubicBezTo>
                <a:cubicBezTo>
                  <a:pt x="1071269" y="389987"/>
                  <a:pt x="1069989" y="393598"/>
                  <a:pt x="1069288" y="397974"/>
                </a:cubicBezTo>
                <a:cubicBezTo>
                  <a:pt x="1068586" y="402349"/>
                  <a:pt x="1068235" y="407508"/>
                  <a:pt x="1068235" y="413452"/>
                </a:cubicBezTo>
                <a:cubicBezTo>
                  <a:pt x="1068235" y="419560"/>
                  <a:pt x="1068586" y="424802"/>
                  <a:pt x="1069288" y="429178"/>
                </a:cubicBezTo>
                <a:cubicBezTo>
                  <a:pt x="1069989" y="433553"/>
                  <a:pt x="1071269" y="437144"/>
                  <a:pt x="1073126" y="439950"/>
                </a:cubicBezTo>
                <a:cubicBezTo>
                  <a:pt x="1074984" y="442757"/>
                  <a:pt x="1077563" y="444821"/>
                  <a:pt x="1080865" y="446142"/>
                </a:cubicBezTo>
                <a:cubicBezTo>
                  <a:pt x="1084167" y="447462"/>
                  <a:pt x="1088419" y="448123"/>
                  <a:pt x="1093619" y="448123"/>
                </a:cubicBezTo>
                <a:cubicBezTo>
                  <a:pt x="1098902" y="448123"/>
                  <a:pt x="1103195" y="447462"/>
                  <a:pt x="1106497" y="446142"/>
                </a:cubicBezTo>
                <a:cubicBezTo>
                  <a:pt x="1109799" y="444821"/>
                  <a:pt x="1112379" y="442757"/>
                  <a:pt x="1114236" y="439950"/>
                </a:cubicBezTo>
                <a:cubicBezTo>
                  <a:pt x="1116094" y="437144"/>
                  <a:pt x="1117373" y="433553"/>
                  <a:pt x="1118075" y="429178"/>
                </a:cubicBezTo>
                <a:cubicBezTo>
                  <a:pt x="1118776" y="424802"/>
                  <a:pt x="1119127" y="419560"/>
                  <a:pt x="1119127" y="413452"/>
                </a:cubicBezTo>
                <a:cubicBezTo>
                  <a:pt x="1119127" y="407508"/>
                  <a:pt x="1118776" y="402349"/>
                  <a:pt x="1118075" y="397974"/>
                </a:cubicBezTo>
                <a:cubicBezTo>
                  <a:pt x="1117373" y="393598"/>
                  <a:pt x="1116094" y="389987"/>
                  <a:pt x="1114236" y="387139"/>
                </a:cubicBezTo>
                <a:cubicBezTo>
                  <a:pt x="1112379" y="384291"/>
                  <a:pt x="1109799" y="382165"/>
                  <a:pt x="1106497" y="380762"/>
                </a:cubicBezTo>
                <a:cubicBezTo>
                  <a:pt x="1103195" y="379359"/>
                  <a:pt x="1098902" y="378657"/>
                  <a:pt x="1093619" y="378657"/>
                </a:cubicBezTo>
                <a:close/>
                <a:moveTo>
                  <a:pt x="2125872" y="370484"/>
                </a:moveTo>
                <a:lnTo>
                  <a:pt x="2173668" y="370484"/>
                </a:lnTo>
                <a:lnTo>
                  <a:pt x="2173668" y="380390"/>
                </a:lnTo>
                <a:lnTo>
                  <a:pt x="2137016" y="380390"/>
                </a:lnTo>
                <a:lnTo>
                  <a:pt x="2137016" y="407013"/>
                </a:lnTo>
                <a:lnTo>
                  <a:pt x="2171192" y="407013"/>
                </a:lnTo>
                <a:lnTo>
                  <a:pt x="2171192" y="416424"/>
                </a:lnTo>
                <a:lnTo>
                  <a:pt x="2137016" y="416424"/>
                </a:lnTo>
                <a:lnTo>
                  <a:pt x="2137016" y="446389"/>
                </a:lnTo>
                <a:lnTo>
                  <a:pt x="2176764" y="446389"/>
                </a:lnTo>
                <a:lnTo>
                  <a:pt x="2176764" y="456419"/>
                </a:lnTo>
                <a:lnTo>
                  <a:pt x="2125872" y="456419"/>
                </a:lnTo>
                <a:close/>
                <a:moveTo>
                  <a:pt x="2030622" y="370484"/>
                </a:moveTo>
                <a:lnTo>
                  <a:pt x="2052415" y="370484"/>
                </a:lnTo>
                <a:cubicBezTo>
                  <a:pt x="2058441" y="370484"/>
                  <a:pt x="2063539" y="370918"/>
                  <a:pt x="2067708" y="371785"/>
                </a:cubicBezTo>
                <a:cubicBezTo>
                  <a:pt x="2071876" y="372651"/>
                  <a:pt x="2075261" y="374075"/>
                  <a:pt x="2077861" y="376057"/>
                </a:cubicBezTo>
                <a:cubicBezTo>
                  <a:pt x="2080462" y="378038"/>
                  <a:pt x="2082340" y="380659"/>
                  <a:pt x="2083495" y="383920"/>
                </a:cubicBezTo>
                <a:cubicBezTo>
                  <a:pt x="2084651" y="387180"/>
                  <a:pt x="2085229" y="391163"/>
                  <a:pt x="2085229" y="395869"/>
                </a:cubicBezTo>
                <a:cubicBezTo>
                  <a:pt x="2085229" y="403298"/>
                  <a:pt x="2083784" y="408932"/>
                  <a:pt x="2080895" y="412771"/>
                </a:cubicBezTo>
                <a:cubicBezTo>
                  <a:pt x="2078006" y="416609"/>
                  <a:pt x="2073589" y="419189"/>
                  <a:pt x="2067646" y="420510"/>
                </a:cubicBezTo>
                <a:lnTo>
                  <a:pt x="2093401" y="456419"/>
                </a:lnTo>
                <a:lnTo>
                  <a:pt x="2080276" y="456419"/>
                </a:lnTo>
                <a:lnTo>
                  <a:pt x="2056625" y="421748"/>
                </a:lnTo>
                <a:cubicBezTo>
                  <a:pt x="2055965" y="421831"/>
                  <a:pt x="2055284" y="421872"/>
                  <a:pt x="2054582" y="421872"/>
                </a:cubicBezTo>
                <a:cubicBezTo>
                  <a:pt x="2053881" y="421872"/>
                  <a:pt x="2053158" y="421872"/>
                  <a:pt x="2052415" y="421872"/>
                </a:cubicBezTo>
                <a:lnTo>
                  <a:pt x="2041766" y="421872"/>
                </a:lnTo>
                <a:lnTo>
                  <a:pt x="2041766" y="456419"/>
                </a:lnTo>
                <a:lnTo>
                  <a:pt x="2030622" y="456419"/>
                </a:lnTo>
                <a:close/>
                <a:moveTo>
                  <a:pt x="1954422" y="370484"/>
                </a:moveTo>
                <a:lnTo>
                  <a:pt x="2002218" y="370484"/>
                </a:lnTo>
                <a:lnTo>
                  <a:pt x="2002218" y="380390"/>
                </a:lnTo>
                <a:lnTo>
                  <a:pt x="1965566" y="380390"/>
                </a:lnTo>
                <a:lnTo>
                  <a:pt x="1965566" y="407013"/>
                </a:lnTo>
                <a:lnTo>
                  <a:pt x="1999742" y="407013"/>
                </a:lnTo>
                <a:lnTo>
                  <a:pt x="1999742" y="416424"/>
                </a:lnTo>
                <a:lnTo>
                  <a:pt x="1965566" y="416424"/>
                </a:lnTo>
                <a:lnTo>
                  <a:pt x="1965566" y="446389"/>
                </a:lnTo>
                <a:lnTo>
                  <a:pt x="2005314" y="446389"/>
                </a:lnTo>
                <a:lnTo>
                  <a:pt x="2005314" y="456419"/>
                </a:lnTo>
                <a:lnTo>
                  <a:pt x="1954422" y="456419"/>
                </a:lnTo>
                <a:close/>
                <a:moveTo>
                  <a:pt x="1859172" y="370484"/>
                </a:moveTo>
                <a:lnTo>
                  <a:pt x="1870316" y="370484"/>
                </a:lnTo>
                <a:lnTo>
                  <a:pt x="1870316" y="405527"/>
                </a:lnTo>
                <a:lnTo>
                  <a:pt x="1912788" y="405527"/>
                </a:lnTo>
                <a:lnTo>
                  <a:pt x="1912788" y="370484"/>
                </a:lnTo>
                <a:lnTo>
                  <a:pt x="1924056" y="370484"/>
                </a:lnTo>
                <a:lnTo>
                  <a:pt x="1924056" y="456419"/>
                </a:lnTo>
                <a:lnTo>
                  <a:pt x="1912788" y="456419"/>
                </a:lnTo>
                <a:lnTo>
                  <a:pt x="1912788" y="414814"/>
                </a:lnTo>
                <a:lnTo>
                  <a:pt x="1870316" y="414814"/>
                </a:lnTo>
                <a:lnTo>
                  <a:pt x="1870316" y="456419"/>
                </a:lnTo>
                <a:lnTo>
                  <a:pt x="1859172" y="456419"/>
                </a:lnTo>
                <a:close/>
                <a:moveTo>
                  <a:pt x="1411497" y="370484"/>
                </a:moveTo>
                <a:lnTo>
                  <a:pt x="1422641" y="370484"/>
                </a:lnTo>
                <a:lnTo>
                  <a:pt x="1422641" y="446389"/>
                </a:lnTo>
                <a:lnTo>
                  <a:pt x="1459913" y="446389"/>
                </a:lnTo>
                <a:lnTo>
                  <a:pt x="1459913" y="456419"/>
                </a:lnTo>
                <a:lnTo>
                  <a:pt x="1411497" y="456419"/>
                </a:lnTo>
                <a:close/>
                <a:moveTo>
                  <a:pt x="1259097" y="370484"/>
                </a:moveTo>
                <a:lnTo>
                  <a:pt x="1280890" y="370484"/>
                </a:lnTo>
                <a:cubicBezTo>
                  <a:pt x="1286916" y="370484"/>
                  <a:pt x="1292014" y="370918"/>
                  <a:pt x="1296183" y="371785"/>
                </a:cubicBezTo>
                <a:cubicBezTo>
                  <a:pt x="1300351" y="372651"/>
                  <a:pt x="1303736" y="374075"/>
                  <a:pt x="1306336" y="376057"/>
                </a:cubicBezTo>
                <a:cubicBezTo>
                  <a:pt x="1308937" y="378038"/>
                  <a:pt x="1310815" y="380659"/>
                  <a:pt x="1311970" y="383920"/>
                </a:cubicBezTo>
                <a:cubicBezTo>
                  <a:pt x="1313126" y="387180"/>
                  <a:pt x="1313704" y="391163"/>
                  <a:pt x="1313704" y="395869"/>
                </a:cubicBezTo>
                <a:cubicBezTo>
                  <a:pt x="1313704" y="403298"/>
                  <a:pt x="1312259" y="408932"/>
                  <a:pt x="1309370" y="412771"/>
                </a:cubicBezTo>
                <a:cubicBezTo>
                  <a:pt x="1306481" y="416609"/>
                  <a:pt x="1302064" y="419189"/>
                  <a:pt x="1296121" y="420510"/>
                </a:cubicBezTo>
                <a:lnTo>
                  <a:pt x="1321876" y="456419"/>
                </a:lnTo>
                <a:lnTo>
                  <a:pt x="1308751" y="456419"/>
                </a:lnTo>
                <a:lnTo>
                  <a:pt x="1285100" y="421748"/>
                </a:lnTo>
                <a:cubicBezTo>
                  <a:pt x="1284440" y="421831"/>
                  <a:pt x="1283759" y="421872"/>
                  <a:pt x="1283057" y="421872"/>
                </a:cubicBezTo>
                <a:cubicBezTo>
                  <a:pt x="1282356" y="421872"/>
                  <a:pt x="1281633" y="421872"/>
                  <a:pt x="1280890" y="421872"/>
                </a:cubicBezTo>
                <a:lnTo>
                  <a:pt x="1270241" y="421872"/>
                </a:lnTo>
                <a:lnTo>
                  <a:pt x="1270241" y="456419"/>
                </a:lnTo>
                <a:lnTo>
                  <a:pt x="1259097" y="456419"/>
                </a:lnTo>
                <a:close/>
                <a:moveTo>
                  <a:pt x="1163476" y="370484"/>
                </a:moveTo>
                <a:lnTo>
                  <a:pt x="1174496" y="370484"/>
                </a:lnTo>
                <a:lnTo>
                  <a:pt x="1174496" y="426206"/>
                </a:lnTo>
                <a:cubicBezTo>
                  <a:pt x="1174496" y="430333"/>
                  <a:pt x="1174868" y="433780"/>
                  <a:pt x="1175610" y="436545"/>
                </a:cubicBezTo>
                <a:cubicBezTo>
                  <a:pt x="1176353" y="439311"/>
                  <a:pt x="1177571" y="441519"/>
                  <a:pt x="1179263" y="443170"/>
                </a:cubicBezTo>
                <a:cubicBezTo>
                  <a:pt x="1180956" y="444821"/>
                  <a:pt x="1183164" y="446018"/>
                  <a:pt x="1185888" y="446761"/>
                </a:cubicBezTo>
                <a:cubicBezTo>
                  <a:pt x="1188612" y="447504"/>
                  <a:pt x="1191955" y="447875"/>
                  <a:pt x="1195918" y="447875"/>
                </a:cubicBezTo>
                <a:cubicBezTo>
                  <a:pt x="1200045" y="447875"/>
                  <a:pt x="1203492" y="447504"/>
                  <a:pt x="1206257" y="446761"/>
                </a:cubicBezTo>
                <a:cubicBezTo>
                  <a:pt x="1209023" y="446018"/>
                  <a:pt x="1211231" y="444821"/>
                  <a:pt x="1212882" y="443170"/>
                </a:cubicBezTo>
                <a:cubicBezTo>
                  <a:pt x="1214533" y="441519"/>
                  <a:pt x="1215688" y="439311"/>
                  <a:pt x="1216349" y="436545"/>
                </a:cubicBezTo>
                <a:cubicBezTo>
                  <a:pt x="1217009" y="433780"/>
                  <a:pt x="1217339" y="430333"/>
                  <a:pt x="1217339" y="426206"/>
                </a:cubicBezTo>
                <a:lnTo>
                  <a:pt x="1217339" y="370484"/>
                </a:lnTo>
                <a:lnTo>
                  <a:pt x="1228360" y="370484"/>
                </a:lnTo>
                <a:lnTo>
                  <a:pt x="1228360" y="428682"/>
                </a:lnTo>
                <a:cubicBezTo>
                  <a:pt x="1228360" y="438836"/>
                  <a:pt x="1225636" y="446203"/>
                  <a:pt x="1220187" y="450785"/>
                </a:cubicBezTo>
                <a:cubicBezTo>
                  <a:pt x="1214739" y="455367"/>
                  <a:pt x="1206608" y="457657"/>
                  <a:pt x="1195794" y="457657"/>
                </a:cubicBezTo>
                <a:cubicBezTo>
                  <a:pt x="1184980" y="457657"/>
                  <a:pt x="1176890" y="455449"/>
                  <a:pt x="1171524" y="451033"/>
                </a:cubicBezTo>
                <a:cubicBezTo>
                  <a:pt x="1166159" y="446616"/>
                  <a:pt x="1163476" y="439166"/>
                  <a:pt x="1163476" y="428682"/>
                </a:cubicBezTo>
                <a:close/>
                <a:moveTo>
                  <a:pt x="962698" y="370484"/>
                </a:moveTo>
                <a:lnTo>
                  <a:pt x="975576" y="370484"/>
                </a:lnTo>
                <a:lnTo>
                  <a:pt x="998731" y="409366"/>
                </a:lnTo>
                <a:lnTo>
                  <a:pt x="999474" y="409366"/>
                </a:lnTo>
                <a:lnTo>
                  <a:pt x="1022506" y="370484"/>
                </a:lnTo>
                <a:lnTo>
                  <a:pt x="1034764" y="370484"/>
                </a:lnTo>
                <a:lnTo>
                  <a:pt x="1004180" y="419395"/>
                </a:lnTo>
                <a:lnTo>
                  <a:pt x="1004180" y="456419"/>
                </a:lnTo>
                <a:lnTo>
                  <a:pt x="993035" y="456419"/>
                </a:lnTo>
                <a:lnTo>
                  <a:pt x="993035" y="419519"/>
                </a:lnTo>
                <a:close/>
                <a:moveTo>
                  <a:pt x="811422" y="370484"/>
                </a:moveTo>
                <a:lnTo>
                  <a:pt x="836187" y="370484"/>
                </a:lnTo>
                <a:cubicBezTo>
                  <a:pt x="842378" y="370484"/>
                  <a:pt x="848012" y="371042"/>
                  <a:pt x="853089" y="372156"/>
                </a:cubicBezTo>
                <a:cubicBezTo>
                  <a:pt x="858166" y="373271"/>
                  <a:pt x="862521" y="375396"/>
                  <a:pt x="866153" y="378533"/>
                </a:cubicBezTo>
                <a:cubicBezTo>
                  <a:pt x="869785" y="381670"/>
                  <a:pt x="872612" y="386045"/>
                  <a:pt x="874635" y="391659"/>
                </a:cubicBezTo>
                <a:cubicBezTo>
                  <a:pt x="876657" y="397272"/>
                  <a:pt x="877669" y="404536"/>
                  <a:pt x="877669" y="413452"/>
                </a:cubicBezTo>
                <a:cubicBezTo>
                  <a:pt x="877669" y="421789"/>
                  <a:pt x="876657" y="428703"/>
                  <a:pt x="874635" y="434192"/>
                </a:cubicBezTo>
                <a:cubicBezTo>
                  <a:pt x="872612" y="439682"/>
                  <a:pt x="869785" y="444078"/>
                  <a:pt x="866153" y="447380"/>
                </a:cubicBezTo>
                <a:cubicBezTo>
                  <a:pt x="862521" y="450682"/>
                  <a:pt x="858166" y="453014"/>
                  <a:pt x="853089" y="454376"/>
                </a:cubicBezTo>
                <a:cubicBezTo>
                  <a:pt x="848012" y="455738"/>
                  <a:pt x="842378" y="456419"/>
                  <a:pt x="836187" y="456419"/>
                </a:cubicBezTo>
                <a:lnTo>
                  <a:pt x="811422" y="456419"/>
                </a:lnTo>
                <a:close/>
                <a:moveTo>
                  <a:pt x="716172" y="370484"/>
                </a:moveTo>
                <a:lnTo>
                  <a:pt x="740937" y="370484"/>
                </a:lnTo>
                <a:cubicBezTo>
                  <a:pt x="747128" y="370484"/>
                  <a:pt x="752762" y="371042"/>
                  <a:pt x="757839" y="372156"/>
                </a:cubicBezTo>
                <a:cubicBezTo>
                  <a:pt x="762916" y="373271"/>
                  <a:pt x="767271" y="375396"/>
                  <a:pt x="770903" y="378533"/>
                </a:cubicBezTo>
                <a:cubicBezTo>
                  <a:pt x="774535" y="381670"/>
                  <a:pt x="777362" y="386045"/>
                  <a:pt x="779385" y="391659"/>
                </a:cubicBezTo>
                <a:cubicBezTo>
                  <a:pt x="781407" y="397272"/>
                  <a:pt x="782419" y="404536"/>
                  <a:pt x="782419" y="413452"/>
                </a:cubicBezTo>
                <a:cubicBezTo>
                  <a:pt x="782419" y="421789"/>
                  <a:pt x="781407" y="428703"/>
                  <a:pt x="779385" y="434192"/>
                </a:cubicBezTo>
                <a:cubicBezTo>
                  <a:pt x="777362" y="439682"/>
                  <a:pt x="774535" y="444078"/>
                  <a:pt x="770903" y="447380"/>
                </a:cubicBezTo>
                <a:cubicBezTo>
                  <a:pt x="767271" y="450682"/>
                  <a:pt x="762916" y="453014"/>
                  <a:pt x="757839" y="454376"/>
                </a:cubicBezTo>
                <a:cubicBezTo>
                  <a:pt x="752762" y="455738"/>
                  <a:pt x="747128" y="456419"/>
                  <a:pt x="740937" y="456419"/>
                </a:cubicBezTo>
                <a:lnTo>
                  <a:pt x="716172" y="456419"/>
                </a:lnTo>
                <a:close/>
                <a:moveTo>
                  <a:pt x="643458" y="370484"/>
                </a:moveTo>
                <a:lnTo>
                  <a:pt x="658317" y="370484"/>
                </a:lnTo>
                <a:lnTo>
                  <a:pt x="690759" y="456419"/>
                </a:lnTo>
                <a:lnTo>
                  <a:pt x="678996" y="456419"/>
                </a:lnTo>
                <a:lnTo>
                  <a:pt x="669709" y="430787"/>
                </a:lnTo>
                <a:lnTo>
                  <a:pt x="631695" y="430787"/>
                </a:lnTo>
                <a:lnTo>
                  <a:pt x="622284" y="456419"/>
                </a:lnTo>
                <a:lnTo>
                  <a:pt x="610892" y="456419"/>
                </a:lnTo>
                <a:close/>
                <a:moveTo>
                  <a:pt x="1722269" y="369246"/>
                </a:moveTo>
                <a:cubicBezTo>
                  <a:pt x="1728378" y="369246"/>
                  <a:pt x="1733744" y="369927"/>
                  <a:pt x="1738367" y="371289"/>
                </a:cubicBezTo>
                <a:cubicBezTo>
                  <a:pt x="1742989" y="372651"/>
                  <a:pt x="1746848" y="375025"/>
                  <a:pt x="1749944" y="378409"/>
                </a:cubicBezTo>
                <a:cubicBezTo>
                  <a:pt x="1753040" y="381794"/>
                  <a:pt x="1755372" y="386313"/>
                  <a:pt x="1756940" y="391968"/>
                </a:cubicBezTo>
                <a:cubicBezTo>
                  <a:pt x="1758509" y="397623"/>
                  <a:pt x="1759293" y="404784"/>
                  <a:pt x="1759293" y="413452"/>
                </a:cubicBezTo>
                <a:cubicBezTo>
                  <a:pt x="1759293" y="422120"/>
                  <a:pt x="1758509" y="429301"/>
                  <a:pt x="1756940" y="434997"/>
                </a:cubicBezTo>
                <a:cubicBezTo>
                  <a:pt x="1755372" y="440693"/>
                  <a:pt x="1753040" y="445213"/>
                  <a:pt x="1749944" y="448556"/>
                </a:cubicBezTo>
                <a:cubicBezTo>
                  <a:pt x="1746848" y="451899"/>
                  <a:pt x="1742989" y="454252"/>
                  <a:pt x="1738367" y="455614"/>
                </a:cubicBezTo>
                <a:cubicBezTo>
                  <a:pt x="1733744" y="456976"/>
                  <a:pt x="1728378" y="457657"/>
                  <a:pt x="1722269" y="457657"/>
                </a:cubicBezTo>
                <a:cubicBezTo>
                  <a:pt x="1716161" y="457657"/>
                  <a:pt x="1710815" y="456976"/>
                  <a:pt x="1706234" y="455614"/>
                </a:cubicBezTo>
                <a:cubicBezTo>
                  <a:pt x="1701652" y="454252"/>
                  <a:pt x="1697793" y="451899"/>
                  <a:pt x="1694656" y="448556"/>
                </a:cubicBezTo>
                <a:cubicBezTo>
                  <a:pt x="1691519" y="445213"/>
                  <a:pt x="1689167" y="440693"/>
                  <a:pt x="1687598" y="434997"/>
                </a:cubicBezTo>
                <a:cubicBezTo>
                  <a:pt x="1686030" y="429301"/>
                  <a:pt x="1685246" y="422120"/>
                  <a:pt x="1685246" y="413452"/>
                </a:cubicBezTo>
                <a:cubicBezTo>
                  <a:pt x="1685246" y="404784"/>
                  <a:pt x="1686030" y="397623"/>
                  <a:pt x="1687598" y="391968"/>
                </a:cubicBezTo>
                <a:cubicBezTo>
                  <a:pt x="1689167" y="386313"/>
                  <a:pt x="1691519" y="381794"/>
                  <a:pt x="1694656" y="378409"/>
                </a:cubicBezTo>
                <a:cubicBezTo>
                  <a:pt x="1697793" y="375025"/>
                  <a:pt x="1701652" y="372651"/>
                  <a:pt x="1706234" y="371289"/>
                </a:cubicBezTo>
                <a:cubicBezTo>
                  <a:pt x="1710815" y="369927"/>
                  <a:pt x="1716161" y="369246"/>
                  <a:pt x="1722269" y="369246"/>
                </a:cubicBezTo>
                <a:close/>
                <a:moveTo>
                  <a:pt x="1631477" y="369246"/>
                </a:moveTo>
                <a:cubicBezTo>
                  <a:pt x="1633458" y="369246"/>
                  <a:pt x="1635501" y="369329"/>
                  <a:pt x="1637606" y="369494"/>
                </a:cubicBezTo>
                <a:cubicBezTo>
                  <a:pt x="1639711" y="369659"/>
                  <a:pt x="1641754" y="369886"/>
                  <a:pt x="1643736" y="370175"/>
                </a:cubicBezTo>
                <a:cubicBezTo>
                  <a:pt x="1645717" y="370464"/>
                  <a:pt x="1647595" y="370815"/>
                  <a:pt x="1649370" y="371227"/>
                </a:cubicBezTo>
                <a:cubicBezTo>
                  <a:pt x="1651145" y="371640"/>
                  <a:pt x="1652651" y="372094"/>
                  <a:pt x="1653889" y="372590"/>
                </a:cubicBezTo>
                <a:lnTo>
                  <a:pt x="1653889" y="382496"/>
                </a:lnTo>
                <a:cubicBezTo>
                  <a:pt x="1651000" y="381340"/>
                  <a:pt x="1647719" y="380473"/>
                  <a:pt x="1644045" y="379895"/>
                </a:cubicBezTo>
                <a:cubicBezTo>
                  <a:pt x="1640372" y="379317"/>
                  <a:pt x="1636347" y="379028"/>
                  <a:pt x="1631972" y="379028"/>
                </a:cubicBezTo>
                <a:cubicBezTo>
                  <a:pt x="1627184" y="379028"/>
                  <a:pt x="1622912" y="379524"/>
                  <a:pt x="1619156" y="380514"/>
                </a:cubicBezTo>
                <a:cubicBezTo>
                  <a:pt x="1615400" y="381505"/>
                  <a:pt x="1612222" y="383280"/>
                  <a:pt x="1609622" y="385839"/>
                </a:cubicBezTo>
                <a:cubicBezTo>
                  <a:pt x="1607022" y="388398"/>
                  <a:pt x="1605040" y="391906"/>
                  <a:pt x="1603678" y="396364"/>
                </a:cubicBezTo>
                <a:cubicBezTo>
                  <a:pt x="1602316" y="400822"/>
                  <a:pt x="1601635" y="406518"/>
                  <a:pt x="1601635" y="413452"/>
                </a:cubicBezTo>
                <a:cubicBezTo>
                  <a:pt x="1601635" y="420799"/>
                  <a:pt x="1602275" y="426722"/>
                  <a:pt x="1603554" y="431221"/>
                </a:cubicBezTo>
                <a:cubicBezTo>
                  <a:pt x="1604834" y="435720"/>
                  <a:pt x="1606753" y="439207"/>
                  <a:pt x="1609312" y="441684"/>
                </a:cubicBezTo>
                <a:cubicBezTo>
                  <a:pt x="1611871" y="444160"/>
                  <a:pt x="1614988" y="445832"/>
                  <a:pt x="1618661" y="446699"/>
                </a:cubicBezTo>
                <a:cubicBezTo>
                  <a:pt x="1622335" y="447566"/>
                  <a:pt x="1626607" y="447999"/>
                  <a:pt x="1631477" y="447999"/>
                </a:cubicBezTo>
                <a:cubicBezTo>
                  <a:pt x="1633458" y="447999"/>
                  <a:pt x="1635790" y="447875"/>
                  <a:pt x="1638473" y="447627"/>
                </a:cubicBezTo>
                <a:cubicBezTo>
                  <a:pt x="1641156" y="447380"/>
                  <a:pt x="1643488" y="446967"/>
                  <a:pt x="1645469" y="446389"/>
                </a:cubicBezTo>
                <a:lnTo>
                  <a:pt x="1645469" y="419767"/>
                </a:lnTo>
                <a:lnTo>
                  <a:pt x="1628258" y="419767"/>
                </a:lnTo>
                <a:lnTo>
                  <a:pt x="1628258" y="410356"/>
                </a:lnTo>
                <a:lnTo>
                  <a:pt x="1656118" y="410356"/>
                </a:lnTo>
                <a:lnTo>
                  <a:pt x="1656118" y="454066"/>
                </a:lnTo>
                <a:cubicBezTo>
                  <a:pt x="1652981" y="455057"/>
                  <a:pt x="1649246" y="455903"/>
                  <a:pt x="1644912" y="456605"/>
                </a:cubicBezTo>
                <a:cubicBezTo>
                  <a:pt x="1640578" y="457306"/>
                  <a:pt x="1635687" y="457657"/>
                  <a:pt x="1630239" y="457657"/>
                </a:cubicBezTo>
                <a:cubicBezTo>
                  <a:pt x="1623965" y="457657"/>
                  <a:pt x="1618352" y="457038"/>
                  <a:pt x="1613398" y="455800"/>
                </a:cubicBezTo>
                <a:cubicBezTo>
                  <a:pt x="1608446" y="454562"/>
                  <a:pt x="1604235" y="452312"/>
                  <a:pt x="1600768" y="449051"/>
                </a:cubicBezTo>
                <a:cubicBezTo>
                  <a:pt x="1597301" y="445791"/>
                  <a:pt x="1594639" y="441292"/>
                  <a:pt x="1592782" y="435555"/>
                </a:cubicBezTo>
                <a:cubicBezTo>
                  <a:pt x="1590924" y="429817"/>
                  <a:pt x="1589996" y="422450"/>
                  <a:pt x="1589996" y="413452"/>
                </a:cubicBezTo>
                <a:cubicBezTo>
                  <a:pt x="1589996" y="405197"/>
                  <a:pt x="1590945" y="398242"/>
                  <a:pt x="1592844" y="392587"/>
                </a:cubicBezTo>
                <a:cubicBezTo>
                  <a:pt x="1594742" y="386933"/>
                  <a:pt x="1597466" y="382372"/>
                  <a:pt x="1601016" y="378905"/>
                </a:cubicBezTo>
                <a:cubicBezTo>
                  <a:pt x="1604566" y="375437"/>
                  <a:pt x="1608920" y="372961"/>
                  <a:pt x="1614080" y="371475"/>
                </a:cubicBezTo>
                <a:cubicBezTo>
                  <a:pt x="1619239" y="369989"/>
                  <a:pt x="1625038" y="369246"/>
                  <a:pt x="1631477" y="369246"/>
                </a:cubicBezTo>
                <a:close/>
                <a:moveTo>
                  <a:pt x="1522244" y="369246"/>
                </a:moveTo>
                <a:cubicBezTo>
                  <a:pt x="1528353" y="369246"/>
                  <a:pt x="1533719" y="369927"/>
                  <a:pt x="1538342" y="371289"/>
                </a:cubicBezTo>
                <a:cubicBezTo>
                  <a:pt x="1542964" y="372651"/>
                  <a:pt x="1546824" y="375025"/>
                  <a:pt x="1549919" y="378409"/>
                </a:cubicBezTo>
                <a:cubicBezTo>
                  <a:pt x="1553015" y="381794"/>
                  <a:pt x="1555347" y="386313"/>
                  <a:pt x="1556915" y="391968"/>
                </a:cubicBezTo>
                <a:cubicBezTo>
                  <a:pt x="1558484" y="397623"/>
                  <a:pt x="1559268" y="404784"/>
                  <a:pt x="1559268" y="413452"/>
                </a:cubicBezTo>
                <a:cubicBezTo>
                  <a:pt x="1559268" y="422120"/>
                  <a:pt x="1558484" y="429301"/>
                  <a:pt x="1556915" y="434997"/>
                </a:cubicBezTo>
                <a:cubicBezTo>
                  <a:pt x="1555347" y="440693"/>
                  <a:pt x="1553015" y="445213"/>
                  <a:pt x="1549919" y="448556"/>
                </a:cubicBezTo>
                <a:cubicBezTo>
                  <a:pt x="1546824" y="451899"/>
                  <a:pt x="1542964" y="454252"/>
                  <a:pt x="1538342" y="455614"/>
                </a:cubicBezTo>
                <a:cubicBezTo>
                  <a:pt x="1533719" y="456976"/>
                  <a:pt x="1528353" y="457657"/>
                  <a:pt x="1522244" y="457657"/>
                </a:cubicBezTo>
                <a:cubicBezTo>
                  <a:pt x="1516136" y="457657"/>
                  <a:pt x="1510791" y="456976"/>
                  <a:pt x="1506209" y="455614"/>
                </a:cubicBezTo>
                <a:cubicBezTo>
                  <a:pt x="1501627" y="454252"/>
                  <a:pt x="1497768" y="451899"/>
                  <a:pt x="1494631" y="448556"/>
                </a:cubicBezTo>
                <a:cubicBezTo>
                  <a:pt x="1491494" y="445213"/>
                  <a:pt x="1489142" y="440693"/>
                  <a:pt x="1487573" y="434997"/>
                </a:cubicBezTo>
                <a:cubicBezTo>
                  <a:pt x="1486005" y="429301"/>
                  <a:pt x="1485221" y="422120"/>
                  <a:pt x="1485221" y="413452"/>
                </a:cubicBezTo>
                <a:cubicBezTo>
                  <a:pt x="1485221" y="404784"/>
                  <a:pt x="1486005" y="397623"/>
                  <a:pt x="1487573" y="391968"/>
                </a:cubicBezTo>
                <a:cubicBezTo>
                  <a:pt x="1489142" y="386313"/>
                  <a:pt x="1491494" y="381794"/>
                  <a:pt x="1494631" y="378409"/>
                </a:cubicBezTo>
                <a:cubicBezTo>
                  <a:pt x="1497768" y="375025"/>
                  <a:pt x="1501627" y="372651"/>
                  <a:pt x="1506209" y="371289"/>
                </a:cubicBezTo>
                <a:cubicBezTo>
                  <a:pt x="1510791" y="369927"/>
                  <a:pt x="1516136" y="369246"/>
                  <a:pt x="1522244" y="369246"/>
                </a:cubicBezTo>
                <a:close/>
                <a:moveTo>
                  <a:pt x="1093619" y="369246"/>
                </a:moveTo>
                <a:cubicBezTo>
                  <a:pt x="1099728" y="369246"/>
                  <a:pt x="1105094" y="369927"/>
                  <a:pt x="1109717" y="371289"/>
                </a:cubicBezTo>
                <a:cubicBezTo>
                  <a:pt x="1114339" y="372651"/>
                  <a:pt x="1118199" y="375025"/>
                  <a:pt x="1121294" y="378409"/>
                </a:cubicBezTo>
                <a:cubicBezTo>
                  <a:pt x="1124390" y="381794"/>
                  <a:pt x="1126722" y="386313"/>
                  <a:pt x="1128290" y="391968"/>
                </a:cubicBezTo>
                <a:cubicBezTo>
                  <a:pt x="1129859" y="397623"/>
                  <a:pt x="1130643" y="404784"/>
                  <a:pt x="1130643" y="413452"/>
                </a:cubicBezTo>
                <a:cubicBezTo>
                  <a:pt x="1130643" y="422120"/>
                  <a:pt x="1129859" y="429301"/>
                  <a:pt x="1128290" y="434997"/>
                </a:cubicBezTo>
                <a:cubicBezTo>
                  <a:pt x="1126722" y="440693"/>
                  <a:pt x="1124390" y="445213"/>
                  <a:pt x="1121294" y="448556"/>
                </a:cubicBezTo>
                <a:cubicBezTo>
                  <a:pt x="1118199" y="451899"/>
                  <a:pt x="1114339" y="454252"/>
                  <a:pt x="1109717" y="455614"/>
                </a:cubicBezTo>
                <a:cubicBezTo>
                  <a:pt x="1105094" y="456976"/>
                  <a:pt x="1099728" y="457657"/>
                  <a:pt x="1093619" y="457657"/>
                </a:cubicBezTo>
                <a:cubicBezTo>
                  <a:pt x="1087511" y="457657"/>
                  <a:pt x="1082165" y="456976"/>
                  <a:pt x="1077584" y="455614"/>
                </a:cubicBezTo>
                <a:cubicBezTo>
                  <a:pt x="1073002" y="454252"/>
                  <a:pt x="1069143" y="451899"/>
                  <a:pt x="1066006" y="448556"/>
                </a:cubicBezTo>
                <a:cubicBezTo>
                  <a:pt x="1062869" y="445213"/>
                  <a:pt x="1060517" y="440693"/>
                  <a:pt x="1058948" y="434997"/>
                </a:cubicBezTo>
                <a:cubicBezTo>
                  <a:pt x="1057380" y="429301"/>
                  <a:pt x="1056596" y="422120"/>
                  <a:pt x="1056596" y="413452"/>
                </a:cubicBezTo>
                <a:cubicBezTo>
                  <a:pt x="1056596" y="404784"/>
                  <a:pt x="1057380" y="397623"/>
                  <a:pt x="1058948" y="391968"/>
                </a:cubicBezTo>
                <a:cubicBezTo>
                  <a:pt x="1060517" y="386313"/>
                  <a:pt x="1062869" y="381794"/>
                  <a:pt x="1066006" y="378409"/>
                </a:cubicBezTo>
                <a:cubicBezTo>
                  <a:pt x="1069143" y="375025"/>
                  <a:pt x="1073002" y="372651"/>
                  <a:pt x="1077584" y="371289"/>
                </a:cubicBezTo>
                <a:cubicBezTo>
                  <a:pt x="1082165" y="369927"/>
                  <a:pt x="1087511" y="369246"/>
                  <a:pt x="1093619" y="369246"/>
                </a:cubicBezTo>
                <a:close/>
                <a:moveTo>
                  <a:pt x="184597" y="178247"/>
                </a:moveTo>
                <a:lnTo>
                  <a:pt x="184597" y="300640"/>
                </a:lnTo>
                <a:lnTo>
                  <a:pt x="245794" y="300641"/>
                </a:lnTo>
                <a:cubicBezTo>
                  <a:pt x="279592" y="300641"/>
                  <a:pt x="306991" y="273242"/>
                  <a:pt x="306991" y="239444"/>
                </a:cubicBezTo>
                <a:cubicBezTo>
                  <a:pt x="306991" y="205646"/>
                  <a:pt x="279592" y="178247"/>
                  <a:pt x="245794" y="178247"/>
                </a:cubicBezTo>
                <a:close/>
                <a:moveTo>
                  <a:pt x="239444" y="83694"/>
                </a:moveTo>
                <a:lnTo>
                  <a:pt x="284145" y="131523"/>
                </a:lnTo>
                <a:lnTo>
                  <a:pt x="349575" y="129312"/>
                </a:lnTo>
                <a:lnTo>
                  <a:pt x="347364" y="194742"/>
                </a:lnTo>
                <a:lnTo>
                  <a:pt x="395193" y="239444"/>
                </a:lnTo>
                <a:lnTo>
                  <a:pt x="347364" y="284145"/>
                </a:lnTo>
                <a:lnTo>
                  <a:pt x="349575" y="349575"/>
                </a:lnTo>
                <a:lnTo>
                  <a:pt x="284145" y="347364"/>
                </a:lnTo>
                <a:lnTo>
                  <a:pt x="239444" y="395193"/>
                </a:lnTo>
                <a:lnTo>
                  <a:pt x="194742" y="347364"/>
                </a:lnTo>
                <a:lnTo>
                  <a:pt x="129312" y="349575"/>
                </a:lnTo>
                <a:lnTo>
                  <a:pt x="131523" y="284145"/>
                </a:lnTo>
                <a:lnTo>
                  <a:pt x="83694" y="239444"/>
                </a:lnTo>
                <a:lnTo>
                  <a:pt x="131523" y="194742"/>
                </a:lnTo>
                <a:lnTo>
                  <a:pt x="129312" y="129312"/>
                </a:lnTo>
                <a:lnTo>
                  <a:pt x="194742" y="131523"/>
                </a:lnTo>
                <a:close/>
                <a:moveTo>
                  <a:pt x="2066246" y="48339"/>
                </a:moveTo>
                <a:cubicBezTo>
                  <a:pt x="2055476" y="48339"/>
                  <a:pt x="2046637" y="49762"/>
                  <a:pt x="2039728" y="52606"/>
                </a:cubicBezTo>
                <a:cubicBezTo>
                  <a:pt x="2032819" y="55451"/>
                  <a:pt x="2027434" y="59922"/>
                  <a:pt x="2023574" y="66018"/>
                </a:cubicBezTo>
                <a:cubicBezTo>
                  <a:pt x="2019713" y="72114"/>
                  <a:pt x="2017071" y="79988"/>
                  <a:pt x="2015649" y="89640"/>
                </a:cubicBezTo>
                <a:cubicBezTo>
                  <a:pt x="2014226" y="99292"/>
                  <a:pt x="2013515" y="110823"/>
                  <a:pt x="2013515" y="124234"/>
                </a:cubicBezTo>
                <a:cubicBezTo>
                  <a:pt x="2013515" y="138052"/>
                  <a:pt x="2014226" y="149736"/>
                  <a:pt x="2015649" y="159286"/>
                </a:cubicBezTo>
                <a:cubicBezTo>
                  <a:pt x="2017071" y="168837"/>
                  <a:pt x="2019713" y="176558"/>
                  <a:pt x="2023574" y="182451"/>
                </a:cubicBezTo>
                <a:cubicBezTo>
                  <a:pt x="2027434" y="188344"/>
                  <a:pt x="2032819" y="192662"/>
                  <a:pt x="2039728" y="195405"/>
                </a:cubicBezTo>
                <a:cubicBezTo>
                  <a:pt x="2046637" y="198148"/>
                  <a:pt x="2055476" y="199520"/>
                  <a:pt x="2066246" y="199520"/>
                </a:cubicBezTo>
                <a:cubicBezTo>
                  <a:pt x="2077015" y="199520"/>
                  <a:pt x="2085804" y="198148"/>
                  <a:pt x="2092611" y="195405"/>
                </a:cubicBezTo>
                <a:cubicBezTo>
                  <a:pt x="2099418" y="192662"/>
                  <a:pt x="2104752" y="188344"/>
                  <a:pt x="2108613" y="182451"/>
                </a:cubicBezTo>
                <a:cubicBezTo>
                  <a:pt x="2112474" y="176558"/>
                  <a:pt x="2115115" y="168837"/>
                  <a:pt x="2116538" y="159286"/>
                </a:cubicBezTo>
                <a:cubicBezTo>
                  <a:pt x="2117960" y="149736"/>
                  <a:pt x="2118671" y="138052"/>
                  <a:pt x="2118671" y="124234"/>
                </a:cubicBezTo>
                <a:cubicBezTo>
                  <a:pt x="2118671" y="110823"/>
                  <a:pt x="2117960" y="99292"/>
                  <a:pt x="2116538" y="89640"/>
                </a:cubicBezTo>
                <a:cubicBezTo>
                  <a:pt x="2115115" y="79988"/>
                  <a:pt x="2112474" y="72114"/>
                  <a:pt x="2108613" y="66018"/>
                </a:cubicBezTo>
                <a:cubicBezTo>
                  <a:pt x="2104752" y="59922"/>
                  <a:pt x="2099418" y="55451"/>
                  <a:pt x="2092611" y="52606"/>
                </a:cubicBezTo>
                <a:cubicBezTo>
                  <a:pt x="2085804" y="49762"/>
                  <a:pt x="2077015" y="48339"/>
                  <a:pt x="2066246" y="48339"/>
                </a:cubicBezTo>
                <a:close/>
                <a:moveTo>
                  <a:pt x="1561421" y="48339"/>
                </a:moveTo>
                <a:cubicBezTo>
                  <a:pt x="1550651" y="48339"/>
                  <a:pt x="1541812" y="49762"/>
                  <a:pt x="1534903" y="52606"/>
                </a:cubicBezTo>
                <a:cubicBezTo>
                  <a:pt x="1527994" y="55451"/>
                  <a:pt x="1522609" y="59922"/>
                  <a:pt x="1518749" y="66018"/>
                </a:cubicBezTo>
                <a:cubicBezTo>
                  <a:pt x="1514888" y="72114"/>
                  <a:pt x="1512246" y="79988"/>
                  <a:pt x="1510824" y="89640"/>
                </a:cubicBezTo>
                <a:cubicBezTo>
                  <a:pt x="1509401" y="99292"/>
                  <a:pt x="1508690" y="110823"/>
                  <a:pt x="1508690" y="124234"/>
                </a:cubicBezTo>
                <a:cubicBezTo>
                  <a:pt x="1508690" y="138052"/>
                  <a:pt x="1509401" y="149736"/>
                  <a:pt x="1510824" y="159286"/>
                </a:cubicBezTo>
                <a:cubicBezTo>
                  <a:pt x="1512246" y="168837"/>
                  <a:pt x="1514888" y="176558"/>
                  <a:pt x="1518749" y="182451"/>
                </a:cubicBezTo>
                <a:cubicBezTo>
                  <a:pt x="1522609" y="188344"/>
                  <a:pt x="1527994" y="192662"/>
                  <a:pt x="1534903" y="195405"/>
                </a:cubicBezTo>
                <a:cubicBezTo>
                  <a:pt x="1541812" y="198148"/>
                  <a:pt x="1550651" y="199520"/>
                  <a:pt x="1561421" y="199520"/>
                </a:cubicBezTo>
                <a:cubicBezTo>
                  <a:pt x="1572190" y="199520"/>
                  <a:pt x="1580979" y="198148"/>
                  <a:pt x="1587786" y="195405"/>
                </a:cubicBezTo>
                <a:cubicBezTo>
                  <a:pt x="1594593" y="192662"/>
                  <a:pt x="1599927" y="188344"/>
                  <a:pt x="1603788" y="182451"/>
                </a:cubicBezTo>
                <a:cubicBezTo>
                  <a:pt x="1607649" y="176558"/>
                  <a:pt x="1610290" y="168837"/>
                  <a:pt x="1611713" y="159286"/>
                </a:cubicBezTo>
                <a:cubicBezTo>
                  <a:pt x="1613135" y="149736"/>
                  <a:pt x="1613846" y="138052"/>
                  <a:pt x="1613846" y="124234"/>
                </a:cubicBezTo>
                <a:cubicBezTo>
                  <a:pt x="1613846" y="110823"/>
                  <a:pt x="1613135" y="99292"/>
                  <a:pt x="1611713" y="89640"/>
                </a:cubicBezTo>
                <a:cubicBezTo>
                  <a:pt x="1610290" y="79988"/>
                  <a:pt x="1607649" y="72114"/>
                  <a:pt x="1603788" y="66018"/>
                </a:cubicBezTo>
                <a:cubicBezTo>
                  <a:pt x="1599927" y="59922"/>
                  <a:pt x="1594593" y="55451"/>
                  <a:pt x="1587786" y="52606"/>
                </a:cubicBezTo>
                <a:cubicBezTo>
                  <a:pt x="1580979" y="49762"/>
                  <a:pt x="1572190" y="48339"/>
                  <a:pt x="1561421" y="48339"/>
                </a:cubicBezTo>
                <a:close/>
                <a:moveTo>
                  <a:pt x="239443" y="26641"/>
                </a:moveTo>
                <a:cubicBezTo>
                  <a:pt x="121915" y="26641"/>
                  <a:pt x="26640" y="121916"/>
                  <a:pt x="26640" y="239444"/>
                </a:cubicBezTo>
                <a:cubicBezTo>
                  <a:pt x="26640" y="356972"/>
                  <a:pt x="121915" y="452247"/>
                  <a:pt x="239443" y="452247"/>
                </a:cubicBezTo>
                <a:cubicBezTo>
                  <a:pt x="356971" y="452247"/>
                  <a:pt x="452246" y="356972"/>
                  <a:pt x="452246" y="239444"/>
                </a:cubicBezTo>
                <a:cubicBezTo>
                  <a:pt x="452246" y="121916"/>
                  <a:pt x="356971" y="26641"/>
                  <a:pt x="239443" y="26641"/>
                </a:cubicBezTo>
                <a:close/>
                <a:moveTo>
                  <a:pt x="1282224" y="18469"/>
                </a:moveTo>
                <a:lnTo>
                  <a:pt x="1322153" y="18469"/>
                </a:lnTo>
                <a:lnTo>
                  <a:pt x="1322153" y="194948"/>
                </a:lnTo>
                <a:lnTo>
                  <a:pt x="1409021" y="194948"/>
                </a:lnTo>
                <a:lnTo>
                  <a:pt x="1409021" y="230000"/>
                </a:lnTo>
                <a:lnTo>
                  <a:pt x="1282224" y="230000"/>
                </a:lnTo>
                <a:close/>
                <a:moveTo>
                  <a:pt x="1082199" y="18469"/>
                </a:moveTo>
                <a:lnTo>
                  <a:pt x="1207472" y="18469"/>
                </a:lnTo>
                <a:lnTo>
                  <a:pt x="1207472" y="53216"/>
                </a:lnTo>
                <a:lnTo>
                  <a:pt x="1122128" y="53216"/>
                </a:lnTo>
                <a:lnTo>
                  <a:pt x="1122128" y="104422"/>
                </a:lnTo>
                <a:lnTo>
                  <a:pt x="1201376" y="104422"/>
                </a:lnTo>
                <a:lnTo>
                  <a:pt x="1201376" y="137646"/>
                </a:lnTo>
                <a:lnTo>
                  <a:pt x="1122128" y="137646"/>
                </a:lnTo>
                <a:lnTo>
                  <a:pt x="1122128" y="194948"/>
                </a:lnTo>
                <a:lnTo>
                  <a:pt x="1212958" y="194948"/>
                </a:lnTo>
                <a:lnTo>
                  <a:pt x="1212958" y="230000"/>
                </a:lnTo>
                <a:lnTo>
                  <a:pt x="1082199" y="230000"/>
                </a:lnTo>
                <a:close/>
                <a:moveTo>
                  <a:pt x="825024" y="18469"/>
                </a:moveTo>
                <a:lnTo>
                  <a:pt x="864953" y="18469"/>
                </a:lnTo>
                <a:lnTo>
                  <a:pt x="864953" y="100155"/>
                </a:lnTo>
                <a:lnTo>
                  <a:pt x="955478" y="100155"/>
                </a:lnTo>
                <a:lnTo>
                  <a:pt x="955478" y="18469"/>
                </a:lnTo>
                <a:lnTo>
                  <a:pt x="995407" y="18469"/>
                </a:lnTo>
                <a:lnTo>
                  <a:pt x="995407" y="230000"/>
                </a:lnTo>
                <a:lnTo>
                  <a:pt x="955478" y="230000"/>
                </a:lnTo>
                <a:lnTo>
                  <a:pt x="955478" y="133378"/>
                </a:lnTo>
                <a:lnTo>
                  <a:pt x="864953" y="133378"/>
                </a:lnTo>
                <a:lnTo>
                  <a:pt x="864953" y="230000"/>
                </a:lnTo>
                <a:lnTo>
                  <a:pt x="825024" y="230000"/>
                </a:lnTo>
                <a:close/>
                <a:moveTo>
                  <a:pt x="615017" y="18469"/>
                </a:moveTo>
                <a:lnTo>
                  <a:pt x="769855" y="18469"/>
                </a:lnTo>
                <a:lnTo>
                  <a:pt x="769855" y="53521"/>
                </a:lnTo>
                <a:lnTo>
                  <a:pt x="712248" y="53521"/>
                </a:lnTo>
                <a:lnTo>
                  <a:pt x="712248" y="230000"/>
                </a:lnTo>
                <a:lnTo>
                  <a:pt x="672319" y="230000"/>
                </a:lnTo>
                <a:lnTo>
                  <a:pt x="672319" y="53521"/>
                </a:lnTo>
                <a:lnTo>
                  <a:pt x="615017" y="53521"/>
                </a:lnTo>
                <a:close/>
                <a:moveTo>
                  <a:pt x="2066246" y="15421"/>
                </a:moveTo>
                <a:cubicBezTo>
                  <a:pt x="2081486" y="15421"/>
                  <a:pt x="2094948" y="17097"/>
                  <a:pt x="2106632" y="20450"/>
                </a:cubicBezTo>
                <a:cubicBezTo>
                  <a:pt x="2118316" y="23803"/>
                  <a:pt x="2128171" y="29594"/>
                  <a:pt x="2136197" y="37824"/>
                </a:cubicBezTo>
                <a:cubicBezTo>
                  <a:pt x="2144224" y="46053"/>
                  <a:pt x="2150269" y="57178"/>
                  <a:pt x="2154333" y="71199"/>
                </a:cubicBezTo>
                <a:cubicBezTo>
                  <a:pt x="2158397" y="85220"/>
                  <a:pt x="2160429" y="102898"/>
                  <a:pt x="2160429" y="124234"/>
                </a:cubicBezTo>
                <a:cubicBezTo>
                  <a:pt x="2160429" y="145774"/>
                  <a:pt x="2158397" y="163554"/>
                  <a:pt x="2154333" y="177574"/>
                </a:cubicBezTo>
                <a:cubicBezTo>
                  <a:pt x="2150269" y="191595"/>
                  <a:pt x="2144224" y="202720"/>
                  <a:pt x="2136197" y="210950"/>
                </a:cubicBezTo>
                <a:cubicBezTo>
                  <a:pt x="2128171" y="219180"/>
                  <a:pt x="2118316" y="224920"/>
                  <a:pt x="2106632" y="228171"/>
                </a:cubicBezTo>
                <a:cubicBezTo>
                  <a:pt x="2094948" y="231422"/>
                  <a:pt x="2081486" y="233048"/>
                  <a:pt x="2066246" y="233048"/>
                </a:cubicBezTo>
                <a:cubicBezTo>
                  <a:pt x="2051006" y="233048"/>
                  <a:pt x="2037493" y="231422"/>
                  <a:pt x="2025707" y="228171"/>
                </a:cubicBezTo>
                <a:cubicBezTo>
                  <a:pt x="2013922" y="224920"/>
                  <a:pt x="2004066" y="219180"/>
                  <a:pt x="1996142" y="210950"/>
                </a:cubicBezTo>
                <a:cubicBezTo>
                  <a:pt x="1988217" y="202720"/>
                  <a:pt x="1982172" y="191595"/>
                  <a:pt x="1978006" y="177574"/>
                </a:cubicBezTo>
                <a:cubicBezTo>
                  <a:pt x="1973840" y="163554"/>
                  <a:pt x="1971758" y="145774"/>
                  <a:pt x="1971758" y="124234"/>
                </a:cubicBezTo>
                <a:cubicBezTo>
                  <a:pt x="1971758" y="102898"/>
                  <a:pt x="1973840" y="85220"/>
                  <a:pt x="1978006" y="71199"/>
                </a:cubicBezTo>
                <a:cubicBezTo>
                  <a:pt x="1982172" y="57178"/>
                  <a:pt x="1988217" y="46053"/>
                  <a:pt x="1996142" y="37824"/>
                </a:cubicBezTo>
                <a:cubicBezTo>
                  <a:pt x="2004066" y="29594"/>
                  <a:pt x="2013922" y="23803"/>
                  <a:pt x="2025707" y="20450"/>
                </a:cubicBezTo>
                <a:cubicBezTo>
                  <a:pt x="2037493" y="17097"/>
                  <a:pt x="2051006" y="15421"/>
                  <a:pt x="2066246" y="15421"/>
                </a:cubicBezTo>
                <a:close/>
                <a:moveTo>
                  <a:pt x="1838179" y="15421"/>
                </a:moveTo>
                <a:cubicBezTo>
                  <a:pt x="1843056" y="15421"/>
                  <a:pt x="1848136" y="15624"/>
                  <a:pt x="1853419" y="16030"/>
                </a:cubicBezTo>
                <a:cubicBezTo>
                  <a:pt x="1858702" y="16437"/>
                  <a:pt x="1863884" y="16945"/>
                  <a:pt x="1868964" y="17554"/>
                </a:cubicBezTo>
                <a:cubicBezTo>
                  <a:pt x="1874044" y="18164"/>
                  <a:pt x="1878768" y="18926"/>
                  <a:pt x="1883137" y="19840"/>
                </a:cubicBezTo>
                <a:cubicBezTo>
                  <a:pt x="1887506" y="20755"/>
                  <a:pt x="1891214" y="21822"/>
                  <a:pt x="1894262" y="23041"/>
                </a:cubicBezTo>
                <a:lnTo>
                  <a:pt x="1894262" y="58398"/>
                </a:lnTo>
                <a:cubicBezTo>
                  <a:pt x="1886541" y="55553"/>
                  <a:pt x="1878159" y="53419"/>
                  <a:pt x="1869116" y="51997"/>
                </a:cubicBezTo>
                <a:cubicBezTo>
                  <a:pt x="1860074" y="50574"/>
                  <a:pt x="1850676" y="49863"/>
                  <a:pt x="1840922" y="49863"/>
                </a:cubicBezTo>
                <a:cubicBezTo>
                  <a:pt x="1830153" y="49863"/>
                  <a:pt x="1820755" y="50981"/>
                  <a:pt x="1812728" y="53216"/>
                </a:cubicBezTo>
                <a:cubicBezTo>
                  <a:pt x="1804702" y="55451"/>
                  <a:pt x="1797996" y="59414"/>
                  <a:pt x="1792611" y="65103"/>
                </a:cubicBezTo>
                <a:cubicBezTo>
                  <a:pt x="1787227" y="70793"/>
                  <a:pt x="1783213" y="78413"/>
                  <a:pt x="1780572" y="87963"/>
                </a:cubicBezTo>
                <a:cubicBezTo>
                  <a:pt x="1777930" y="97514"/>
                  <a:pt x="1776609" y="109604"/>
                  <a:pt x="1776609" y="124234"/>
                </a:cubicBezTo>
                <a:cubicBezTo>
                  <a:pt x="1776609" y="139678"/>
                  <a:pt x="1777829" y="152276"/>
                  <a:pt x="1780267" y="162030"/>
                </a:cubicBezTo>
                <a:cubicBezTo>
                  <a:pt x="1782705" y="171783"/>
                  <a:pt x="1786465" y="179403"/>
                  <a:pt x="1791545" y="184890"/>
                </a:cubicBezTo>
                <a:cubicBezTo>
                  <a:pt x="1796625" y="190376"/>
                  <a:pt x="1803076" y="194135"/>
                  <a:pt x="1810899" y="196167"/>
                </a:cubicBezTo>
                <a:cubicBezTo>
                  <a:pt x="1818723" y="198199"/>
                  <a:pt x="1828121" y="199215"/>
                  <a:pt x="1839093" y="199215"/>
                </a:cubicBezTo>
                <a:cubicBezTo>
                  <a:pt x="1843767" y="199215"/>
                  <a:pt x="1848390" y="199063"/>
                  <a:pt x="1852962" y="198758"/>
                </a:cubicBezTo>
                <a:cubicBezTo>
                  <a:pt x="1857534" y="198453"/>
                  <a:pt x="1861750" y="197793"/>
                  <a:pt x="1865611" y="196777"/>
                </a:cubicBezTo>
                <a:lnTo>
                  <a:pt x="1865611" y="144351"/>
                </a:lnTo>
                <a:lnTo>
                  <a:pt x="1827511" y="144351"/>
                </a:lnTo>
                <a:lnTo>
                  <a:pt x="1827511" y="110823"/>
                </a:lnTo>
                <a:lnTo>
                  <a:pt x="1903101" y="110823"/>
                </a:lnTo>
                <a:lnTo>
                  <a:pt x="1903101" y="223904"/>
                </a:lnTo>
                <a:cubicBezTo>
                  <a:pt x="1895177" y="226342"/>
                  <a:pt x="1885321" y="228476"/>
                  <a:pt x="1873536" y="230305"/>
                </a:cubicBezTo>
                <a:cubicBezTo>
                  <a:pt x="1861750" y="232134"/>
                  <a:pt x="1849253" y="233048"/>
                  <a:pt x="1836045" y="233048"/>
                </a:cubicBezTo>
                <a:cubicBezTo>
                  <a:pt x="1819993" y="233048"/>
                  <a:pt x="1805667" y="231524"/>
                  <a:pt x="1793069" y="228476"/>
                </a:cubicBezTo>
                <a:cubicBezTo>
                  <a:pt x="1780470" y="225428"/>
                  <a:pt x="1769751" y="219891"/>
                  <a:pt x="1760912" y="211864"/>
                </a:cubicBezTo>
                <a:cubicBezTo>
                  <a:pt x="1752073" y="203838"/>
                  <a:pt x="1745317" y="192764"/>
                  <a:pt x="1740643" y="178641"/>
                </a:cubicBezTo>
                <a:cubicBezTo>
                  <a:pt x="1735969" y="164519"/>
                  <a:pt x="1733633" y="146383"/>
                  <a:pt x="1733633" y="124234"/>
                </a:cubicBezTo>
                <a:cubicBezTo>
                  <a:pt x="1733633" y="103914"/>
                  <a:pt x="1736020" y="86795"/>
                  <a:pt x="1740795" y="72876"/>
                </a:cubicBezTo>
                <a:cubicBezTo>
                  <a:pt x="1745571" y="58956"/>
                  <a:pt x="1752479" y="47730"/>
                  <a:pt x="1761522" y="39195"/>
                </a:cubicBezTo>
                <a:cubicBezTo>
                  <a:pt x="1770564" y="30661"/>
                  <a:pt x="1781537" y="24565"/>
                  <a:pt x="1794440" y="20907"/>
                </a:cubicBezTo>
                <a:cubicBezTo>
                  <a:pt x="1807343" y="17250"/>
                  <a:pt x="1821923" y="15421"/>
                  <a:pt x="1838179" y="15421"/>
                </a:cubicBezTo>
                <a:close/>
                <a:moveTo>
                  <a:pt x="1561421" y="15421"/>
                </a:moveTo>
                <a:cubicBezTo>
                  <a:pt x="1576661" y="15421"/>
                  <a:pt x="1590123" y="17097"/>
                  <a:pt x="1601807" y="20450"/>
                </a:cubicBezTo>
                <a:cubicBezTo>
                  <a:pt x="1613491" y="23803"/>
                  <a:pt x="1623346" y="29594"/>
                  <a:pt x="1631372" y="37824"/>
                </a:cubicBezTo>
                <a:cubicBezTo>
                  <a:pt x="1639399" y="46053"/>
                  <a:pt x="1645444" y="57178"/>
                  <a:pt x="1649508" y="71199"/>
                </a:cubicBezTo>
                <a:cubicBezTo>
                  <a:pt x="1653572" y="85220"/>
                  <a:pt x="1655604" y="102898"/>
                  <a:pt x="1655604" y="124234"/>
                </a:cubicBezTo>
                <a:cubicBezTo>
                  <a:pt x="1655604" y="145774"/>
                  <a:pt x="1653572" y="163554"/>
                  <a:pt x="1649508" y="177574"/>
                </a:cubicBezTo>
                <a:cubicBezTo>
                  <a:pt x="1645444" y="191595"/>
                  <a:pt x="1639399" y="202720"/>
                  <a:pt x="1631372" y="210950"/>
                </a:cubicBezTo>
                <a:cubicBezTo>
                  <a:pt x="1623346" y="219180"/>
                  <a:pt x="1613491" y="224920"/>
                  <a:pt x="1601807" y="228171"/>
                </a:cubicBezTo>
                <a:cubicBezTo>
                  <a:pt x="1590123" y="231422"/>
                  <a:pt x="1576661" y="233048"/>
                  <a:pt x="1561421" y="233048"/>
                </a:cubicBezTo>
                <a:cubicBezTo>
                  <a:pt x="1546181" y="233048"/>
                  <a:pt x="1532668" y="231422"/>
                  <a:pt x="1520882" y="228171"/>
                </a:cubicBezTo>
                <a:cubicBezTo>
                  <a:pt x="1509097" y="224920"/>
                  <a:pt x="1499241" y="219180"/>
                  <a:pt x="1491317" y="210950"/>
                </a:cubicBezTo>
                <a:cubicBezTo>
                  <a:pt x="1483392" y="202720"/>
                  <a:pt x="1477347" y="191595"/>
                  <a:pt x="1473181" y="177574"/>
                </a:cubicBezTo>
                <a:cubicBezTo>
                  <a:pt x="1469015" y="163554"/>
                  <a:pt x="1466933" y="145774"/>
                  <a:pt x="1466933" y="124234"/>
                </a:cubicBezTo>
                <a:cubicBezTo>
                  <a:pt x="1466933" y="102898"/>
                  <a:pt x="1469015" y="85220"/>
                  <a:pt x="1473181" y="71199"/>
                </a:cubicBezTo>
                <a:cubicBezTo>
                  <a:pt x="1477347" y="57178"/>
                  <a:pt x="1483392" y="46053"/>
                  <a:pt x="1491317" y="37824"/>
                </a:cubicBezTo>
                <a:cubicBezTo>
                  <a:pt x="1499241" y="29594"/>
                  <a:pt x="1509097" y="23803"/>
                  <a:pt x="1520882" y="20450"/>
                </a:cubicBezTo>
                <a:cubicBezTo>
                  <a:pt x="1532668" y="17097"/>
                  <a:pt x="1546181" y="15421"/>
                  <a:pt x="1561421" y="15421"/>
                </a:cubicBezTo>
                <a:close/>
                <a:moveTo>
                  <a:pt x="239444" y="0"/>
                </a:moveTo>
                <a:cubicBezTo>
                  <a:pt x="371685" y="0"/>
                  <a:pt x="478888" y="107203"/>
                  <a:pt x="478888" y="239444"/>
                </a:cubicBezTo>
                <a:cubicBezTo>
                  <a:pt x="478888" y="371685"/>
                  <a:pt x="371685" y="478888"/>
                  <a:pt x="239444" y="478888"/>
                </a:cubicBezTo>
                <a:cubicBezTo>
                  <a:pt x="107203" y="478888"/>
                  <a:pt x="0" y="371685"/>
                  <a:pt x="0" y="239444"/>
                </a:cubicBezTo>
                <a:cubicBezTo>
                  <a:pt x="0" y="107203"/>
                  <a:pt x="107203" y="0"/>
                  <a:pt x="239444"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583267790"/>
      </p:ext>
    </p:extLst>
  </p:cSld>
  <p:clrMapOvr>
    <a:masterClrMapping/>
  </p:clrMapOvr>
  <p:extLst>
    <p:ext uri="{DCECCB84-F9BA-43D5-87BE-67443E8EF086}">
      <p15:sldGuideLst xmlns:p15="http://schemas.microsoft.com/office/powerpoint/2012/main"/>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图文-07">
    <p:spTree>
      <p:nvGrpSpPr>
        <p:cNvPr id="1" name=""/>
        <p:cNvGrpSpPr/>
        <p:nvPr/>
      </p:nvGrpSpPr>
      <p:grpSpPr>
        <a:xfrm>
          <a:off x="0" y="0"/>
          <a:ext cx="0" cy="0"/>
          <a:chOff x="0" y="0"/>
          <a:chExt cx="0" cy="0"/>
        </a:xfrm>
      </p:grpSpPr>
      <p:sp>
        <p:nvSpPr>
          <p:cNvPr id="51" name="矩形 50">
            <a:extLst>
              <a:ext uri="{FF2B5EF4-FFF2-40B4-BE49-F238E27FC236}">
                <a16:creationId xmlns:a16="http://schemas.microsoft.com/office/drawing/2014/main" xmlns="" id="{989EF782-C727-4B06-8DA7-CC0B67E48210}"/>
              </a:ext>
            </a:extLst>
          </p:cNvPr>
          <p:cNvSpPr/>
          <p:nvPr userDrawn="1"/>
        </p:nvSpPr>
        <p:spPr>
          <a:xfrm>
            <a:off x="0" y="6570000"/>
            <a:ext cx="12192000" cy="288000"/>
          </a:xfrm>
          <a:prstGeom prst="rect">
            <a:avLst/>
          </a:prstGeom>
          <a:gradFill>
            <a:gsLst>
              <a:gs pos="0">
                <a:schemeClr val="accent1"/>
              </a:gs>
              <a:gs pos="100000">
                <a:schemeClr val="accent1">
                  <a:lumMod val="7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cxnSp>
        <p:nvCxnSpPr>
          <p:cNvPr id="6" name="直接连接符 5">
            <a:extLst>
              <a:ext uri="{FF2B5EF4-FFF2-40B4-BE49-F238E27FC236}">
                <a16:creationId xmlns:a16="http://schemas.microsoft.com/office/drawing/2014/main" xmlns="" id="{7CBF2DD9-8775-4BBA-B02F-7313C992FECE}"/>
              </a:ext>
            </a:extLst>
          </p:cNvPr>
          <p:cNvCxnSpPr>
            <a:cxnSpLocks/>
          </p:cNvCxnSpPr>
          <p:nvPr userDrawn="1"/>
        </p:nvCxnSpPr>
        <p:spPr>
          <a:xfrm>
            <a:off x="660400" y="817563"/>
            <a:ext cx="108585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灯片编号占位符 3">
            <a:extLst>
              <a:ext uri="{FF2B5EF4-FFF2-40B4-BE49-F238E27FC236}">
                <a16:creationId xmlns:a16="http://schemas.microsoft.com/office/drawing/2014/main" xmlns="" id="{E7FEBF59-6C30-4635-BE70-BF65470DF9DC}"/>
              </a:ext>
            </a:extLst>
          </p:cNvPr>
          <p:cNvSpPr>
            <a:spLocks noGrp="1"/>
          </p:cNvSpPr>
          <p:nvPr userDrawn="1">
            <p:ph type="sldNum" sz="quarter" idx="12"/>
          </p:nvPr>
        </p:nvSpPr>
        <p:spPr>
          <a:xfrm>
            <a:off x="8879028" y="6524196"/>
            <a:ext cx="2743200" cy="365125"/>
          </a:xfrm>
        </p:spPr>
        <p:txBody>
          <a:bodyPr/>
          <a:lstStyle>
            <a:lvl1pPr>
              <a:defRPr sz="1000">
                <a:solidFill>
                  <a:schemeClr val="accent5">
                    <a:lumMod val="20000"/>
                    <a:lumOff val="80000"/>
                  </a:schemeClr>
                </a:solidFill>
                <a:latin typeface="阿里巴巴普惠体 R" panose="00020600040101010101" pitchFamily="18" charset="-122"/>
              </a:defRPr>
            </a:lvl1pPr>
          </a:lstStyle>
          <a:p>
            <a:fld id="{75AA9096-2E4D-442F-BCF0-AA35F007B576}" type="slidenum">
              <a:rPr lang="zh-CN" altLang="en-US" smtClean="0"/>
              <a:pPr/>
              <a:t>‹#›</a:t>
            </a:fld>
            <a:endParaRPr lang="zh-CN" altLang="en-US" dirty="0"/>
          </a:p>
        </p:txBody>
      </p:sp>
      <p:sp>
        <p:nvSpPr>
          <p:cNvPr id="52" name="椭圆 51">
            <a:extLst>
              <a:ext uri="{FF2B5EF4-FFF2-40B4-BE49-F238E27FC236}">
                <a16:creationId xmlns:a16="http://schemas.microsoft.com/office/drawing/2014/main" xmlns="" id="{9BFCAD04-6F58-44AA-89E9-405C370DBBB6}"/>
              </a:ext>
            </a:extLst>
          </p:cNvPr>
          <p:cNvSpPr/>
          <p:nvPr userDrawn="1"/>
        </p:nvSpPr>
        <p:spPr>
          <a:xfrm>
            <a:off x="307394" y="147389"/>
            <a:ext cx="594613" cy="594613"/>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54" name="标题 53">
            <a:extLst>
              <a:ext uri="{FF2B5EF4-FFF2-40B4-BE49-F238E27FC236}">
                <a16:creationId xmlns:a16="http://schemas.microsoft.com/office/drawing/2014/main" xmlns="" id="{5C8CB8A6-E4C9-4CB3-AA58-D970F712EBA4}"/>
              </a:ext>
            </a:extLst>
          </p:cNvPr>
          <p:cNvSpPr>
            <a:spLocks noGrp="1"/>
          </p:cNvSpPr>
          <p:nvPr userDrawn="1">
            <p:ph type="title" hasCustomPrompt="1"/>
          </p:nvPr>
        </p:nvSpPr>
        <p:spPr>
          <a:xfrm>
            <a:off x="590229" y="203792"/>
            <a:ext cx="7282912" cy="523220"/>
          </a:xfrm>
        </p:spPr>
        <p:txBody>
          <a:bodyPr bIns="0" anchor="b" anchorCtr="0">
            <a:normAutofit/>
          </a:bodyPr>
          <a:lstStyle>
            <a:lvl1pPr>
              <a:defRPr lang="zh-CN" altLang="en-US" sz="2800" b="1" kern="1200" spc="100" baseline="0" dirty="0">
                <a:solidFill>
                  <a:schemeClr val="tx2">
                    <a:lumMod val="50000"/>
                  </a:schemeClr>
                </a:solidFill>
                <a:latin typeface="+mj-ea"/>
                <a:ea typeface="+mj-ea"/>
                <a:cs typeface="+mn-cs"/>
              </a:defRPr>
            </a:lvl1pPr>
          </a:lstStyle>
          <a:p>
            <a:r>
              <a:rPr lang="zh-CN" altLang="en-US" dirty="0"/>
              <a:t>单击此处输入标题</a:t>
            </a:r>
          </a:p>
        </p:txBody>
      </p:sp>
      <p:sp>
        <p:nvSpPr>
          <p:cNvPr id="105" name="图片占位符 104">
            <a:extLst>
              <a:ext uri="{FF2B5EF4-FFF2-40B4-BE49-F238E27FC236}">
                <a16:creationId xmlns:a16="http://schemas.microsoft.com/office/drawing/2014/main" xmlns="" id="{DDB1F13F-845F-46AE-A425-835FECC3B1B4}"/>
              </a:ext>
            </a:extLst>
          </p:cNvPr>
          <p:cNvSpPr>
            <a:spLocks noGrp="1"/>
          </p:cNvSpPr>
          <p:nvPr>
            <p:ph type="pic" sz="quarter" idx="13"/>
          </p:nvPr>
        </p:nvSpPr>
        <p:spPr>
          <a:xfrm>
            <a:off x="660400" y="1244046"/>
            <a:ext cx="2997199" cy="3159728"/>
          </a:xfrm>
          <a:custGeom>
            <a:avLst/>
            <a:gdLst>
              <a:gd name="connsiteX0" fmla="*/ 128490 w 2997199"/>
              <a:gd name="connsiteY0" fmla="*/ 0 h 3159728"/>
              <a:gd name="connsiteX1" fmla="*/ 2868709 w 2997199"/>
              <a:gd name="connsiteY1" fmla="*/ 0 h 3159728"/>
              <a:gd name="connsiteX2" fmla="*/ 2997199 w 2997199"/>
              <a:gd name="connsiteY2" fmla="*/ 128490 h 3159728"/>
              <a:gd name="connsiteX3" fmla="*/ 2997199 w 2997199"/>
              <a:gd name="connsiteY3" fmla="*/ 3159728 h 3159728"/>
              <a:gd name="connsiteX4" fmla="*/ 0 w 2997199"/>
              <a:gd name="connsiteY4" fmla="*/ 3159728 h 3159728"/>
              <a:gd name="connsiteX5" fmla="*/ 0 w 2997199"/>
              <a:gd name="connsiteY5" fmla="*/ 128490 h 3159728"/>
              <a:gd name="connsiteX6" fmla="*/ 128490 w 2997199"/>
              <a:gd name="connsiteY6" fmla="*/ 0 h 3159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97199" h="3159728">
                <a:moveTo>
                  <a:pt x="128490" y="0"/>
                </a:moveTo>
                <a:lnTo>
                  <a:pt x="2868709" y="0"/>
                </a:lnTo>
                <a:cubicBezTo>
                  <a:pt x="2939672" y="0"/>
                  <a:pt x="2997199" y="57527"/>
                  <a:pt x="2997199" y="128490"/>
                </a:cubicBezTo>
                <a:lnTo>
                  <a:pt x="2997199" y="3159728"/>
                </a:lnTo>
                <a:lnTo>
                  <a:pt x="0" y="3159728"/>
                </a:lnTo>
                <a:lnTo>
                  <a:pt x="0" y="128490"/>
                </a:lnTo>
                <a:cubicBezTo>
                  <a:pt x="0" y="57527"/>
                  <a:pt x="57527" y="0"/>
                  <a:pt x="128490" y="0"/>
                </a:cubicBezTo>
                <a:close/>
              </a:path>
            </a:pathLst>
          </a:custGeom>
        </p:spPr>
        <p:txBody>
          <a:bodyPr wrap="square">
            <a:noAutofit/>
          </a:bodyPr>
          <a:lstStyle/>
          <a:p>
            <a:endParaRPr lang="zh-CN" altLang="en-US"/>
          </a:p>
        </p:txBody>
      </p:sp>
      <p:sp>
        <p:nvSpPr>
          <p:cNvPr id="104" name="图片占位符 103">
            <a:extLst>
              <a:ext uri="{FF2B5EF4-FFF2-40B4-BE49-F238E27FC236}">
                <a16:creationId xmlns:a16="http://schemas.microsoft.com/office/drawing/2014/main" xmlns="" id="{9B628847-DC2D-44E5-8A7B-EF2D4B5CB576}"/>
              </a:ext>
            </a:extLst>
          </p:cNvPr>
          <p:cNvSpPr>
            <a:spLocks noGrp="1"/>
          </p:cNvSpPr>
          <p:nvPr>
            <p:ph type="pic" sz="quarter" idx="14"/>
          </p:nvPr>
        </p:nvSpPr>
        <p:spPr>
          <a:xfrm>
            <a:off x="4597397" y="1244046"/>
            <a:ext cx="2997199" cy="3159728"/>
          </a:xfrm>
          <a:custGeom>
            <a:avLst/>
            <a:gdLst>
              <a:gd name="connsiteX0" fmla="*/ 128490 w 2997199"/>
              <a:gd name="connsiteY0" fmla="*/ 0 h 3159728"/>
              <a:gd name="connsiteX1" fmla="*/ 2868709 w 2997199"/>
              <a:gd name="connsiteY1" fmla="*/ 0 h 3159728"/>
              <a:gd name="connsiteX2" fmla="*/ 2997199 w 2997199"/>
              <a:gd name="connsiteY2" fmla="*/ 128490 h 3159728"/>
              <a:gd name="connsiteX3" fmla="*/ 2997199 w 2997199"/>
              <a:gd name="connsiteY3" fmla="*/ 3159728 h 3159728"/>
              <a:gd name="connsiteX4" fmla="*/ 0 w 2997199"/>
              <a:gd name="connsiteY4" fmla="*/ 3159728 h 3159728"/>
              <a:gd name="connsiteX5" fmla="*/ 0 w 2997199"/>
              <a:gd name="connsiteY5" fmla="*/ 128490 h 3159728"/>
              <a:gd name="connsiteX6" fmla="*/ 128490 w 2997199"/>
              <a:gd name="connsiteY6" fmla="*/ 0 h 3159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97199" h="3159728">
                <a:moveTo>
                  <a:pt x="128490" y="0"/>
                </a:moveTo>
                <a:lnTo>
                  <a:pt x="2868709" y="0"/>
                </a:lnTo>
                <a:cubicBezTo>
                  <a:pt x="2939672" y="0"/>
                  <a:pt x="2997199" y="57527"/>
                  <a:pt x="2997199" y="128490"/>
                </a:cubicBezTo>
                <a:lnTo>
                  <a:pt x="2997199" y="3159728"/>
                </a:lnTo>
                <a:lnTo>
                  <a:pt x="0" y="3159728"/>
                </a:lnTo>
                <a:lnTo>
                  <a:pt x="0" y="128490"/>
                </a:lnTo>
                <a:cubicBezTo>
                  <a:pt x="0" y="57527"/>
                  <a:pt x="57527" y="0"/>
                  <a:pt x="128490" y="0"/>
                </a:cubicBezTo>
                <a:close/>
              </a:path>
            </a:pathLst>
          </a:custGeom>
        </p:spPr>
        <p:txBody>
          <a:bodyPr wrap="square">
            <a:noAutofit/>
          </a:bodyPr>
          <a:lstStyle/>
          <a:p>
            <a:endParaRPr lang="zh-CN" altLang="en-US"/>
          </a:p>
        </p:txBody>
      </p:sp>
      <p:sp>
        <p:nvSpPr>
          <p:cNvPr id="103" name="图片占位符 102">
            <a:extLst>
              <a:ext uri="{FF2B5EF4-FFF2-40B4-BE49-F238E27FC236}">
                <a16:creationId xmlns:a16="http://schemas.microsoft.com/office/drawing/2014/main" xmlns="" id="{4E48B5A2-A78B-41D6-89C6-A7118713311E}"/>
              </a:ext>
            </a:extLst>
          </p:cNvPr>
          <p:cNvSpPr>
            <a:spLocks noGrp="1"/>
          </p:cNvSpPr>
          <p:nvPr>
            <p:ph type="pic" sz="quarter" idx="15"/>
          </p:nvPr>
        </p:nvSpPr>
        <p:spPr>
          <a:xfrm>
            <a:off x="8534402" y="1244046"/>
            <a:ext cx="2997199" cy="3159728"/>
          </a:xfrm>
          <a:custGeom>
            <a:avLst/>
            <a:gdLst>
              <a:gd name="connsiteX0" fmla="*/ 128490 w 2997199"/>
              <a:gd name="connsiteY0" fmla="*/ 0 h 3159728"/>
              <a:gd name="connsiteX1" fmla="*/ 2868709 w 2997199"/>
              <a:gd name="connsiteY1" fmla="*/ 0 h 3159728"/>
              <a:gd name="connsiteX2" fmla="*/ 2997199 w 2997199"/>
              <a:gd name="connsiteY2" fmla="*/ 128490 h 3159728"/>
              <a:gd name="connsiteX3" fmla="*/ 2997199 w 2997199"/>
              <a:gd name="connsiteY3" fmla="*/ 3159728 h 3159728"/>
              <a:gd name="connsiteX4" fmla="*/ 0 w 2997199"/>
              <a:gd name="connsiteY4" fmla="*/ 3159728 h 3159728"/>
              <a:gd name="connsiteX5" fmla="*/ 0 w 2997199"/>
              <a:gd name="connsiteY5" fmla="*/ 128490 h 3159728"/>
              <a:gd name="connsiteX6" fmla="*/ 128490 w 2997199"/>
              <a:gd name="connsiteY6" fmla="*/ 0 h 3159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97199" h="3159728">
                <a:moveTo>
                  <a:pt x="128490" y="0"/>
                </a:moveTo>
                <a:lnTo>
                  <a:pt x="2868709" y="0"/>
                </a:lnTo>
                <a:cubicBezTo>
                  <a:pt x="2939672" y="0"/>
                  <a:pt x="2997199" y="57527"/>
                  <a:pt x="2997199" y="128490"/>
                </a:cubicBezTo>
                <a:lnTo>
                  <a:pt x="2997199" y="3159728"/>
                </a:lnTo>
                <a:lnTo>
                  <a:pt x="0" y="3159728"/>
                </a:lnTo>
                <a:lnTo>
                  <a:pt x="0" y="128490"/>
                </a:lnTo>
                <a:cubicBezTo>
                  <a:pt x="0" y="57527"/>
                  <a:pt x="57527" y="0"/>
                  <a:pt x="128490" y="0"/>
                </a:cubicBezTo>
                <a:close/>
              </a:path>
            </a:pathLst>
          </a:custGeom>
        </p:spPr>
        <p:txBody>
          <a:bodyPr wrap="square">
            <a:noAutofit/>
          </a:bodyPr>
          <a:lstStyle/>
          <a:p>
            <a:endParaRPr lang="zh-CN" altLang="en-US"/>
          </a:p>
        </p:txBody>
      </p:sp>
      <p:sp>
        <p:nvSpPr>
          <p:cNvPr id="55" name="椭圆 54">
            <a:extLst>
              <a:ext uri="{FF2B5EF4-FFF2-40B4-BE49-F238E27FC236}">
                <a16:creationId xmlns:a16="http://schemas.microsoft.com/office/drawing/2014/main" xmlns="" id="{94BA7F1E-A5EE-4C04-808C-B234166DD914}"/>
              </a:ext>
            </a:extLst>
          </p:cNvPr>
          <p:cNvSpPr/>
          <p:nvPr userDrawn="1"/>
        </p:nvSpPr>
        <p:spPr>
          <a:xfrm>
            <a:off x="307394" y="6678000"/>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a:extLst>
              <a:ext uri="{FF2B5EF4-FFF2-40B4-BE49-F238E27FC236}">
                <a16:creationId xmlns:a16="http://schemas.microsoft.com/office/drawing/2014/main" xmlns="" id="{08D0E31F-C3E5-4C44-A45D-5F7C69774445}"/>
              </a:ext>
            </a:extLst>
          </p:cNvPr>
          <p:cNvSpPr/>
          <p:nvPr userDrawn="1"/>
        </p:nvSpPr>
        <p:spPr>
          <a:xfrm>
            <a:off x="509269" y="6678000"/>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a:extLst>
              <a:ext uri="{FF2B5EF4-FFF2-40B4-BE49-F238E27FC236}">
                <a16:creationId xmlns:a16="http://schemas.microsoft.com/office/drawing/2014/main" xmlns="" id="{56702780-B4D4-48D0-9435-CBF837663EB7}"/>
              </a:ext>
            </a:extLst>
          </p:cNvPr>
          <p:cNvSpPr/>
          <p:nvPr userDrawn="1"/>
        </p:nvSpPr>
        <p:spPr>
          <a:xfrm>
            <a:off x="711144" y="6678000"/>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a:extLst>
              <a:ext uri="{FF2B5EF4-FFF2-40B4-BE49-F238E27FC236}">
                <a16:creationId xmlns:a16="http://schemas.microsoft.com/office/drawing/2014/main" xmlns="" id="{B19FDA11-5B8F-4CB9-9CCB-FA5D2B0FE06D}"/>
              </a:ext>
            </a:extLst>
          </p:cNvPr>
          <p:cNvSpPr/>
          <p:nvPr userDrawn="1"/>
        </p:nvSpPr>
        <p:spPr>
          <a:xfrm>
            <a:off x="913019" y="6678000"/>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a:extLst>
              <a:ext uri="{FF2B5EF4-FFF2-40B4-BE49-F238E27FC236}">
                <a16:creationId xmlns:a16="http://schemas.microsoft.com/office/drawing/2014/main" xmlns="" id="{0FE00C27-42C0-4ACA-8B3C-40CFFB9A9660}"/>
              </a:ext>
            </a:extLst>
          </p:cNvPr>
          <p:cNvSpPr/>
          <p:nvPr userDrawn="1"/>
        </p:nvSpPr>
        <p:spPr>
          <a:xfrm>
            <a:off x="1114893" y="6678000"/>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任意多边形: 形状 107">
            <a:extLst>
              <a:ext uri="{FF2B5EF4-FFF2-40B4-BE49-F238E27FC236}">
                <a16:creationId xmlns:a16="http://schemas.microsoft.com/office/drawing/2014/main" xmlns="" id="{FEF33A8C-A167-4E14-91AF-299B13410975}"/>
              </a:ext>
            </a:extLst>
          </p:cNvPr>
          <p:cNvSpPr>
            <a:spLocks noChangeAspect="1"/>
          </p:cNvSpPr>
          <p:nvPr userDrawn="1"/>
        </p:nvSpPr>
        <p:spPr>
          <a:xfrm>
            <a:off x="10007600" y="321377"/>
            <a:ext cx="1511300" cy="332486"/>
          </a:xfrm>
          <a:custGeom>
            <a:avLst/>
            <a:gdLst>
              <a:gd name="connsiteX0" fmla="*/ 650145 w 2176764"/>
              <a:gd name="connsiteY0" fmla="*/ 380886 h 478888"/>
              <a:gd name="connsiteX1" fmla="*/ 635410 w 2176764"/>
              <a:gd name="connsiteY1" fmla="*/ 420881 h 478888"/>
              <a:gd name="connsiteX2" fmla="*/ 666118 w 2176764"/>
              <a:gd name="connsiteY2" fmla="*/ 420881 h 478888"/>
              <a:gd name="connsiteX3" fmla="*/ 651631 w 2176764"/>
              <a:gd name="connsiteY3" fmla="*/ 380886 h 478888"/>
              <a:gd name="connsiteX4" fmla="*/ 2041766 w 2176764"/>
              <a:gd name="connsiteY4" fmla="*/ 380143 h 478888"/>
              <a:gd name="connsiteX5" fmla="*/ 2041766 w 2176764"/>
              <a:gd name="connsiteY5" fmla="*/ 412585 h 478888"/>
              <a:gd name="connsiteX6" fmla="*/ 2051425 w 2176764"/>
              <a:gd name="connsiteY6" fmla="*/ 412585 h 478888"/>
              <a:gd name="connsiteX7" fmla="*/ 2061640 w 2176764"/>
              <a:gd name="connsiteY7" fmla="*/ 412028 h 478888"/>
              <a:gd name="connsiteX8" fmla="*/ 2068636 w 2176764"/>
              <a:gd name="connsiteY8" fmla="*/ 409737 h 478888"/>
              <a:gd name="connsiteX9" fmla="*/ 2072661 w 2176764"/>
              <a:gd name="connsiteY9" fmla="*/ 404660 h 478888"/>
              <a:gd name="connsiteX10" fmla="*/ 2073961 w 2176764"/>
              <a:gd name="connsiteY10" fmla="*/ 395869 h 478888"/>
              <a:gd name="connsiteX11" fmla="*/ 2072661 w 2176764"/>
              <a:gd name="connsiteY11" fmla="*/ 387944 h 478888"/>
              <a:gd name="connsiteX12" fmla="*/ 2068636 w 2176764"/>
              <a:gd name="connsiteY12" fmla="*/ 383115 h 478888"/>
              <a:gd name="connsiteX13" fmla="*/ 2061640 w 2176764"/>
              <a:gd name="connsiteY13" fmla="*/ 380762 h 478888"/>
              <a:gd name="connsiteX14" fmla="*/ 2051425 w 2176764"/>
              <a:gd name="connsiteY14" fmla="*/ 380143 h 478888"/>
              <a:gd name="connsiteX15" fmla="*/ 1270241 w 2176764"/>
              <a:gd name="connsiteY15" fmla="*/ 380143 h 478888"/>
              <a:gd name="connsiteX16" fmla="*/ 1270241 w 2176764"/>
              <a:gd name="connsiteY16" fmla="*/ 412585 h 478888"/>
              <a:gd name="connsiteX17" fmla="*/ 1279900 w 2176764"/>
              <a:gd name="connsiteY17" fmla="*/ 412585 h 478888"/>
              <a:gd name="connsiteX18" fmla="*/ 1290115 w 2176764"/>
              <a:gd name="connsiteY18" fmla="*/ 412028 h 478888"/>
              <a:gd name="connsiteX19" fmla="*/ 1297111 w 2176764"/>
              <a:gd name="connsiteY19" fmla="*/ 409737 h 478888"/>
              <a:gd name="connsiteX20" fmla="*/ 1301136 w 2176764"/>
              <a:gd name="connsiteY20" fmla="*/ 404660 h 478888"/>
              <a:gd name="connsiteX21" fmla="*/ 1302436 w 2176764"/>
              <a:gd name="connsiteY21" fmla="*/ 395869 h 478888"/>
              <a:gd name="connsiteX22" fmla="*/ 1301136 w 2176764"/>
              <a:gd name="connsiteY22" fmla="*/ 387944 h 478888"/>
              <a:gd name="connsiteX23" fmla="*/ 1297111 w 2176764"/>
              <a:gd name="connsiteY23" fmla="*/ 383115 h 478888"/>
              <a:gd name="connsiteX24" fmla="*/ 1290115 w 2176764"/>
              <a:gd name="connsiteY24" fmla="*/ 380762 h 478888"/>
              <a:gd name="connsiteX25" fmla="*/ 1279900 w 2176764"/>
              <a:gd name="connsiteY25" fmla="*/ 380143 h 478888"/>
              <a:gd name="connsiteX26" fmla="*/ 822566 w 2176764"/>
              <a:gd name="connsiteY26" fmla="*/ 380143 h 478888"/>
              <a:gd name="connsiteX27" fmla="*/ 822566 w 2176764"/>
              <a:gd name="connsiteY27" fmla="*/ 446637 h 478888"/>
              <a:gd name="connsiteX28" fmla="*/ 835939 w 2176764"/>
              <a:gd name="connsiteY28" fmla="*/ 446637 h 478888"/>
              <a:gd name="connsiteX29" fmla="*/ 848198 w 2176764"/>
              <a:gd name="connsiteY29" fmla="*/ 445089 h 478888"/>
              <a:gd name="connsiteX30" fmla="*/ 857795 w 2176764"/>
              <a:gd name="connsiteY30" fmla="*/ 439765 h 478888"/>
              <a:gd name="connsiteX31" fmla="*/ 863986 w 2176764"/>
              <a:gd name="connsiteY31" fmla="*/ 429549 h 478888"/>
              <a:gd name="connsiteX32" fmla="*/ 866153 w 2176764"/>
              <a:gd name="connsiteY32" fmla="*/ 413452 h 478888"/>
              <a:gd name="connsiteX33" fmla="*/ 863862 w 2176764"/>
              <a:gd name="connsiteY33" fmla="*/ 396673 h 478888"/>
              <a:gd name="connsiteX34" fmla="*/ 857547 w 2176764"/>
              <a:gd name="connsiteY34" fmla="*/ 386520 h 478888"/>
              <a:gd name="connsiteX35" fmla="*/ 848012 w 2176764"/>
              <a:gd name="connsiteY35" fmla="*/ 381505 h 478888"/>
              <a:gd name="connsiteX36" fmla="*/ 835939 w 2176764"/>
              <a:gd name="connsiteY36" fmla="*/ 380143 h 478888"/>
              <a:gd name="connsiteX37" fmla="*/ 727316 w 2176764"/>
              <a:gd name="connsiteY37" fmla="*/ 380143 h 478888"/>
              <a:gd name="connsiteX38" fmla="*/ 727316 w 2176764"/>
              <a:gd name="connsiteY38" fmla="*/ 446637 h 478888"/>
              <a:gd name="connsiteX39" fmla="*/ 740690 w 2176764"/>
              <a:gd name="connsiteY39" fmla="*/ 446637 h 478888"/>
              <a:gd name="connsiteX40" fmla="*/ 752948 w 2176764"/>
              <a:gd name="connsiteY40" fmla="*/ 445089 h 478888"/>
              <a:gd name="connsiteX41" fmla="*/ 762545 w 2176764"/>
              <a:gd name="connsiteY41" fmla="*/ 439765 h 478888"/>
              <a:gd name="connsiteX42" fmla="*/ 768736 w 2176764"/>
              <a:gd name="connsiteY42" fmla="*/ 429549 h 478888"/>
              <a:gd name="connsiteX43" fmla="*/ 770903 w 2176764"/>
              <a:gd name="connsiteY43" fmla="*/ 413452 h 478888"/>
              <a:gd name="connsiteX44" fmla="*/ 768612 w 2176764"/>
              <a:gd name="connsiteY44" fmla="*/ 396673 h 478888"/>
              <a:gd name="connsiteX45" fmla="*/ 762297 w 2176764"/>
              <a:gd name="connsiteY45" fmla="*/ 386520 h 478888"/>
              <a:gd name="connsiteX46" fmla="*/ 752762 w 2176764"/>
              <a:gd name="connsiteY46" fmla="*/ 381505 h 478888"/>
              <a:gd name="connsiteX47" fmla="*/ 740690 w 2176764"/>
              <a:gd name="connsiteY47" fmla="*/ 380143 h 478888"/>
              <a:gd name="connsiteX48" fmla="*/ 1722269 w 2176764"/>
              <a:gd name="connsiteY48" fmla="*/ 378657 h 478888"/>
              <a:gd name="connsiteX49" fmla="*/ 1709515 w 2176764"/>
              <a:gd name="connsiteY49" fmla="*/ 380762 h 478888"/>
              <a:gd name="connsiteX50" fmla="*/ 1701776 w 2176764"/>
              <a:gd name="connsiteY50" fmla="*/ 387139 h 478888"/>
              <a:gd name="connsiteX51" fmla="*/ 1697938 w 2176764"/>
              <a:gd name="connsiteY51" fmla="*/ 397974 h 478888"/>
              <a:gd name="connsiteX52" fmla="*/ 1696885 w 2176764"/>
              <a:gd name="connsiteY52" fmla="*/ 413452 h 478888"/>
              <a:gd name="connsiteX53" fmla="*/ 1697938 w 2176764"/>
              <a:gd name="connsiteY53" fmla="*/ 429178 h 478888"/>
              <a:gd name="connsiteX54" fmla="*/ 1701776 w 2176764"/>
              <a:gd name="connsiteY54" fmla="*/ 439950 h 478888"/>
              <a:gd name="connsiteX55" fmla="*/ 1709515 w 2176764"/>
              <a:gd name="connsiteY55" fmla="*/ 446142 h 478888"/>
              <a:gd name="connsiteX56" fmla="*/ 1722269 w 2176764"/>
              <a:gd name="connsiteY56" fmla="*/ 448123 h 478888"/>
              <a:gd name="connsiteX57" fmla="*/ 1735147 w 2176764"/>
              <a:gd name="connsiteY57" fmla="*/ 446142 h 478888"/>
              <a:gd name="connsiteX58" fmla="*/ 1742886 w 2176764"/>
              <a:gd name="connsiteY58" fmla="*/ 439950 h 478888"/>
              <a:gd name="connsiteX59" fmla="*/ 1746725 w 2176764"/>
              <a:gd name="connsiteY59" fmla="*/ 429178 h 478888"/>
              <a:gd name="connsiteX60" fmla="*/ 1747777 w 2176764"/>
              <a:gd name="connsiteY60" fmla="*/ 413452 h 478888"/>
              <a:gd name="connsiteX61" fmla="*/ 1746725 w 2176764"/>
              <a:gd name="connsiteY61" fmla="*/ 397974 h 478888"/>
              <a:gd name="connsiteX62" fmla="*/ 1742886 w 2176764"/>
              <a:gd name="connsiteY62" fmla="*/ 387139 h 478888"/>
              <a:gd name="connsiteX63" fmla="*/ 1735147 w 2176764"/>
              <a:gd name="connsiteY63" fmla="*/ 380762 h 478888"/>
              <a:gd name="connsiteX64" fmla="*/ 1722269 w 2176764"/>
              <a:gd name="connsiteY64" fmla="*/ 378657 h 478888"/>
              <a:gd name="connsiteX65" fmla="*/ 1522244 w 2176764"/>
              <a:gd name="connsiteY65" fmla="*/ 378657 h 478888"/>
              <a:gd name="connsiteX66" fmla="*/ 1509490 w 2176764"/>
              <a:gd name="connsiteY66" fmla="*/ 380762 h 478888"/>
              <a:gd name="connsiteX67" fmla="*/ 1501751 w 2176764"/>
              <a:gd name="connsiteY67" fmla="*/ 387139 h 478888"/>
              <a:gd name="connsiteX68" fmla="*/ 1497913 w 2176764"/>
              <a:gd name="connsiteY68" fmla="*/ 397974 h 478888"/>
              <a:gd name="connsiteX69" fmla="*/ 1496860 w 2176764"/>
              <a:gd name="connsiteY69" fmla="*/ 413452 h 478888"/>
              <a:gd name="connsiteX70" fmla="*/ 1497913 w 2176764"/>
              <a:gd name="connsiteY70" fmla="*/ 429178 h 478888"/>
              <a:gd name="connsiteX71" fmla="*/ 1501751 w 2176764"/>
              <a:gd name="connsiteY71" fmla="*/ 439950 h 478888"/>
              <a:gd name="connsiteX72" fmla="*/ 1509490 w 2176764"/>
              <a:gd name="connsiteY72" fmla="*/ 446142 h 478888"/>
              <a:gd name="connsiteX73" fmla="*/ 1522244 w 2176764"/>
              <a:gd name="connsiteY73" fmla="*/ 448123 h 478888"/>
              <a:gd name="connsiteX74" fmla="*/ 1535122 w 2176764"/>
              <a:gd name="connsiteY74" fmla="*/ 446142 h 478888"/>
              <a:gd name="connsiteX75" fmla="*/ 1542861 w 2176764"/>
              <a:gd name="connsiteY75" fmla="*/ 439950 h 478888"/>
              <a:gd name="connsiteX76" fmla="*/ 1546700 w 2176764"/>
              <a:gd name="connsiteY76" fmla="*/ 429178 h 478888"/>
              <a:gd name="connsiteX77" fmla="*/ 1547752 w 2176764"/>
              <a:gd name="connsiteY77" fmla="*/ 413452 h 478888"/>
              <a:gd name="connsiteX78" fmla="*/ 1546700 w 2176764"/>
              <a:gd name="connsiteY78" fmla="*/ 397974 h 478888"/>
              <a:gd name="connsiteX79" fmla="*/ 1542861 w 2176764"/>
              <a:gd name="connsiteY79" fmla="*/ 387139 h 478888"/>
              <a:gd name="connsiteX80" fmla="*/ 1535122 w 2176764"/>
              <a:gd name="connsiteY80" fmla="*/ 380762 h 478888"/>
              <a:gd name="connsiteX81" fmla="*/ 1522244 w 2176764"/>
              <a:gd name="connsiteY81" fmla="*/ 378657 h 478888"/>
              <a:gd name="connsiteX82" fmla="*/ 1093619 w 2176764"/>
              <a:gd name="connsiteY82" fmla="*/ 378657 h 478888"/>
              <a:gd name="connsiteX83" fmla="*/ 1080865 w 2176764"/>
              <a:gd name="connsiteY83" fmla="*/ 380762 h 478888"/>
              <a:gd name="connsiteX84" fmla="*/ 1073126 w 2176764"/>
              <a:gd name="connsiteY84" fmla="*/ 387139 h 478888"/>
              <a:gd name="connsiteX85" fmla="*/ 1069288 w 2176764"/>
              <a:gd name="connsiteY85" fmla="*/ 397974 h 478888"/>
              <a:gd name="connsiteX86" fmla="*/ 1068235 w 2176764"/>
              <a:gd name="connsiteY86" fmla="*/ 413452 h 478888"/>
              <a:gd name="connsiteX87" fmla="*/ 1069288 w 2176764"/>
              <a:gd name="connsiteY87" fmla="*/ 429178 h 478888"/>
              <a:gd name="connsiteX88" fmla="*/ 1073126 w 2176764"/>
              <a:gd name="connsiteY88" fmla="*/ 439950 h 478888"/>
              <a:gd name="connsiteX89" fmla="*/ 1080865 w 2176764"/>
              <a:gd name="connsiteY89" fmla="*/ 446142 h 478888"/>
              <a:gd name="connsiteX90" fmla="*/ 1093619 w 2176764"/>
              <a:gd name="connsiteY90" fmla="*/ 448123 h 478888"/>
              <a:gd name="connsiteX91" fmla="*/ 1106497 w 2176764"/>
              <a:gd name="connsiteY91" fmla="*/ 446142 h 478888"/>
              <a:gd name="connsiteX92" fmla="*/ 1114236 w 2176764"/>
              <a:gd name="connsiteY92" fmla="*/ 439950 h 478888"/>
              <a:gd name="connsiteX93" fmla="*/ 1118075 w 2176764"/>
              <a:gd name="connsiteY93" fmla="*/ 429178 h 478888"/>
              <a:gd name="connsiteX94" fmla="*/ 1119127 w 2176764"/>
              <a:gd name="connsiteY94" fmla="*/ 413452 h 478888"/>
              <a:gd name="connsiteX95" fmla="*/ 1118075 w 2176764"/>
              <a:gd name="connsiteY95" fmla="*/ 397974 h 478888"/>
              <a:gd name="connsiteX96" fmla="*/ 1114236 w 2176764"/>
              <a:gd name="connsiteY96" fmla="*/ 387139 h 478888"/>
              <a:gd name="connsiteX97" fmla="*/ 1106497 w 2176764"/>
              <a:gd name="connsiteY97" fmla="*/ 380762 h 478888"/>
              <a:gd name="connsiteX98" fmla="*/ 1093619 w 2176764"/>
              <a:gd name="connsiteY98" fmla="*/ 378657 h 478888"/>
              <a:gd name="connsiteX99" fmla="*/ 2125872 w 2176764"/>
              <a:gd name="connsiteY99" fmla="*/ 370484 h 478888"/>
              <a:gd name="connsiteX100" fmla="*/ 2173668 w 2176764"/>
              <a:gd name="connsiteY100" fmla="*/ 370484 h 478888"/>
              <a:gd name="connsiteX101" fmla="*/ 2173668 w 2176764"/>
              <a:gd name="connsiteY101" fmla="*/ 380390 h 478888"/>
              <a:gd name="connsiteX102" fmla="*/ 2137016 w 2176764"/>
              <a:gd name="connsiteY102" fmla="*/ 380390 h 478888"/>
              <a:gd name="connsiteX103" fmla="*/ 2137016 w 2176764"/>
              <a:gd name="connsiteY103" fmla="*/ 407013 h 478888"/>
              <a:gd name="connsiteX104" fmla="*/ 2171192 w 2176764"/>
              <a:gd name="connsiteY104" fmla="*/ 407013 h 478888"/>
              <a:gd name="connsiteX105" fmla="*/ 2171192 w 2176764"/>
              <a:gd name="connsiteY105" fmla="*/ 416424 h 478888"/>
              <a:gd name="connsiteX106" fmla="*/ 2137016 w 2176764"/>
              <a:gd name="connsiteY106" fmla="*/ 416424 h 478888"/>
              <a:gd name="connsiteX107" fmla="*/ 2137016 w 2176764"/>
              <a:gd name="connsiteY107" fmla="*/ 446389 h 478888"/>
              <a:gd name="connsiteX108" fmla="*/ 2176764 w 2176764"/>
              <a:gd name="connsiteY108" fmla="*/ 446389 h 478888"/>
              <a:gd name="connsiteX109" fmla="*/ 2176764 w 2176764"/>
              <a:gd name="connsiteY109" fmla="*/ 456419 h 478888"/>
              <a:gd name="connsiteX110" fmla="*/ 2125872 w 2176764"/>
              <a:gd name="connsiteY110" fmla="*/ 456419 h 478888"/>
              <a:gd name="connsiteX111" fmla="*/ 2030622 w 2176764"/>
              <a:gd name="connsiteY111" fmla="*/ 370484 h 478888"/>
              <a:gd name="connsiteX112" fmla="*/ 2052415 w 2176764"/>
              <a:gd name="connsiteY112" fmla="*/ 370484 h 478888"/>
              <a:gd name="connsiteX113" fmla="*/ 2067708 w 2176764"/>
              <a:gd name="connsiteY113" fmla="*/ 371785 h 478888"/>
              <a:gd name="connsiteX114" fmla="*/ 2077861 w 2176764"/>
              <a:gd name="connsiteY114" fmla="*/ 376057 h 478888"/>
              <a:gd name="connsiteX115" fmla="*/ 2083495 w 2176764"/>
              <a:gd name="connsiteY115" fmla="*/ 383920 h 478888"/>
              <a:gd name="connsiteX116" fmla="*/ 2085229 w 2176764"/>
              <a:gd name="connsiteY116" fmla="*/ 395869 h 478888"/>
              <a:gd name="connsiteX117" fmla="*/ 2080895 w 2176764"/>
              <a:gd name="connsiteY117" fmla="*/ 412771 h 478888"/>
              <a:gd name="connsiteX118" fmla="*/ 2067646 w 2176764"/>
              <a:gd name="connsiteY118" fmla="*/ 420510 h 478888"/>
              <a:gd name="connsiteX119" fmla="*/ 2093401 w 2176764"/>
              <a:gd name="connsiteY119" fmla="*/ 456419 h 478888"/>
              <a:gd name="connsiteX120" fmla="*/ 2080276 w 2176764"/>
              <a:gd name="connsiteY120" fmla="*/ 456419 h 478888"/>
              <a:gd name="connsiteX121" fmla="*/ 2056625 w 2176764"/>
              <a:gd name="connsiteY121" fmla="*/ 421748 h 478888"/>
              <a:gd name="connsiteX122" fmla="*/ 2054582 w 2176764"/>
              <a:gd name="connsiteY122" fmla="*/ 421872 h 478888"/>
              <a:gd name="connsiteX123" fmla="*/ 2052415 w 2176764"/>
              <a:gd name="connsiteY123" fmla="*/ 421872 h 478888"/>
              <a:gd name="connsiteX124" fmla="*/ 2041766 w 2176764"/>
              <a:gd name="connsiteY124" fmla="*/ 421872 h 478888"/>
              <a:gd name="connsiteX125" fmla="*/ 2041766 w 2176764"/>
              <a:gd name="connsiteY125" fmla="*/ 456419 h 478888"/>
              <a:gd name="connsiteX126" fmla="*/ 2030622 w 2176764"/>
              <a:gd name="connsiteY126" fmla="*/ 456419 h 478888"/>
              <a:gd name="connsiteX127" fmla="*/ 1954422 w 2176764"/>
              <a:gd name="connsiteY127" fmla="*/ 370484 h 478888"/>
              <a:gd name="connsiteX128" fmla="*/ 2002218 w 2176764"/>
              <a:gd name="connsiteY128" fmla="*/ 370484 h 478888"/>
              <a:gd name="connsiteX129" fmla="*/ 2002218 w 2176764"/>
              <a:gd name="connsiteY129" fmla="*/ 380390 h 478888"/>
              <a:gd name="connsiteX130" fmla="*/ 1965566 w 2176764"/>
              <a:gd name="connsiteY130" fmla="*/ 380390 h 478888"/>
              <a:gd name="connsiteX131" fmla="*/ 1965566 w 2176764"/>
              <a:gd name="connsiteY131" fmla="*/ 407013 h 478888"/>
              <a:gd name="connsiteX132" fmla="*/ 1999742 w 2176764"/>
              <a:gd name="connsiteY132" fmla="*/ 407013 h 478888"/>
              <a:gd name="connsiteX133" fmla="*/ 1999742 w 2176764"/>
              <a:gd name="connsiteY133" fmla="*/ 416424 h 478888"/>
              <a:gd name="connsiteX134" fmla="*/ 1965566 w 2176764"/>
              <a:gd name="connsiteY134" fmla="*/ 416424 h 478888"/>
              <a:gd name="connsiteX135" fmla="*/ 1965566 w 2176764"/>
              <a:gd name="connsiteY135" fmla="*/ 446389 h 478888"/>
              <a:gd name="connsiteX136" fmla="*/ 2005314 w 2176764"/>
              <a:gd name="connsiteY136" fmla="*/ 446389 h 478888"/>
              <a:gd name="connsiteX137" fmla="*/ 2005314 w 2176764"/>
              <a:gd name="connsiteY137" fmla="*/ 456419 h 478888"/>
              <a:gd name="connsiteX138" fmla="*/ 1954422 w 2176764"/>
              <a:gd name="connsiteY138" fmla="*/ 456419 h 478888"/>
              <a:gd name="connsiteX139" fmla="*/ 1859172 w 2176764"/>
              <a:gd name="connsiteY139" fmla="*/ 370484 h 478888"/>
              <a:gd name="connsiteX140" fmla="*/ 1870316 w 2176764"/>
              <a:gd name="connsiteY140" fmla="*/ 370484 h 478888"/>
              <a:gd name="connsiteX141" fmla="*/ 1870316 w 2176764"/>
              <a:gd name="connsiteY141" fmla="*/ 405527 h 478888"/>
              <a:gd name="connsiteX142" fmla="*/ 1912788 w 2176764"/>
              <a:gd name="connsiteY142" fmla="*/ 405527 h 478888"/>
              <a:gd name="connsiteX143" fmla="*/ 1912788 w 2176764"/>
              <a:gd name="connsiteY143" fmla="*/ 370484 h 478888"/>
              <a:gd name="connsiteX144" fmla="*/ 1924056 w 2176764"/>
              <a:gd name="connsiteY144" fmla="*/ 370484 h 478888"/>
              <a:gd name="connsiteX145" fmla="*/ 1924056 w 2176764"/>
              <a:gd name="connsiteY145" fmla="*/ 456419 h 478888"/>
              <a:gd name="connsiteX146" fmla="*/ 1912788 w 2176764"/>
              <a:gd name="connsiteY146" fmla="*/ 456419 h 478888"/>
              <a:gd name="connsiteX147" fmla="*/ 1912788 w 2176764"/>
              <a:gd name="connsiteY147" fmla="*/ 414814 h 478888"/>
              <a:gd name="connsiteX148" fmla="*/ 1870316 w 2176764"/>
              <a:gd name="connsiteY148" fmla="*/ 414814 h 478888"/>
              <a:gd name="connsiteX149" fmla="*/ 1870316 w 2176764"/>
              <a:gd name="connsiteY149" fmla="*/ 456419 h 478888"/>
              <a:gd name="connsiteX150" fmla="*/ 1859172 w 2176764"/>
              <a:gd name="connsiteY150" fmla="*/ 456419 h 478888"/>
              <a:gd name="connsiteX151" fmla="*/ 1411497 w 2176764"/>
              <a:gd name="connsiteY151" fmla="*/ 370484 h 478888"/>
              <a:gd name="connsiteX152" fmla="*/ 1422641 w 2176764"/>
              <a:gd name="connsiteY152" fmla="*/ 370484 h 478888"/>
              <a:gd name="connsiteX153" fmla="*/ 1422641 w 2176764"/>
              <a:gd name="connsiteY153" fmla="*/ 446389 h 478888"/>
              <a:gd name="connsiteX154" fmla="*/ 1459913 w 2176764"/>
              <a:gd name="connsiteY154" fmla="*/ 446389 h 478888"/>
              <a:gd name="connsiteX155" fmla="*/ 1459913 w 2176764"/>
              <a:gd name="connsiteY155" fmla="*/ 456419 h 478888"/>
              <a:gd name="connsiteX156" fmla="*/ 1411497 w 2176764"/>
              <a:gd name="connsiteY156" fmla="*/ 456419 h 478888"/>
              <a:gd name="connsiteX157" fmla="*/ 1259097 w 2176764"/>
              <a:gd name="connsiteY157" fmla="*/ 370484 h 478888"/>
              <a:gd name="connsiteX158" fmla="*/ 1280890 w 2176764"/>
              <a:gd name="connsiteY158" fmla="*/ 370484 h 478888"/>
              <a:gd name="connsiteX159" fmla="*/ 1296183 w 2176764"/>
              <a:gd name="connsiteY159" fmla="*/ 371785 h 478888"/>
              <a:gd name="connsiteX160" fmla="*/ 1306336 w 2176764"/>
              <a:gd name="connsiteY160" fmla="*/ 376057 h 478888"/>
              <a:gd name="connsiteX161" fmla="*/ 1311970 w 2176764"/>
              <a:gd name="connsiteY161" fmla="*/ 383920 h 478888"/>
              <a:gd name="connsiteX162" fmla="*/ 1313704 w 2176764"/>
              <a:gd name="connsiteY162" fmla="*/ 395869 h 478888"/>
              <a:gd name="connsiteX163" fmla="*/ 1309370 w 2176764"/>
              <a:gd name="connsiteY163" fmla="*/ 412771 h 478888"/>
              <a:gd name="connsiteX164" fmla="*/ 1296121 w 2176764"/>
              <a:gd name="connsiteY164" fmla="*/ 420510 h 478888"/>
              <a:gd name="connsiteX165" fmla="*/ 1321876 w 2176764"/>
              <a:gd name="connsiteY165" fmla="*/ 456419 h 478888"/>
              <a:gd name="connsiteX166" fmla="*/ 1308751 w 2176764"/>
              <a:gd name="connsiteY166" fmla="*/ 456419 h 478888"/>
              <a:gd name="connsiteX167" fmla="*/ 1285100 w 2176764"/>
              <a:gd name="connsiteY167" fmla="*/ 421748 h 478888"/>
              <a:gd name="connsiteX168" fmla="*/ 1283057 w 2176764"/>
              <a:gd name="connsiteY168" fmla="*/ 421872 h 478888"/>
              <a:gd name="connsiteX169" fmla="*/ 1280890 w 2176764"/>
              <a:gd name="connsiteY169" fmla="*/ 421872 h 478888"/>
              <a:gd name="connsiteX170" fmla="*/ 1270241 w 2176764"/>
              <a:gd name="connsiteY170" fmla="*/ 421872 h 478888"/>
              <a:gd name="connsiteX171" fmla="*/ 1270241 w 2176764"/>
              <a:gd name="connsiteY171" fmla="*/ 456419 h 478888"/>
              <a:gd name="connsiteX172" fmla="*/ 1259097 w 2176764"/>
              <a:gd name="connsiteY172" fmla="*/ 456419 h 478888"/>
              <a:gd name="connsiteX173" fmla="*/ 1163476 w 2176764"/>
              <a:gd name="connsiteY173" fmla="*/ 370484 h 478888"/>
              <a:gd name="connsiteX174" fmla="*/ 1174496 w 2176764"/>
              <a:gd name="connsiteY174" fmla="*/ 370484 h 478888"/>
              <a:gd name="connsiteX175" fmla="*/ 1174496 w 2176764"/>
              <a:gd name="connsiteY175" fmla="*/ 426206 h 478888"/>
              <a:gd name="connsiteX176" fmla="*/ 1175610 w 2176764"/>
              <a:gd name="connsiteY176" fmla="*/ 436545 h 478888"/>
              <a:gd name="connsiteX177" fmla="*/ 1179263 w 2176764"/>
              <a:gd name="connsiteY177" fmla="*/ 443170 h 478888"/>
              <a:gd name="connsiteX178" fmla="*/ 1185888 w 2176764"/>
              <a:gd name="connsiteY178" fmla="*/ 446761 h 478888"/>
              <a:gd name="connsiteX179" fmla="*/ 1195918 w 2176764"/>
              <a:gd name="connsiteY179" fmla="*/ 447875 h 478888"/>
              <a:gd name="connsiteX180" fmla="*/ 1206257 w 2176764"/>
              <a:gd name="connsiteY180" fmla="*/ 446761 h 478888"/>
              <a:gd name="connsiteX181" fmla="*/ 1212882 w 2176764"/>
              <a:gd name="connsiteY181" fmla="*/ 443170 h 478888"/>
              <a:gd name="connsiteX182" fmla="*/ 1216349 w 2176764"/>
              <a:gd name="connsiteY182" fmla="*/ 436545 h 478888"/>
              <a:gd name="connsiteX183" fmla="*/ 1217339 w 2176764"/>
              <a:gd name="connsiteY183" fmla="*/ 426206 h 478888"/>
              <a:gd name="connsiteX184" fmla="*/ 1217339 w 2176764"/>
              <a:gd name="connsiteY184" fmla="*/ 370484 h 478888"/>
              <a:gd name="connsiteX185" fmla="*/ 1228360 w 2176764"/>
              <a:gd name="connsiteY185" fmla="*/ 370484 h 478888"/>
              <a:gd name="connsiteX186" fmla="*/ 1228360 w 2176764"/>
              <a:gd name="connsiteY186" fmla="*/ 428682 h 478888"/>
              <a:gd name="connsiteX187" fmla="*/ 1220187 w 2176764"/>
              <a:gd name="connsiteY187" fmla="*/ 450785 h 478888"/>
              <a:gd name="connsiteX188" fmla="*/ 1195794 w 2176764"/>
              <a:gd name="connsiteY188" fmla="*/ 457657 h 478888"/>
              <a:gd name="connsiteX189" fmla="*/ 1171524 w 2176764"/>
              <a:gd name="connsiteY189" fmla="*/ 451033 h 478888"/>
              <a:gd name="connsiteX190" fmla="*/ 1163476 w 2176764"/>
              <a:gd name="connsiteY190" fmla="*/ 428682 h 478888"/>
              <a:gd name="connsiteX191" fmla="*/ 962698 w 2176764"/>
              <a:gd name="connsiteY191" fmla="*/ 370484 h 478888"/>
              <a:gd name="connsiteX192" fmla="*/ 975576 w 2176764"/>
              <a:gd name="connsiteY192" fmla="*/ 370484 h 478888"/>
              <a:gd name="connsiteX193" fmla="*/ 998731 w 2176764"/>
              <a:gd name="connsiteY193" fmla="*/ 409366 h 478888"/>
              <a:gd name="connsiteX194" fmla="*/ 999474 w 2176764"/>
              <a:gd name="connsiteY194" fmla="*/ 409366 h 478888"/>
              <a:gd name="connsiteX195" fmla="*/ 1022506 w 2176764"/>
              <a:gd name="connsiteY195" fmla="*/ 370484 h 478888"/>
              <a:gd name="connsiteX196" fmla="*/ 1034764 w 2176764"/>
              <a:gd name="connsiteY196" fmla="*/ 370484 h 478888"/>
              <a:gd name="connsiteX197" fmla="*/ 1004180 w 2176764"/>
              <a:gd name="connsiteY197" fmla="*/ 419395 h 478888"/>
              <a:gd name="connsiteX198" fmla="*/ 1004180 w 2176764"/>
              <a:gd name="connsiteY198" fmla="*/ 456419 h 478888"/>
              <a:gd name="connsiteX199" fmla="*/ 993035 w 2176764"/>
              <a:gd name="connsiteY199" fmla="*/ 456419 h 478888"/>
              <a:gd name="connsiteX200" fmla="*/ 993035 w 2176764"/>
              <a:gd name="connsiteY200" fmla="*/ 419519 h 478888"/>
              <a:gd name="connsiteX201" fmla="*/ 811422 w 2176764"/>
              <a:gd name="connsiteY201" fmla="*/ 370484 h 478888"/>
              <a:gd name="connsiteX202" fmla="*/ 836187 w 2176764"/>
              <a:gd name="connsiteY202" fmla="*/ 370484 h 478888"/>
              <a:gd name="connsiteX203" fmla="*/ 853089 w 2176764"/>
              <a:gd name="connsiteY203" fmla="*/ 372156 h 478888"/>
              <a:gd name="connsiteX204" fmla="*/ 866153 w 2176764"/>
              <a:gd name="connsiteY204" fmla="*/ 378533 h 478888"/>
              <a:gd name="connsiteX205" fmla="*/ 874635 w 2176764"/>
              <a:gd name="connsiteY205" fmla="*/ 391659 h 478888"/>
              <a:gd name="connsiteX206" fmla="*/ 877669 w 2176764"/>
              <a:gd name="connsiteY206" fmla="*/ 413452 h 478888"/>
              <a:gd name="connsiteX207" fmla="*/ 874635 w 2176764"/>
              <a:gd name="connsiteY207" fmla="*/ 434192 h 478888"/>
              <a:gd name="connsiteX208" fmla="*/ 866153 w 2176764"/>
              <a:gd name="connsiteY208" fmla="*/ 447380 h 478888"/>
              <a:gd name="connsiteX209" fmla="*/ 853089 w 2176764"/>
              <a:gd name="connsiteY209" fmla="*/ 454376 h 478888"/>
              <a:gd name="connsiteX210" fmla="*/ 836187 w 2176764"/>
              <a:gd name="connsiteY210" fmla="*/ 456419 h 478888"/>
              <a:gd name="connsiteX211" fmla="*/ 811422 w 2176764"/>
              <a:gd name="connsiteY211" fmla="*/ 456419 h 478888"/>
              <a:gd name="connsiteX212" fmla="*/ 716172 w 2176764"/>
              <a:gd name="connsiteY212" fmla="*/ 370484 h 478888"/>
              <a:gd name="connsiteX213" fmla="*/ 740937 w 2176764"/>
              <a:gd name="connsiteY213" fmla="*/ 370484 h 478888"/>
              <a:gd name="connsiteX214" fmla="*/ 757839 w 2176764"/>
              <a:gd name="connsiteY214" fmla="*/ 372156 h 478888"/>
              <a:gd name="connsiteX215" fmla="*/ 770903 w 2176764"/>
              <a:gd name="connsiteY215" fmla="*/ 378533 h 478888"/>
              <a:gd name="connsiteX216" fmla="*/ 779385 w 2176764"/>
              <a:gd name="connsiteY216" fmla="*/ 391659 h 478888"/>
              <a:gd name="connsiteX217" fmla="*/ 782419 w 2176764"/>
              <a:gd name="connsiteY217" fmla="*/ 413452 h 478888"/>
              <a:gd name="connsiteX218" fmla="*/ 779385 w 2176764"/>
              <a:gd name="connsiteY218" fmla="*/ 434192 h 478888"/>
              <a:gd name="connsiteX219" fmla="*/ 770903 w 2176764"/>
              <a:gd name="connsiteY219" fmla="*/ 447380 h 478888"/>
              <a:gd name="connsiteX220" fmla="*/ 757839 w 2176764"/>
              <a:gd name="connsiteY220" fmla="*/ 454376 h 478888"/>
              <a:gd name="connsiteX221" fmla="*/ 740937 w 2176764"/>
              <a:gd name="connsiteY221" fmla="*/ 456419 h 478888"/>
              <a:gd name="connsiteX222" fmla="*/ 716172 w 2176764"/>
              <a:gd name="connsiteY222" fmla="*/ 456419 h 478888"/>
              <a:gd name="connsiteX223" fmla="*/ 643458 w 2176764"/>
              <a:gd name="connsiteY223" fmla="*/ 370484 h 478888"/>
              <a:gd name="connsiteX224" fmla="*/ 658317 w 2176764"/>
              <a:gd name="connsiteY224" fmla="*/ 370484 h 478888"/>
              <a:gd name="connsiteX225" fmla="*/ 690759 w 2176764"/>
              <a:gd name="connsiteY225" fmla="*/ 456419 h 478888"/>
              <a:gd name="connsiteX226" fmla="*/ 678996 w 2176764"/>
              <a:gd name="connsiteY226" fmla="*/ 456419 h 478888"/>
              <a:gd name="connsiteX227" fmla="*/ 669709 w 2176764"/>
              <a:gd name="connsiteY227" fmla="*/ 430787 h 478888"/>
              <a:gd name="connsiteX228" fmla="*/ 631695 w 2176764"/>
              <a:gd name="connsiteY228" fmla="*/ 430787 h 478888"/>
              <a:gd name="connsiteX229" fmla="*/ 622284 w 2176764"/>
              <a:gd name="connsiteY229" fmla="*/ 456419 h 478888"/>
              <a:gd name="connsiteX230" fmla="*/ 610892 w 2176764"/>
              <a:gd name="connsiteY230" fmla="*/ 456419 h 478888"/>
              <a:gd name="connsiteX231" fmla="*/ 1722269 w 2176764"/>
              <a:gd name="connsiteY231" fmla="*/ 369246 h 478888"/>
              <a:gd name="connsiteX232" fmla="*/ 1738367 w 2176764"/>
              <a:gd name="connsiteY232" fmla="*/ 371289 h 478888"/>
              <a:gd name="connsiteX233" fmla="*/ 1749944 w 2176764"/>
              <a:gd name="connsiteY233" fmla="*/ 378409 h 478888"/>
              <a:gd name="connsiteX234" fmla="*/ 1756940 w 2176764"/>
              <a:gd name="connsiteY234" fmla="*/ 391968 h 478888"/>
              <a:gd name="connsiteX235" fmla="*/ 1759293 w 2176764"/>
              <a:gd name="connsiteY235" fmla="*/ 413452 h 478888"/>
              <a:gd name="connsiteX236" fmla="*/ 1756940 w 2176764"/>
              <a:gd name="connsiteY236" fmla="*/ 434997 h 478888"/>
              <a:gd name="connsiteX237" fmla="*/ 1749944 w 2176764"/>
              <a:gd name="connsiteY237" fmla="*/ 448556 h 478888"/>
              <a:gd name="connsiteX238" fmla="*/ 1738367 w 2176764"/>
              <a:gd name="connsiteY238" fmla="*/ 455614 h 478888"/>
              <a:gd name="connsiteX239" fmla="*/ 1722269 w 2176764"/>
              <a:gd name="connsiteY239" fmla="*/ 457657 h 478888"/>
              <a:gd name="connsiteX240" fmla="*/ 1706234 w 2176764"/>
              <a:gd name="connsiteY240" fmla="*/ 455614 h 478888"/>
              <a:gd name="connsiteX241" fmla="*/ 1694656 w 2176764"/>
              <a:gd name="connsiteY241" fmla="*/ 448556 h 478888"/>
              <a:gd name="connsiteX242" fmla="*/ 1687598 w 2176764"/>
              <a:gd name="connsiteY242" fmla="*/ 434997 h 478888"/>
              <a:gd name="connsiteX243" fmla="*/ 1685246 w 2176764"/>
              <a:gd name="connsiteY243" fmla="*/ 413452 h 478888"/>
              <a:gd name="connsiteX244" fmla="*/ 1687598 w 2176764"/>
              <a:gd name="connsiteY244" fmla="*/ 391968 h 478888"/>
              <a:gd name="connsiteX245" fmla="*/ 1694656 w 2176764"/>
              <a:gd name="connsiteY245" fmla="*/ 378409 h 478888"/>
              <a:gd name="connsiteX246" fmla="*/ 1706234 w 2176764"/>
              <a:gd name="connsiteY246" fmla="*/ 371289 h 478888"/>
              <a:gd name="connsiteX247" fmla="*/ 1722269 w 2176764"/>
              <a:gd name="connsiteY247" fmla="*/ 369246 h 478888"/>
              <a:gd name="connsiteX248" fmla="*/ 1631477 w 2176764"/>
              <a:gd name="connsiteY248" fmla="*/ 369246 h 478888"/>
              <a:gd name="connsiteX249" fmla="*/ 1637606 w 2176764"/>
              <a:gd name="connsiteY249" fmla="*/ 369494 h 478888"/>
              <a:gd name="connsiteX250" fmla="*/ 1643736 w 2176764"/>
              <a:gd name="connsiteY250" fmla="*/ 370175 h 478888"/>
              <a:gd name="connsiteX251" fmla="*/ 1649370 w 2176764"/>
              <a:gd name="connsiteY251" fmla="*/ 371227 h 478888"/>
              <a:gd name="connsiteX252" fmla="*/ 1653889 w 2176764"/>
              <a:gd name="connsiteY252" fmla="*/ 372590 h 478888"/>
              <a:gd name="connsiteX253" fmla="*/ 1653889 w 2176764"/>
              <a:gd name="connsiteY253" fmla="*/ 382496 h 478888"/>
              <a:gd name="connsiteX254" fmla="*/ 1644045 w 2176764"/>
              <a:gd name="connsiteY254" fmla="*/ 379895 h 478888"/>
              <a:gd name="connsiteX255" fmla="*/ 1631972 w 2176764"/>
              <a:gd name="connsiteY255" fmla="*/ 379028 h 478888"/>
              <a:gd name="connsiteX256" fmla="*/ 1619156 w 2176764"/>
              <a:gd name="connsiteY256" fmla="*/ 380514 h 478888"/>
              <a:gd name="connsiteX257" fmla="*/ 1609622 w 2176764"/>
              <a:gd name="connsiteY257" fmla="*/ 385839 h 478888"/>
              <a:gd name="connsiteX258" fmla="*/ 1603678 w 2176764"/>
              <a:gd name="connsiteY258" fmla="*/ 396364 h 478888"/>
              <a:gd name="connsiteX259" fmla="*/ 1601635 w 2176764"/>
              <a:gd name="connsiteY259" fmla="*/ 413452 h 478888"/>
              <a:gd name="connsiteX260" fmla="*/ 1603554 w 2176764"/>
              <a:gd name="connsiteY260" fmla="*/ 431221 h 478888"/>
              <a:gd name="connsiteX261" fmla="*/ 1609312 w 2176764"/>
              <a:gd name="connsiteY261" fmla="*/ 441684 h 478888"/>
              <a:gd name="connsiteX262" fmla="*/ 1618661 w 2176764"/>
              <a:gd name="connsiteY262" fmla="*/ 446699 h 478888"/>
              <a:gd name="connsiteX263" fmla="*/ 1631477 w 2176764"/>
              <a:gd name="connsiteY263" fmla="*/ 447999 h 478888"/>
              <a:gd name="connsiteX264" fmla="*/ 1638473 w 2176764"/>
              <a:gd name="connsiteY264" fmla="*/ 447627 h 478888"/>
              <a:gd name="connsiteX265" fmla="*/ 1645469 w 2176764"/>
              <a:gd name="connsiteY265" fmla="*/ 446389 h 478888"/>
              <a:gd name="connsiteX266" fmla="*/ 1645469 w 2176764"/>
              <a:gd name="connsiteY266" fmla="*/ 419767 h 478888"/>
              <a:gd name="connsiteX267" fmla="*/ 1628258 w 2176764"/>
              <a:gd name="connsiteY267" fmla="*/ 419767 h 478888"/>
              <a:gd name="connsiteX268" fmla="*/ 1628258 w 2176764"/>
              <a:gd name="connsiteY268" fmla="*/ 410356 h 478888"/>
              <a:gd name="connsiteX269" fmla="*/ 1656118 w 2176764"/>
              <a:gd name="connsiteY269" fmla="*/ 410356 h 478888"/>
              <a:gd name="connsiteX270" fmla="*/ 1656118 w 2176764"/>
              <a:gd name="connsiteY270" fmla="*/ 454066 h 478888"/>
              <a:gd name="connsiteX271" fmla="*/ 1644912 w 2176764"/>
              <a:gd name="connsiteY271" fmla="*/ 456605 h 478888"/>
              <a:gd name="connsiteX272" fmla="*/ 1630239 w 2176764"/>
              <a:gd name="connsiteY272" fmla="*/ 457657 h 478888"/>
              <a:gd name="connsiteX273" fmla="*/ 1613398 w 2176764"/>
              <a:gd name="connsiteY273" fmla="*/ 455800 h 478888"/>
              <a:gd name="connsiteX274" fmla="*/ 1600768 w 2176764"/>
              <a:gd name="connsiteY274" fmla="*/ 449051 h 478888"/>
              <a:gd name="connsiteX275" fmla="*/ 1592782 w 2176764"/>
              <a:gd name="connsiteY275" fmla="*/ 435555 h 478888"/>
              <a:gd name="connsiteX276" fmla="*/ 1589996 w 2176764"/>
              <a:gd name="connsiteY276" fmla="*/ 413452 h 478888"/>
              <a:gd name="connsiteX277" fmla="*/ 1592844 w 2176764"/>
              <a:gd name="connsiteY277" fmla="*/ 392587 h 478888"/>
              <a:gd name="connsiteX278" fmla="*/ 1601016 w 2176764"/>
              <a:gd name="connsiteY278" fmla="*/ 378905 h 478888"/>
              <a:gd name="connsiteX279" fmla="*/ 1614080 w 2176764"/>
              <a:gd name="connsiteY279" fmla="*/ 371475 h 478888"/>
              <a:gd name="connsiteX280" fmla="*/ 1631477 w 2176764"/>
              <a:gd name="connsiteY280" fmla="*/ 369246 h 478888"/>
              <a:gd name="connsiteX281" fmla="*/ 1522244 w 2176764"/>
              <a:gd name="connsiteY281" fmla="*/ 369246 h 478888"/>
              <a:gd name="connsiteX282" fmla="*/ 1538342 w 2176764"/>
              <a:gd name="connsiteY282" fmla="*/ 371289 h 478888"/>
              <a:gd name="connsiteX283" fmla="*/ 1549919 w 2176764"/>
              <a:gd name="connsiteY283" fmla="*/ 378409 h 478888"/>
              <a:gd name="connsiteX284" fmla="*/ 1556915 w 2176764"/>
              <a:gd name="connsiteY284" fmla="*/ 391968 h 478888"/>
              <a:gd name="connsiteX285" fmla="*/ 1559268 w 2176764"/>
              <a:gd name="connsiteY285" fmla="*/ 413452 h 478888"/>
              <a:gd name="connsiteX286" fmla="*/ 1556915 w 2176764"/>
              <a:gd name="connsiteY286" fmla="*/ 434997 h 478888"/>
              <a:gd name="connsiteX287" fmla="*/ 1549919 w 2176764"/>
              <a:gd name="connsiteY287" fmla="*/ 448556 h 478888"/>
              <a:gd name="connsiteX288" fmla="*/ 1538342 w 2176764"/>
              <a:gd name="connsiteY288" fmla="*/ 455614 h 478888"/>
              <a:gd name="connsiteX289" fmla="*/ 1522244 w 2176764"/>
              <a:gd name="connsiteY289" fmla="*/ 457657 h 478888"/>
              <a:gd name="connsiteX290" fmla="*/ 1506209 w 2176764"/>
              <a:gd name="connsiteY290" fmla="*/ 455614 h 478888"/>
              <a:gd name="connsiteX291" fmla="*/ 1494631 w 2176764"/>
              <a:gd name="connsiteY291" fmla="*/ 448556 h 478888"/>
              <a:gd name="connsiteX292" fmla="*/ 1487573 w 2176764"/>
              <a:gd name="connsiteY292" fmla="*/ 434997 h 478888"/>
              <a:gd name="connsiteX293" fmla="*/ 1485221 w 2176764"/>
              <a:gd name="connsiteY293" fmla="*/ 413452 h 478888"/>
              <a:gd name="connsiteX294" fmla="*/ 1487573 w 2176764"/>
              <a:gd name="connsiteY294" fmla="*/ 391968 h 478888"/>
              <a:gd name="connsiteX295" fmla="*/ 1494631 w 2176764"/>
              <a:gd name="connsiteY295" fmla="*/ 378409 h 478888"/>
              <a:gd name="connsiteX296" fmla="*/ 1506209 w 2176764"/>
              <a:gd name="connsiteY296" fmla="*/ 371289 h 478888"/>
              <a:gd name="connsiteX297" fmla="*/ 1522244 w 2176764"/>
              <a:gd name="connsiteY297" fmla="*/ 369246 h 478888"/>
              <a:gd name="connsiteX298" fmla="*/ 1093619 w 2176764"/>
              <a:gd name="connsiteY298" fmla="*/ 369246 h 478888"/>
              <a:gd name="connsiteX299" fmla="*/ 1109717 w 2176764"/>
              <a:gd name="connsiteY299" fmla="*/ 371289 h 478888"/>
              <a:gd name="connsiteX300" fmla="*/ 1121294 w 2176764"/>
              <a:gd name="connsiteY300" fmla="*/ 378409 h 478888"/>
              <a:gd name="connsiteX301" fmla="*/ 1128290 w 2176764"/>
              <a:gd name="connsiteY301" fmla="*/ 391968 h 478888"/>
              <a:gd name="connsiteX302" fmla="*/ 1130643 w 2176764"/>
              <a:gd name="connsiteY302" fmla="*/ 413452 h 478888"/>
              <a:gd name="connsiteX303" fmla="*/ 1128290 w 2176764"/>
              <a:gd name="connsiteY303" fmla="*/ 434997 h 478888"/>
              <a:gd name="connsiteX304" fmla="*/ 1121294 w 2176764"/>
              <a:gd name="connsiteY304" fmla="*/ 448556 h 478888"/>
              <a:gd name="connsiteX305" fmla="*/ 1109717 w 2176764"/>
              <a:gd name="connsiteY305" fmla="*/ 455614 h 478888"/>
              <a:gd name="connsiteX306" fmla="*/ 1093619 w 2176764"/>
              <a:gd name="connsiteY306" fmla="*/ 457657 h 478888"/>
              <a:gd name="connsiteX307" fmla="*/ 1077584 w 2176764"/>
              <a:gd name="connsiteY307" fmla="*/ 455614 h 478888"/>
              <a:gd name="connsiteX308" fmla="*/ 1066006 w 2176764"/>
              <a:gd name="connsiteY308" fmla="*/ 448556 h 478888"/>
              <a:gd name="connsiteX309" fmla="*/ 1058948 w 2176764"/>
              <a:gd name="connsiteY309" fmla="*/ 434997 h 478888"/>
              <a:gd name="connsiteX310" fmla="*/ 1056596 w 2176764"/>
              <a:gd name="connsiteY310" fmla="*/ 413452 h 478888"/>
              <a:gd name="connsiteX311" fmla="*/ 1058948 w 2176764"/>
              <a:gd name="connsiteY311" fmla="*/ 391968 h 478888"/>
              <a:gd name="connsiteX312" fmla="*/ 1066006 w 2176764"/>
              <a:gd name="connsiteY312" fmla="*/ 378409 h 478888"/>
              <a:gd name="connsiteX313" fmla="*/ 1077584 w 2176764"/>
              <a:gd name="connsiteY313" fmla="*/ 371289 h 478888"/>
              <a:gd name="connsiteX314" fmla="*/ 1093619 w 2176764"/>
              <a:gd name="connsiteY314" fmla="*/ 369246 h 478888"/>
              <a:gd name="connsiteX315" fmla="*/ 184597 w 2176764"/>
              <a:gd name="connsiteY315" fmla="*/ 178247 h 478888"/>
              <a:gd name="connsiteX316" fmla="*/ 184597 w 2176764"/>
              <a:gd name="connsiteY316" fmla="*/ 300640 h 478888"/>
              <a:gd name="connsiteX317" fmla="*/ 245794 w 2176764"/>
              <a:gd name="connsiteY317" fmla="*/ 300641 h 478888"/>
              <a:gd name="connsiteX318" fmla="*/ 306991 w 2176764"/>
              <a:gd name="connsiteY318" fmla="*/ 239444 h 478888"/>
              <a:gd name="connsiteX319" fmla="*/ 245794 w 2176764"/>
              <a:gd name="connsiteY319" fmla="*/ 178247 h 478888"/>
              <a:gd name="connsiteX320" fmla="*/ 239444 w 2176764"/>
              <a:gd name="connsiteY320" fmla="*/ 83694 h 478888"/>
              <a:gd name="connsiteX321" fmla="*/ 284145 w 2176764"/>
              <a:gd name="connsiteY321" fmla="*/ 131523 h 478888"/>
              <a:gd name="connsiteX322" fmla="*/ 349575 w 2176764"/>
              <a:gd name="connsiteY322" fmla="*/ 129312 h 478888"/>
              <a:gd name="connsiteX323" fmla="*/ 347364 w 2176764"/>
              <a:gd name="connsiteY323" fmla="*/ 194742 h 478888"/>
              <a:gd name="connsiteX324" fmla="*/ 395193 w 2176764"/>
              <a:gd name="connsiteY324" fmla="*/ 239444 h 478888"/>
              <a:gd name="connsiteX325" fmla="*/ 347364 w 2176764"/>
              <a:gd name="connsiteY325" fmla="*/ 284145 h 478888"/>
              <a:gd name="connsiteX326" fmla="*/ 349575 w 2176764"/>
              <a:gd name="connsiteY326" fmla="*/ 349575 h 478888"/>
              <a:gd name="connsiteX327" fmla="*/ 284145 w 2176764"/>
              <a:gd name="connsiteY327" fmla="*/ 347364 h 478888"/>
              <a:gd name="connsiteX328" fmla="*/ 239444 w 2176764"/>
              <a:gd name="connsiteY328" fmla="*/ 395193 h 478888"/>
              <a:gd name="connsiteX329" fmla="*/ 194742 w 2176764"/>
              <a:gd name="connsiteY329" fmla="*/ 347364 h 478888"/>
              <a:gd name="connsiteX330" fmla="*/ 129312 w 2176764"/>
              <a:gd name="connsiteY330" fmla="*/ 349575 h 478888"/>
              <a:gd name="connsiteX331" fmla="*/ 131523 w 2176764"/>
              <a:gd name="connsiteY331" fmla="*/ 284145 h 478888"/>
              <a:gd name="connsiteX332" fmla="*/ 83694 w 2176764"/>
              <a:gd name="connsiteY332" fmla="*/ 239444 h 478888"/>
              <a:gd name="connsiteX333" fmla="*/ 131523 w 2176764"/>
              <a:gd name="connsiteY333" fmla="*/ 194742 h 478888"/>
              <a:gd name="connsiteX334" fmla="*/ 129312 w 2176764"/>
              <a:gd name="connsiteY334" fmla="*/ 129312 h 478888"/>
              <a:gd name="connsiteX335" fmla="*/ 194742 w 2176764"/>
              <a:gd name="connsiteY335" fmla="*/ 131523 h 478888"/>
              <a:gd name="connsiteX336" fmla="*/ 2066246 w 2176764"/>
              <a:gd name="connsiteY336" fmla="*/ 48339 h 478888"/>
              <a:gd name="connsiteX337" fmla="*/ 2039728 w 2176764"/>
              <a:gd name="connsiteY337" fmla="*/ 52606 h 478888"/>
              <a:gd name="connsiteX338" fmla="*/ 2023574 w 2176764"/>
              <a:gd name="connsiteY338" fmla="*/ 66018 h 478888"/>
              <a:gd name="connsiteX339" fmla="*/ 2015649 w 2176764"/>
              <a:gd name="connsiteY339" fmla="*/ 89640 h 478888"/>
              <a:gd name="connsiteX340" fmla="*/ 2013515 w 2176764"/>
              <a:gd name="connsiteY340" fmla="*/ 124234 h 478888"/>
              <a:gd name="connsiteX341" fmla="*/ 2015649 w 2176764"/>
              <a:gd name="connsiteY341" fmla="*/ 159286 h 478888"/>
              <a:gd name="connsiteX342" fmla="*/ 2023574 w 2176764"/>
              <a:gd name="connsiteY342" fmla="*/ 182451 h 478888"/>
              <a:gd name="connsiteX343" fmla="*/ 2039728 w 2176764"/>
              <a:gd name="connsiteY343" fmla="*/ 195405 h 478888"/>
              <a:gd name="connsiteX344" fmla="*/ 2066246 w 2176764"/>
              <a:gd name="connsiteY344" fmla="*/ 199520 h 478888"/>
              <a:gd name="connsiteX345" fmla="*/ 2092611 w 2176764"/>
              <a:gd name="connsiteY345" fmla="*/ 195405 h 478888"/>
              <a:gd name="connsiteX346" fmla="*/ 2108613 w 2176764"/>
              <a:gd name="connsiteY346" fmla="*/ 182451 h 478888"/>
              <a:gd name="connsiteX347" fmla="*/ 2116538 w 2176764"/>
              <a:gd name="connsiteY347" fmla="*/ 159286 h 478888"/>
              <a:gd name="connsiteX348" fmla="*/ 2118671 w 2176764"/>
              <a:gd name="connsiteY348" fmla="*/ 124234 h 478888"/>
              <a:gd name="connsiteX349" fmla="*/ 2116538 w 2176764"/>
              <a:gd name="connsiteY349" fmla="*/ 89640 h 478888"/>
              <a:gd name="connsiteX350" fmla="*/ 2108613 w 2176764"/>
              <a:gd name="connsiteY350" fmla="*/ 66018 h 478888"/>
              <a:gd name="connsiteX351" fmla="*/ 2092611 w 2176764"/>
              <a:gd name="connsiteY351" fmla="*/ 52606 h 478888"/>
              <a:gd name="connsiteX352" fmla="*/ 2066246 w 2176764"/>
              <a:gd name="connsiteY352" fmla="*/ 48339 h 478888"/>
              <a:gd name="connsiteX353" fmla="*/ 1561421 w 2176764"/>
              <a:gd name="connsiteY353" fmla="*/ 48339 h 478888"/>
              <a:gd name="connsiteX354" fmla="*/ 1534903 w 2176764"/>
              <a:gd name="connsiteY354" fmla="*/ 52606 h 478888"/>
              <a:gd name="connsiteX355" fmla="*/ 1518749 w 2176764"/>
              <a:gd name="connsiteY355" fmla="*/ 66018 h 478888"/>
              <a:gd name="connsiteX356" fmla="*/ 1510824 w 2176764"/>
              <a:gd name="connsiteY356" fmla="*/ 89640 h 478888"/>
              <a:gd name="connsiteX357" fmla="*/ 1508690 w 2176764"/>
              <a:gd name="connsiteY357" fmla="*/ 124234 h 478888"/>
              <a:gd name="connsiteX358" fmla="*/ 1510824 w 2176764"/>
              <a:gd name="connsiteY358" fmla="*/ 159286 h 478888"/>
              <a:gd name="connsiteX359" fmla="*/ 1518749 w 2176764"/>
              <a:gd name="connsiteY359" fmla="*/ 182451 h 478888"/>
              <a:gd name="connsiteX360" fmla="*/ 1534903 w 2176764"/>
              <a:gd name="connsiteY360" fmla="*/ 195405 h 478888"/>
              <a:gd name="connsiteX361" fmla="*/ 1561421 w 2176764"/>
              <a:gd name="connsiteY361" fmla="*/ 199520 h 478888"/>
              <a:gd name="connsiteX362" fmla="*/ 1587786 w 2176764"/>
              <a:gd name="connsiteY362" fmla="*/ 195405 h 478888"/>
              <a:gd name="connsiteX363" fmla="*/ 1603788 w 2176764"/>
              <a:gd name="connsiteY363" fmla="*/ 182451 h 478888"/>
              <a:gd name="connsiteX364" fmla="*/ 1611713 w 2176764"/>
              <a:gd name="connsiteY364" fmla="*/ 159286 h 478888"/>
              <a:gd name="connsiteX365" fmla="*/ 1613846 w 2176764"/>
              <a:gd name="connsiteY365" fmla="*/ 124234 h 478888"/>
              <a:gd name="connsiteX366" fmla="*/ 1611713 w 2176764"/>
              <a:gd name="connsiteY366" fmla="*/ 89640 h 478888"/>
              <a:gd name="connsiteX367" fmla="*/ 1603788 w 2176764"/>
              <a:gd name="connsiteY367" fmla="*/ 66018 h 478888"/>
              <a:gd name="connsiteX368" fmla="*/ 1587786 w 2176764"/>
              <a:gd name="connsiteY368" fmla="*/ 52606 h 478888"/>
              <a:gd name="connsiteX369" fmla="*/ 1561421 w 2176764"/>
              <a:gd name="connsiteY369" fmla="*/ 48339 h 478888"/>
              <a:gd name="connsiteX370" fmla="*/ 239443 w 2176764"/>
              <a:gd name="connsiteY370" fmla="*/ 26641 h 478888"/>
              <a:gd name="connsiteX371" fmla="*/ 26640 w 2176764"/>
              <a:gd name="connsiteY371" fmla="*/ 239444 h 478888"/>
              <a:gd name="connsiteX372" fmla="*/ 239443 w 2176764"/>
              <a:gd name="connsiteY372" fmla="*/ 452247 h 478888"/>
              <a:gd name="connsiteX373" fmla="*/ 452246 w 2176764"/>
              <a:gd name="connsiteY373" fmla="*/ 239444 h 478888"/>
              <a:gd name="connsiteX374" fmla="*/ 239443 w 2176764"/>
              <a:gd name="connsiteY374" fmla="*/ 26641 h 478888"/>
              <a:gd name="connsiteX375" fmla="*/ 1282224 w 2176764"/>
              <a:gd name="connsiteY375" fmla="*/ 18469 h 478888"/>
              <a:gd name="connsiteX376" fmla="*/ 1322153 w 2176764"/>
              <a:gd name="connsiteY376" fmla="*/ 18469 h 478888"/>
              <a:gd name="connsiteX377" fmla="*/ 1322153 w 2176764"/>
              <a:gd name="connsiteY377" fmla="*/ 194948 h 478888"/>
              <a:gd name="connsiteX378" fmla="*/ 1409021 w 2176764"/>
              <a:gd name="connsiteY378" fmla="*/ 194948 h 478888"/>
              <a:gd name="connsiteX379" fmla="*/ 1409021 w 2176764"/>
              <a:gd name="connsiteY379" fmla="*/ 230000 h 478888"/>
              <a:gd name="connsiteX380" fmla="*/ 1282224 w 2176764"/>
              <a:gd name="connsiteY380" fmla="*/ 230000 h 478888"/>
              <a:gd name="connsiteX381" fmla="*/ 1082199 w 2176764"/>
              <a:gd name="connsiteY381" fmla="*/ 18469 h 478888"/>
              <a:gd name="connsiteX382" fmla="*/ 1207472 w 2176764"/>
              <a:gd name="connsiteY382" fmla="*/ 18469 h 478888"/>
              <a:gd name="connsiteX383" fmla="*/ 1207472 w 2176764"/>
              <a:gd name="connsiteY383" fmla="*/ 53216 h 478888"/>
              <a:gd name="connsiteX384" fmla="*/ 1122128 w 2176764"/>
              <a:gd name="connsiteY384" fmla="*/ 53216 h 478888"/>
              <a:gd name="connsiteX385" fmla="*/ 1122128 w 2176764"/>
              <a:gd name="connsiteY385" fmla="*/ 104422 h 478888"/>
              <a:gd name="connsiteX386" fmla="*/ 1201376 w 2176764"/>
              <a:gd name="connsiteY386" fmla="*/ 104422 h 478888"/>
              <a:gd name="connsiteX387" fmla="*/ 1201376 w 2176764"/>
              <a:gd name="connsiteY387" fmla="*/ 137646 h 478888"/>
              <a:gd name="connsiteX388" fmla="*/ 1122128 w 2176764"/>
              <a:gd name="connsiteY388" fmla="*/ 137646 h 478888"/>
              <a:gd name="connsiteX389" fmla="*/ 1122128 w 2176764"/>
              <a:gd name="connsiteY389" fmla="*/ 194948 h 478888"/>
              <a:gd name="connsiteX390" fmla="*/ 1212958 w 2176764"/>
              <a:gd name="connsiteY390" fmla="*/ 194948 h 478888"/>
              <a:gd name="connsiteX391" fmla="*/ 1212958 w 2176764"/>
              <a:gd name="connsiteY391" fmla="*/ 230000 h 478888"/>
              <a:gd name="connsiteX392" fmla="*/ 1082199 w 2176764"/>
              <a:gd name="connsiteY392" fmla="*/ 230000 h 478888"/>
              <a:gd name="connsiteX393" fmla="*/ 825024 w 2176764"/>
              <a:gd name="connsiteY393" fmla="*/ 18469 h 478888"/>
              <a:gd name="connsiteX394" fmla="*/ 864953 w 2176764"/>
              <a:gd name="connsiteY394" fmla="*/ 18469 h 478888"/>
              <a:gd name="connsiteX395" fmla="*/ 864953 w 2176764"/>
              <a:gd name="connsiteY395" fmla="*/ 100155 h 478888"/>
              <a:gd name="connsiteX396" fmla="*/ 955478 w 2176764"/>
              <a:gd name="connsiteY396" fmla="*/ 100155 h 478888"/>
              <a:gd name="connsiteX397" fmla="*/ 955478 w 2176764"/>
              <a:gd name="connsiteY397" fmla="*/ 18469 h 478888"/>
              <a:gd name="connsiteX398" fmla="*/ 995407 w 2176764"/>
              <a:gd name="connsiteY398" fmla="*/ 18469 h 478888"/>
              <a:gd name="connsiteX399" fmla="*/ 995407 w 2176764"/>
              <a:gd name="connsiteY399" fmla="*/ 230000 h 478888"/>
              <a:gd name="connsiteX400" fmla="*/ 955478 w 2176764"/>
              <a:gd name="connsiteY400" fmla="*/ 230000 h 478888"/>
              <a:gd name="connsiteX401" fmla="*/ 955478 w 2176764"/>
              <a:gd name="connsiteY401" fmla="*/ 133378 h 478888"/>
              <a:gd name="connsiteX402" fmla="*/ 864953 w 2176764"/>
              <a:gd name="connsiteY402" fmla="*/ 133378 h 478888"/>
              <a:gd name="connsiteX403" fmla="*/ 864953 w 2176764"/>
              <a:gd name="connsiteY403" fmla="*/ 230000 h 478888"/>
              <a:gd name="connsiteX404" fmla="*/ 825024 w 2176764"/>
              <a:gd name="connsiteY404" fmla="*/ 230000 h 478888"/>
              <a:gd name="connsiteX405" fmla="*/ 615017 w 2176764"/>
              <a:gd name="connsiteY405" fmla="*/ 18469 h 478888"/>
              <a:gd name="connsiteX406" fmla="*/ 769855 w 2176764"/>
              <a:gd name="connsiteY406" fmla="*/ 18469 h 478888"/>
              <a:gd name="connsiteX407" fmla="*/ 769855 w 2176764"/>
              <a:gd name="connsiteY407" fmla="*/ 53521 h 478888"/>
              <a:gd name="connsiteX408" fmla="*/ 712248 w 2176764"/>
              <a:gd name="connsiteY408" fmla="*/ 53521 h 478888"/>
              <a:gd name="connsiteX409" fmla="*/ 712248 w 2176764"/>
              <a:gd name="connsiteY409" fmla="*/ 230000 h 478888"/>
              <a:gd name="connsiteX410" fmla="*/ 672319 w 2176764"/>
              <a:gd name="connsiteY410" fmla="*/ 230000 h 478888"/>
              <a:gd name="connsiteX411" fmla="*/ 672319 w 2176764"/>
              <a:gd name="connsiteY411" fmla="*/ 53521 h 478888"/>
              <a:gd name="connsiteX412" fmla="*/ 615017 w 2176764"/>
              <a:gd name="connsiteY412" fmla="*/ 53521 h 478888"/>
              <a:gd name="connsiteX413" fmla="*/ 2066246 w 2176764"/>
              <a:gd name="connsiteY413" fmla="*/ 15421 h 478888"/>
              <a:gd name="connsiteX414" fmla="*/ 2106632 w 2176764"/>
              <a:gd name="connsiteY414" fmla="*/ 20450 h 478888"/>
              <a:gd name="connsiteX415" fmla="*/ 2136197 w 2176764"/>
              <a:gd name="connsiteY415" fmla="*/ 37824 h 478888"/>
              <a:gd name="connsiteX416" fmla="*/ 2154333 w 2176764"/>
              <a:gd name="connsiteY416" fmla="*/ 71199 h 478888"/>
              <a:gd name="connsiteX417" fmla="*/ 2160429 w 2176764"/>
              <a:gd name="connsiteY417" fmla="*/ 124234 h 478888"/>
              <a:gd name="connsiteX418" fmla="*/ 2154333 w 2176764"/>
              <a:gd name="connsiteY418" fmla="*/ 177574 h 478888"/>
              <a:gd name="connsiteX419" fmla="*/ 2136197 w 2176764"/>
              <a:gd name="connsiteY419" fmla="*/ 210950 h 478888"/>
              <a:gd name="connsiteX420" fmla="*/ 2106632 w 2176764"/>
              <a:gd name="connsiteY420" fmla="*/ 228171 h 478888"/>
              <a:gd name="connsiteX421" fmla="*/ 2066246 w 2176764"/>
              <a:gd name="connsiteY421" fmla="*/ 233048 h 478888"/>
              <a:gd name="connsiteX422" fmla="*/ 2025707 w 2176764"/>
              <a:gd name="connsiteY422" fmla="*/ 228171 h 478888"/>
              <a:gd name="connsiteX423" fmla="*/ 1996142 w 2176764"/>
              <a:gd name="connsiteY423" fmla="*/ 210950 h 478888"/>
              <a:gd name="connsiteX424" fmla="*/ 1978006 w 2176764"/>
              <a:gd name="connsiteY424" fmla="*/ 177574 h 478888"/>
              <a:gd name="connsiteX425" fmla="*/ 1971758 w 2176764"/>
              <a:gd name="connsiteY425" fmla="*/ 124234 h 478888"/>
              <a:gd name="connsiteX426" fmla="*/ 1978006 w 2176764"/>
              <a:gd name="connsiteY426" fmla="*/ 71199 h 478888"/>
              <a:gd name="connsiteX427" fmla="*/ 1996142 w 2176764"/>
              <a:gd name="connsiteY427" fmla="*/ 37824 h 478888"/>
              <a:gd name="connsiteX428" fmla="*/ 2025707 w 2176764"/>
              <a:gd name="connsiteY428" fmla="*/ 20450 h 478888"/>
              <a:gd name="connsiteX429" fmla="*/ 2066246 w 2176764"/>
              <a:gd name="connsiteY429" fmla="*/ 15421 h 478888"/>
              <a:gd name="connsiteX430" fmla="*/ 1838179 w 2176764"/>
              <a:gd name="connsiteY430" fmla="*/ 15421 h 478888"/>
              <a:gd name="connsiteX431" fmla="*/ 1853419 w 2176764"/>
              <a:gd name="connsiteY431" fmla="*/ 16030 h 478888"/>
              <a:gd name="connsiteX432" fmla="*/ 1868964 w 2176764"/>
              <a:gd name="connsiteY432" fmla="*/ 17554 h 478888"/>
              <a:gd name="connsiteX433" fmla="*/ 1883137 w 2176764"/>
              <a:gd name="connsiteY433" fmla="*/ 19840 h 478888"/>
              <a:gd name="connsiteX434" fmla="*/ 1894262 w 2176764"/>
              <a:gd name="connsiteY434" fmla="*/ 23041 h 478888"/>
              <a:gd name="connsiteX435" fmla="*/ 1894262 w 2176764"/>
              <a:gd name="connsiteY435" fmla="*/ 58398 h 478888"/>
              <a:gd name="connsiteX436" fmla="*/ 1869116 w 2176764"/>
              <a:gd name="connsiteY436" fmla="*/ 51997 h 478888"/>
              <a:gd name="connsiteX437" fmla="*/ 1840922 w 2176764"/>
              <a:gd name="connsiteY437" fmla="*/ 49863 h 478888"/>
              <a:gd name="connsiteX438" fmla="*/ 1812728 w 2176764"/>
              <a:gd name="connsiteY438" fmla="*/ 53216 h 478888"/>
              <a:gd name="connsiteX439" fmla="*/ 1792611 w 2176764"/>
              <a:gd name="connsiteY439" fmla="*/ 65103 h 478888"/>
              <a:gd name="connsiteX440" fmla="*/ 1780572 w 2176764"/>
              <a:gd name="connsiteY440" fmla="*/ 87963 h 478888"/>
              <a:gd name="connsiteX441" fmla="*/ 1776609 w 2176764"/>
              <a:gd name="connsiteY441" fmla="*/ 124234 h 478888"/>
              <a:gd name="connsiteX442" fmla="*/ 1780267 w 2176764"/>
              <a:gd name="connsiteY442" fmla="*/ 162030 h 478888"/>
              <a:gd name="connsiteX443" fmla="*/ 1791545 w 2176764"/>
              <a:gd name="connsiteY443" fmla="*/ 184890 h 478888"/>
              <a:gd name="connsiteX444" fmla="*/ 1810899 w 2176764"/>
              <a:gd name="connsiteY444" fmla="*/ 196167 h 478888"/>
              <a:gd name="connsiteX445" fmla="*/ 1839093 w 2176764"/>
              <a:gd name="connsiteY445" fmla="*/ 199215 h 478888"/>
              <a:gd name="connsiteX446" fmla="*/ 1852962 w 2176764"/>
              <a:gd name="connsiteY446" fmla="*/ 198758 h 478888"/>
              <a:gd name="connsiteX447" fmla="*/ 1865611 w 2176764"/>
              <a:gd name="connsiteY447" fmla="*/ 196777 h 478888"/>
              <a:gd name="connsiteX448" fmla="*/ 1865611 w 2176764"/>
              <a:gd name="connsiteY448" fmla="*/ 144351 h 478888"/>
              <a:gd name="connsiteX449" fmla="*/ 1827511 w 2176764"/>
              <a:gd name="connsiteY449" fmla="*/ 144351 h 478888"/>
              <a:gd name="connsiteX450" fmla="*/ 1827511 w 2176764"/>
              <a:gd name="connsiteY450" fmla="*/ 110823 h 478888"/>
              <a:gd name="connsiteX451" fmla="*/ 1903101 w 2176764"/>
              <a:gd name="connsiteY451" fmla="*/ 110823 h 478888"/>
              <a:gd name="connsiteX452" fmla="*/ 1903101 w 2176764"/>
              <a:gd name="connsiteY452" fmla="*/ 223904 h 478888"/>
              <a:gd name="connsiteX453" fmla="*/ 1873536 w 2176764"/>
              <a:gd name="connsiteY453" fmla="*/ 230305 h 478888"/>
              <a:gd name="connsiteX454" fmla="*/ 1836045 w 2176764"/>
              <a:gd name="connsiteY454" fmla="*/ 233048 h 478888"/>
              <a:gd name="connsiteX455" fmla="*/ 1793069 w 2176764"/>
              <a:gd name="connsiteY455" fmla="*/ 228476 h 478888"/>
              <a:gd name="connsiteX456" fmla="*/ 1760912 w 2176764"/>
              <a:gd name="connsiteY456" fmla="*/ 211864 h 478888"/>
              <a:gd name="connsiteX457" fmla="*/ 1740643 w 2176764"/>
              <a:gd name="connsiteY457" fmla="*/ 178641 h 478888"/>
              <a:gd name="connsiteX458" fmla="*/ 1733633 w 2176764"/>
              <a:gd name="connsiteY458" fmla="*/ 124234 h 478888"/>
              <a:gd name="connsiteX459" fmla="*/ 1740795 w 2176764"/>
              <a:gd name="connsiteY459" fmla="*/ 72876 h 478888"/>
              <a:gd name="connsiteX460" fmla="*/ 1761522 w 2176764"/>
              <a:gd name="connsiteY460" fmla="*/ 39195 h 478888"/>
              <a:gd name="connsiteX461" fmla="*/ 1794440 w 2176764"/>
              <a:gd name="connsiteY461" fmla="*/ 20907 h 478888"/>
              <a:gd name="connsiteX462" fmla="*/ 1838179 w 2176764"/>
              <a:gd name="connsiteY462" fmla="*/ 15421 h 478888"/>
              <a:gd name="connsiteX463" fmla="*/ 1561421 w 2176764"/>
              <a:gd name="connsiteY463" fmla="*/ 15421 h 478888"/>
              <a:gd name="connsiteX464" fmla="*/ 1601807 w 2176764"/>
              <a:gd name="connsiteY464" fmla="*/ 20450 h 478888"/>
              <a:gd name="connsiteX465" fmla="*/ 1631372 w 2176764"/>
              <a:gd name="connsiteY465" fmla="*/ 37824 h 478888"/>
              <a:gd name="connsiteX466" fmla="*/ 1649508 w 2176764"/>
              <a:gd name="connsiteY466" fmla="*/ 71199 h 478888"/>
              <a:gd name="connsiteX467" fmla="*/ 1655604 w 2176764"/>
              <a:gd name="connsiteY467" fmla="*/ 124234 h 478888"/>
              <a:gd name="connsiteX468" fmla="*/ 1649508 w 2176764"/>
              <a:gd name="connsiteY468" fmla="*/ 177574 h 478888"/>
              <a:gd name="connsiteX469" fmla="*/ 1631372 w 2176764"/>
              <a:gd name="connsiteY469" fmla="*/ 210950 h 478888"/>
              <a:gd name="connsiteX470" fmla="*/ 1601807 w 2176764"/>
              <a:gd name="connsiteY470" fmla="*/ 228171 h 478888"/>
              <a:gd name="connsiteX471" fmla="*/ 1561421 w 2176764"/>
              <a:gd name="connsiteY471" fmla="*/ 233048 h 478888"/>
              <a:gd name="connsiteX472" fmla="*/ 1520882 w 2176764"/>
              <a:gd name="connsiteY472" fmla="*/ 228171 h 478888"/>
              <a:gd name="connsiteX473" fmla="*/ 1491317 w 2176764"/>
              <a:gd name="connsiteY473" fmla="*/ 210950 h 478888"/>
              <a:gd name="connsiteX474" fmla="*/ 1473181 w 2176764"/>
              <a:gd name="connsiteY474" fmla="*/ 177574 h 478888"/>
              <a:gd name="connsiteX475" fmla="*/ 1466933 w 2176764"/>
              <a:gd name="connsiteY475" fmla="*/ 124234 h 478888"/>
              <a:gd name="connsiteX476" fmla="*/ 1473181 w 2176764"/>
              <a:gd name="connsiteY476" fmla="*/ 71199 h 478888"/>
              <a:gd name="connsiteX477" fmla="*/ 1491317 w 2176764"/>
              <a:gd name="connsiteY477" fmla="*/ 37824 h 478888"/>
              <a:gd name="connsiteX478" fmla="*/ 1520882 w 2176764"/>
              <a:gd name="connsiteY478" fmla="*/ 20450 h 478888"/>
              <a:gd name="connsiteX479" fmla="*/ 1561421 w 2176764"/>
              <a:gd name="connsiteY479" fmla="*/ 15421 h 478888"/>
              <a:gd name="connsiteX480" fmla="*/ 239444 w 2176764"/>
              <a:gd name="connsiteY480" fmla="*/ 0 h 478888"/>
              <a:gd name="connsiteX481" fmla="*/ 478888 w 2176764"/>
              <a:gd name="connsiteY481" fmla="*/ 239444 h 478888"/>
              <a:gd name="connsiteX482" fmla="*/ 239444 w 2176764"/>
              <a:gd name="connsiteY482" fmla="*/ 478888 h 478888"/>
              <a:gd name="connsiteX483" fmla="*/ 0 w 2176764"/>
              <a:gd name="connsiteY483" fmla="*/ 239444 h 478888"/>
              <a:gd name="connsiteX484" fmla="*/ 239444 w 2176764"/>
              <a:gd name="connsiteY484" fmla="*/ 0 h 478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Lst>
            <a:rect l="l" t="t" r="r" b="b"/>
            <a:pathLst>
              <a:path w="2176764" h="478888">
                <a:moveTo>
                  <a:pt x="650145" y="380886"/>
                </a:moveTo>
                <a:lnTo>
                  <a:pt x="635410" y="420881"/>
                </a:lnTo>
                <a:lnTo>
                  <a:pt x="666118" y="420881"/>
                </a:lnTo>
                <a:lnTo>
                  <a:pt x="651631" y="380886"/>
                </a:lnTo>
                <a:close/>
                <a:moveTo>
                  <a:pt x="2041766" y="380143"/>
                </a:moveTo>
                <a:lnTo>
                  <a:pt x="2041766" y="412585"/>
                </a:lnTo>
                <a:lnTo>
                  <a:pt x="2051425" y="412585"/>
                </a:lnTo>
                <a:cubicBezTo>
                  <a:pt x="2055387" y="412585"/>
                  <a:pt x="2058792" y="412399"/>
                  <a:pt x="2061640" y="412028"/>
                </a:cubicBezTo>
                <a:cubicBezTo>
                  <a:pt x="2064488" y="411656"/>
                  <a:pt x="2066820" y="410893"/>
                  <a:pt x="2068636" y="409737"/>
                </a:cubicBezTo>
                <a:cubicBezTo>
                  <a:pt x="2070452" y="408581"/>
                  <a:pt x="2071794" y="406889"/>
                  <a:pt x="2072661" y="404660"/>
                </a:cubicBezTo>
                <a:cubicBezTo>
                  <a:pt x="2073528" y="402431"/>
                  <a:pt x="2073961" y="399501"/>
                  <a:pt x="2073961" y="395869"/>
                </a:cubicBezTo>
                <a:cubicBezTo>
                  <a:pt x="2073961" y="392649"/>
                  <a:pt x="2073528" y="390008"/>
                  <a:pt x="2072661" y="387944"/>
                </a:cubicBezTo>
                <a:cubicBezTo>
                  <a:pt x="2071794" y="385880"/>
                  <a:pt x="2070452" y="384270"/>
                  <a:pt x="2068636" y="383115"/>
                </a:cubicBezTo>
                <a:cubicBezTo>
                  <a:pt x="2066820" y="381959"/>
                  <a:pt x="2064488" y="381175"/>
                  <a:pt x="2061640" y="380762"/>
                </a:cubicBezTo>
                <a:cubicBezTo>
                  <a:pt x="2058792" y="380349"/>
                  <a:pt x="2055387" y="380143"/>
                  <a:pt x="2051425" y="380143"/>
                </a:cubicBezTo>
                <a:close/>
                <a:moveTo>
                  <a:pt x="1270241" y="380143"/>
                </a:moveTo>
                <a:lnTo>
                  <a:pt x="1270241" y="412585"/>
                </a:lnTo>
                <a:lnTo>
                  <a:pt x="1279900" y="412585"/>
                </a:lnTo>
                <a:cubicBezTo>
                  <a:pt x="1283862" y="412585"/>
                  <a:pt x="1287267" y="412399"/>
                  <a:pt x="1290115" y="412028"/>
                </a:cubicBezTo>
                <a:cubicBezTo>
                  <a:pt x="1292963" y="411656"/>
                  <a:pt x="1295295" y="410893"/>
                  <a:pt x="1297111" y="409737"/>
                </a:cubicBezTo>
                <a:cubicBezTo>
                  <a:pt x="1298928" y="408581"/>
                  <a:pt x="1300269" y="406889"/>
                  <a:pt x="1301136" y="404660"/>
                </a:cubicBezTo>
                <a:cubicBezTo>
                  <a:pt x="1302002" y="402431"/>
                  <a:pt x="1302436" y="399501"/>
                  <a:pt x="1302436" y="395869"/>
                </a:cubicBezTo>
                <a:cubicBezTo>
                  <a:pt x="1302436" y="392649"/>
                  <a:pt x="1302002" y="390008"/>
                  <a:pt x="1301136" y="387944"/>
                </a:cubicBezTo>
                <a:cubicBezTo>
                  <a:pt x="1300269" y="385880"/>
                  <a:pt x="1298928" y="384270"/>
                  <a:pt x="1297111" y="383115"/>
                </a:cubicBezTo>
                <a:cubicBezTo>
                  <a:pt x="1295295" y="381959"/>
                  <a:pt x="1292963" y="381175"/>
                  <a:pt x="1290115" y="380762"/>
                </a:cubicBezTo>
                <a:cubicBezTo>
                  <a:pt x="1287267" y="380349"/>
                  <a:pt x="1283862" y="380143"/>
                  <a:pt x="1279900" y="380143"/>
                </a:cubicBezTo>
                <a:close/>
                <a:moveTo>
                  <a:pt x="822566" y="380143"/>
                </a:moveTo>
                <a:lnTo>
                  <a:pt x="822566" y="446637"/>
                </a:lnTo>
                <a:lnTo>
                  <a:pt x="835939" y="446637"/>
                </a:lnTo>
                <a:cubicBezTo>
                  <a:pt x="840397" y="446637"/>
                  <a:pt x="844483" y="446121"/>
                  <a:pt x="848198" y="445089"/>
                </a:cubicBezTo>
                <a:cubicBezTo>
                  <a:pt x="851913" y="444057"/>
                  <a:pt x="855112" y="442282"/>
                  <a:pt x="857795" y="439765"/>
                </a:cubicBezTo>
                <a:cubicBezTo>
                  <a:pt x="860477" y="437247"/>
                  <a:pt x="862541" y="433842"/>
                  <a:pt x="863986" y="429549"/>
                </a:cubicBezTo>
                <a:cubicBezTo>
                  <a:pt x="865430" y="425256"/>
                  <a:pt x="866153" y="419891"/>
                  <a:pt x="866153" y="413452"/>
                </a:cubicBezTo>
                <a:cubicBezTo>
                  <a:pt x="866153" y="406600"/>
                  <a:pt x="865389" y="401007"/>
                  <a:pt x="863862" y="396673"/>
                </a:cubicBezTo>
                <a:cubicBezTo>
                  <a:pt x="862335" y="392340"/>
                  <a:pt x="860230" y="388955"/>
                  <a:pt x="857547" y="386520"/>
                </a:cubicBezTo>
                <a:cubicBezTo>
                  <a:pt x="854864" y="384085"/>
                  <a:pt x="851686" y="382413"/>
                  <a:pt x="848012" y="381505"/>
                </a:cubicBezTo>
                <a:cubicBezTo>
                  <a:pt x="844339" y="380597"/>
                  <a:pt x="840315" y="380143"/>
                  <a:pt x="835939" y="380143"/>
                </a:cubicBezTo>
                <a:close/>
                <a:moveTo>
                  <a:pt x="727316" y="380143"/>
                </a:moveTo>
                <a:lnTo>
                  <a:pt x="727316" y="446637"/>
                </a:lnTo>
                <a:lnTo>
                  <a:pt x="740690" y="446637"/>
                </a:lnTo>
                <a:cubicBezTo>
                  <a:pt x="745147" y="446637"/>
                  <a:pt x="749233" y="446121"/>
                  <a:pt x="752948" y="445089"/>
                </a:cubicBezTo>
                <a:cubicBezTo>
                  <a:pt x="756663" y="444057"/>
                  <a:pt x="759862" y="442282"/>
                  <a:pt x="762545" y="439765"/>
                </a:cubicBezTo>
                <a:cubicBezTo>
                  <a:pt x="765227" y="437247"/>
                  <a:pt x="767291" y="433842"/>
                  <a:pt x="768736" y="429549"/>
                </a:cubicBezTo>
                <a:cubicBezTo>
                  <a:pt x="770180" y="425256"/>
                  <a:pt x="770903" y="419891"/>
                  <a:pt x="770903" y="413452"/>
                </a:cubicBezTo>
                <a:cubicBezTo>
                  <a:pt x="770903" y="406600"/>
                  <a:pt x="770139" y="401007"/>
                  <a:pt x="768612" y="396673"/>
                </a:cubicBezTo>
                <a:cubicBezTo>
                  <a:pt x="767085" y="392340"/>
                  <a:pt x="764980" y="388955"/>
                  <a:pt x="762297" y="386520"/>
                </a:cubicBezTo>
                <a:cubicBezTo>
                  <a:pt x="759614" y="384085"/>
                  <a:pt x="756436" y="382413"/>
                  <a:pt x="752762" y="381505"/>
                </a:cubicBezTo>
                <a:cubicBezTo>
                  <a:pt x="749089" y="380597"/>
                  <a:pt x="745065" y="380143"/>
                  <a:pt x="740690" y="380143"/>
                </a:cubicBezTo>
                <a:close/>
                <a:moveTo>
                  <a:pt x="1722269" y="378657"/>
                </a:moveTo>
                <a:cubicBezTo>
                  <a:pt x="1717069" y="378657"/>
                  <a:pt x="1712817" y="379359"/>
                  <a:pt x="1709515" y="380762"/>
                </a:cubicBezTo>
                <a:cubicBezTo>
                  <a:pt x="1706213" y="382165"/>
                  <a:pt x="1703634" y="384291"/>
                  <a:pt x="1701776" y="387139"/>
                </a:cubicBezTo>
                <a:cubicBezTo>
                  <a:pt x="1699919" y="389987"/>
                  <a:pt x="1698639" y="393598"/>
                  <a:pt x="1697938" y="397974"/>
                </a:cubicBezTo>
                <a:cubicBezTo>
                  <a:pt x="1697236" y="402349"/>
                  <a:pt x="1696885" y="407508"/>
                  <a:pt x="1696885" y="413452"/>
                </a:cubicBezTo>
                <a:cubicBezTo>
                  <a:pt x="1696885" y="419560"/>
                  <a:pt x="1697236" y="424802"/>
                  <a:pt x="1697938" y="429178"/>
                </a:cubicBezTo>
                <a:cubicBezTo>
                  <a:pt x="1698639" y="433553"/>
                  <a:pt x="1699919" y="437144"/>
                  <a:pt x="1701776" y="439950"/>
                </a:cubicBezTo>
                <a:cubicBezTo>
                  <a:pt x="1703634" y="442757"/>
                  <a:pt x="1706213" y="444821"/>
                  <a:pt x="1709515" y="446142"/>
                </a:cubicBezTo>
                <a:cubicBezTo>
                  <a:pt x="1712817" y="447462"/>
                  <a:pt x="1717069" y="448123"/>
                  <a:pt x="1722269" y="448123"/>
                </a:cubicBezTo>
                <a:cubicBezTo>
                  <a:pt x="1727552" y="448123"/>
                  <a:pt x="1731845" y="447462"/>
                  <a:pt x="1735147" y="446142"/>
                </a:cubicBezTo>
                <a:cubicBezTo>
                  <a:pt x="1738449" y="444821"/>
                  <a:pt x="1741029" y="442757"/>
                  <a:pt x="1742886" y="439950"/>
                </a:cubicBezTo>
                <a:cubicBezTo>
                  <a:pt x="1744744" y="437144"/>
                  <a:pt x="1746023" y="433553"/>
                  <a:pt x="1746725" y="429178"/>
                </a:cubicBezTo>
                <a:cubicBezTo>
                  <a:pt x="1747426" y="424802"/>
                  <a:pt x="1747777" y="419560"/>
                  <a:pt x="1747777" y="413452"/>
                </a:cubicBezTo>
                <a:cubicBezTo>
                  <a:pt x="1747777" y="407508"/>
                  <a:pt x="1747426" y="402349"/>
                  <a:pt x="1746725" y="397974"/>
                </a:cubicBezTo>
                <a:cubicBezTo>
                  <a:pt x="1746023" y="393598"/>
                  <a:pt x="1744744" y="389987"/>
                  <a:pt x="1742886" y="387139"/>
                </a:cubicBezTo>
                <a:cubicBezTo>
                  <a:pt x="1741029" y="384291"/>
                  <a:pt x="1738449" y="382165"/>
                  <a:pt x="1735147" y="380762"/>
                </a:cubicBezTo>
                <a:cubicBezTo>
                  <a:pt x="1731845" y="379359"/>
                  <a:pt x="1727552" y="378657"/>
                  <a:pt x="1722269" y="378657"/>
                </a:cubicBezTo>
                <a:close/>
                <a:moveTo>
                  <a:pt x="1522244" y="378657"/>
                </a:moveTo>
                <a:cubicBezTo>
                  <a:pt x="1517044" y="378657"/>
                  <a:pt x="1512792" y="379359"/>
                  <a:pt x="1509490" y="380762"/>
                </a:cubicBezTo>
                <a:cubicBezTo>
                  <a:pt x="1506188" y="382165"/>
                  <a:pt x="1503609" y="384291"/>
                  <a:pt x="1501751" y="387139"/>
                </a:cubicBezTo>
                <a:cubicBezTo>
                  <a:pt x="1499894" y="389987"/>
                  <a:pt x="1498614" y="393598"/>
                  <a:pt x="1497913" y="397974"/>
                </a:cubicBezTo>
                <a:cubicBezTo>
                  <a:pt x="1497211" y="402349"/>
                  <a:pt x="1496860" y="407508"/>
                  <a:pt x="1496860" y="413452"/>
                </a:cubicBezTo>
                <a:cubicBezTo>
                  <a:pt x="1496860" y="419560"/>
                  <a:pt x="1497211" y="424802"/>
                  <a:pt x="1497913" y="429178"/>
                </a:cubicBezTo>
                <a:cubicBezTo>
                  <a:pt x="1498614" y="433553"/>
                  <a:pt x="1499894" y="437144"/>
                  <a:pt x="1501751" y="439950"/>
                </a:cubicBezTo>
                <a:cubicBezTo>
                  <a:pt x="1503609" y="442757"/>
                  <a:pt x="1506188" y="444821"/>
                  <a:pt x="1509490" y="446142"/>
                </a:cubicBezTo>
                <a:cubicBezTo>
                  <a:pt x="1512792" y="447462"/>
                  <a:pt x="1517044" y="448123"/>
                  <a:pt x="1522244" y="448123"/>
                </a:cubicBezTo>
                <a:cubicBezTo>
                  <a:pt x="1527528" y="448123"/>
                  <a:pt x="1531820" y="447462"/>
                  <a:pt x="1535122" y="446142"/>
                </a:cubicBezTo>
                <a:cubicBezTo>
                  <a:pt x="1538424" y="444821"/>
                  <a:pt x="1541004" y="442757"/>
                  <a:pt x="1542861" y="439950"/>
                </a:cubicBezTo>
                <a:cubicBezTo>
                  <a:pt x="1544719" y="437144"/>
                  <a:pt x="1545998" y="433553"/>
                  <a:pt x="1546700" y="429178"/>
                </a:cubicBezTo>
                <a:cubicBezTo>
                  <a:pt x="1547401" y="424802"/>
                  <a:pt x="1547752" y="419560"/>
                  <a:pt x="1547752" y="413452"/>
                </a:cubicBezTo>
                <a:cubicBezTo>
                  <a:pt x="1547752" y="407508"/>
                  <a:pt x="1547401" y="402349"/>
                  <a:pt x="1546700" y="397974"/>
                </a:cubicBezTo>
                <a:cubicBezTo>
                  <a:pt x="1545998" y="393598"/>
                  <a:pt x="1544719" y="389987"/>
                  <a:pt x="1542861" y="387139"/>
                </a:cubicBezTo>
                <a:cubicBezTo>
                  <a:pt x="1541004" y="384291"/>
                  <a:pt x="1538424" y="382165"/>
                  <a:pt x="1535122" y="380762"/>
                </a:cubicBezTo>
                <a:cubicBezTo>
                  <a:pt x="1531820" y="379359"/>
                  <a:pt x="1527528" y="378657"/>
                  <a:pt x="1522244" y="378657"/>
                </a:cubicBezTo>
                <a:close/>
                <a:moveTo>
                  <a:pt x="1093619" y="378657"/>
                </a:moveTo>
                <a:cubicBezTo>
                  <a:pt x="1088419" y="378657"/>
                  <a:pt x="1084167" y="379359"/>
                  <a:pt x="1080865" y="380762"/>
                </a:cubicBezTo>
                <a:cubicBezTo>
                  <a:pt x="1077563" y="382165"/>
                  <a:pt x="1074984" y="384291"/>
                  <a:pt x="1073126" y="387139"/>
                </a:cubicBezTo>
                <a:cubicBezTo>
                  <a:pt x="1071269" y="389987"/>
                  <a:pt x="1069989" y="393598"/>
                  <a:pt x="1069288" y="397974"/>
                </a:cubicBezTo>
                <a:cubicBezTo>
                  <a:pt x="1068586" y="402349"/>
                  <a:pt x="1068235" y="407508"/>
                  <a:pt x="1068235" y="413452"/>
                </a:cubicBezTo>
                <a:cubicBezTo>
                  <a:pt x="1068235" y="419560"/>
                  <a:pt x="1068586" y="424802"/>
                  <a:pt x="1069288" y="429178"/>
                </a:cubicBezTo>
                <a:cubicBezTo>
                  <a:pt x="1069989" y="433553"/>
                  <a:pt x="1071269" y="437144"/>
                  <a:pt x="1073126" y="439950"/>
                </a:cubicBezTo>
                <a:cubicBezTo>
                  <a:pt x="1074984" y="442757"/>
                  <a:pt x="1077563" y="444821"/>
                  <a:pt x="1080865" y="446142"/>
                </a:cubicBezTo>
                <a:cubicBezTo>
                  <a:pt x="1084167" y="447462"/>
                  <a:pt x="1088419" y="448123"/>
                  <a:pt x="1093619" y="448123"/>
                </a:cubicBezTo>
                <a:cubicBezTo>
                  <a:pt x="1098902" y="448123"/>
                  <a:pt x="1103195" y="447462"/>
                  <a:pt x="1106497" y="446142"/>
                </a:cubicBezTo>
                <a:cubicBezTo>
                  <a:pt x="1109799" y="444821"/>
                  <a:pt x="1112379" y="442757"/>
                  <a:pt x="1114236" y="439950"/>
                </a:cubicBezTo>
                <a:cubicBezTo>
                  <a:pt x="1116094" y="437144"/>
                  <a:pt x="1117373" y="433553"/>
                  <a:pt x="1118075" y="429178"/>
                </a:cubicBezTo>
                <a:cubicBezTo>
                  <a:pt x="1118776" y="424802"/>
                  <a:pt x="1119127" y="419560"/>
                  <a:pt x="1119127" y="413452"/>
                </a:cubicBezTo>
                <a:cubicBezTo>
                  <a:pt x="1119127" y="407508"/>
                  <a:pt x="1118776" y="402349"/>
                  <a:pt x="1118075" y="397974"/>
                </a:cubicBezTo>
                <a:cubicBezTo>
                  <a:pt x="1117373" y="393598"/>
                  <a:pt x="1116094" y="389987"/>
                  <a:pt x="1114236" y="387139"/>
                </a:cubicBezTo>
                <a:cubicBezTo>
                  <a:pt x="1112379" y="384291"/>
                  <a:pt x="1109799" y="382165"/>
                  <a:pt x="1106497" y="380762"/>
                </a:cubicBezTo>
                <a:cubicBezTo>
                  <a:pt x="1103195" y="379359"/>
                  <a:pt x="1098902" y="378657"/>
                  <a:pt x="1093619" y="378657"/>
                </a:cubicBezTo>
                <a:close/>
                <a:moveTo>
                  <a:pt x="2125872" y="370484"/>
                </a:moveTo>
                <a:lnTo>
                  <a:pt x="2173668" y="370484"/>
                </a:lnTo>
                <a:lnTo>
                  <a:pt x="2173668" y="380390"/>
                </a:lnTo>
                <a:lnTo>
                  <a:pt x="2137016" y="380390"/>
                </a:lnTo>
                <a:lnTo>
                  <a:pt x="2137016" y="407013"/>
                </a:lnTo>
                <a:lnTo>
                  <a:pt x="2171192" y="407013"/>
                </a:lnTo>
                <a:lnTo>
                  <a:pt x="2171192" y="416424"/>
                </a:lnTo>
                <a:lnTo>
                  <a:pt x="2137016" y="416424"/>
                </a:lnTo>
                <a:lnTo>
                  <a:pt x="2137016" y="446389"/>
                </a:lnTo>
                <a:lnTo>
                  <a:pt x="2176764" y="446389"/>
                </a:lnTo>
                <a:lnTo>
                  <a:pt x="2176764" y="456419"/>
                </a:lnTo>
                <a:lnTo>
                  <a:pt x="2125872" y="456419"/>
                </a:lnTo>
                <a:close/>
                <a:moveTo>
                  <a:pt x="2030622" y="370484"/>
                </a:moveTo>
                <a:lnTo>
                  <a:pt x="2052415" y="370484"/>
                </a:lnTo>
                <a:cubicBezTo>
                  <a:pt x="2058441" y="370484"/>
                  <a:pt x="2063539" y="370918"/>
                  <a:pt x="2067708" y="371785"/>
                </a:cubicBezTo>
                <a:cubicBezTo>
                  <a:pt x="2071876" y="372651"/>
                  <a:pt x="2075261" y="374075"/>
                  <a:pt x="2077861" y="376057"/>
                </a:cubicBezTo>
                <a:cubicBezTo>
                  <a:pt x="2080462" y="378038"/>
                  <a:pt x="2082340" y="380659"/>
                  <a:pt x="2083495" y="383920"/>
                </a:cubicBezTo>
                <a:cubicBezTo>
                  <a:pt x="2084651" y="387180"/>
                  <a:pt x="2085229" y="391163"/>
                  <a:pt x="2085229" y="395869"/>
                </a:cubicBezTo>
                <a:cubicBezTo>
                  <a:pt x="2085229" y="403298"/>
                  <a:pt x="2083784" y="408932"/>
                  <a:pt x="2080895" y="412771"/>
                </a:cubicBezTo>
                <a:cubicBezTo>
                  <a:pt x="2078006" y="416609"/>
                  <a:pt x="2073589" y="419189"/>
                  <a:pt x="2067646" y="420510"/>
                </a:cubicBezTo>
                <a:lnTo>
                  <a:pt x="2093401" y="456419"/>
                </a:lnTo>
                <a:lnTo>
                  <a:pt x="2080276" y="456419"/>
                </a:lnTo>
                <a:lnTo>
                  <a:pt x="2056625" y="421748"/>
                </a:lnTo>
                <a:cubicBezTo>
                  <a:pt x="2055965" y="421831"/>
                  <a:pt x="2055284" y="421872"/>
                  <a:pt x="2054582" y="421872"/>
                </a:cubicBezTo>
                <a:cubicBezTo>
                  <a:pt x="2053881" y="421872"/>
                  <a:pt x="2053158" y="421872"/>
                  <a:pt x="2052415" y="421872"/>
                </a:cubicBezTo>
                <a:lnTo>
                  <a:pt x="2041766" y="421872"/>
                </a:lnTo>
                <a:lnTo>
                  <a:pt x="2041766" y="456419"/>
                </a:lnTo>
                <a:lnTo>
                  <a:pt x="2030622" y="456419"/>
                </a:lnTo>
                <a:close/>
                <a:moveTo>
                  <a:pt x="1954422" y="370484"/>
                </a:moveTo>
                <a:lnTo>
                  <a:pt x="2002218" y="370484"/>
                </a:lnTo>
                <a:lnTo>
                  <a:pt x="2002218" y="380390"/>
                </a:lnTo>
                <a:lnTo>
                  <a:pt x="1965566" y="380390"/>
                </a:lnTo>
                <a:lnTo>
                  <a:pt x="1965566" y="407013"/>
                </a:lnTo>
                <a:lnTo>
                  <a:pt x="1999742" y="407013"/>
                </a:lnTo>
                <a:lnTo>
                  <a:pt x="1999742" y="416424"/>
                </a:lnTo>
                <a:lnTo>
                  <a:pt x="1965566" y="416424"/>
                </a:lnTo>
                <a:lnTo>
                  <a:pt x="1965566" y="446389"/>
                </a:lnTo>
                <a:lnTo>
                  <a:pt x="2005314" y="446389"/>
                </a:lnTo>
                <a:lnTo>
                  <a:pt x="2005314" y="456419"/>
                </a:lnTo>
                <a:lnTo>
                  <a:pt x="1954422" y="456419"/>
                </a:lnTo>
                <a:close/>
                <a:moveTo>
                  <a:pt x="1859172" y="370484"/>
                </a:moveTo>
                <a:lnTo>
                  <a:pt x="1870316" y="370484"/>
                </a:lnTo>
                <a:lnTo>
                  <a:pt x="1870316" y="405527"/>
                </a:lnTo>
                <a:lnTo>
                  <a:pt x="1912788" y="405527"/>
                </a:lnTo>
                <a:lnTo>
                  <a:pt x="1912788" y="370484"/>
                </a:lnTo>
                <a:lnTo>
                  <a:pt x="1924056" y="370484"/>
                </a:lnTo>
                <a:lnTo>
                  <a:pt x="1924056" y="456419"/>
                </a:lnTo>
                <a:lnTo>
                  <a:pt x="1912788" y="456419"/>
                </a:lnTo>
                <a:lnTo>
                  <a:pt x="1912788" y="414814"/>
                </a:lnTo>
                <a:lnTo>
                  <a:pt x="1870316" y="414814"/>
                </a:lnTo>
                <a:lnTo>
                  <a:pt x="1870316" y="456419"/>
                </a:lnTo>
                <a:lnTo>
                  <a:pt x="1859172" y="456419"/>
                </a:lnTo>
                <a:close/>
                <a:moveTo>
                  <a:pt x="1411497" y="370484"/>
                </a:moveTo>
                <a:lnTo>
                  <a:pt x="1422641" y="370484"/>
                </a:lnTo>
                <a:lnTo>
                  <a:pt x="1422641" y="446389"/>
                </a:lnTo>
                <a:lnTo>
                  <a:pt x="1459913" y="446389"/>
                </a:lnTo>
                <a:lnTo>
                  <a:pt x="1459913" y="456419"/>
                </a:lnTo>
                <a:lnTo>
                  <a:pt x="1411497" y="456419"/>
                </a:lnTo>
                <a:close/>
                <a:moveTo>
                  <a:pt x="1259097" y="370484"/>
                </a:moveTo>
                <a:lnTo>
                  <a:pt x="1280890" y="370484"/>
                </a:lnTo>
                <a:cubicBezTo>
                  <a:pt x="1286916" y="370484"/>
                  <a:pt x="1292014" y="370918"/>
                  <a:pt x="1296183" y="371785"/>
                </a:cubicBezTo>
                <a:cubicBezTo>
                  <a:pt x="1300351" y="372651"/>
                  <a:pt x="1303736" y="374075"/>
                  <a:pt x="1306336" y="376057"/>
                </a:cubicBezTo>
                <a:cubicBezTo>
                  <a:pt x="1308937" y="378038"/>
                  <a:pt x="1310815" y="380659"/>
                  <a:pt x="1311970" y="383920"/>
                </a:cubicBezTo>
                <a:cubicBezTo>
                  <a:pt x="1313126" y="387180"/>
                  <a:pt x="1313704" y="391163"/>
                  <a:pt x="1313704" y="395869"/>
                </a:cubicBezTo>
                <a:cubicBezTo>
                  <a:pt x="1313704" y="403298"/>
                  <a:pt x="1312259" y="408932"/>
                  <a:pt x="1309370" y="412771"/>
                </a:cubicBezTo>
                <a:cubicBezTo>
                  <a:pt x="1306481" y="416609"/>
                  <a:pt x="1302064" y="419189"/>
                  <a:pt x="1296121" y="420510"/>
                </a:cubicBezTo>
                <a:lnTo>
                  <a:pt x="1321876" y="456419"/>
                </a:lnTo>
                <a:lnTo>
                  <a:pt x="1308751" y="456419"/>
                </a:lnTo>
                <a:lnTo>
                  <a:pt x="1285100" y="421748"/>
                </a:lnTo>
                <a:cubicBezTo>
                  <a:pt x="1284440" y="421831"/>
                  <a:pt x="1283759" y="421872"/>
                  <a:pt x="1283057" y="421872"/>
                </a:cubicBezTo>
                <a:cubicBezTo>
                  <a:pt x="1282356" y="421872"/>
                  <a:pt x="1281633" y="421872"/>
                  <a:pt x="1280890" y="421872"/>
                </a:cubicBezTo>
                <a:lnTo>
                  <a:pt x="1270241" y="421872"/>
                </a:lnTo>
                <a:lnTo>
                  <a:pt x="1270241" y="456419"/>
                </a:lnTo>
                <a:lnTo>
                  <a:pt x="1259097" y="456419"/>
                </a:lnTo>
                <a:close/>
                <a:moveTo>
                  <a:pt x="1163476" y="370484"/>
                </a:moveTo>
                <a:lnTo>
                  <a:pt x="1174496" y="370484"/>
                </a:lnTo>
                <a:lnTo>
                  <a:pt x="1174496" y="426206"/>
                </a:lnTo>
                <a:cubicBezTo>
                  <a:pt x="1174496" y="430333"/>
                  <a:pt x="1174868" y="433780"/>
                  <a:pt x="1175610" y="436545"/>
                </a:cubicBezTo>
                <a:cubicBezTo>
                  <a:pt x="1176353" y="439311"/>
                  <a:pt x="1177571" y="441519"/>
                  <a:pt x="1179263" y="443170"/>
                </a:cubicBezTo>
                <a:cubicBezTo>
                  <a:pt x="1180956" y="444821"/>
                  <a:pt x="1183164" y="446018"/>
                  <a:pt x="1185888" y="446761"/>
                </a:cubicBezTo>
                <a:cubicBezTo>
                  <a:pt x="1188612" y="447504"/>
                  <a:pt x="1191955" y="447875"/>
                  <a:pt x="1195918" y="447875"/>
                </a:cubicBezTo>
                <a:cubicBezTo>
                  <a:pt x="1200045" y="447875"/>
                  <a:pt x="1203492" y="447504"/>
                  <a:pt x="1206257" y="446761"/>
                </a:cubicBezTo>
                <a:cubicBezTo>
                  <a:pt x="1209023" y="446018"/>
                  <a:pt x="1211231" y="444821"/>
                  <a:pt x="1212882" y="443170"/>
                </a:cubicBezTo>
                <a:cubicBezTo>
                  <a:pt x="1214533" y="441519"/>
                  <a:pt x="1215688" y="439311"/>
                  <a:pt x="1216349" y="436545"/>
                </a:cubicBezTo>
                <a:cubicBezTo>
                  <a:pt x="1217009" y="433780"/>
                  <a:pt x="1217339" y="430333"/>
                  <a:pt x="1217339" y="426206"/>
                </a:cubicBezTo>
                <a:lnTo>
                  <a:pt x="1217339" y="370484"/>
                </a:lnTo>
                <a:lnTo>
                  <a:pt x="1228360" y="370484"/>
                </a:lnTo>
                <a:lnTo>
                  <a:pt x="1228360" y="428682"/>
                </a:lnTo>
                <a:cubicBezTo>
                  <a:pt x="1228360" y="438836"/>
                  <a:pt x="1225636" y="446203"/>
                  <a:pt x="1220187" y="450785"/>
                </a:cubicBezTo>
                <a:cubicBezTo>
                  <a:pt x="1214739" y="455367"/>
                  <a:pt x="1206608" y="457657"/>
                  <a:pt x="1195794" y="457657"/>
                </a:cubicBezTo>
                <a:cubicBezTo>
                  <a:pt x="1184980" y="457657"/>
                  <a:pt x="1176890" y="455449"/>
                  <a:pt x="1171524" y="451033"/>
                </a:cubicBezTo>
                <a:cubicBezTo>
                  <a:pt x="1166159" y="446616"/>
                  <a:pt x="1163476" y="439166"/>
                  <a:pt x="1163476" y="428682"/>
                </a:cubicBezTo>
                <a:close/>
                <a:moveTo>
                  <a:pt x="962698" y="370484"/>
                </a:moveTo>
                <a:lnTo>
                  <a:pt x="975576" y="370484"/>
                </a:lnTo>
                <a:lnTo>
                  <a:pt x="998731" y="409366"/>
                </a:lnTo>
                <a:lnTo>
                  <a:pt x="999474" y="409366"/>
                </a:lnTo>
                <a:lnTo>
                  <a:pt x="1022506" y="370484"/>
                </a:lnTo>
                <a:lnTo>
                  <a:pt x="1034764" y="370484"/>
                </a:lnTo>
                <a:lnTo>
                  <a:pt x="1004180" y="419395"/>
                </a:lnTo>
                <a:lnTo>
                  <a:pt x="1004180" y="456419"/>
                </a:lnTo>
                <a:lnTo>
                  <a:pt x="993035" y="456419"/>
                </a:lnTo>
                <a:lnTo>
                  <a:pt x="993035" y="419519"/>
                </a:lnTo>
                <a:close/>
                <a:moveTo>
                  <a:pt x="811422" y="370484"/>
                </a:moveTo>
                <a:lnTo>
                  <a:pt x="836187" y="370484"/>
                </a:lnTo>
                <a:cubicBezTo>
                  <a:pt x="842378" y="370484"/>
                  <a:pt x="848012" y="371042"/>
                  <a:pt x="853089" y="372156"/>
                </a:cubicBezTo>
                <a:cubicBezTo>
                  <a:pt x="858166" y="373271"/>
                  <a:pt x="862521" y="375396"/>
                  <a:pt x="866153" y="378533"/>
                </a:cubicBezTo>
                <a:cubicBezTo>
                  <a:pt x="869785" y="381670"/>
                  <a:pt x="872612" y="386045"/>
                  <a:pt x="874635" y="391659"/>
                </a:cubicBezTo>
                <a:cubicBezTo>
                  <a:pt x="876657" y="397272"/>
                  <a:pt x="877669" y="404536"/>
                  <a:pt x="877669" y="413452"/>
                </a:cubicBezTo>
                <a:cubicBezTo>
                  <a:pt x="877669" y="421789"/>
                  <a:pt x="876657" y="428703"/>
                  <a:pt x="874635" y="434192"/>
                </a:cubicBezTo>
                <a:cubicBezTo>
                  <a:pt x="872612" y="439682"/>
                  <a:pt x="869785" y="444078"/>
                  <a:pt x="866153" y="447380"/>
                </a:cubicBezTo>
                <a:cubicBezTo>
                  <a:pt x="862521" y="450682"/>
                  <a:pt x="858166" y="453014"/>
                  <a:pt x="853089" y="454376"/>
                </a:cubicBezTo>
                <a:cubicBezTo>
                  <a:pt x="848012" y="455738"/>
                  <a:pt x="842378" y="456419"/>
                  <a:pt x="836187" y="456419"/>
                </a:cubicBezTo>
                <a:lnTo>
                  <a:pt x="811422" y="456419"/>
                </a:lnTo>
                <a:close/>
                <a:moveTo>
                  <a:pt x="716172" y="370484"/>
                </a:moveTo>
                <a:lnTo>
                  <a:pt x="740937" y="370484"/>
                </a:lnTo>
                <a:cubicBezTo>
                  <a:pt x="747128" y="370484"/>
                  <a:pt x="752762" y="371042"/>
                  <a:pt x="757839" y="372156"/>
                </a:cubicBezTo>
                <a:cubicBezTo>
                  <a:pt x="762916" y="373271"/>
                  <a:pt x="767271" y="375396"/>
                  <a:pt x="770903" y="378533"/>
                </a:cubicBezTo>
                <a:cubicBezTo>
                  <a:pt x="774535" y="381670"/>
                  <a:pt x="777362" y="386045"/>
                  <a:pt x="779385" y="391659"/>
                </a:cubicBezTo>
                <a:cubicBezTo>
                  <a:pt x="781407" y="397272"/>
                  <a:pt x="782419" y="404536"/>
                  <a:pt x="782419" y="413452"/>
                </a:cubicBezTo>
                <a:cubicBezTo>
                  <a:pt x="782419" y="421789"/>
                  <a:pt x="781407" y="428703"/>
                  <a:pt x="779385" y="434192"/>
                </a:cubicBezTo>
                <a:cubicBezTo>
                  <a:pt x="777362" y="439682"/>
                  <a:pt x="774535" y="444078"/>
                  <a:pt x="770903" y="447380"/>
                </a:cubicBezTo>
                <a:cubicBezTo>
                  <a:pt x="767271" y="450682"/>
                  <a:pt x="762916" y="453014"/>
                  <a:pt x="757839" y="454376"/>
                </a:cubicBezTo>
                <a:cubicBezTo>
                  <a:pt x="752762" y="455738"/>
                  <a:pt x="747128" y="456419"/>
                  <a:pt x="740937" y="456419"/>
                </a:cubicBezTo>
                <a:lnTo>
                  <a:pt x="716172" y="456419"/>
                </a:lnTo>
                <a:close/>
                <a:moveTo>
                  <a:pt x="643458" y="370484"/>
                </a:moveTo>
                <a:lnTo>
                  <a:pt x="658317" y="370484"/>
                </a:lnTo>
                <a:lnTo>
                  <a:pt x="690759" y="456419"/>
                </a:lnTo>
                <a:lnTo>
                  <a:pt x="678996" y="456419"/>
                </a:lnTo>
                <a:lnTo>
                  <a:pt x="669709" y="430787"/>
                </a:lnTo>
                <a:lnTo>
                  <a:pt x="631695" y="430787"/>
                </a:lnTo>
                <a:lnTo>
                  <a:pt x="622284" y="456419"/>
                </a:lnTo>
                <a:lnTo>
                  <a:pt x="610892" y="456419"/>
                </a:lnTo>
                <a:close/>
                <a:moveTo>
                  <a:pt x="1722269" y="369246"/>
                </a:moveTo>
                <a:cubicBezTo>
                  <a:pt x="1728378" y="369246"/>
                  <a:pt x="1733744" y="369927"/>
                  <a:pt x="1738367" y="371289"/>
                </a:cubicBezTo>
                <a:cubicBezTo>
                  <a:pt x="1742989" y="372651"/>
                  <a:pt x="1746848" y="375025"/>
                  <a:pt x="1749944" y="378409"/>
                </a:cubicBezTo>
                <a:cubicBezTo>
                  <a:pt x="1753040" y="381794"/>
                  <a:pt x="1755372" y="386313"/>
                  <a:pt x="1756940" y="391968"/>
                </a:cubicBezTo>
                <a:cubicBezTo>
                  <a:pt x="1758509" y="397623"/>
                  <a:pt x="1759293" y="404784"/>
                  <a:pt x="1759293" y="413452"/>
                </a:cubicBezTo>
                <a:cubicBezTo>
                  <a:pt x="1759293" y="422120"/>
                  <a:pt x="1758509" y="429301"/>
                  <a:pt x="1756940" y="434997"/>
                </a:cubicBezTo>
                <a:cubicBezTo>
                  <a:pt x="1755372" y="440693"/>
                  <a:pt x="1753040" y="445213"/>
                  <a:pt x="1749944" y="448556"/>
                </a:cubicBezTo>
                <a:cubicBezTo>
                  <a:pt x="1746848" y="451899"/>
                  <a:pt x="1742989" y="454252"/>
                  <a:pt x="1738367" y="455614"/>
                </a:cubicBezTo>
                <a:cubicBezTo>
                  <a:pt x="1733744" y="456976"/>
                  <a:pt x="1728378" y="457657"/>
                  <a:pt x="1722269" y="457657"/>
                </a:cubicBezTo>
                <a:cubicBezTo>
                  <a:pt x="1716161" y="457657"/>
                  <a:pt x="1710815" y="456976"/>
                  <a:pt x="1706234" y="455614"/>
                </a:cubicBezTo>
                <a:cubicBezTo>
                  <a:pt x="1701652" y="454252"/>
                  <a:pt x="1697793" y="451899"/>
                  <a:pt x="1694656" y="448556"/>
                </a:cubicBezTo>
                <a:cubicBezTo>
                  <a:pt x="1691519" y="445213"/>
                  <a:pt x="1689167" y="440693"/>
                  <a:pt x="1687598" y="434997"/>
                </a:cubicBezTo>
                <a:cubicBezTo>
                  <a:pt x="1686030" y="429301"/>
                  <a:pt x="1685246" y="422120"/>
                  <a:pt x="1685246" y="413452"/>
                </a:cubicBezTo>
                <a:cubicBezTo>
                  <a:pt x="1685246" y="404784"/>
                  <a:pt x="1686030" y="397623"/>
                  <a:pt x="1687598" y="391968"/>
                </a:cubicBezTo>
                <a:cubicBezTo>
                  <a:pt x="1689167" y="386313"/>
                  <a:pt x="1691519" y="381794"/>
                  <a:pt x="1694656" y="378409"/>
                </a:cubicBezTo>
                <a:cubicBezTo>
                  <a:pt x="1697793" y="375025"/>
                  <a:pt x="1701652" y="372651"/>
                  <a:pt x="1706234" y="371289"/>
                </a:cubicBezTo>
                <a:cubicBezTo>
                  <a:pt x="1710815" y="369927"/>
                  <a:pt x="1716161" y="369246"/>
                  <a:pt x="1722269" y="369246"/>
                </a:cubicBezTo>
                <a:close/>
                <a:moveTo>
                  <a:pt x="1631477" y="369246"/>
                </a:moveTo>
                <a:cubicBezTo>
                  <a:pt x="1633458" y="369246"/>
                  <a:pt x="1635501" y="369329"/>
                  <a:pt x="1637606" y="369494"/>
                </a:cubicBezTo>
                <a:cubicBezTo>
                  <a:pt x="1639711" y="369659"/>
                  <a:pt x="1641754" y="369886"/>
                  <a:pt x="1643736" y="370175"/>
                </a:cubicBezTo>
                <a:cubicBezTo>
                  <a:pt x="1645717" y="370464"/>
                  <a:pt x="1647595" y="370815"/>
                  <a:pt x="1649370" y="371227"/>
                </a:cubicBezTo>
                <a:cubicBezTo>
                  <a:pt x="1651145" y="371640"/>
                  <a:pt x="1652651" y="372094"/>
                  <a:pt x="1653889" y="372590"/>
                </a:cubicBezTo>
                <a:lnTo>
                  <a:pt x="1653889" y="382496"/>
                </a:lnTo>
                <a:cubicBezTo>
                  <a:pt x="1651000" y="381340"/>
                  <a:pt x="1647719" y="380473"/>
                  <a:pt x="1644045" y="379895"/>
                </a:cubicBezTo>
                <a:cubicBezTo>
                  <a:pt x="1640372" y="379317"/>
                  <a:pt x="1636347" y="379028"/>
                  <a:pt x="1631972" y="379028"/>
                </a:cubicBezTo>
                <a:cubicBezTo>
                  <a:pt x="1627184" y="379028"/>
                  <a:pt x="1622912" y="379524"/>
                  <a:pt x="1619156" y="380514"/>
                </a:cubicBezTo>
                <a:cubicBezTo>
                  <a:pt x="1615400" y="381505"/>
                  <a:pt x="1612222" y="383280"/>
                  <a:pt x="1609622" y="385839"/>
                </a:cubicBezTo>
                <a:cubicBezTo>
                  <a:pt x="1607022" y="388398"/>
                  <a:pt x="1605040" y="391906"/>
                  <a:pt x="1603678" y="396364"/>
                </a:cubicBezTo>
                <a:cubicBezTo>
                  <a:pt x="1602316" y="400822"/>
                  <a:pt x="1601635" y="406518"/>
                  <a:pt x="1601635" y="413452"/>
                </a:cubicBezTo>
                <a:cubicBezTo>
                  <a:pt x="1601635" y="420799"/>
                  <a:pt x="1602275" y="426722"/>
                  <a:pt x="1603554" y="431221"/>
                </a:cubicBezTo>
                <a:cubicBezTo>
                  <a:pt x="1604834" y="435720"/>
                  <a:pt x="1606753" y="439207"/>
                  <a:pt x="1609312" y="441684"/>
                </a:cubicBezTo>
                <a:cubicBezTo>
                  <a:pt x="1611871" y="444160"/>
                  <a:pt x="1614988" y="445832"/>
                  <a:pt x="1618661" y="446699"/>
                </a:cubicBezTo>
                <a:cubicBezTo>
                  <a:pt x="1622335" y="447566"/>
                  <a:pt x="1626607" y="447999"/>
                  <a:pt x="1631477" y="447999"/>
                </a:cubicBezTo>
                <a:cubicBezTo>
                  <a:pt x="1633458" y="447999"/>
                  <a:pt x="1635790" y="447875"/>
                  <a:pt x="1638473" y="447627"/>
                </a:cubicBezTo>
                <a:cubicBezTo>
                  <a:pt x="1641156" y="447380"/>
                  <a:pt x="1643488" y="446967"/>
                  <a:pt x="1645469" y="446389"/>
                </a:cubicBezTo>
                <a:lnTo>
                  <a:pt x="1645469" y="419767"/>
                </a:lnTo>
                <a:lnTo>
                  <a:pt x="1628258" y="419767"/>
                </a:lnTo>
                <a:lnTo>
                  <a:pt x="1628258" y="410356"/>
                </a:lnTo>
                <a:lnTo>
                  <a:pt x="1656118" y="410356"/>
                </a:lnTo>
                <a:lnTo>
                  <a:pt x="1656118" y="454066"/>
                </a:lnTo>
                <a:cubicBezTo>
                  <a:pt x="1652981" y="455057"/>
                  <a:pt x="1649246" y="455903"/>
                  <a:pt x="1644912" y="456605"/>
                </a:cubicBezTo>
                <a:cubicBezTo>
                  <a:pt x="1640578" y="457306"/>
                  <a:pt x="1635687" y="457657"/>
                  <a:pt x="1630239" y="457657"/>
                </a:cubicBezTo>
                <a:cubicBezTo>
                  <a:pt x="1623965" y="457657"/>
                  <a:pt x="1618352" y="457038"/>
                  <a:pt x="1613398" y="455800"/>
                </a:cubicBezTo>
                <a:cubicBezTo>
                  <a:pt x="1608446" y="454562"/>
                  <a:pt x="1604235" y="452312"/>
                  <a:pt x="1600768" y="449051"/>
                </a:cubicBezTo>
                <a:cubicBezTo>
                  <a:pt x="1597301" y="445791"/>
                  <a:pt x="1594639" y="441292"/>
                  <a:pt x="1592782" y="435555"/>
                </a:cubicBezTo>
                <a:cubicBezTo>
                  <a:pt x="1590924" y="429817"/>
                  <a:pt x="1589996" y="422450"/>
                  <a:pt x="1589996" y="413452"/>
                </a:cubicBezTo>
                <a:cubicBezTo>
                  <a:pt x="1589996" y="405197"/>
                  <a:pt x="1590945" y="398242"/>
                  <a:pt x="1592844" y="392587"/>
                </a:cubicBezTo>
                <a:cubicBezTo>
                  <a:pt x="1594742" y="386933"/>
                  <a:pt x="1597466" y="382372"/>
                  <a:pt x="1601016" y="378905"/>
                </a:cubicBezTo>
                <a:cubicBezTo>
                  <a:pt x="1604566" y="375437"/>
                  <a:pt x="1608920" y="372961"/>
                  <a:pt x="1614080" y="371475"/>
                </a:cubicBezTo>
                <a:cubicBezTo>
                  <a:pt x="1619239" y="369989"/>
                  <a:pt x="1625038" y="369246"/>
                  <a:pt x="1631477" y="369246"/>
                </a:cubicBezTo>
                <a:close/>
                <a:moveTo>
                  <a:pt x="1522244" y="369246"/>
                </a:moveTo>
                <a:cubicBezTo>
                  <a:pt x="1528353" y="369246"/>
                  <a:pt x="1533719" y="369927"/>
                  <a:pt x="1538342" y="371289"/>
                </a:cubicBezTo>
                <a:cubicBezTo>
                  <a:pt x="1542964" y="372651"/>
                  <a:pt x="1546824" y="375025"/>
                  <a:pt x="1549919" y="378409"/>
                </a:cubicBezTo>
                <a:cubicBezTo>
                  <a:pt x="1553015" y="381794"/>
                  <a:pt x="1555347" y="386313"/>
                  <a:pt x="1556915" y="391968"/>
                </a:cubicBezTo>
                <a:cubicBezTo>
                  <a:pt x="1558484" y="397623"/>
                  <a:pt x="1559268" y="404784"/>
                  <a:pt x="1559268" y="413452"/>
                </a:cubicBezTo>
                <a:cubicBezTo>
                  <a:pt x="1559268" y="422120"/>
                  <a:pt x="1558484" y="429301"/>
                  <a:pt x="1556915" y="434997"/>
                </a:cubicBezTo>
                <a:cubicBezTo>
                  <a:pt x="1555347" y="440693"/>
                  <a:pt x="1553015" y="445213"/>
                  <a:pt x="1549919" y="448556"/>
                </a:cubicBezTo>
                <a:cubicBezTo>
                  <a:pt x="1546824" y="451899"/>
                  <a:pt x="1542964" y="454252"/>
                  <a:pt x="1538342" y="455614"/>
                </a:cubicBezTo>
                <a:cubicBezTo>
                  <a:pt x="1533719" y="456976"/>
                  <a:pt x="1528353" y="457657"/>
                  <a:pt x="1522244" y="457657"/>
                </a:cubicBezTo>
                <a:cubicBezTo>
                  <a:pt x="1516136" y="457657"/>
                  <a:pt x="1510791" y="456976"/>
                  <a:pt x="1506209" y="455614"/>
                </a:cubicBezTo>
                <a:cubicBezTo>
                  <a:pt x="1501627" y="454252"/>
                  <a:pt x="1497768" y="451899"/>
                  <a:pt x="1494631" y="448556"/>
                </a:cubicBezTo>
                <a:cubicBezTo>
                  <a:pt x="1491494" y="445213"/>
                  <a:pt x="1489142" y="440693"/>
                  <a:pt x="1487573" y="434997"/>
                </a:cubicBezTo>
                <a:cubicBezTo>
                  <a:pt x="1486005" y="429301"/>
                  <a:pt x="1485221" y="422120"/>
                  <a:pt x="1485221" y="413452"/>
                </a:cubicBezTo>
                <a:cubicBezTo>
                  <a:pt x="1485221" y="404784"/>
                  <a:pt x="1486005" y="397623"/>
                  <a:pt x="1487573" y="391968"/>
                </a:cubicBezTo>
                <a:cubicBezTo>
                  <a:pt x="1489142" y="386313"/>
                  <a:pt x="1491494" y="381794"/>
                  <a:pt x="1494631" y="378409"/>
                </a:cubicBezTo>
                <a:cubicBezTo>
                  <a:pt x="1497768" y="375025"/>
                  <a:pt x="1501627" y="372651"/>
                  <a:pt x="1506209" y="371289"/>
                </a:cubicBezTo>
                <a:cubicBezTo>
                  <a:pt x="1510791" y="369927"/>
                  <a:pt x="1516136" y="369246"/>
                  <a:pt x="1522244" y="369246"/>
                </a:cubicBezTo>
                <a:close/>
                <a:moveTo>
                  <a:pt x="1093619" y="369246"/>
                </a:moveTo>
                <a:cubicBezTo>
                  <a:pt x="1099728" y="369246"/>
                  <a:pt x="1105094" y="369927"/>
                  <a:pt x="1109717" y="371289"/>
                </a:cubicBezTo>
                <a:cubicBezTo>
                  <a:pt x="1114339" y="372651"/>
                  <a:pt x="1118199" y="375025"/>
                  <a:pt x="1121294" y="378409"/>
                </a:cubicBezTo>
                <a:cubicBezTo>
                  <a:pt x="1124390" y="381794"/>
                  <a:pt x="1126722" y="386313"/>
                  <a:pt x="1128290" y="391968"/>
                </a:cubicBezTo>
                <a:cubicBezTo>
                  <a:pt x="1129859" y="397623"/>
                  <a:pt x="1130643" y="404784"/>
                  <a:pt x="1130643" y="413452"/>
                </a:cubicBezTo>
                <a:cubicBezTo>
                  <a:pt x="1130643" y="422120"/>
                  <a:pt x="1129859" y="429301"/>
                  <a:pt x="1128290" y="434997"/>
                </a:cubicBezTo>
                <a:cubicBezTo>
                  <a:pt x="1126722" y="440693"/>
                  <a:pt x="1124390" y="445213"/>
                  <a:pt x="1121294" y="448556"/>
                </a:cubicBezTo>
                <a:cubicBezTo>
                  <a:pt x="1118199" y="451899"/>
                  <a:pt x="1114339" y="454252"/>
                  <a:pt x="1109717" y="455614"/>
                </a:cubicBezTo>
                <a:cubicBezTo>
                  <a:pt x="1105094" y="456976"/>
                  <a:pt x="1099728" y="457657"/>
                  <a:pt x="1093619" y="457657"/>
                </a:cubicBezTo>
                <a:cubicBezTo>
                  <a:pt x="1087511" y="457657"/>
                  <a:pt x="1082165" y="456976"/>
                  <a:pt x="1077584" y="455614"/>
                </a:cubicBezTo>
                <a:cubicBezTo>
                  <a:pt x="1073002" y="454252"/>
                  <a:pt x="1069143" y="451899"/>
                  <a:pt x="1066006" y="448556"/>
                </a:cubicBezTo>
                <a:cubicBezTo>
                  <a:pt x="1062869" y="445213"/>
                  <a:pt x="1060517" y="440693"/>
                  <a:pt x="1058948" y="434997"/>
                </a:cubicBezTo>
                <a:cubicBezTo>
                  <a:pt x="1057380" y="429301"/>
                  <a:pt x="1056596" y="422120"/>
                  <a:pt x="1056596" y="413452"/>
                </a:cubicBezTo>
                <a:cubicBezTo>
                  <a:pt x="1056596" y="404784"/>
                  <a:pt x="1057380" y="397623"/>
                  <a:pt x="1058948" y="391968"/>
                </a:cubicBezTo>
                <a:cubicBezTo>
                  <a:pt x="1060517" y="386313"/>
                  <a:pt x="1062869" y="381794"/>
                  <a:pt x="1066006" y="378409"/>
                </a:cubicBezTo>
                <a:cubicBezTo>
                  <a:pt x="1069143" y="375025"/>
                  <a:pt x="1073002" y="372651"/>
                  <a:pt x="1077584" y="371289"/>
                </a:cubicBezTo>
                <a:cubicBezTo>
                  <a:pt x="1082165" y="369927"/>
                  <a:pt x="1087511" y="369246"/>
                  <a:pt x="1093619" y="369246"/>
                </a:cubicBezTo>
                <a:close/>
                <a:moveTo>
                  <a:pt x="184597" y="178247"/>
                </a:moveTo>
                <a:lnTo>
                  <a:pt x="184597" y="300640"/>
                </a:lnTo>
                <a:lnTo>
                  <a:pt x="245794" y="300641"/>
                </a:lnTo>
                <a:cubicBezTo>
                  <a:pt x="279592" y="300641"/>
                  <a:pt x="306991" y="273242"/>
                  <a:pt x="306991" y="239444"/>
                </a:cubicBezTo>
                <a:cubicBezTo>
                  <a:pt x="306991" y="205646"/>
                  <a:pt x="279592" y="178247"/>
                  <a:pt x="245794" y="178247"/>
                </a:cubicBezTo>
                <a:close/>
                <a:moveTo>
                  <a:pt x="239444" y="83694"/>
                </a:moveTo>
                <a:lnTo>
                  <a:pt x="284145" y="131523"/>
                </a:lnTo>
                <a:lnTo>
                  <a:pt x="349575" y="129312"/>
                </a:lnTo>
                <a:lnTo>
                  <a:pt x="347364" y="194742"/>
                </a:lnTo>
                <a:lnTo>
                  <a:pt x="395193" y="239444"/>
                </a:lnTo>
                <a:lnTo>
                  <a:pt x="347364" y="284145"/>
                </a:lnTo>
                <a:lnTo>
                  <a:pt x="349575" y="349575"/>
                </a:lnTo>
                <a:lnTo>
                  <a:pt x="284145" y="347364"/>
                </a:lnTo>
                <a:lnTo>
                  <a:pt x="239444" y="395193"/>
                </a:lnTo>
                <a:lnTo>
                  <a:pt x="194742" y="347364"/>
                </a:lnTo>
                <a:lnTo>
                  <a:pt x="129312" y="349575"/>
                </a:lnTo>
                <a:lnTo>
                  <a:pt x="131523" y="284145"/>
                </a:lnTo>
                <a:lnTo>
                  <a:pt x="83694" y="239444"/>
                </a:lnTo>
                <a:lnTo>
                  <a:pt x="131523" y="194742"/>
                </a:lnTo>
                <a:lnTo>
                  <a:pt x="129312" y="129312"/>
                </a:lnTo>
                <a:lnTo>
                  <a:pt x="194742" y="131523"/>
                </a:lnTo>
                <a:close/>
                <a:moveTo>
                  <a:pt x="2066246" y="48339"/>
                </a:moveTo>
                <a:cubicBezTo>
                  <a:pt x="2055476" y="48339"/>
                  <a:pt x="2046637" y="49762"/>
                  <a:pt x="2039728" y="52606"/>
                </a:cubicBezTo>
                <a:cubicBezTo>
                  <a:pt x="2032819" y="55451"/>
                  <a:pt x="2027434" y="59922"/>
                  <a:pt x="2023574" y="66018"/>
                </a:cubicBezTo>
                <a:cubicBezTo>
                  <a:pt x="2019713" y="72114"/>
                  <a:pt x="2017071" y="79988"/>
                  <a:pt x="2015649" y="89640"/>
                </a:cubicBezTo>
                <a:cubicBezTo>
                  <a:pt x="2014226" y="99292"/>
                  <a:pt x="2013515" y="110823"/>
                  <a:pt x="2013515" y="124234"/>
                </a:cubicBezTo>
                <a:cubicBezTo>
                  <a:pt x="2013515" y="138052"/>
                  <a:pt x="2014226" y="149736"/>
                  <a:pt x="2015649" y="159286"/>
                </a:cubicBezTo>
                <a:cubicBezTo>
                  <a:pt x="2017071" y="168837"/>
                  <a:pt x="2019713" y="176558"/>
                  <a:pt x="2023574" y="182451"/>
                </a:cubicBezTo>
                <a:cubicBezTo>
                  <a:pt x="2027434" y="188344"/>
                  <a:pt x="2032819" y="192662"/>
                  <a:pt x="2039728" y="195405"/>
                </a:cubicBezTo>
                <a:cubicBezTo>
                  <a:pt x="2046637" y="198148"/>
                  <a:pt x="2055476" y="199520"/>
                  <a:pt x="2066246" y="199520"/>
                </a:cubicBezTo>
                <a:cubicBezTo>
                  <a:pt x="2077015" y="199520"/>
                  <a:pt x="2085804" y="198148"/>
                  <a:pt x="2092611" y="195405"/>
                </a:cubicBezTo>
                <a:cubicBezTo>
                  <a:pt x="2099418" y="192662"/>
                  <a:pt x="2104752" y="188344"/>
                  <a:pt x="2108613" y="182451"/>
                </a:cubicBezTo>
                <a:cubicBezTo>
                  <a:pt x="2112474" y="176558"/>
                  <a:pt x="2115115" y="168837"/>
                  <a:pt x="2116538" y="159286"/>
                </a:cubicBezTo>
                <a:cubicBezTo>
                  <a:pt x="2117960" y="149736"/>
                  <a:pt x="2118671" y="138052"/>
                  <a:pt x="2118671" y="124234"/>
                </a:cubicBezTo>
                <a:cubicBezTo>
                  <a:pt x="2118671" y="110823"/>
                  <a:pt x="2117960" y="99292"/>
                  <a:pt x="2116538" y="89640"/>
                </a:cubicBezTo>
                <a:cubicBezTo>
                  <a:pt x="2115115" y="79988"/>
                  <a:pt x="2112474" y="72114"/>
                  <a:pt x="2108613" y="66018"/>
                </a:cubicBezTo>
                <a:cubicBezTo>
                  <a:pt x="2104752" y="59922"/>
                  <a:pt x="2099418" y="55451"/>
                  <a:pt x="2092611" y="52606"/>
                </a:cubicBezTo>
                <a:cubicBezTo>
                  <a:pt x="2085804" y="49762"/>
                  <a:pt x="2077015" y="48339"/>
                  <a:pt x="2066246" y="48339"/>
                </a:cubicBezTo>
                <a:close/>
                <a:moveTo>
                  <a:pt x="1561421" y="48339"/>
                </a:moveTo>
                <a:cubicBezTo>
                  <a:pt x="1550651" y="48339"/>
                  <a:pt x="1541812" y="49762"/>
                  <a:pt x="1534903" y="52606"/>
                </a:cubicBezTo>
                <a:cubicBezTo>
                  <a:pt x="1527994" y="55451"/>
                  <a:pt x="1522609" y="59922"/>
                  <a:pt x="1518749" y="66018"/>
                </a:cubicBezTo>
                <a:cubicBezTo>
                  <a:pt x="1514888" y="72114"/>
                  <a:pt x="1512246" y="79988"/>
                  <a:pt x="1510824" y="89640"/>
                </a:cubicBezTo>
                <a:cubicBezTo>
                  <a:pt x="1509401" y="99292"/>
                  <a:pt x="1508690" y="110823"/>
                  <a:pt x="1508690" y="124234"/>
                </a:cubicBezTo>
                <a:cubicBezTo>
                  <a:pt x="1508690" y="138052"/>
                  <a:pt x="1509401" y="149736"/>
                  <a:pt x="1510824" y="159286"/>
                </a:cubicBezTo>
                <a:cubicBezTo>
                  <a:pt x="1512246" y="168837"/>
                  <a:pt x="1514888" y="176558"/>
                  <a:pt x="1518749" y="182451"/>
                </a:cubicBezTo>
                <a:cubicBezTo>
                  <a:pt x="1522609" y="188344"/>
                  <a:pt x="1527994" y="192662"/>
                  <a:pt x="1534903" y="195405"/>
                </a:cubicBezTo>
                <a:cubicBezTo>
                  <a:pt x="1541812" y="198148"/>
                  <a:pt x="1550651" y="199520"/>
                  <a:pt x="1561421" y="199520"/>
                </a:cubicBezTo>
                <a:cubicBezTo>
                  <a:pt x="1572190" y="199520"/>
                  <a:pt x="1580979" y="198148"/>
                  <a:pt x="1587786" y="195405"/>
                </a:cubicBezTo>
                <a:cubicBezTo>
                  <a:pt x="1594593" y="192662"/>
                  <a:pt x="1599927" y="188344"/>
                  <a:pt x="1603788" y="182451"/>
                </a:cubicBezTo>
                <a:cubicBezTo>
                  <a:pt x="1607649" y="176558"/>
                  <a:pt x="1610290" y="168837"/>
                  <a:pt x="1611713" y="159286"/>
                </a:cubicBezTo>
                <a:cubicBezTo>
                  <a:pt x="1613135" y="149736"/>
                  <a:pt x="1613846" y="138052"/>
                  <a:pt x="1613846" y="124234"/>
                </a:cubicBezTo>
                <a:cubicBezTo>
                  <a:pt x="1613846" y="110823"/>
                  <a:pt x="1613135" y="99292"/>
                  <a:pt x="1611713" y="89640"/>
                </a:cubicBezTo>
                <a:cubicBezTo>
                  <a:pt x="1610290" y="79988"/>
                  <a:pt x="1607649" y="72114"/>
                  <a:pt x="1603788" y="66018"/>
                </a:cubicBezTo>
                <a:cubicBezTo>
                  <a:pt x="1599927" y="59922"/>
                  <a:pt x="1594593" y="55451"/>
                  <a:pt x="1587786" y="52606"/>
                </a:cubicBezTo>
                <a:cubicBezTo>
                  <a:pt x="1580979" y="49762"/>
                  <a:pt x="1572190" y="48339"/>
                  <a:pt x="1561421" y="48339"/>
                </a:cubicBezTo>
                <a:close/>
                <a:moveTo>
                  <a:pt x="239443" y="26641"/>
                </a:moveTo>
                <a:cubicBezTo>
                  <a:pt x="121915" y="26641"/>
                  <a:pt x="26640" y="121916"/>
                  <a:pt x="26640" y="239444"/>
                </a:cubicBezTo>
                <a:cubicBezTo>
                  <a:pt x="26640" y="356972"/>
                  <a:pt x="121915" y="452247"/>
                  <a:pt x="239443" y="452247"/>
                </a:cubicBezTo>
                <a:cubicBezTo>
                  <a:pt x="356971" y="452247"/>
                  <a:pt x="452246" y="356972"/>
                  <a:pt x="452246" y="239444"/>
                </a:cubicBezTo>
                <a:cubicBezTo>
                  <a:pt x="452246" y="121916"/>
                  <a:pt x="356971" y="26641"/>
                  <a:pt x="239443" y="26641"/>
                </a:cubicBezTo>
                <a:close/>
                <a:moveTo>
                  <a:pt x="1282224" y="18469"/>
                </a:moveTo>
                <a:lnTo>
                  <a:pt x="1322153" y="18469"/>
                </a:lnTo>
                <a:lnTo>
                  <a:pt x="1322153" y="194948"/>
                </a:lnTo>
                <a:lnTo>
                  <a:pt x="1409021" y="194948"/>
                </a:lnTo>
                <a:lnTo>
                  <a:pt x="1409021" y="230000"/>
                </a:lnTo>
                <a:lnTo>
                  <a:pt x="1282224" y="230000"/>
                </a:lnTo>
                <a:close/>
                <a:moveTo>
                  <a:pt x="1082199" y="18469"/>
                </a:moveTo>
                <a:lnTo>
                  <a:pt x="1207472" y="18469"/>
                </a:lnTo>
                <a:lnTo>
                  <a:pt x="1207472" y="53216"/>
                </a:lnTo>
                <a:lnTo>
                  <a:pt x="1122128" y="53216"/>
                </a:lnTo>
                <a:lnTo>
                  <a:pt x="1122128" y="104422"/>
                </a:lnTo>
                <a:lnTo>
                  <a:pt x="1201376" y="104422"/>
                </a:lnTo>
                <a:lnTo>
                  <a:pt x="1201376" y="137646"/>
                </a:lnTo>
                <a:lnTo>
                  <a:pt x="1122128" y="137646"/>
                </a:lnTo>
                <a:lnTo>
                  <a:pt x="1122128" y="194948"/>
                </a:lnTo>
                <a:lnTo>
                  <a:pt x="1212958" y="194948"/>
                </a:lnTo>
                <a:lnTo>
                  <a:pt x="1212958" y="230000"/>
                </a:lnTo>
                <a:lnTo>
                  <a:pt x="1082199" y="230000"/>
                </a:lnTo>
                <a:close/>
                <a:moveTo>
                  <a:pt x="825024" y="18469"/>
                </a:moveTo>
                <a:lnTo>
                  <a:pt x="864953" y="18469"/>
                </a:lnTo>
                <a:lnTo>
                  <a:pt x="864953" y="100155"/>
                </a:lnTo>
                <a:lnTo>
                  <a:pt x="955478" y="100155"/>
                </a:lnTo>
                <a:lnTo>
                  <a:pt x="955478" y="18469"/>
                </a:lnTo>
                <a:lnTo>
                  <a:pt x="995407" y="18469"/>
                </a:lnTo>
                <a:lnTo>
                  <a:pt x="995407" y="230000"/>
                </a:lnTo>
                <a:lnTo>
                  <a:pt x="955478" y="230000"/>
                </a:lnTo>
                <a:lnTo>
                  <a:pt x="955478" y="133378"/>
                </a:lnTo>
                <a:lnTo>
                  <a:pt x="864953" y="133378"/>
                </a:lnTo>
                <a:lnTo>
                  <a:pt x="864953" y="230000"/>
                </a:lnTo>
                <a:lnTo>
                  <a:pt x="825024" y="230000"/>
                </a:lnTo>
                <a:close/>
                <a:moveTo>
                  <a:pt x="615017" y="18469"/>
                </a:moveTo>
                <a:lnTo>
                  <a:pt x="769855" y="18469"/>
                </a:lnTo>
                <a:lnTo>
                  <a:pt x="769855" y="53521"/>
                </a:lnTo>
                <a:lnTo>
                  <a:pt x="712248" y="53521"/>
                </a:lnTo>
                <a:lnTo>
                  <a:pt x="712248" y="230000"/>
                </a:lnTo>
                <a:lnTo>
                  <a:pt x="672319" y="230000"/>
                </a:lnTo>
                <a:lnTo>
                  <a:pt x="672319" y="53521"/>
                </a:lnTo>
                <a:lnTo>
                  <a:pt x="615017" y="53521"/>
                </a:lnTo>
                <a:close/>
                <a:moveTo>
                  <a:pt x="2066246" y="15421"/>
                </a:moveTo>
                <a:cubicBezTo>
                  <a:pt x="2081486" y="15421"/>
                  <a:pt x="2094948" y="17097"/>
                  <a:pt x="2106632" y="20450"/>
                </a:cubicBezTo>
                <a:cubicBezTo>
                  <a:pt x="2118316" y="23803"/>
                  <a:pt x="2128171" y="29594"/>
                  <a:pt x="2136197" y="37824"/>
                </a:cubicBezTo>
                <a:cubicBezTo>
                  <a:pt x="2144224" y="46053"/>
                  <a:pt x="2150269" y="57178"/>
                  <a:pt x="2154333" y="71199"/>
                </a:cubicBezTo>
                <a:cubicBezTo>
                  <a:pt x="2158397" y="85220"/>
                  <a:pt x="2160429" y="102898"/>
                  <a:pt x="2160429" y="124234"/>
                </a:cubicBezTo>
                <a:cubicBezTo>
                  <a:pt x="2160429" y="145774"/>
                  <a:pt x="2158397" y="163554"/>
                  <a:pt x="2154333" y="177574"/>
                </a:cubicBezTo>
                <a:cubicBezTo>
                  <a:pt x="2150269" y="191595"/>
                  <a:pt x="2144224" y="202720"/>
                  <a:pt x="2136197" y="210950"/>
                </a:cubicBezTo>
                <a:cubicBezTo>
                  <a:pt x="2128171" y="219180"/>
                  <a:pt x="2118316" y="224920"/>
                  <a:pt x="2106632" y="228171"/>
                </a:cubicBezTo>
                <a:cubicBezTo>
                  <a:pt x="2094948" y="231422"/>
                  <a:pt x="2081486" y="233048"/>
                  <a:pt x="2066246" y="233048"/>
                </a:cubicBezTo>
                <a:cubicBezTo>
                  <a:pt x="2051006" y="233048"/>
                  <a:pt x="2037493" y="231422"/>
                  <a:pt x="2025707" y="228171"/>
                </a:cubicBezTo>
                <a:cubicBezTo>
                  <a:pt x="2013922" y="224920"/>
                  <a:pt x="2004066" y="219180"/>
                  <a:pt x="1996142" y="210950"/>
                </a:cubicBezTo>
                <a:cubicBezTo>
                  <a:pt x="1988217" y="202720"/>
                  <a:pt x="1982172" y="191595"/>
                  <a:pt x="1978006" y="177574"/>
                </a:cubicBezTo>
                <a:cubicBezTo>
                  <a:pt x="1973840" y="163554"/>
                  <a:pt x="1971758" y="145774"/>
                  <a:pt x="1971758" y="124234"/>
                </a:cubicBezTo>
                <a:cubicBezTo>
                  <a:pt x="1971758" y="102898"/>
                  <a:pt x="1973840" y="85220"/>
                  <a:pt x="1978006" y="71199"/>
                </a:cubicBezTo>
                <a:cubicBezTo>
                  <a:pt x="1982172" y="57178"/>
                  <a:pt x="1988217" y="46053"/>
                  <a:pt x="1996142" y="37824"/>
                </a:cubicBezTo>
                <a:cubicBezTo>
                  <a:pt x="2004066" y="29594"/>
                  <a:pt x="2013922" y="23803"/>
                  <a:pt x="2025707" y="20450"/>
                </a:cubicBezTo>
                <a:cubicBezTo>
                  <a:pt x="2037493" y="17097"/>
                  <a:pt x="2051006" y="15421"/>
                  <a:pt x="2066246" y="15421"/>
                </a:cubicBezTo>
                <a:close/>
                <a:moveTo>
                  <a:pt x="1838179" y="15421"/>
                </a:moveTo>
                <a:cubicBezTo>
                  <a:pt x="1843056" y="15421"/>
                  <a:pt x="1848136" y="15624"/>
                  <a:pt x="1853419" y="16030"/>
                </a:cubicBezTo>
                <a:cubicBezTo>
                  <a:pt x="1858702" y="16437"/>
                  <a:pt x="1863884" y="16945"/>
                  <a:pt x="1868964" y="17554"/>
                </a:cubicBezTo>
                <a:cubicBezTo>
                  <a:pt x="1874044" y="18164"/>
                  <a:pt x="1878768" y="18926"/>
                  <a:pt x="1883137" y="19840"/>
                </a:cubicBezTo>
                <a:cubicBezTo>
                  <a:pt x="1887506" y="20755"/>
                  <a:pt x="1891214" y="21822"/>
                  <a:pt x="1894262" y="23041"/>
                </a:cubicBezTo>
                <a:lnTo>
                  <a:pt x="1894262" y="58398"/>
                </a:lnTo>
                <a:cubicBezTo>
                  <a:pt x="1886541" y="55553"/>
                  <a:pt x="1878159" y="53419"/>
                  <a:pt x="1869116" y="51997"/>
                </a:cubicBezTo>
                <a:cubicBezTo>
                  <a:pt x="1860074" y="50574"/>
                  <a:pt x="1850676" y="49863"/>
                  <a:pt x="1840922" y="49863"/>
                </a:cubicBezTo>
                <a:cubicBezTo>
                  <a:pt x="1830153" y="49863"/>
                  <a:pt x="1820755" y="50981"/>
                  <a:pt x="1812728" y="53216"/>
                </a:cubicBezTo>
                <a:cubicBezTo>
                  <a:pt x="1804702" y="55451"/>
                  <a:pt x="1797996" y="59414"/>
                  <a:pt x="1792611" y="65103"/>
                </a:cubicBezTo>
                <a:cubicBezTo>
                  <a:pt x="1787227" y="70793"/>
                  <a:pt x="1783213" y="78413"/>
                  <a:pt x="1780572" y="87963"/>
                </a:cubicBezTo>
                <a:cubicBezTo>
                  <a:pt x="1777930" y="97514"/>
                  <a:pt x="1776609" y="109604"/>
                  <a:pt x="1776609" y="124234"/>
                </a:cubicBezTo>
                <a:cubicBezTo>
                  <a:pt x="1776609" y="139678"/>
                  <a:pt x="1777829" y="152276"/>
                  <a:pt x="1780267" y="162030"/>
                </a:cubicBezTo>
                <a:cubicBezTo>
                  <a:pt x="1782705" y="171783"/>
                  <a:pt x="1786465" y="179403"/>
                  <a:pt x="1791545" y="184890"/>
                </a:cubicBezTo>
                <a:cubicBezTo>
                  <a:pt x="1796625" y="190376"/>
                  <a:pt x="1803076" y="194135"/>
                  <a:pt x="1810899" y="196167"/>
                </a:cubicBezTo>
                <a:cubicBezTo>
                  <a:pt x="1818723" y="198199"/>
                  <a:pt x="1828121" y="199215"/>
                  <a:pt x="1839093" y="199215"/>
                </a:cubicBezTo>
                <a:cubicBezTo>
                  <a:pt x="1843767" y="199215"/>
                  <a:pt x="1848390" y="199063"/>
                  <a:pt x="1852962" y="198758"/>
                </a:cubicBezTo>
                <a:cubicBezTo>
                  <a:pt x="1857534" y="198453"/>
                  <a:pt x="1861750" y="197793"/>
                  <a:pt x="1865611" y="196777"/>
                </a:cubicBezTo>
                <a:lnTo>
                  <a:pt x="1865611" y="144351"/>
                </a:lnTo>
                <a:lnTo>
                  <a:pt x="1827511" y="144351"/>
                </a:lnTo>
                <a:lnTo>
                  <a:pt x="1827511" y="110823"/>
                </a:lnTo>
                <a:lnTo>
                  <a:pt x="1903101" y="110823"/>
                </a:lnTo>
                <a:lnTo>
                  <a:pt x="1903101" y="223904"/>
                </a:lnTo>
                <a:cubicBezTo>
                  <a:pt x="1895177" y="226342"/>
                  <a:pt x="1885321" y="228476"/>
                  <a:pt x="1873536" y="230305"/>
                </a:cubicBezTo>
                <a:cubicBezTo>
                  <a:pt x="1861750" y="232134"/>
                  <a:pt x="1849253" y="233048"/>
                  <a:pt x="1836045" y="233048"/>
                </a:cubicBezTo>
                <a:cubicBezTo>
                  <a:pt x="1819993" y="233048"/>
                  <a:pt x="1805667" y="231524"/>
                  <a:pt x="1793069" y="228476"/>
                </a:cubicBezTo>
                <a:cubicBezTo>
                  <a:pt x="1780470" y="225428"/>
                  <a:pt x="1769751" y="219891"/>
                  <a:pt x="1760912" y="211864"/>
                </a:cubicBezTo>
                <a:cubicBezTo>
                  <a:pt x="1752073" y="203838"/>
                  <a:pt x="1745317" y="192764"/>
                  <a:pt x="1740643" y="178641"/>
                </a:cubicBezTo>
                <a:cubicBezTo>
                  <a:pt x="1735969" y="164519"/>
                  <a:pt x="1733633" y="146383"/>
                  <a:pt x="1733633" y="124234"/>
                </a:cubicBezTo>
                <a:cubicBezTo>
                  <a:pt x="1733633" y="103914"/>
                  <a:pt x="1736020" y="86795"/>
                  <a:pt x="1740795" y="72876"/>
                </a:cubicBezTo>
                <a:cubicBezTo>
                  <a:pt x="1745571" y="58956"/>
                  <a:pt x="1752479" y="47730"/>
                  <a:pt x="1761522" y="39195"/>
                </a:cubicBezTo>
                <a:cubicBezTo>
                  <a:pt x="1770564" y="30661"/>
                  <a:pt x="1781537" y="24565"/>
                  <a:pt x="1794440" y="20907"/>
                </a:cubicBezTo>
                <a:cubicBezTo>
                  <a:pt x="1807343" y="17250"/>
                  <a:pt x="1821923" y="15421"/>
                  <a:pt x="1838179" y="15421"/>
                </a:cubicBezTo>
                <a:close/>
                <a:moveTo>
                  <a:pt x="1561421" y="15421"/>
                </a:moveTo>
                <a:cubicBezTo>
                  <a:pt x="1576661" y="15421"/>
                  <a:pt x="1590123" y="17097"/>
                  <a:pt x="1601807" y="20450"/>
                </a:cubicBezTo>
                <a:cubicBezTo>
                  <a:pt x="1613491" y="23803"/>
                  <a:pt x="1623346" y="29594"/>
                  <a:pt x="1631372" y="37824"/>
                </a:cubicBezTo>
                <a:cubicBezTo>
                  <a:pt x="1639399" y="46053"/>
                  <a:pt x="1645444" y="57178"/>
                  <a:pt x="1649508" y="71199"/>
                </a:cubicBezTo>
                <a:cubicBezTo>
                  <a:pt x="1653572" y="85220"/>
                  <a:pt x="1655604" y="102898"/>
                  <a:pt x="1655604" y="124234"/>
                </a:cubicBezTo>
                <a:cubicBezTo>
                  <a:pt x="1655604" y="145774"/>
                  <a:pt x="1653572" y="163554"/>
                  <a:pt x="1649508" y="177574"/>
                </a:cubicBezTo>
                <a:cubicBezTo>
                  <a:pt x="1645444" y="191595"/>
                  <a:pt x="1639399" y="202720"/>
                  <a:pt x="1631372" y="210950"/>
                </a:cubicBezTo>
                <a:cubicBezTo>
                  <a:pt x="1623346" y="219180"/>
                  <a:pt x="1613491" y="224920"/>
                  <a:pt x="1601807" y="228171"/>
                </a:cubicBezTo>
                <a:cubicBezTo>
                  <a:pt x="1590123" y="231422"/>
                  <a:pt x="1576661" y="233048"/>
                  <a:pt x="1561421" y="233048"/>
                </a:cubicBezTo>
                <a:cubicBezTo>
                  <a:pt x="1546181" y="233048"/>
                  <a:pt x="1532668" y="231422"/>
                  <a:pt x="1520882" y="228171"/>
                </a:cubicBezTo>
                <a:cubicBezTo>
                  <a:pt x="1509097" y="224920"/>
                  <a:pt x="1499241" y="219180"/>
                  <a:pt x="1491317" y="210950"/>
                </a:cubicBezTo>
                <a:cubicBezTo>
                  <a:pt x="1483392" y="202720"/>
                  <a:pt x="1477347" y="191595"/>
                  <a:pt x="1473181" y="177574"/>
                </a:cubicBezTo>
                <a:cubicBezTo>
                  <a:pt x="1469015" y="163554"/>
                  <a:pt x="1466933" y="145774"/>
                  <a:pt x="1466933" y="124234"/>
                </a:cubicBezTo>
                <a:cubicBezTo>
                  <a:pt x="1466933" y="102898"/>
                  <a:pt x="1469015" y="85220"/>
                  <a:pt x="1473181" y="71199"/>
                </a:cubicBezTo>
                <a:cubicBezTo>
                  <a:pt x="1477347" y="57178"/>
                  <a:pt x="1483392" y="46053"/>
                  <a:pt x="1491317" y="37824"/>
                </a:cubicBezTo>
                <a:cubicBezTo>
                  <a:pt x="1499241" y="29594"/>
                  <a:pt x="1509097" y="23803"/>
                  <a:pt x="1520882" y="20450"/>
                </a:cubicBezTo>
                <a:cubicBezTo>
                  <a:pt x="1532668" y="17097"/>
                  <a:pt x="1546181" y="15421"/>
                  <a:pt x="1561421" y="15421"/>
                </a:cubicBezTo>
                <a:close/>
                <a:moveTo>
                  <a:pt x="239444" y="0"/>
                </a:moveTo>
                <a:cubicBezTo>
                  <a:pt x="371685" y="0"/>
                  <a:pt x="478888" y="107203"/>
                  <a:pt x="478888" y="239444"/>
                </a:cubicBezTo>
                <a:cubicBezTo>
                  <a:pt x="478888" y="371685"/>
                  <a:pt x="371685" y="478888"/>
                  <a:pt x="239444" y="478888"/>
                </a:cubicBezTo>
                <a:cubicBezTo>
                  <a:pt x="107203" y="478888"/>
                  <a:pt x="0" y="371685"/>
                  <a:pt x="0" y="239444"/>
                </a:cubicBezTo>
                <a:cubicBezTo>
                  <a:pt x="0" y="107203"/>
                  <a:pt x="107203" y="0"/>
                  <a:pt x="239444"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157968484"/>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图文-08">
    <p:spTree>
      <p:nvGrpSpPr>
        <p:cNvPr id="1" name=""/>
        <p:cNvGrpSpPr/>
        <p:nvPr/>
      </p:nvGrpSpPr>
      <p:grpSpPr>
        <a:xfrm>
          <a:off x="0" y="0"/>
          <a:ext cx="0" cy="0"/>
          <a:chOff x="0" y="0"/>
          <a:chExt cx="0" cy="0"/>
        </a:xfrm>
      </p:grpSpPr>
      <p:sp>
        <p:nvSpPr>
          <p:cNvPr id="51" name="矩形 50">
            <a:extLst>
              <a:ext uri="{FF2B5EF4-FFF2-40B4-BE49-F238E27FC236}">
                <a16:creationId xmlns:a16="http://schemas.microsoft.com/office/drawing/2014/main" xmlns="" id="{989EF782-C727-4B06-8DA7-CC0B67E48210}"/>
              </a:ext>
            </a:extLst>
          </p:cNvPr>
          <p:cNvSpPr/>
          <p:nvPr userDrawn="1"/>
        </p:nvSpPr>
        <p:spPr>
          <a:xfrm>
            <a:off x="0" y="6570000"/>
            <a:ext cx="12192000" cy="288000"/>
          </a:xfrm>
          <a:prstGeom prst="rect">
            <a:avLst/>
          </a:prstGeom>
          <a:gradFill>
            <a:gsLst>
              <a:gs pos="0">
                <a:schemeClr val="accent1"/>
              </a:gs>
              <a:gs pos="100000">
                <a:schemeClr val="accent1">
                  <a:lumMod val="7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cxnSp>
        <p:nvCxnSpPr>
          <p:cNvPr id="6" name="直接连接符 5">
            <a:extLst>
              <a:ext uri="{FF2B5EF4-FFF2-40B4-BE49-F238E27FC236}">
                <a16:creationId xmlns:a16="http://schemas.microsoft.com/office/drawing/2014/main" xmlns="" id="{7CBF2DD9-8775-4BBA-B02F-7313C992FECE}"/>
              </a:ext>
            </a:extLst>
          </p:cNvPr>
          <p:cNvCxnSpPr>
            <a:cxnSpLocks/>
          </p:cNvCxnSpPr>
          <p:nvPr userDrawn="1"/>
        </p:nvCxnSpPr>
        <p:spPr>
          <a:xfrm>
            <a:off x="660400" y="817563"/>
            <a:ext cx="108585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灯片编号占位符 3">
            <a:extLst>
              <a:ext uri="{FF2B5EF4-FFF2-40B4-BE49-F238E27FC236}">
                <a16:creationId xmlns:a16="http://schemas.microsoft.com/office/drawing/2014/main" xmlns="" id="{E7FEBF59-6C30-4635-BE70-BF65470DF9DC}"/>
              </a:ext>
            </a:extLst>
          </p:cNvPr>
          <p:cNvSpPr>
            <a:spLocks noGrp="1"/>
          </p:cNvSpPr>
          <p:nvPr userDrawn="1">
            <p:ph type="sldNum" sz="quarter" idx="12"/>
          </p:nvPr>
        </p:nvSpPr>
        <p:spPr>
          <a:xfrm>
            <a:off x="8879028" y="6524196"/>
            <a:ext cx="2743200" cy="365125"/>
          </a:xfrm>
        </p:spPr>
        <p:txBody>
          <a:bodyPr/>
          <a:lstStyle>
            <a:lvl1pPr>
              <a:defRPr sz="1000">
                <a:solidFill>
                  <a:schemeClr val="accent5">
                    <a:lumMod val="20000"/>
                    <a:lumOff val="80000"/>
                  </a:schemeClr>
                </a:solidFill>
                <a:latin typeface="阿里巴巴普惠体 R" panose="00020600040101010101" pitchFamily="18" charset="-122"/>
              </a:defRPr>
            </a:lvl1pPr>
          </a:lstStyle>
          <a:p>
            <a:fld id="{75AA9096-2E4D-442F-BCF0-AA35F007B576}" type="slidenum">
              <a:rPr lang="zh-CN" altLang="en-US" smtClean="0"/>
              <a:pPr/>
              <a:t>‹#›</a:t>
            </a:fld>
            <a:endParaRPr lang="zh-CN" altLang="en-US" dirty="0"/>
          </a:p>
        </p:txBody>
      </p:sp>
      <p:sp>
        <p:nvSpPr>
          <p:cNvPr id="52" name="椭圆 51">
            <a:extLst>
              <a:ext uri="{FF2B5EF4-FFF2-40B4-BE49-F238E27FC236}">
                <a16:creationId xmlns:a16="http://schemas.microsoft.com/office/drawing/2014/main" xmlns="" id="{9BFCAD04-6F58-44AA-89E9-405C370DBBB6}"/>
              </a:ext>
            </a:extLst>
          </p:cNvPr>
          <p:cNvSpPr/>
          <p:nvPr userDrawn="1"/>
        </p:nvSpPr>
        <p:spPr>
          <a:xfrm>
            <a:off x="307394" y="147389"/>
            <a:ext cx="594613" cy="594613"/>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54" name="标题 53">
            <a:extLst>
              <a:ext uri="{FF2B5EF4-FFF2-40B4-BE49-F238E27FC236}">
                <a16:creationId xmlns:a16="http://schemas.microsoft.com/office/drawing/2014/main" xmlns="" id="{5C8CB8A6-E4C9-4CB3-AA58-D970F712EBA4}"/>
              </a:ext>
            </a:extLst>
          </p:cNvPr>
          <p:cNvSpPr>
            <a:spLocks noGrp="1"/>
          </p:cNvSpPr>
          <p:nvPr userDrawn="1">
            <p:ph type="title" hasCustomPrompt="1"/>
          </p:nvPr>
        </p:nvSpPr>
        <p:spPr>
          <a:xfrm>
            <a:off x="590229" y="203792"/>
            <a:ext cx="7282912" cy="523220"/>
          </a:xfrm>
        </p:spPr>
        <p:txBody>
          <a:bodyPr bIns="0" anchor="b" anchorCtr="0">
            <a:normAutofit/>
          </a:bodyPr>
          <a:lstStyle>
            <a:lvl1pPr>
              <a:defRPr lang="zh-CN" altLang="en-US" sz="2800" b="1" kern="1200" spc="100" baseline="0" dirty="0">
                <a:solidFill>
                  <a:schemeClr val="tx2">
                    <a:lumMod val="50000"/>
                  </a:schemeClr>
                </a:solidFill>
                <a:latin typeface="+mj-ea"/>
                <a:ea typeface="+mj-ea"/>
                <a:cs typeface="+mn-cs"/>
              </a:defRPr>
            </a:lvl1pPr>
          </a:lstStyle>
          <a:p>
            <a:r>
              <a:rPr lang="zh-CN" altLang="en-US" dirty="0"/>
              <a:t>单击此处输入标题</a:t>
            </a:r>
          </a:p>
        </p:txBody>
      </p:sp>
      <p:sp>
        <p:nvSpPr>
          <p:cNvPr id="113" name="图片占位符 112">
            <a:extLst>
              <a:ext uri="{FF2B5EF4-FFF2-40B4-BE49-F238E27FC236}">
                <a16:creationId xmlns:a16="http://schemas.microsoft.com/office/drawing/2014/main" xmlns="" id="{5CC66101-380D-41C2-A55E-45280EAF9852}"/>
              </a:ext>
            </a:extLst>
          </p:cNvPr>
          <p:cNvSpPr>
            <a:spLocks noGrp="1"/>
          </p:cNvSpPr>
          <p:nvPr>
            <p:ph type="pic" sz="quarter" idx="13"/>
          </p:nvPr>
        </p:nvSpPr>
        <p:spPr>
          <a:xfrm>
            <a:off x="673100" y="2012174"/>
            <a:ext cx="2037186" cy="2032744"/>
          </a:xfrm>
          <a:custGeom>
            <a:avLst/>
            <a:gdLst>
              <a:gd name="connsiteX0" fmla="*/ 122635 w 2037186"/>
              <a:gd name="connsiteY0" fmla="*/ 0 h 2032744"/>
              <a:gd name="connsiteX1" fmla="*/ 1914551 w 2037186"/>
              <a:gd name="connsiteY1" fmla="*/ 0 h 2032744"/>
              <a:gd name="connsiteX2" fmla="*/ 2037186 w 2037186"/>
              <a:gd name="connsiteY2" fmla="*/ 122635 h 2032744"/>
              <a:gd name="connsiteX3" fmla="*/ 2037186 w 2037186"/>
              <a:gd name="connsiteY3" fmla="*/ 1910109 h 2032744"/>
              <a:gd name="connsiteX4" fmla="*/ 1914551 w 2037186"/>
              <a:gd name="connsiteY4" fmla="*/ 2032744 h 2032744"/>
              <a:gd name="connsiteX5" fmla="*/ 122635 w 2037186"/>
              <a:gd name="connsiteY5" fmla="*/ 2032744 h 2032744"/>
              <a:gd name="connsiteX6" fmla="*/ 0 w 2037186"/>
              <a:gd name="connsiteY6" fmla="*/ 1910109 h 2032744"/>
              <a:gd name="connsiteX7" fmla="*/ 0 w 2037186"/>
              <a:gd name="connsiteY7" fmla="*/ 122635 h 2032744"/>
              <a:gd name="connsiteX8" fmla="*/ 122635 w 2037186"/>
              <a:gd name="connsiteY8" fmla="*/ 0 h 2032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37186" h="2032744">
                <a:moveTo>
                  <a:pt x="122635" y="0"/>
                </a:moveTo>
                <a:lnTo>
                  <a:pt x="1914551" y="0"/>
                </a:lnTo>
                <a:cubicBezTo>
                  <a:pt x="1982280" y="0"/>
                  <a:pt x="2037186" y="54906"/>
                  <a:pt x="2037186" y="122635"/>
                </a:cubicBezTo>
                <a:lnTo>
                  <a:pt x="2037186" y="1910109"/>
                </a:lnTo>
                <a:cubicBezTo>
                  <a:pt x="2037186" y="1977838"/>
                  <a:pt x="1982280" y="2032744"/>
                  <a:pt x="1914551" y="2032744"/>
                </a:cubicBezTo>
                <a:lnTo>
                  <a:pt x="122635" y="2032744"/>
                </a:lnTo>
                <a:cubicBezTo>
                  <a:pt x="54906" y="2032744"/>
                  <a:pt x="0" y="1977838"/>
                  <a:pt x="0" y="1910109"/>
                </a:cubicBezTo>
                <a:lnTo>
                  <a:pt x="0" y="122635"/>
                </a:lnTo>
                <a:cubicBezTo>
                  <a:pt x="0" y="54906"/>
                  <a:pt x="54906" y="0"/>
                  <a:pt x="122635" y="0"/>
                </a:cubicBezTo>
                <a:close/>
              </a:path>
            </a:pathLst>
          </a:custGeom>
          <a:ln w="25400">
            <a:solidFill>
              <a:schemeClr val="accent1">
                <a:lumMod val="60000"/>
                <a:lumOff val="40000"/>
              </a:schemeClr>
            </a:solidFill>
          </a:ln>
        </p:spPr>
        <p:txBody>
          <a:bodyPr wrap="square">
            <a:noAutofit/>
          </a:bodyPr>
          <a:lstStyle/>
          <a:p>
            <a:endParaRPr lang="zh-CN" altLang="en-US"/>
          </a:p>
        </p:txBody>
      </p:sp>
      <p:sp>
        <p:nvSpPr>
          <p:cNvPr id="112" name="图片占位符 111">
            <a:extLst>
              <a:ext uri="{FF2B5EF4-FFF2-40B4-BE49-F238E27FC236}">
                <a16:creationId xmlns:a16="http://schemas.microsoft.com/office/drawing/2014/main" xmlns="" id="{5E811113-47BC-4689-A15E-F5BDFEB783B3}"/>
              </a:ext>
            </a:extLst>
          </p:cNvPr>
          <p:cNvSpPr>
            <a:spLocks noGrp="1"/>
          </p:cNvSpPr>
          <p:nvPr>
            <p:ph type="pic" sz="quarter" idx="14"/>
          </p:nvPr>
        </p:nvSpPr>
        <p:spPr>
          <a:xfrm>
            <a:off x="3609167" y="2012174"/>
            <a:ext cx="2037186" cy="2032744"/>
          </a:xfrm>
          <a:custGeom>
            <a:avLst/>
            <a:gdLst>
              <a:gd name="connsiteX0" fmla="*/ 121965 w 2037186"/>
              <a:gd name="connsiteY0" fmla="*/ 0 h 2032744"/>
              <a:gd name="connsiteX1" fmla="*/ 1915221 w 2037186"/>
              <a:gd name="connsiteY1" fmla="*/ 0 h 2032744"/>
              <a:gd name="connsiteX2" fmla="*/ 2037186 w 2037186"/>
              <a:gd name="connsiteY2" fmla="*/ 121965 h 2032744"/>
              <a:gd name="connsiteX3" fmla="*/ 2037186 w 2037186"/>
              <a:gd name="connsiteY3" fmla="*/ 1910779 h 2032744"/>
              <a:gd name="connsiteX4" fmla="*/ 1915221 w 2037186"/>
              <a:gd name="connsiteY4" fmla="*/ 2032744 h 2032744"/>
              <a:gd name="connsiteX5" fmla="*/ 121965 w 2037186"/>
              <a:gd name="connsiteY5" fmla="*/ 2032744 h 2032744"/>
              <a:gd name="connsiteX6" fmla="*/ 0 w 2037186"/>
              <a:gd name="connsiteY6" fmla="*/ 1910779 h 2032744"/>
              <a:gd name="connsiteX7" fmla="*/ 0 w 2037186"/>
              <a:gd name="connsiteY7" fmla="*/ 121965 h 2032744"/>
              <a:gd name="connsiteX8" fmla="*/ 121965 w 2037186"/>
              <a:gd name="connsiteY8" fmla="*/ 0 h 2032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37186" h="2032744">
                <a:moveTo>
                  <a:pt x="121965" y="0"/>
                </a:moveTo>
                <a:lnTo>
                  <a:pt x="1915221" y="0"/>
                </a:lnTo>
                <a:cubicBezTo>
                  <a:pt x="1982580" y="0"/>
                  <a:pt x="2037186" y="54606"/>
                  <a:pt x="2037186" y="121965"/>
                </a:cubicBezTo>
                <a:lnTo>
                  <a:pt x="2037186" y="1910779"/>
                </a:lnTo>
                <a:cubicBezTo>
                  <a:pt x="2037186" y="1978138"/>
                  <a:pt x="1982580" y="2032744"/>
                  <a:pt x="1915221" y="2032744"/>
                </a:cubicBezTo>
                <a:lnTo>
                  <a:pt x="121965" y="2032744"/>
                </a:lnTo>
                <a:cubicBezTo>
                  <a:pt x="54606" y="2032744"/>
                  <a:pt x="0" y="1978138"/>
                  <a:pt x="0" y="1910779"/>
                </a:cubicBezTo>
                <a:lnTo>
                  <a:pt x="0" y="121965"/>
                </a:lnTo>
                <a:cubicBezTo>
                  <a:pt x="0" y="54606"/>
                  <a:pt x="54606" y="0"/>
                  <a:pt x="121965" y="0"/>
                </a:cubicBezTo>
                <a:close/>
              </a:path>
            </a:pathLst>
          </a:custGeom>
          <a:ln w="25400">
            <a:solidFill>
              <a:schemeClr val="accent1">
                <a:lumMod val="60000"/>
                <a:lumOff val="40000"/>
              </a:schemeClr>
            </a:solidFill>
          </a:ln>
        </p:spPr>
        <p:txBody>
          <a:bodyPr wrap="square">
            <a:noAutofit/>
          </a:bodyPr>
          <a:lstStyle/>
          <a:p>
            <a:endParaRPr lang="zh-CN" altLang="en-US"/>
          </a:p>
        </p:txBody>
      </p:sp>
      <p:sp>
        <p:nvSpPr>
          <p:cNvPr id="111" name="图片占位符 110">
            <a:extLst>
              <a:ext uri="{FF2B5EF4-FFF2-40B4-BE49-F238E27FC236}">
                <a16:creationId xmlns:a16="http://schemas.microsoft.com/office/drawing/2014/main" xmlns="" id="{5B80A5BB-DBC1-4BD6-85DC-843550D8408D}"/>
              </a:ext>
            </a:extLst>
          </p:cNvPr>
          <p:cNvSpPr>
            <a:spLocks noGrp="1"/>
          </p:cNvSpPr>
          <p:nvPr>
            <p:ph type="pic" sz="quarter" idx="15"/>
          </p:nvPr>
        </p:nvSpPr>
        <p:spPr>
          <a:xfrm>
            <a:off x="6545234" y="2012174"/>
            <a:ext cx="2037186" cy="2032744"/>
          </a:xfrm>
          <a:custGeom>
            <a:avLst/>
            <a:gdLst>
              <a:gd name="connsiteX0" fmla="*/ 121965 w 2037186"/>
              <a:gd name="connsiteY0" fmla="*/ 0 h 2032744"/>
              <a:gd name="connsiteX1" fmla="*/ 1915221 w 2037186"/>
              <a:gd name="connsiteY1" fmla="*/ 0 h 2032744"/>
              <a:gd name="connsiteX2" fmla="*/ 2037186 w 2037186"/>
              <a:gd name="connsiteY2" fmla="*/ 121965 h 2032744"/>
              <a:gd name="connsiteX3" fmla="*/ 2037186 w 2037186"/>
              <a:gd name="connsiteY3" fmla="*/ 1910779 h 2032744"/>
              <a:gd name="connsiteX4" fmla="*/ 1915221 w 2037186"/>
              <a:gd name="connsiteY4" fmla="*/ 2032744 h 2032744"/>
              <a:gd name="connsiteX5" fmla="*/ 121965 w 2037186"/>
              <a:gd name="connsiteY5" fmla="*/ 2032744 h 2032744"/>
              <a:gd name="connsiteX6" fmla="*/ 0 w 2037186"/>
              <a:gd name="connsiteY6" fmla="*/ 1910779 h 2032744"/>
              <a:gd name="connsiteX7" fmla="*/ 0 w 2037186"/>
              <a:gd name="connsiteY7" fmla="*/ 121965 h 2032744"/>
              <a:gd name="connsiteX8" fmla="*/ 121965 w 2037186"/>
              <a:gd name="connsiteY8" fmla="*/ 0 h 2032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37186" h="2032744">
                <a:moveTo>
                  <a:pt x="121965" y="0"/>
                </a:moveTo>
                <a:lnTo>
                  <a:pt x="1915221" y="0"/>
                </a:lnTo>
                <a:cubicBezTo>
                  <a:pt x="1982580" y="0"/>
                  <a:pt x="2037186" y="54606"/>
                  <a:pt x="2037186" y="121965"/>
                </a:cubicBezTo>
                <a:lnTo>
                  <a:pt x="2037186" y="1910779"/>
                </a:lnTo>
                <a:cubicBezTo>
                  <a:pt x="2037186" y="1978138"/>
                  <a:pt x="1982580" y="2032744"/>
                  <a:pt x="1915221" y="2032744"/>
                </a:cubicBezTo>
                <a:lnTo>
                  <a:pt x="121965" y="2032744"/>
                </a:lnTo>
                <a:cubicBezTo>
                  <a:pt x="54606" y="2032744"/>
                  <a:pt x="0" y="1978138"/>
                  <a:pt x="0" y="1910779"/>
                </a:cubicBezTo>
                <a:lnTo>
                  <a:pt x="0" y="121965"/>
                </a:lnTo>
                <a:cubicBezTo>
                  <a:pt x="0" y="54606"/>
                  <a:pt x="54606" y="0"/>
                  <a:pt x="121965" y="0"/>
                </a:cubicBezTo>
                <a:close/>
              </a:path>
            </a:pathLst>
          </a:custGeom>
          <a:ln w="25400">
            <a:solidFill>
              <a:schemeClr val="accent1">
                <a:lumMod val="60000"/>
                <a:lumOff val="40000"/>
              </a:schemeClr>
            </a:solidFill>
          </a:ln>
        </p:spPr>
        <p:txBody>
          <a:bodyPr wrap="square">
            <a:noAutofit/>
          </a:bodyPr>
          <a:lstStyle/>
          <a:p>
            <a:endParaRPr lang="zh-CN" altLang="en-US"/>
          </a:p>
        </p:txBody>
      </p:sp>
      <p:sp>
        <p:nvSpPr>
          <p:cNvPr id="110" name="图片占位符 109">
            <a:extLst>
              <a:ext uri="{FF2B5EF4-FFF2-40B4-BE49-F238E27FC236}">
                <a16:creationId xmlns:a16="http://schemas.microsoft.com/office/drawing/2014/main" xmlns="" id="{18466E14-8C89-4622-921B-C4E43822AD25}"/>
              </a:ext>
            </a:extLst>
          </p:cNvPr>
          <p:cNvSpPr>
            <a:spLocks noGrp="1"/>
          </p:cNvSpPr>
          <p:nvPr>
            <p:ph type="pic" sz="quarter" idx="16"/>
          </p:nvPr>
        </p:nvSpPr>
        <p:spPr>
          <a:xfrm>
            <a:off x="9481507" y="2012174"/>
            <a:ext cx="2037186" cy="2032744"/>
          </a:xfrm>
          <a:custGeom>
            <a:avLst/>
            <a:gdLst>
              <a:gd name="connsiteX0" fmla="*/ 121965 w 2037186"/>
              <a:gd name="connsiteY0" fmla="*/ 0 h 2032744"/>
              <a:gd name="connsiteX1" fmla="*/ 1915221 w 2037186"/>
              <a:gd name="connsiteY1" fmla="*/ 0 h 2032744"/>
              <a:gd name="connsiteX2" fmla="*/ 2037186 w 2037186"/>
              <a:gd name="connsiteY2" fmla="*/ 121965 h 2032744"/>
              <a:gd name="connsiteX3" fmla="*/ 2037186 w 2037186"/>
              <a:gd name="connsiteY3" fmla="*/ 1910779 h 2032744"/>
              <a:gd name="connsiteX4" fmla="*/ 1915221 w 2037186"/>
              <a:gd name="connsiteY4" fmla="*/ 2032744 h 2032744"/>
              <a:gd name="connsiteX5" fmla="*/ 121965 w 2037186"/>
              <a:gd name="connsiteY5" fmla="*/ 2032744 h 2032744"/>
              <a:gd name="connsiteX6" fmla="*/ 0 w 2037186"/>
              <a:gd name="connsiteY6" fmla="*/ 1910779 h 2032744"/>
              <a:gd name="connsiteX7" fmla="*/ 0 w 2037186"/>
              <a:gd name="connsiteY7" fmla="*/ 121965 h 2032744"/>
              <a:gd name="connsiteX8" fmla="*/ 121965 w 2037186"/>
              <a:gd name="connsiteY8" fmla="*/ 0 h 20327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37186" h="2032744">
                <a:moveTo>
                  <a:pt x="121965" y="0"/>
                </a:moveTo>
                <a:lnTo>
                  <a:pt x="1915221" y="0"/>
                </a:lnTo>
                <a:cubicBezTo>
                  <a:pt x="1982580" y="0"/>
                  <a:pt x="2037186" y="54606"/>
                  <a:pt x="2037186" y="121965"/>
                </a:cubicBezTo>
                <a:lnTo>
                  <a:pt x="2037186" y="1910779"/>
                </a:lnTo>
                <a:cubicBezTo>
                  <a:pt x="2037186" y="1978138"/>
                  <a:pt x="1982580" y="2032744"/>
                  <a:pt x="1915221" y="2032744"/>
                </a:cubicBezTo>
                <a:lnTo>
                  <a:pt x="121965" y="2032744"/>
                </a:lnTo>
                <a:cubicBezTo>
                  <a:pt x="54606" y="2032744"/>
                  <a:pt x="0" y="1978138"/>
                  <a:pt x="0" y="1910779"/>
                </a:cubicBezTo>
                <a:lnTo>
                  <a:pt x="0" y="121965"/>
                </a:lnTo>
                <a:cubicBezTo>
                  <a:pt x="0" y="54606"/>
                  <a:pt x="54606" y="0"/>
                  <a:pt x="121965" y="0"/>
                </a:cubicBezTo>
                <a:close/>
              </a:path>
            </a:pathLst>
          </a:custGeom>
          <a:ln w="25400">
            <a:solidFill>
              <a:schemeClr val="accent1">
                <a:lumMod val="60000"/>
                <a:lumOff val="40000"/>
              </a:schemeClr>
            </a:solidFill>
          </a:ln>
        </p:spPr>
        <p:txBody>
          <a:bodyPr wrap="square">
            <a:noAutofit/>
          </a:bodyPr>
          <a:lstStyle/>
          <a:p>
            <a:endParaRPr lang="zh-CN" altLang="en-US"/>
          </a:p>
        </p:txBody>
      </p:sp>
      <p:sp>
        <p:nvSpPr>
          <p:cNvPr id="58" name="椭圆 57">
            <a:extLst>
              <a:ext uri="{FF2B5EF4-FFF2-40B4-BE49-F238E27FC236}">
                <a16:creationId xmlns:a16="http://schemas.microsoft.com/office/drawing/2014/main" xmlns="" id="{C25407B7-22B2-4286-AB85-9513A2A2A977}"/>
              </a:ext>
            </a:extLst>
          </p:cNvPr>
          <p:cNvSpPr/>
          <p:nvPr userDrawn="1"/>
        </p:nvSpPr>
        <p:spPr>
          <a:xfrm>
            <a:off x="307394" y="6678000"/>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a:extLst>
              <a:ext uri="{FF2B5EF4-FFF2-40B4-BE49-F238E27FC236}">
                <a16:creationId xmlns:a16="http://schemas.microsoft.com/office/drawing/2014/main" xmlns="" id="{2555AFF2-16E1-416F-BE2E-C29DA6C6311A}"/>
              </a:ext>
            </a:extLst>
          </p:cNvPr>
          <p:cNvSpPr/>
          <p:nvPr userDrawn="1"/>
        </p:nvSpPr>
        <p:spPr>
          <a:xfrm>
            <a:off x="509269" y="6678000"/>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a:extLst>
              <a:ext uri="{FF2B5EF4-FFF2-40B4-BE49-F238E27FC236}">
                <a16:creationId xmlns:a16="http://schemas.microsoft.com/office/drawing/2014/main" xmlns="" id="{FD498524-CAF8-4382-A53F-5B37B2D574CF}"/>
              </a:ext>
            </a:extLst>
          </p:cNvPr>
          <p:cNvSpPr/>
          <p:nvPr userDrawn="1"/>
        </p:nvSpPr>
        <p:spPr>
          <a:xfrm>
            <a:off x="711144" y="6678000"/>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a:extLst>
              <a:ext uri="{FF2B5EF4-FFF2-40B4-BE49-F238E27FC236}">
                <a16:creationId xmlns:a16="http://schemas.microsoft.com/office/drawing/2014/main" xmlns="" id="{B867CEF8-2ADA-4F80-BAA0-69E462A52786}"/>
              </a:ext>
            </a:extLst>
          </p:cNvPr>
          <p:cNvSpPr/>
          <p:nvPr userDrawn="1"/>
        </p:nvSpPr>
        <p:spPr>
          <a:xfrm>
            <a:off x="913019" y="6678000"/>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a:extLst>
              <a:ext uri="{FF2B5EF4-FFF2-40B4-BE49-F238E27FC236}">
                <a16:creationId xmlns:a16="http://schemas.microsoft.com/office/drawing/2014/main" xmlns="" id="{DB95AA74-5E03-4CCF-8F4F-ADE55E39A961}"/>
              </a:ext>
            </a:extLst>
          </p:cNvPr>
          <p:cNvSpPr/>
          <p:nvPr userDrawn="1"/>
        </p:nvSpPr>
        <p:spPr>
          <a:xfrm>
            <a:off x="1114893" y="6678000"/>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任意多边形: 形状 105">
            <a:extLst>
              <a:ext uri="{FF2B5EF4-FFF2-40B4-BE49-F238E27FC236}">
                <a16:creationId xmlns:a16="http://schemas.microsoft.com/office/drawing/2014/main" xmlns="" id="{6B3F79C2-5A41-4815-B6F2-50D8EBA3B704}"/>
              </a:ext>
            </a:extLst>
          </p:cNvPr>
          <p:cNvSpPr>
            <a:spLocks noChangeAspect="1"/>
          </p:cNvSpPr>
          <p:nvPr userDrawn="1"/>
        </p:nvSpPr>
        <p:spPr>
          <a:xfrm>
            <a:off x="10007600" y="321377"/>
            <a:ext cx="1511300" cy="332486"/>
          </a:xfrm>
          <a:custGeom>
            <a:avLst/>
            <a:gdLst>
              <a:gd name="connsiteX0" fmla="*/ 650145 w 2176764"/>
              <a:gd name="connsiteY0" fmla="*/ 380886 h 478888"/>
              <a:gd name="connsiteX1" fmla="*/ 635410 w 2176764"/>
              <a:gd name="connsiteY1" fmla="*/ 420881 h 478888"/>
              <a:gd name="connsiteX2" fmla="*/ 666118 w 2176764"/>
              <a:gd name="connsiteY2" fmla="*/ 420881 h 478888"/>
              <a:gd name="connsiteX3" fmla="*/ 651631 w 2176764"/>
              <a:gd name="connsiteY3" fmla="*/ 380886 h 478888"/>
              <a:gd name="connsiteX4" fmla="*/ 2041766 w 2176764"/>
              <a:gd name="connsiteY4" fmla="*/ 380143 h 478888"/>
              <a:gd name="connsiteX5" fmla="*/ 2041766 w 2176764"/>
              <a:gd name="connsiteY5" fmla="*/ 412585 h 478888"/>
              <a:gd name="connsiteX6" fmla="*/ 2051425 w 2176764"/>
              <a:gd name="connsiteY6" fmla="*/ 412585 h 478888"/>
              <a:gd name="connsiteX7" fmla="*/ 2061640 w 2176764"/>
              <a:gd name="connsiteY7" fmla="*/ 412028 h 478888"/>
              <a:gd name="connsiteX8" fmla="*/ 2068636 w 2176764"/>
              <a:gd name="connsiteY8" fmla="*/ 409737 h 478888"/>
              <a:gd name="connsiteX9" fmla="*/ 2072661 w 2176764"/>
              <a:gd name="connsiteY9" fmla="*/ 404660 h 478888"/>
              <a:gd name="connsiteX10" fmla="*/ 2073961 w 2176764"/>
              <a:gd name="connsiteY10" fmla="*/ 395869 h 478888"/>
              <a:gd name="connsiteX11" fmla="*/ 2072661 w 2176764"/>
              <a:gd name="connsiteY11" fmla="*/ 387944 h 478888"/>
              <a:gd name="connsiteX12" fmla="*/ 2068636 w 2176764"/>
              <a:gd name="connsiteY12" fmla="*/ 383115 h 478888"/>
              <a:gd name="connsiteX13" fmla="*/ 2061640 w 2176764"/>
              <a:gd name="connsiteY13" fmla="*/ 380762 h 478888"/>
              <a:gd name="connsiteX14" fmla="*/ 2051425 w 2176764"/>
              <a:gd name="connsiteY14" fmla="*/ 380143 h 478888"/>
              <a:gd name="connsiteX15" fmla="*/ 1270241 w 2176764"/>
              <a:gd name="connsiteY15" fmla="*/ 380143 h 478888"/>
              <a:gd name="connsiteX16" fmla="*/ 1270241 w 2176764"/>
              <a:gd name="connsiteY16" fmla="*/ 412585 h 478888"/>
              <a:gd name="connsiteX17" fmla="*/ 1279900 w 2176764"/>
              <a:gd name="connsiteY17" fmla="*/ 412585 h 478888"/>
              <a:gd name="connsiteX18" fmla="*/ 1290115 w 2176764"/>
              <a:gd name="connsiteY18" fmla="*/ 412028 h 478888"/>
              <a:gd name="connsiteX19" fmla="*/ 1297111 w 2176764"/>
              <a:gd name="connsiteY19" fmla="*/ 409737 h 478888"/>
              <a:gd name="connsiteX20" fmla="*/ 1301136 w 2176764"/>
              <a:gd name="connsiteY20" fmla="*/ 404660 h 478888"/>
              <a:gd name="connsiteX21" fmla="*/ 1302436 w 2176764"/>
              <a:gd name="connsiteY21" fmla="*/ 395869 h 478888"/>
              <a:gd name="connsiteX22" fmla="*/ 1301136 w 2176764"/>
              <a:gd name="connsiteY22" fmla="*/ 387944 h 478888"/>
              <a:gd name="connsiteX23" fmla="*/ 1297111 w 2176764"/>
              <a:gd name="connsiteY23" fmla="*/ 383115 h 478888"/>
              <a:gd name="connsiteX24" fmla="*/ 1290115 w 2176764"/>
              <a:gd name="connsiteY24" fmla="*/ 380762 h 478888"/>
              <a:gd name="connsiteX25" fmla="*/ 1279900 w 2176764"/>
              <a:gd name="connsiteY25" fmla="*/ 380143 h 478888"/>
              <a:gd name="connsiteX26" fmla="*/ 822566 w 2176764"/>
              <a:gd name="connsiteY26" fmla="*/ 380143 h 478888"/>
              <a:gd name="connsiteX27" fmla="*/ 822566 w 2176764"/>
              <a:gd name="connsiteY27" fmla="*/ 446637 h 478888"/>
              <a:gd name="connsiteX28" fmla="*/ 835939 w 2176764"/>
              <a:gd name="connsiteY28" fmla="*/ 446637 h 478888"/>
              <a:gd name="connsiteX29" fmla="*/ 848198 w 2176764"/>
              <a:gd name="connsiteY29" fmla="*/ 445089 h 478888"/>
              <a:gd name="connsiteX30" fmla="*/ 857795 w 2176764"/>
              <a:gd name="connsiteY30" fmla="*/ 439765 h 478888"/>
              <a:gd name="connsiteX31" fmla="*/ 863986 w 2176764"/>
              <a:gd name="connsiteY31" fmla="*/ 429549 h 478888"/>
              <a:gd name="connsiteX32" fmla="*/ 866153 w 2176764"/>
              <a:gd name="connsiteY32" fmla="*/ 413452 h 478888"/>
              <a:gd name="connsiteX33" fmla="*/ 863862 w 2176764"/>
              <a:gd name="connsiteY33" fmla="*/ 396673 h 478888"/>
              <a:gd name="connsiteX34" fmla="*/ 857547 w 2176764"/>
              <a:gd name="connsiteY34" fmla="*/ 386520 h 478888"/>
              <a:gd name="connsiteX35" fmla="*/ 848012 w 2176764"/>
              <a:gd name="connsiteY35" fmla="*/ 381505 h 478888"/>
              <a:gd name="connsiteX36" fmla="*/ 835939 w 2176764"/>
              <a:gd name="connsiteY36" fmla="*/ 380143 h 478888"/>
              <a:gd name="connsiteX37" fmla="*/ 727316 w 2176764"/>
              <a:gd name="connsiteY37" fmla="*/ 380143 h 478888"/>
              <a:gd name="connsiteX38" fmla="*/ 727316 w 2176764"/>
              <a:gd name="connsiteY38" fmla="*/ 446637 h 478888"/>
              <a:gd name="connsiteX39" fmla="*/ 740690 w 2176764"/>
              <a:gd name="connsiteY39" fmla="*/ 446637 h 478888"/>
              <a:gd name="connsiteX40" fmla="*/ 752948 w 2176764"/>
              <a:gd name="connsiteY40" fmla="*/ 445089 h 478888"/>
              <a:gd name="connsiteX41" fmla="*/ 762545 w 2176764"/>
              <a:gd name="connsiteY41" fmla="*/ 439765 h 478888"/>
              <a:gd name="connsiteX42" fmla="*/ 768736 w 2176764"/>
              <a:gd name="connsiteY42" fmla="*/ 429549 h 478888"/>
              <a:gd name="connsiteX43" fmla="*/ 770903 w 2176764"/>
              <a:gd name="connsiteY43" fmla="*/ 413452 h 478888"/>
              <a:gd name="connsiteX44" fmla="*/ 768612 w 2176764"/>
              <a:gd name="connsiteY44" fmla="*/ 396673 h 478888"/>
              <a:gd name="connsiteX45" fmla="*/ 762297 w 2176764"/>
              <a:gd name="connsiteY45" fmla="*/ 386520 h 478888"/>
              <a:gd name="connsiteX46" fmla="*/ 752762 w 2176764"/>
              <a:gd name="connsiteY46" fmla="*/ 381505 h 478888"/>
              <a:gd name="connsiteX47" fmla="*/ 740690 w 2176764"/>
              <a:gd name="connsiteY47" fmla="*/ 380143 h 478888"/>
              <a:gd name="connsiteX48" fmla="*/ 1722269 w 2176764"/>
              <a:gd name="connsiteY48" fmla="*/ 378657 h 478888"/>
              <a:gd name="connsiteX49" fmla="*/ 1709515 w 2176764"/>
              <a:gd name="connsiteY49" fmla="*/ 380762 h 478888"/>
              <a:gd name="connsiteX50" fmla="*/ 1701776 w 2176764"/>
              <a:gd name="connsiteY50" fmla="*/ 387139 h 478888"/>
              <a:gd name="connsiteX51" fmla="*/ 1697938 w 2176764"/>
              <a:gd name="connsiteY51" fmla="*/ 397974 h 478888"/>
              <a:gd name="connsiteX52" fmla="*/ 1696885 w 2176764"/>
              <a:gd name="connsiteY52" fmla="*/ 413452 h 478888"/>
              <a:gd name="connsiteX53" fmla="*/ 1697938 w 2176764"/>
              <a:gd name="connsiteY53" fmla="*/ 429178 h 478888"/>
              <a:gd name="connsiteX54" fmla="*/ 1701776 w 2176764"/>
              <a:gd name="connsiteY54" fmla="*/ 439950 h 478888"/>
              <a:gd name="connsiteX55" fmla="*/ 1709515 w 2176764"/>
              <a:gd name="connsiteY55" fmla="*/ 446142 h 478888"/>
              <a:gd name="connsiteX56" fmla="*/ 1722269 w 2176764"/>
              <a:gd name="connsiteY56" fmla="*/ 448123 h 478888"/>
              <a:gd name="connsiteX57" fmla="*/ 1735147 w 2176764"/>
              <a:gd name="connsiteY57" fmla="*/ 446142 h 478888"/>
              <a:gd name="connsiteX58" fmla="*/ 1742886 w 2176764"/>
              <a:gd name="connsiteY58" fmla="*/ 439950 h 478888"/>
              <a:gd name="connsiteX59" fmla="*/ 1746725 w 2176764"/>
              <a:gd name="connsiteY59" fmla="*/ 429178 h 478888"/>
              <a:gd name="connsiteX60" fmla="*/ 1747777 w 2176764"/>
              <a:gd name="connsiteY60" fmla="*/ 413452 h 478888"/>
              <a:gd name="connsiteX61" fmla="*/ 1746725 w 2176764"/>
              <a:gd name="connsiteY61" fmla="*/ 397974 h 478888"/>
              <a:gd name="connsiteX62" fmla="*/ 1742886 w 2176764"/>
              <a:gd name="connsiteY62" fmla="*/ 387139 h 478888"/>
              <a:gd name="connsiteX63" fmla="*/ 1735147 w 2176764"/>
              <a:gd name="connsiteY63" fmla="*/ 380762 h 478888"/>
              <a:gd name="connsiteX64" fmla="*/ 1722269 w 2176764"/>
              <a:gd name="connsiteY64" fmla="*/ 378657 h 478888"/>
              <a:gd name="connsiteX65" fmla="*/ 1522244 w 2176764"/>
              <a:gd name="connsiteY65" fmla="*/ 378657 h 478888"/>
              <a:gd name="connsiteX66" fmla="*/ 1509490 w 2176764"/>
              <a:gd name="connsiteY66" fmla="*/ 380762 h 478888"/>
              <a:gd name="connsiteX67" fmla="*/ 1501751 w 2176764"/>
              <a:gd name="connsiteY67" fmla="*/ 387139 h 478888"/>
              <a:gd name="connsiteX68" fmla="*/ 1497913 w 2176764"/>
              <a:gd name="connsiteY68" fmla="*/ 397974 h 478888"/>
              <a:gd name="connsiteX69" fmla="*/ 1496860 w 2176764"/>
              <a:gd name="connsiteY69" fmla="*/ 413452 h 478888"/>
              <a:gd name="connsiteX70" fmla="*/ 1497913 w 2176764"/>
              <a:gd name="connsiteY70" fmla="*/ 429178 h 478888"/>
              <a:gd name="connsiteX71" fmla="*/ 1501751 w 2176764"/>
              <a:gd name="connsiteY71" fmla="*/ 439950 h 478888"/>
              <a:gd name="connsiteX72" fmla="*/ 1509490 w 2176764"/>
              <a:gd name="connsiteY72" fmla="*/ 446142 h 478888"/>
              <a:gd name="connsiteX73" fmla="*/ 1522244 w 2176764"/>
              <a:gd name="connsiteY73" fmla="*/ 448123 h 478888"/>
              <a:gd name="connsiteX74" fmla="*/ 1535122 w 2176764"/>
              <a:gd name="connsiteY74" fmla="*/ 446142 h 478888"/>
              <a:gd name="connsiteX75" fmla="*/ 1542861 w 2176764"/>
              <a:gd name="connsiteY75" fmla="*/ 439950 h 478888"/>
              <a:gd name="connsiteX76" fmla="*/ 1546700 w 2176764"/>
              <a:gd name="connsiteY76" fmla="*/ 429178 h 478888"/>
              <a:gd name="connsiteX77" fmla="*/ 1547752 w 2176764"/>
              <a:gd name="connsiteY77" fmla="*/ 413452 h 478888"/>
              <a:gd name="connsiteX78" fmla="*/ 1546700 w 2176764"/>
              <a:gd name="connsiteY78" fmla="*/ 397974 h 478888"/>
              <a:gd name="connsiteX79" fmla="*/ 1542861 w 2176764"/>
              <a:gd name="connsiteY79" fmla="*/ 387139 h 478888"/>
              <a:gd name="connsiteX80" fmla="*/ 1535122 w 2176764"/>
              <a:gd name="connsiteY80" fmla="*/ 380762 h 478888"/>
              <a:gd name="connsiteX81" fmla="*/ 1522244 w 2176764"/>
              <a:gd name="connsiteY81" fmla="*/ 378657 h 478888"/>
              <a:gd name="connsiteX82" fmla="*/ 1093619 w 2176764"/>
              <a:gd name="connsiteY82" fmla="*/ 378657 h 478888"/>
              <a:gd name="connsiteX83" fmla="*/ 1080865 w 2176764"/>
              <a:gd name="connsiteY83" fmla="*/ 380762 h 478888"/>
              <a:gd name="connsiteX84" fmla="*/ 1073126 w 2176764"/>
              <a:gd name="connsiteY84" fmla="*/ 387139 h 478888"/>
              <a:gd name="connsiteX85" fmla="*/ 1069288 w 2176764"/>
              <a:gd name="connsiteY85" fmla="*/ 397974 h 478888"/>
              <a:gd name="connsiteX86" fmla="*/ 1068235 w 2176764"/>
              <a:gd name="connsiteY86" fmla="*/ 413452 h 478888"/>
              <a:gd name="connsiteX87" fmla="*/ 1069288 w 2176764"/>
              <a:gd name="connsiteY87" fmla="*/ 429178 h 478888"/>
              <a:gd name="connsiteX88" fmla="*/ 1073126 w 2176764"/>
              <a:gd name="connsiteY88" fmla="*/ 439950 h 478888"/>
              <a:gd name="connsiteX89" fmla="*/ 1080865 w 2176764"/>
              <a:gd name="connsiteY89" fmla="*/ 446142 h 478888"/>
              <a:gd name="connsiteX90" fmla="*/ 1093619 w 2176764"/>
              <a:gd name="connsiteY90" fmla="*/ 448123 h 478888"/>
              <a:gd name="connsiteX91" fmla="*/ 1106497 w 2176764"/>
              <a:gd name="connsiteY91" fmla="*/ 446142 h 478888"/>
              <a:gd name="connsiteX92" fmla="*/ 1114236 w 2176764"/>
              <a:gd name="connsiteY92" fmla="*/ 439950 h 478888"/>
              <a:gd name="connsiteX93" fmla="*/ 1118075 w 2176764"/>
              <a:gd name="connsiteY93" fmla="*/ 429178 h 478888"/>
              <a:gd name="connsiteX94" fmla="*/ 1119127 w 2176764"/>
              <a:gd name="connsiteY94" fmla="*/ 413452 h 478888"/>
              <a:gd name="connsiteX95" fmla="*/ 1118075 w 2176764"/>
              <a:gd name="connsiteY95" fmla="*/ 397974 h 478888"/>
              <a:gd name="connsiteX96" fmla="*/ 1114236 w 2176764"/>
              <a:gd name="connsiteY96" fmla="*/ 387139 h 478888"/>
              <a:gd name="connsiteX97" fmla="*/ 1106497 w 2176764"/>
              <a:gd name="connsiteY97" fmla="*/ 380762 h 478888"/>
              <a:gd name="connsiteX98" fmla="*/ 1093619 w 2176764"/>
              <a:gd name="connsiteY98" fmla="*/ 378657 h 478888"/>
              <a:gd name="connsiteX99" fmla="*/ 2125872 w 2176764"/>
              <a:gd name="connsiteY99" fmla="*/ 370484 h 478888"/>
              <a:gd name="connsiteX100" fmla="*/ 2173668 w 2176764"/>
              <a:gd name="connsiteY100" fmla="*/ 370484 h 478888"/>
              <a:gd name="connsiteX101" fmla="*/ 2173668 w 2176764"/>
              <a:gd name="connsiteY101" fmla="*/ 380390 h 478888"/>
              <a:gd name="connsiteX102" fmla="*/ 2137016 w 2176764"/>
              <a:gd name="connsiteY102" fmla="*/ 380390 h 478888"/>
              <a:gd name="connsiteX103" fmla="*/ 2137016 w 2176764"/>
              <a:gd name="connsiteY103" fmla="*/ 407013 h 478888"/>
              <a:gd name="connsiteX104" fmla="*/ 2171192 w 2176764"/>
              <a:gd name="connsiteY104" fmla="*/ 407013 h 478888"/>
              <a:gd name="connsiteX105" fmla="*/ 2171192 w 2176764"/>
              <a:gd name="connsiteY105" fmla="*/ 416424 h 478888"/>
              <a:gd name="connsiteX106" fmla="*/ 2137016 w 2176764"/>
              <a:gd name="connsiteY106" fmla="*/ 416424 h 478888"/>
              <a:gd name="connsiteX107" fmla="*/ 2137016 w 2176764"/>
              <a:gd name="connsiteY107" fmla="*/ 446389 h 478888"/>
              <a:gd name="connsiteX108" fmla="*/ 2176764 w 2176764"/>
              <a:gd name="connsiteY108" fmla="*/ 446389 h 478888"/>
              <a:gd name="connsiteX109" fmla="*/ 2176764 w 2176764"/>
              <a:gd name="connsiteY109" fmla="*/ 456419 h 478888"/>
              <a:gd name="connsiteX110" fmla="*/ 2125872 w 2176764"/>
              <a:gd name="connsiteY110" fmla="*/ 456419 h 478888"/>
              <a:gd name="connsiteX111" fmla="*/ 2030622 w 2176764"/>
              <a:gd name="connsiteY111" fmla="*/ 370484 h 478888"/>
              <a:gd name="connsiteX112" fmla="*/ 2052415 w 2176764"/>
              <a:gd name="connsiteY112" fmla="*/ 370484 h 478888"/>
              <a:gd name="connsiteX113" fmla="*/ 2067708 w 2176764"/>
              <a:gd name="connsiteY113" fmla="*/ 371785 h 478888"/>
              <a:gd name="connsiteX114" fmla="*/ 2077861 w 2176764"/>
              <a:gd name="connsiteY114" fmla="*/ 376057 h 478888"/>
              <a:gd name="connsiteX115" fmla="*/ 2083495 w 2176764"/>
              <a:gd name="connsiteY115" fmla="*/ 383920 h 478888"/>
              <a:gd name="connsiteX116" fmla="*/ 2085229 w 2176764"/>
              <a:gd name="connsiteY116" fmla="*/ 395869 h 478888"/>
              <a:gd name="connsiteX117" fmla="*/ 2080895 w 2176764"/>
              <a:gd name="connsiteY117" fmla="*/ 412771 h 478888"/>
              <a:gd name="connsiteX118" fmla="*/ 2067646 w 2176764"/>
              <a:gd name="connsiteY118" fmla="*/ 420510 h 478888"/>
              <a:gd name="connsiteX119" fmla="*/ 2093401 w 2176764"/>
              <a:gd name="connsiteY119" fmla="*/ 456419 h 478888"/>
              <a:gd name="connsiteX120" fmla="*/ 2080276 w 2176764"/>
              <a:gd name="connsiteY120" fmla="*/ 456419 h 478888"/>
              <a:gd name="connsiteX121" fmla="*/ 2056625 w 2176764"/>
              <a:gd name="connsiteY121" fmla="*/ 421748 h 478888"/>
              <a:gd name="connsiteX122" fmla="*/ 2054582 w 2176764"/>
              <a:gd name="connsiteY122" fmla="*/ 421872 h 478888"/>
              <a:gd name="connsiteX123" fmla="*/ 2052415 w 2176764"/>
              <a:gd name="connsiteY123" fmla="*/ 421872 h 478888"/>
              <a:gd name="connsiteX124" fmla="*/ 2041766 w 2176764"/>
              <a:gd name="connsiteY124" fmla="*/ 421872 h 478888"/>
              <a:gd name="connsiteX125" fmla="*/ 2041766 w 2176764"/>
              <a:gd name="connsiteY125" fmla="*/ 456419 h 478888"/>
              <a:gd name="connsiteX126" fmla="*/ 2030622 w 2176764"/>
              <a:gd name="connsiteY126" fmla="*/ 456419 h 478888"/>
              <a:gd name="connsiteX127" fmla="*/ 1954422 w 2176764"/>
              <a:gd name="connsiteY127" fmla="*/ 370484 h 478888"/>
              <a:gd name="connsiteX128" fmla="*/ 2002218 w 2176764"/>
              <a:gd name="connsiteY128" fmla="*/ 370484 h 478888"/>
              <a:gd name="connsiteX129" fmla="*/ 2002218 w 2176764"/>
              <a:gd name="connsiteY129" fmla="*/ 380390 h 478888"/>
              <a:gd name="connsiteX130" fmla="*/ 1965566 w 2176764"/>
              <a:gd name="connsiteY130" fmla="*/ 380390 h 478888"/>
              <a:gd name="connsiteX131" fmla="*/ 1965566 w 2176764"/>
              <a:gd name="connsiteY131" fmla="*/ 407013 h 478888"/>
              <a:gd name="connsiteX132" fmla="*/ 1999742 w 2176764"/>
              <a:gd name="connsiteY132" fmla="*/ 407013 h 478888"/>
              <a:gd name="connsiteX133" fmla="*/ 1999742 w 2176764"/>
              <a:gd name="connsiteY133" fmla="*/ 416424 h 478888"/>
              <a:gd name="connsiteX134" fmla="*/ 1965566 w 2176764"/>
              <a:gd name="connsiteY134" fmla="*/ 416424 h 478888"/>
              <a:gd name="connsiteX135" fmla="*/ 1965566 w 2176764"/>
              <a:gd name="connsiteY135" fmla="*/ 446389 h 478888"/>
              <a:gd name="connsiteX136" fmla="*/ 2005314 w 2176764"/>
              <a:gd name="connsiteY136" fmla="*/ 446389 h 478888"/>
              <a:gd name="connsiteX137" fmla="*/ 2005314 w 2176764"/>
              <a:gd name="connsiteY137" fmla="*/ 456419 h 478888"/>
              <a:gd name="connsiteX138" fmla="*/ 1954422 w 2176764"/>
              <a:gd name="connsiteY138" fmla="*/ 456419 h 478888"/>
              <a:gd name="connsiteX139" fmla="*/ 1859172 w 2176764"/>
              <a:gd name="connsiteY139" fmla="*/ 370484 h 478888"/>
              <a:gd name="connsiteX140" fmla="*/ 1870316 w 2176764"/>
              <a:gd name="connsiteY140" fmla="*/ 370484 h 478888"/>
              <a:gd name="connsiteX141" fmla="*/ 1870316 w 2176764"/>
              <a:gd name="connsiteY141" fmla="*/ 405527 h 478888"/>
              <a:gd name="connsiteX142" fmla="*/ 1912788 w 2176764"/>
              <a:gd name="connsiteY142" fmla="*/ 405527 h 478888"/>
              <a:gd name="connsiteX143" fmla="*/ 1912788 w 2176764"/>
              <a:gd name="connsiteY143" fmla="*/ 370484 h 478888"/>
              <a:gd name="connsiteX144" fmla="*/ 1924056 w 2176764"/>
              <a:gd name="connsiteY144" fmla="*/ 370484 h 478888"/>
              <a:gd name="connsiteX145" fmla="*/ 1924056 w 2176764"/>
              <a:gd name="connsiteY145" fmla="*/ 456419 h 478888"/>
              <a:gd name="connsiteX146" fmla="*/ 1912788 w 2176764"/>
              <a:gd name="connsiteY146" fmla="*/ 456419 h 478888"/>
              <a:gd name="connsiteX147" fmla="*/ 1912788 w 2176764"/>
              <a:gd name="connsiteY147" fmla="*/ 414814 h 478888"/>
              <a:gd name="connsiteX148" fmla="*/ 1870316 w 2176764"/>
              <a:gd name="connsiteY148" fmla="*/ 414814 h 478888"/>
              <a:gd name="connsiteX149" fmla="*/ 1870316 w 2176764"/>
              <a:gd name="connsiteY149" fmla="*/ 456419 h 478888"/>
              <a:gd name="connsiteX150" fmla="*/ 1859172 w 2176764"/>
              <a:gd name="connsiteY150" fmla="*/ 456419 h 478888"/>
              <a:gd name="connsiteX151" fmla="*/ 1411497 w 2176764"/>
              <a:gd name="connsiteY151" fmla="*/ 370484 h 478888"/>
              <a:gd name="connsiteX152" fmla="*/ 1422641 w 2176764"/>
              <a:gd name="connsiteY152" fmla="*/ 370484 h 478888"/>
              <a:gd name="connsiteX153" fmla="*/ 1422641 w 2176764"/>
              <a:gd name="connsiteY153" fmla="*/ 446389 h 478888"/>
              <a:gd name="connsiteX154" fmla="*/ 1459913 w 2176764"/>
              <a:gd name="connsiteY154" fmla="*/ 446389 h 478888"/>
              <a:gd name="connsiteX155" fmla="*/ 1459913 w 2176764"/>
              <a:gd name="connsiteY155" fmla="*/ 456419 h 478888"/>
              <a:gd name="connsiteX156" fmla="*/ 1411497 w 2176764"/>
              <a:gd name="connsiteY156" fmla="*/ 456419 h 478888"/>
              <a:gd name="connsiteX157" fmla="*/ 1259097 w 2176764"/>
              <a:gd name="connsiteY157" fmla="*/ 370484 h 478888"/>
              <a:gd name="connsiteX158" fmla="*/ 1280890 w 2176764"/>
              <a:gd name="connsiteY158" fmla="*/ 370484 h 478888"/>
              <a:gd name="connsiteX159" fmla="*/ 1296183 w 2176764"/>
              <a:gd name="connsiteY159" fmla="*/ 371785 h 478888"/>
              <a:gd name="connsiteX160" fmla="*/ 1306336 w 2176764"/>
              <a:gd name="connsiteY160" fmla="*/ 376057 h 478888"/>
              <a:gd name="connsiteX161" fmla="*/ 1311970 w 2176764"/>
              <a:gd name="connsiteY161" fmla="*/ 383920 h 478888"/>
              <a:gd name="connsiteX162" fmla="*/ 1313704 w 2176764"/>
              <a:gd name="connsiteY162" fmla="*/ 395869 h 478888"/>
              <a:gd name="connsiteX163" fmla="*/ 1309370 w 2176764"/>
              <a:gd name="connsiteY163" fmla="*/ 412771 h 478888"/>
              <a:gd name="connsiteX164" fmla="*/ 1296121 w 2176764"/>
              <a:gd name="connsiteY164" fmla="*/ 420510 h 478888"/>
              <a:gd name="connsiteX165" fmla="*/ 1321876 w 2176764"/>
              <a:gd name="connsiteY165" fmla="*/ 456419 h 478888"/>
              <a:gd name="connsiteX166" fmla="*/ 1308751 w 2176764"/>
              <a:gd name="connsiteY166" fmla="*/ 456419 h 478888"/>
              <a:gd name="connsiteX167" fmla="*/ 1285100 w 2176764"/>
              <a:gd name="connsiteY167" fmla="*/ 421748 h 478888"/>
              <a:gd name="connsiteX168" fmla="*/ 1283057 w 2176764"/>
              <a:gd name="connsiteY168" fmla="*/ 421872 h 478888"/>
              <a:gd name="connsiteX169" fmla="*/ 1280890 w 2176764"/>
              <a:gd name="connsiteY169" fmla="*/ 421872 h 478888"/>
              <a:gd name="connsiteX170" fmla="*/ 1270241 w 2176764"/>
              <a:gd name="connsiteY170" fmla="*/ 421872 h 478888"/>
              <a:gd name="connsiteX171" fmla="*/ 1270241 w 2176764"/>
              <a:gd name="connsiteY171" fmla="*/ 456419 h 478888"/>
              <a:gd name="connsiteX172" fmla="*/ 1259097 w 2176764"/>
              <a:gd name="connsiteY172" fmla="*/ 456419 h 478888"/>
              <a:gd name="connsiteX173" fmla="*/ 1163476 w 2176764"/>
              <a:gd name="connsiteY173" fmla="*/ 370484 h 478888"/>
              <a:gd name="connsiteX174" fmla="*/ 1174496 w 2176764"/>
              <a:gd name="connsiteY174" fmla="*/ 370484 h 478888"/>
              <a:gd name="connsiteX175" fmla="*/ 1174496 w 2176764"/>
              <a:gd name="connsiteY175" fmla="*/ 426206 h 478888"/>
              <a:gd name="connsiteX176" fmla="*/ 1175610 w 2176764"/>
              <a:gd name="connsiteY176" fmla="*/ 436545 h 478888"/>
              <a:gd name="connsiteX177" fmla="*/ 1179263 w 2176764"/>
              <a:gd name="connsiteY177" fmla="*/ 443170 h 478888"/>
              <a:gd name="connsiteX178" fmla="*/ 1185888 w 2176764"/>
              <a:gd name="connsiteY178" fmla="*/ 446761 h 478888"/>
              <a:gd name="connsiteX179" fmla="*/ 1195918 w 2176764"/>
              <a:gd name="connsiteY179" fmla="*/ 447875 h 478888"/>
              <a:gd name="connsiteX180" fmla="*/ 1206257 w 2176764"/>
              <a:gd name="connsiteY180" fmla="*/ 446761 h 478888"/>
              <a:gd name="connsiteX181" fmla="*/ 1212882 w 2176764"/>
              <a:gd name="connsiteY181" fmla="*/ 443170 h 478888"/>
              <a:gd name="connsiteX182" fmla="*/ 1216349 w 2176764"/>
              <a:gd name="connsiteY182" fmla="*/ 436545 h 478888"/>
              <a:gd name="connsiteX183" fmla="*/ 1217339 w 2176764"/>
              <a:gd name="connsiteY183" fmla="*/ 426206 h 478888"/>
              <a:gd name="connsiteX184" fmla="*/ 1217339 w 2176764"/>
              <a:gd name="connsiteY184" fmla="*/ 370484 h 478888"/>
              <a:gd name="connsiteX185" fmla="*/ 1228360 w 2176764"/>
              <a:gd name="connsiteY185" fmla="*/ 370484 h 478888"/>
              <a:gd name="connsiteX186" fmla="*/ 1228360 w 2176764"/>
              <a:gd name="connsiteY186" fmla="*/ 428682 h 478888"/>
              <a:gd name="connsiteX187" fmla="*/ 1220187 w 2176764"/>
              <a:gd name="connsiteY187" fmla="*/ 450785 h 478888"/>
              <a:gd name="connsiteX188" fmla="*/ 1195794 w 2176764"/>
              <a:gd name="connsiteY188" fmla="*/ 457657 h 478888"/>
              <a:gd name="connsiteX189" fmla="*/ 1171524 w 2176764"/>
              <a:gd name="connsiteY189" fmla="*/ 451033 h 478888"/>
              <a:gd name="connsiteX190" fmla="*/ 1163476 w 2176764"/>
              <a:gd name="connsiteY190" fmla="*/ 428682 h 478888"/>
              <a:gd name="connsiteX191" fmla="*/ 962698 w 2176764"/>
              <a:gd name="connsiteY191" fmla="*/ 370484 h 478888"/>
              <a:gd name="connsiteX192" fmla="*/ 975576 w 2176764"/>
              <a:gd name="connsiteY192" fmla="*/ 370484 h 478888"/>
              <a:gd name="connsiteX193" fmla="*/ 998731 w 2176764"/>
              <a:gd name="connsiteY193" fmla="*/ 409366 h 478888"/>
              <a:gd name="connsiteX194" fmla="*/ 999474 w 2176764"/>
              <a:gd name="connsiteY194" fmla="*/ 409366 h 478888"/>
              <a:gd name="connsiteX195" fmla="*/ 1022506 w 2176764"/>
              <a:gd name="connsiteY195" fmla="*/ 370484 h 478888"/>
              <a:gd name="connsiteX196" fmla="*/ 1034764 w 2176764"/>
              <a:gd name="connsiteY196" fmla="*/ 370484 h 478888"/>
              <a:gd name="connsiteX197" fmla="*/ 1004180 w 2176764"/>
              <a:gd name="connsiteY197" fmla="*/ 419395 h 478888"/>
              <a:gd name="connsiteX198" fmla="*/ 1004180 w 2176764"/>
              <a:gd name="connsiteY198" fmla="*/ 456419 h 478888"/>
              <a:gd name="connsiteX199" fmla="*/ 993035 w 2176764"/>
              <a:gd name="connsiteY199" fmla="*/ 456419 h 478888"/>
              <a:gd name="connsiteX200" fmla="*/ 993035 w 2176764"/>
              <a:gd name="connsiteY200" fmla="*/ 419519 h 478888"/>
              <a:gd name="connsiteX201" fmla="*/ 811422 w 2176764"/>
              <a:gd name="connsiteY201" fmla="*/ 370484 h 478888"/>
              <a:gd name="connsiteX202" fmla="*/ 836187 w 2176764"/>
              <a:gd name="connsiteY202" fmla="*/ 370484 h 478888"/>
              <a:gd name="connsiteX203" fmla="*/ 853089 w 2176764"/>
              <a:gd name="connsiteY203" fmla="*/ 372156 h 478888"/>
              <a:gd name="connsiteX204" fmla="*/ 866153 w 2176764"/>
              <a:gd name="connsiteY204" fmla="*/ 378533 h 478888"/>
              <a:gd name="connsiteX205" fmla="*/ 874635 w 2176764"/>
              <a:gd name="connsiteY205" fmla="*/ 391659 h 478888"/>
              <a:gd name="connsiteX206" fmla="*/ 877669 w 2176764"/>
              <a:gd name="connsiteY206" fmla="*/ 413452 h 478888"/>
              <a:gd name="connsiteX207" fmla="*/ 874635 w 2176764"/>
              <a:gd name="connsiteY207" fmla="*/ 434192 h 478888"/>
              <a:gd name="connsiteX208" fmla="*/ 866153 w 2176764"/>
              <a:gd name="connsiteY208" fmla="*/ 447380 h 478888"/>
              <a:gd name="connsiteX209" fmla="*/ 853089 w 2176764"/>
              <a:gd name="connsiteY209" fmla="*/ 454376 h 478888"/>
              <a:gd name="connsiteX210" fmla="*/ 836187 w 2176764"/>
              <a:gd name="connsiteY210" fmla="*/ 456419 h 478888"/>
              <a:gd name="connsiteX211" fmla="*/ 811422 w 2176764"/>
              <a:gd name="connsiteY211" fmla="*/ 456419 h 478888"/>
              <a:gd name="connsiteX212" fmla="*/ 716172 w 2176764"/>
              <a:gd name="connsiteY212" fmla="*/ 370484 h 478888"/>
              <a:gd name="connsiteX213" fmla="*/ 740937 w 2176764"/>
              <a:gd name="connsiteY213" fmla="*/ 370484 h 478888"/>
              <a:gd name="connsiteX214" fmla="*/ 757839 w 2176764"/>
              <a:gd name="connsiteY214" fmla="*/ 372156 h 478888"/>
              <a:gd name="connsiteX215" fmla="*/ 770903 w 2176764"/>
              <a:gd name="connsiteY215" fmla="*/ 378533 h 478888"/>
              <a:gd name="connsiteX216" fmla="*/ 779385 w 2176764"/>
              <a:gd name="connsiteY216" fmla="*/ 391659 h 478888"/>
              <a:gd name="connsiteX217" fmla="*/ 782419 w 2176764"/>
              <a:gd name="connsiteY217" fmla="*/ 413452 h 478888"/>
              <a:gd name="connsiteX218" fmla="*/ 779385 w 2176764"/>
              <a:gd name="connsiteY218" fmla="*/ 434192 h 478888"/>
              <a:gd name="connsiteX219" fmla="*/ 770903 w 2176764"/>
              <a:gd name="connsiteY219" fmla="*/ 447380 h 478888"/>
              <a:gd name="connsiteX220" fmla="*/ 757839 w 2176764"/>
              <a:gd name="connsiteY220" fmla="*/ 454376 h 478888"/>
              <a:gd name="connsiteX221" fmla="*/ 740937 w 2176764"/>
              <a:gd name="connsiteY221" fmla="*/ 456419 h 478888"/>
              <a:gd name="connsiteX222" fmla="*/ 716172 w 2176764"/>
              <a:gd name="connsiteY222" fmla="*/ 456419 h 478888"/>
              <a:gd name="connsiteX223" fmla="*/ 643458 w 2176764"/>
              <a:gd name="connsiteY223" fmla="*/ 370484 h 478888"/>
              <a:gd name="connsiteX224" fmla="*/ 658317 w 2176764"/>
              <a:gd name="connsiteY224" fmla="*/ 370484 h 478888"/>
              <a:gd name="connsiteX225" fmla="*/ 690759 w 2176764"/>
              <a:gd name="connsiteY225" fmla="*/ 456419 h 478888"/>
              <a:gd name="connsiteX226" fmla="*/ 678996 w 2176764"/>
              <a:gd name="connsiteY226" fmla="*/ 456419 h 478888"/>
              <a:gd name="connsiteX227" fmla="*/ 669709 w 2176764"/>
              <a:gd name="connsiteY227" fmla="*/ 430787 h 478888"/>
              <a:gd name="connsiteX228" fmla="*/ 631695 w 2176764"/>
              <a:gd name="connsiteY228" fmla="*/ 430787 h 478888"/>
              <a:gd name="connsiteX229" fmla="*/ 622284 w 2176764"/>
              <a:gd name="connsiteY229" fmla="*/ 456419 h 478888"/>
              <a:gd name="connsiteX230" fmla="*/ 610892 w 2176764"/>
              <a:gd name="connsiteY230" fmla="*/ 456419 h 478888"/>
              <a:gd name="connsiteX231" fmla="*/ 1722269 w 2176764"/>
              <a:gd name="connsiteY231" fmla="*/ 369246 h 478888"/>
              <a:gd name="connsiteX232" fmla="*/ 1738367 w 2176764"/>
              <a:gd name="connsiteY232" fmla="*/ 371289 h 478888"/>
              <a:gd name="connsiteX233" fmla="*/ 1749944 w 2176764"/>
              <a:gd name="connsiteY233" fmla="*/ 378409 h 478888"/>
              <a:gd name="connsiteX234" fmla="*/ 1756940 w 2176764"/>
              <a:gd name="connsiteY234" fmla="*/ 391968 h 478888"/>
              <a:gd name="connsiteX235" fmla="*/ 1759293 w 2176764"/>
              <a:gd name="connsiteY235" fmla="*/ 413452 h 478888"/>
              <a:gd name="connsiteX236" fmla="*/ 1756940 w 2176764"/>
              <a:gd name="connsiteY236" fmla="*/ 434997 h 478888"/>
              <a:gd name="connsiteX237" fmla="*/ 1749944 w 2176764"/>
              <a:gd name="connsiteY237" fmla="*/ 448556 h 478888"/>
              <a:gd name="connsiteX238" fmla="*/ 1738367 w 2176764"/>
              <a:gd name="connsiteY238" fmla="*/ 455614 h 478888"/>
              <a:gd name="connsiteX239" fmla="*/ 1722269 w 2176764"/>
              <a:gd name="connsiteY239" fmla="*/ 457657 h 478888"/>
              <a:gd name="connsiteX240" fmla="*/ 1706234 w 2176764"/>
              <a:gd name="connsiteY240" fmla="*/ 455614 h 478888"/>
              <a:gd name="connsiteX241" fmla="*/ 1694656 w 2176764"/>
              <a:gd name="connsiteY241" fmla="*/ 448556 h 478888"/>
              <a:gd name="connsiteX242" fmla="*/ 1687598 w 2176764"/>
              <a:gd name="connsiteY242" fmla="*/ 434997 h 478888"/>
              <a:gd name="connsiteX243" fmla="*/ 1685246 w 2176764"/>
              <a:gd name="connsiteY243" fmla="*/ 413452 h 478888"/>
              <a:gd name="connsiteX244" fmla="*/ 1687598 w 2176764"/>
              <a:gd name="connsiteY244" fmla="*/ 391968 h 478888"/>
              <a:gd name="connsiteX245" fmla="*/ 1694656 w 2176764"/>
              <a:gd name="connsiteY245" fmla="*/ 378409 h 478888"/>
              <a:gd name="connsiteX246" fmla="*/ 1706234 w 2176764"/>
              <a:gd name="connsiteY246" fmla="*/ 371289 h 478888"/>
              <a:gd name="connsiteX247" fmla="*/ 1722269 w 2176764"/>
              <a:gd name="connsiteY247" fmla="*/ 369246 h 478888"/>
              <a:gd name="connsiteX248" fmla="*/ 1631477 w 2176764"/>
              <a:gd name="connsiteY248" fmla="*/ 369246 h 478888"/>
              <a:gd name="connsiteX249" fmla="*/ 1637606 w 2176764"/>
              <a:gd name="connsiteY249" fmla="*/ 369494 h 478888"/>
              <a:gd name="connsiteX250" fmla="*/ 1643736 w 2176764"/>
              <a:gd name="connsiteY250" fmla="*/ 370175 h 478888"/>
              <a:gd name="connsiteX251" fmla="*/ 1649370 w 2176764"/>
              <a:gd name="connsiteY251" fmla="*/ 371227 h 478888"/>
              <a:gd name="connsiteX252" fmla="*/ 1653889 w 2176764"/>
              <a:gd name="connsiteY252" fmla="*/ 372590 h 478888"/>
              <a:gd name="connsiteX253" fmla="*/ 1653889 w 2176764"/>
              <a:gd name="connsiteY253" fmla="*/ 382496 h 478888"/>
              <a:gd name="connsiteX254" fmla="*/ 1644045 w 2176764"/>
              <a:gd name="connsiteY254" fmla="*/ 379895 h 478888"/>
              <a:gd name="connsiteX255" fmla="*/ 1631972 w 2176764"/>
              <a:gd name="connsiteY255" fmla="*/ 379028 h 478888"/>
              <a:gd name="connsiteX256" fmla="*/ 1619156 w 2176764"/>
              <a:gd name="connsiteY256" fmla="*/ 380514 h 478888"/>
              <a:gd name="connsiteX257" fmla="*/ 1609622 w 2176764"/>
              <a:gd name="connsiteY257" fmla="*/ 385839 h 478888"/>
              <a:gd name="connsiteX258" fmla="*/ 1603678 w 2176764"/>
              <a:gd name="connsiteY258" fmla="*/ 396364 h 478888"/>
              <a:gd name="connsiteX259" fmla="*/ 1601635 w 2176764"/>
              <a:gd name="connsiteY259" fmla="*/ 413452 h 478888"/>
              <a:gd name="connsiteX260" fmla="*/ 1603554 w 2176764"/>
              <a:gd name="connsiteY260" fmla="*/ 431221 h 478888"/>
              <a:gd name="connsiteX261" fmla="*/ 1609312 w 2176764"/>
              <a:gd name="connsiteY261" fmla="*/ 441684 h 478888"/>
              <a:gd name="connsiteX262" fmla="*/ 1618661 w 2176764"/>
              <a:gd name="connsiteY262" fmla="*/ 446699 h 478888"/>
              <a:gd name="connsiteX263" fmla="*/ 1631477 w 2176764"/>
              <a:gd name="connsiteY263" fmla="*/ 447999 h 478888"/>
              <a:gd name="connsiteX264" fmla="*/ 1638473 w 2176764"/>
              <a:gd name="connsiteY264" fmla="*/ 447627 h 478888"/>
              <a:gd name="connsiteX265" fmla="*/ 1645469 w 2176764"/>
              <a:gd name="connsiteY265" fmla="*/ 446389 h 478888"/>
              <a:gd name="connsiteX266" fmla="*/ 1645469 w 2176764"/>
              <a:gd name="connsiteY266" fmla="*/ 419767 h 478888"/>
              <a:gd name="connsiteX267" fmla="*/ 1628258 w 2176764"/>
              <a:gd name="connsiteY267" fmla="*/ 419767 h 478888"/>
              <a:gd name="connsiteX268" fmla="*/ 1628258 w 2176764"/>
              <a:gd name="connsiteY268" fmla="*/ 410356 h 478888"/>
              <a:gd name="connsiteX269" fmla="*/ 1656118 w 2176764"/>
              <a:gd name="connsiteY269" fmla="*/ 410356 h 478888"/>
              <a:gd name="connsiteX270" fmla="*/ 1656118 w 2176764"/>
              <a:gd name="connsiteY270" fmla="*/ 454066 h 478888"/>
              <a:gd name="connsiteX271" fmla="*/ 1644912 w 2176764"/>
              <a:gd name="connsiteY271" fmla="*/ 456605 h 478888"/>
              <a:gd name="connsiteX272" fmla="*/ 1630239 w 2176764"/>
              <a:gd name="connsiteY272" fmla="*/ 457657 h 478888"/>
              <a:gd name="connsiteX273" fmla="*/ 1613398 w 2176764"/>
              <a:gd name="connsiteY273" fmla="*/ 455800 h 478888"/>
              <a:gd name="connsiteX274" fmla="*/ 1600768 w 2176764"/>
              <a:gd name="connsiteY274" fmla="*/ 449051 h 478888"/>
              <a:gd name="connsiteX275" fmla="*/ 1592782 w 2176764"/>
              <a:gd name="connsiteY275" fmla="*/ 435555 h 478888"/>
              <a:gd name="connsiteX276" fmla="*/ 1589996 w 2176764"/>
              <a:gd name="connsiteY276" fmla="*/ 413452 h 478888"/>
              <a:gd name="connsiteX277" fmla="*/ 1592844 w 2176764"/>
              <a:gd name="connsiteY277" fmla="*/ 392587 h 478888"/>
              <a:gd name="connsiteX278" fmla="*/ 1601016 w 2176764"/>
              <a:gd name="connsiteY278" fmla="*/ 378905 h 478888"/>
              <a:gd name="connsiteX279" fmla="*/ 1614080 w 2176764"/>
              <a:gd name="connsiteY279" fmla="*/ 371475 h 478888"/>
              <a:gd name="connsiteX280" fmla="*/ 1631477 w 2176764"/>
              <a:gd name="connsiteY280" fmla="*/ 369246 h 478888"/>
              <a:gd name="connsiteX281" fmla="*/ 1522244 w 2176764"/>
              <a:gd name="connsiteY281" fmla="*/ 369246 h 478888"/>
              <a:gd name="connsiteX282" fmla="*/ 1538342 w 2176764"/>
              <a:gd name="connsiteY282" fmla="*/ 371289 h 478888"/>
              <a:gd name="connsiteX283" fmla="*/ 1549919 w 2176764"/>
              <a:gd name="connsiteY283" fmla="*/ 378409 h 478888"/>
              <a:gd name="connsiteX284" fmla="*/ 1556915 w 2176764"/>
              <a:gd name="connsiteY284" fmla="*/ 391968 h 478888"/>
              <a:gd name="connsiteX285" fmla="*/ 1559268 w 2176764"/>
              <a:gd name="connsiteY285" fmla="*/ 413452 h 478888"/>
              <a:gd name="connsiteX286" fmla="*/ 1556915 w 2176764"/>
              <a:gd name="connsiteY286" fmla="*/ 434997 h 478888"/>
              <a:gd name="connsiteX287" fmla="*/ 1549919 w 2176764"/>
              <a:gd name="connsiteY287" fmla="*/ 448556 h 478888"/>
              <a:gd name="connsiteX288" fmla="*/ 1538342 w 2176764"/>
              <a:gd name="connsiteY288" fmla="*/ 455614 h 478888"/>
              <a:gd name="connsiteX289" fmla="*/ 1522244 w 2176764"/>
              <a:gd name="connsiteY289" fmla="*/ 457657 h 478888"/>
              <a:gd name="connsiteX290" fmla="*/ 1506209 w 2176764"/>
              <a:gd name="connsiteY290" fmla="*/ 455614 h 478888"/>
              <a:gd name="connsiteX291" fmla="*/ 1494631 w 2176764"/>
              <a:gd name="connsiteY291" fmla="*/ 448556 h 478888"/>
              <a:gd name="connsiteX292" fmla="*/ 1487573 w 2176764"/>
              <a:gd name="connsiteY292" fmla="*/ 434997 h 478888"/>
              <a:gd name="connsiteX293" fmla="*/ 1485221 w 2176764"/>
              <a:gd name="connsiteY293" fmla="*/ 413452 h 478888"/>
              <a:gd name="connsiteX294" fmla="*/ 1487573 w 2176764"/>
              <a:gd name="connsiteY294" fmla="*/ 391968 h 478888"/>
              <a:gd name="connsiteX295" fmla="*/ 1494631 w 2176764"/>
              <a:gd name="connsiteY295" fmla="*/ 378409 h 478888"/>
              <a:gd name="connsiteX296" fmla="*/ 1506209 w 2176764"/>
              <a:gd name="connsiteY296" fmla="*/ 371289 h 478888"/>
              <a:gd name="connsiteX297" fmla="*/ 1522244 w 2176764"/>
              <a:gd name="connsiteY297" fmla="*/ 369246 h 478888"/>
              <a:gd name="connsiteX298" fmla="*/ 1093619 w 2176764"/>
              <a:gd name="connsiteY298" fmla="*/ 369246 h 478888"/>
              <a:gd name="connsiteX299" fmla="*/ 1109717 w 2176764"/>
              <a:gd name="connsiteY299" fmla="*/ 371289 h 478888"/>
              <a:gd name="connsiteX300" fmla="*/ 1121294 w 2176764"/>
              <a:gd name="connsiteY300" fmla="*/ 378409 h 478888"/>
              <a:gd name="connsiteX301" fmla="*/ 1128290 w 2176764"/>
              <a:gd name="connsiteY301" fmla="*/ 391968 h 478888"/>
              <a:gd name="connsiteX302" fmla="*/ 1130643 w 2176764"/>
              <a:gd name="connsiteY302" fmla="*/ 413452 h 478888"/>
              <a:gd name="connsiteX303" fmla="*/ 1128290 w 2176764"/>
              <a:gd name="connsiteY303" fmla="*/ 434997 h 478888"/>
              <a:gd name="connsiteX304" fmla="*/ 1121294 w 2176764"/>
              <a:gd name="connsiteY304" fmla="*/ 448556 h 478888"/>
              <a:gd name="connsiteX305" fmla="*/ 1109717 w 2176764"/>
              <a:gd name="connsiteY305" fmla="*/ 455614 h 478888"/>
              <a:gd name="connsiteX306" fmla="*/ 1093619 w 2176764"/>
              <a:gd name="connsiteY306" fmla="*/ 457657 h 478888"/>
              <a:gd name="connsiteX307" fmla="*/ 1077584 w 2176764"/>
              <a:gd name="connsiteY307" fmla="*/ 455614 h 478888"/>
              <a:gd name="connsiteX308" fmla="*/ 1066006 w 2176764"/>
              <a:gd name="connsiteY308" fmla="*/ 448556 h 478888"/>
              <a:gd name="connsiteX309" fmla="*/ 1058948 w 2176764"/>
              <a:gd name="connsiteY309" fmla="*/ 434997 h 478888"/>
              <a:gd name="connsiteX310" fmla="*/ 1056596 w 2176764"/>
              <a:gd name="connsiteY310" fmla="*/ 413452 h 478888"/>
              <a:gd name="connsiteX311" fmla="*/ 1058948 w 2176764"/>
              <a:gd name="connsiteY311" fmla="*/ 391968 h 478888"/>
              <a:gd name="connsiteX312" fmla="*/ 1066006 w 2176764"/>
              <a:gd name="connsiteY312" fmla="*/ 378409 h 478888"/>
              <a:gd name="connsiteX313" fmla="*/ 1077584 w 2176764"/>
              <a:gd name="connsiteY313" fmla="*/ 371289 h 478888"/>
              <a:gd name="connsiteX314" fmla="*/ 1093619 w 2176764"/>
              <a:gd name="connsiteY314" fmla="*/ 369246 h 478888"/>
              <a:gd name="connsiteX315" fmla="*/ 184597 w 2176764"/>
              <a:gd name="connsiteY315" fmla="*/ 178247 h 478888"/>
              <a:gd name="connsiteX316" fmla="*/ 184597 w 2176764"/>
              <a:gd name="connsiteY316" fmla="*/ 300640 h 478888"/>
              <a:gd name="connsiteX317" fmla="*/ 245794 w 2176764"/>
              <a:gd name="connsiteY317" fmla="*/ 300641 h 478888"/>
              <a:gd name="connsiteX318" fmla="*/ 306991 w 2176764"/>
              <a:gd name="connsiteY318" fmla="*/ 239444 h 478888"/>
              <a:gd name="connsiteX319" fmla="*/ 245794 w 2176764"/>
              <a:gd name="connsiteY319" fmla="*/ 178247 h 478888"/>
              <a:gd name="connsiteX320" fmla="*/ 239444 w 2176764"/>
              <a:gd name="connsiteY320" fmla="*/ 83694 h 478888"/>
              <a:gd name="connsiteX321" fmla="*/ 284145 w 2176764"/>
              <a:gd name="connsiteY321" fmla="*/ 131523 h 478888"/>
              <a:gd name="connsiteX322" fmla="*/ 349575 w 2176764"/>
              <a:gd name="connsiteY322" fmla="*/ 129312 h 478888"/>
              <a:gd name="connsiteX323" fmla="*/ 347364 w 2176764"/>
              <a:gd name="connsiteY323" fmla="*/ 194742 h 478888"/>
              <a:gd name="connsiteX324" fmla="*/ 395193 w 2176764"/>
              <a:gd name="connsiteY324" fmla="*/ 239444 h 478888"/>
              <a:gd name="connsiteX325" fmla="*/ 347364 w 2176764"/>
              <a:gd name="connsiteY325" fmla="*/ 284145 h 478888"/>
              <a:gd name="connsiteX326" fmla="*/ 349575 w 2176764"/>
              <a:gd name="connsiteY326" fmla="*/ 349575 h 478888"/>
              <a:gd name="connsiteX327" fmla="*/ 284145 w 2176764"/>
              <a:gd name="connsiteY327" fmla="*/ 347364 h 478888"/>
              <a:gd name="connsiteX328" fmla="*/ 239444 w 2176764"/>
              <a:gd name="connsiteY328" fmla="*/ 395193 h 478888"/>
              <a:gd name="connsiteX329" fmla="*/ 194742 w 2176764"/>
              <a:gd name="connsiteY329" fmla="*/ 347364 h 478888"/>
              <a:gd name="connsiteX330" fmla="*/ 129312 w 2176764"/>
              <a:gd name="connsiteY330" fmla="*/ 349575 h 478888"/>
              <a:gd name="connsiteX331" fmla="*/ 131523 w 2176764"/>
              <a:gd name="connsiteY331" fmla="*/ 284145 h 478888"/>
              <a:gd name="connsiteX332" fmla="*/ 83694 w 2176764"/>
              <a:gd name="connsiteY332" fmla="*/ 239444 h 478888"/>
              <a:gd name="connsiteX333" fmla="*/ 131523 w 2176764"/>
              <a:gd name="connsiteY333" fmla="*/ 194742 h 478888"/>
              <a:gd name="connsiteX334" fmla="*/ 129312 w 2176764"/>
              <a:gd name="connsiteY334" fmla="*/ 129312 h 478888"/>
              <a:gd name="connsiteX335" fmla="*/ 194742 w 2176764"/>
              <a:gd name="connsiteY335" fmla="*/ 131523 h 478888"/>
              <a:gd name="connsiteX336" fmla="*/ 2066246 w 2176764"/>
              <a:gd name="connsiteY336" fmla="*/ 48339 h 478888"/>
              <a:gd name="connsiteX337" fmla="*/ 2039728 w 2176764"/>
              <a:gd name="connsiteY337" fmla="*/ 52606 h 478888"/>
              <a:gd name="connsiteX338" fmla="*/ 2023574 w 2176764"/>
              <a:gd name="connsiteY338" fmla="*/ 66018 h 478888"/>
              <a:gd name="connsiteX339" fmla="*/ 2015649 w 2176764"/>
              <a:gd name="connsiteY339" fmla="*/ 89640 h 478888"/>
              <a:gd name="connsiteX340" fmla="*/ 2013515 w 2176764"/>
              <a:gd name="connsiteY340" fmla="*/ 124234 h 478888"/>
              <a:gd name="connsiteX341" fmla="*/ 2015649 w 2176764"/>
              <a:gd name="connsiteY341" fmla="*/ 159286 h 478888"/>
              <a:gd name="connsiteX342" fmla="*/ 2023574 w 2176764"/>
              <a:gd name="connsiteY342" fmla="*/ 182451 h 478888"/>
              <a:gd name="connsiteX343" fmla="*/ 2039728 w 2176764"/>
              <a:gd name="connsiteY343" fmla="*/ 195405 h 478888"/>
              <a:gd name="connsiteX344" fmla="*/ 2066246 w 2176764"/>
              <a:gd name="connsiteY344" fmla="*/ 199520 h 478888"/>
              <a:gd name="connsiteX345" fmla="*/ 2092611 w 2176764"/>
              <a:gd name="connsiteY345" fmla="*/ 195405 h 478888"/>
              <a:gd name="connsiteX346" fmla="*/ 2108613 w 2176764"/>
              <a:gd name="connsiteY346" fmla="*/ 182451 h 478888"/>
              <a:gd name="connsiteX347" fmla="*/ 2116538 w 2176764"/>
              <a:gd name="connsiteY347" fmla="*/ 159286 h 478888"/>
              <a:gd name="connsiteX348" fmla="*/ 2118671 w 2176764"/>
              <a:gd name="connsiteY348" fmla="*/ 124234 h 478888"/>
              <a:gd name="connsiteX349" fmla="*/ 2116538 w 2176764"/>
              <a:gd name="connsiteY349" fmla="*/ 89640 h 478888"/>
              <a:gd name="connsiteX350" fmla="*/ 2108613 w 2176764"/>
              <a:gd name="connsiteY350" fmla="*/ 66018 h 478888"/>
              <a:gd name="connsiteX351" fmla="*/ 2092611 w 2176764"/>
              <a:gd name="connsiteY351" fmla="*/ 52606 h 478888"/>
              <a:gd name="connsiteX352" fmla="*/ 2066246 w 2176764"/>
              <a:gd name="connsiteY352" fmla="*/ 48339 h 478888"/>
              <a:gd name="connsiteX353" fmla="*/ 1561421 w 2176764"/>
              <a:gd name="connsiteY353" fmla="*/ 48339 h 478888"/>
              <a:gd name="connsiteX354" fmla="*/ 1534903 w 2176764"/>
              <a:gd name="connsiteY354" fmla="*/ 52606 h 478888"/>
              <a:gd name="connsiteX355" fmla="*/ 1518749 w 2176764"/>
              <a:gd name="connsiteY355" fmla="*/ 66018 h 478888"/>
              <a:gd name="connsiteX356" fmla="*/ 1510824 w 2176764"/>
              <a:gd name="connsiteY356" fmla="*/ 89640 h 478888"/>
              <a:gd name="connsiteX357" fmla="*/ 1508690 w 2176764"/>
              <a:gd name="connsiteY357" fmla="*/ 124234 h 478888"/>
              <a:gd name="connsiteX358" fmla="*/ 1510824 w 2176764"/>
              <a:gd name="connsiteY358" fmla="*/ 159286 h 478888"/>
              <a:gd name="connsiteX359" fmla="*/ 1518749 w 2176764"/>
              <a:gd name="connsiteY359" fmla="*/ 182451 h 478888"/>
              <a:gd name="connsiteX360" fmla="*/ 1534903 w 2176764"/>
              <a:gd name="connsiteY360" fmla="*/ 195405 h 478888"/>
              <a:gd name="connsiteX361" fmla="*/ 1561421 w 2176764"/>
              <a:gd name="connsiteY361" fmla="*/ 199520 h 478888"/>
              <a:gd name="connsiteX362" fmla="*/ 1587786 w 2176764"/>
              <a:gd name="connsiteY362" fmla="*/ 195405 h 478888"/>
              <a:gd name="connsiteX363" fmla="*/ 1603788 w 2176764"/>
              <a:gd name="connsiteY363" fmla="*/ 182451 h 478888"/>
              <a:gd name="connsiteX364" fmla="*/ 1611713 w 2176764"/>
              <a:gd name="connsiteY364" fmla="*/ 159286 h 478888"/>
              <a:gd name="connsiteX365" fmla="*/ 1613846 w 2176764"/>
              <a:gd name="connsiteY365" fmla="*/ 124234 h 478888"/>
              <a:gd name="connsiteX366" fmla="*/ 1611713 w 2176764"/>
              <a:gd name="connsiteY366" fmla="*/ 89640 h 478888"/>
              <a:gd name="connsiteX367" fmla="*/ 1603788 w 2176764"/>
              <a:gd name="connsiteY367" fmla="*/ 66018 h 478888"/>
              <a:gd name="connsiteX368" fmla="*/ 1587786 w 2176764"/>
              <a:gd name="connsiteY368" fmla="*/ 52606 h 478888"/>
              <a:gd name="connsiteX369" fmla="*/ 1561421 w 2176764"/>
              <a:gd name="connsiteY369" fmla="*/ 48339 h 478888"/>
              <a:gd name="connsiteX370" fmla="*/ 239443 w 2176764"/>
              <a:gd name="connsiteY370" fmla="*/ 26641 h 478888"/>
              <a:gd name="connsiteX371" fmla="*/ 26640 w 2176764"/>
              <a:gd name="connsiteY371" fmla="*/ 239444 h 478888"/>
              <a:gd name="connsiteX372" fmla="*/ 239443 w 2176764"/>
              <a:gd name="connsiteY372" fmla="*/ 452247 h 478888"/>
              <a:gd name="connsiteX373" fmla="*/ 452246 w 2176764"/>
              <a:gd name="connsiteY373" fmla="*/ 239444 h 478888"/>
              <a:gd name="connsiteX374" fmla="*/ 239443 w 2176764"/>
              <a:gd name="connsiteY374" fmla="*/ 26641 h 478888"/>
              <a:gd name="connsiteX375" fmla="*/ 1282224 w 2176764"/>
              <a:gd name="connsiteY375" fmla="*/ 18469 h 478888"/>
              <a:gd name="connsiteX376" fmla="*/ 1322153 w 2176764"/>
              <a:gd name="connsiteY376" fmla="*/ 18469 h 478888"/>
              <a:gd name="connsiteX377" fmla="*/ 1322153 w 2176764"/>
              <a:gd name="connsiteY377" fmla="*/ 194948 h 478888"/>
              <a:gd name="connsiteX378" fmla="*/ 1409021 w 2176764"/>
              <a:gd name="connsiteY378" fmla="*/ 194948 h 478888"/>
              <a:gd name="connsiteX379" fmla="*/ 1409021 w 2176764"/>
              <a:gd name="connsiteY379" fmla="*/ 230000 h 478888"/>
              <a:gd name="connsiteX380" fmla="*/ 1282224 w 2176764"/>
              <a:gd name="connsiteY380" fmla="*/ 230000 h 478888"/>
              <a:gd name="connsiteX381" fmla="*/ 1082199 w 2176764"/>
              <a:gd name="connsiteY381" fmla="*/ 18469 h 478888"/>
              <a:gd name="connsiteX382" fmla="*/ 1207472 w 2176764"/>
              <a:gd name="connsiteY382" fmla="*/ 18469 h 478888"/>
              <a:gd name="connsiteX383" fmla="*/ 1207472 w 2176764"/>
              <a:gd name="connsiteY383" fmla="*/ 53216 h 478888"/>
              <a:gd name="connsiteX384" fmla="*/ 1122128 w 2176764"/>
              <a:gd name="connsiteY384" fmla="*/ 53216 h 478888"/>
              <a:gd name="connsiteX385" fmla="*/ 1122128 w 2176764"/>
              <a:gd name="connsiteY385" fmla="*/ 104422 h 478888"/>
              <a:gd name="connsiteX386" fmla="*/ 1201376 w 2176764"/>
              <a:gd name="connsiteY386" fmla="*/ 104422 h 478888"/>
              <a:gd name="connsiteX387" fmla="*/ 1201376 w 2176764"/>
              <a:gd name="connsiteY387" fmla="*/ 137646 h 478888"/>
              <a:gd name="connsiteX388" fmla="*/ 1122128 w 2176764"/>
              <a:gd name="connsiteY388" fmla="*/ 137646 h 478888"/>
              <a:gd name="connsiteX389" fmla="*/ 1122128 w 2176764"/>
              <a:gd name="connsiteY389" fmla="*/ 194948 h 478888"/>
              <a:gd name="connsiteX390" fmla="*/ 1212958 w 2176764"/>
              <a:gd name="connsiteY390" fmla="*/ 194948 h 478888"/>
              <a:gd name="connsiteX391" fmla="*/ 1212958 w 2176764"/>
              <a:gd name="connsiteY391" fmla="*/ 230000 h 478888"/>
              <a:gd name="connsiteX392" fmla="*/ 1082199 w 2176764"/>
              <a:gd name="connsiteY392" fmla="*/ 230000 h 478888"/>
              <a:gd name="connsiteX393" fmla="*/ 825024 w 2176764"/>
              <a:gd name="connsiteY393" fmla="*/ 18469 h 478888"/>
              <a:gd name="connsiteX394" fmla="*/ 864953 w 2176764"/>
              <a:gd name="connsiteY394" fmla="*/ 18469 h 478888"/>
              <a:gd name="connsiteX395" fmla="*/ 864953 w 2176764"/>
              <a:gd name="connsiteY395" fmla="*/ 100155 h 478888"/>
              <a:gd name="connsiteX396" fmla="*/ 955478 w 2176764"/>
              <a:gd name="connsiteY396" fmla="*/ 100155 h 478888"/>
              <a:gd name="connsiteX397" fmla="*/ 955478 w 2176764"/>
              <a:gd name="connsiteY397" fmla="*/ 18469 h 478888"/>
              <a:gd name="connsiteX398" fmla="*/ 995407 w 2176764"/>
              <a:gd name="connsiteY398" fmla="*/ 18469 h 478888"/>
              <a:gd name="connsiteX399" fmla="*/ 995407 w 2176764"/>
              <a:gd name="connsiteY399" fmla="*/ 230000 h 478888"/>
              <a:gd name="connsiteX400" fmla="*/ 955478 w 2176764"/>
              <a:gd name="connsiteY400" fmla="*/ 230000 h 478888"/>
              <a:gd name="connsiteX401" fmla="*/ 955478 w 2176764"/>
              <a:gd name="connsiteY401" fmla="*/ 133378 h 478888"/>
              <a:gd name="connsiteX402" fmla="*/ 864953 w 2176764"/>
              <a:gd name="connsiteY402" fmla="*/ 133378 h 478888"/>
              <a:gd name="connsiteX403" fmla="*/ 864953 w 2176764"/>
              <a:gd name="connsiteY403" fmla="*/ 230000 h 478888"/>
              <a:gd name="connsiteX404" fmla="*/ 825024 w 2176764"/>
              <a:gd name="connsiteY404" fmla="*/ 230000 h 478888"/>
              <a:gd name="connsiteX405" fmla="*/ 615017 w 2176764"/>
              <a:gd name="connsiteY405" fmla="*/ 18469 h 478888"/>
              <a:gd name="connsiteX406" fmla="*/ 769855 w 2176764"/>
              <a:gd name="connsiteY406" fmla="*/ 18469 h 478888"/>
              <a:gd name="connsiteX407" fmla="*/ 769855 w 2176764"/>
              <a:gd name="connsiteY407" fmla="*/ 53521 h 478888"/>
              <a:gd name="connsiteX408" fmla="*/ 712248 w 2176764"/>
              <a:gd name="connsiteY408" fmla="*/ 53521 h 478888"/>
              <a:gd name="connsiteX409" fmla="*/ 712248 w 2176764"/>
              <a:gd name="connsiteY409" fmla="*/ 230000 h 478888"/>
              <a:gd name="connsiteX410" fmla="*/ 672319 w 2176764"/>
              <a:gd name="connsiteY410" fmla="*/ 230000 h 478888"/>
              <a:gd name="connsiteX411" fmla="*/ 672319 w 2176764"/>
              <a:gd name="connsiteY411" fmla="*/ 53521 h 478888"/>
              <a:gd name="connsiteX412" fmla="*/ 615017 w 2176764"/>
              <a:gd name="connsiteY412" fmla="*/ 53521 h 478888"/>
              <a:gd name="connsiteX413" fmla="*/ 2066246 w 2176764"/>
              <a:gd name="connsiteY413" fmla="*/ 15421 h 478888"/>
              <a:gd name="connsiteX414" fmla="*/ 2106632 w 2176764"/>
              <a:gd name="connsiteY414" fmla="*/ 20450 h 478888"/>
              <a:gd name="connsiteX415" fmla="*/ 2136197 w 2176764"/>
              <a:gd name="connsiteY415" fmla="*/ 37824 h 478888"/>
              <a:gd name="connsiteX416" fmla="*/ 2154333 w 2176764"/>
              <a:gd name="connsiteY416" fmla="*/ 71199 h 478888"/>
              <a:gd name="connsiteX417" fmla="*/ 2160429 w 2176764"/>
              <a:gd name="connsiteY417" fmla="*/ 124234 h 478888"/>
              <a:gd name="connsiteX418" fmla="*/ 2154333 w 2176764"/>
              <a:gd name="connsiteY418" fmla="*/ 177574 h 478888"/>
              <a:gd name="connsiteX419" fmla="*/ 2136197 w 2176764"/>
              <a:gd name="connsiteY419" fmla="*/ 210950 h 478888"/>
              <a:gd name="connsiteX420" fmla="*/ 2106632 w 2176764"/>
              <a:gd name="connsiteY420" fmla="*/ 228171 h 478888"/>
              <a:gd name="connsiteX421" fmla="*/ 2066246 w 2176764"/>
              <a:gd name="connsiteY421" fmla="*/ 233048 h 478888"/>
              <a:gd name="connsiteX422" fmla="*/ 2025707 w 2176764"/>
              <a:gd name="connsiteY422" fmla="*/ 228171 h 478888"/>
              <a:gd name="connsiteX423" fmla="*/ 1996142 w 2176764"/>
              <a:gd name="connsiteY423" fmla="*/ 210950 h 478888"/>
              <a:gd name="connsiteX424" fmla="*/ 1978006 w 2176764"/>
              <a:gd name="connsiteY424" fmla="*/ 177574 h 478888"/>
              <a:gd name="connsiteX425" fmla="*/ 1971758 w 2176764"/>
              <a:gd name="connsiteY425" fmla="*/ 124234 h 478888"/>
              <a:gd name="connsiteX426" fmla="*/ 1978006 w 2176764"/>
              <a:gd name="connsiteY426" fmla="*/ 71199 h 478888"/>
              <a:gd name="connsiteX427" fmla="*/ 1996142 w 2176764"/>
              <a:gd name="connsiteY427" fmla="*/ 37824 h 478888"/>
              <a:gd name="connsiteX428" fmla="*/ 2025707 w 2176764"/>
              <a:gd name="connsiteY428" fmla="*/ 20450 h 478888"/>
              <a:gd name="connsiteX429" fmla="*/ 2066246 w 2176764"/>
              <a:gd name="connsiteY429" fmla="*/ 15421 h 478888"/>
              <a:gd name="connsiteX430" fmla="*/ 1838179 w 2176764"/>
              <a:gd name="connsiteY430" fmla="*/ 15421 h 478888"/>
              <a:gd name="connsiteX431" fmla="*/ 1853419 w 2176764"/>
              <a:gd name="connsiteY431" fmla="*/ 16030 h 478888"/>
              <a:gd name="connsiteX432" fmla="*/ 1868964 w 2176764"/>
              <a:gd name="connsiteY432" fmla="*/ 17554 h 478888"/>
              <a:gd name="connsiteX433" fmla="*/ 1883137 w 2176764"/>
              <a:gd name="connsiteY433" fmla="*/ 19840 h 478888"/>
              <a:gd name="connsiteX434" fmla="*/ 1894262 w 2176764"/>
              <a:gd name="connsiteY434" fmla="*/ 23041 h 478888"/>
              <a:gd name="connsiteX435" fmla="*/ 1894262 w 2176764"/>
              <a:gd name="connsiteY435" fmla="*/ 58398 h 478888"/>
              <a:gd name="connsiteX436" fmla="*/ 1869116 w 2176764"/>
              <a:gd name="connsiteY436" fmla="*/ 51997 h 478888"/>
              <a:gd name="connsiteX437" fmla="*/ 1840922 w 2176764"/>
              <a:gd name="connsiteY437" fmla="*/ 49863 h 478888"/>
              <a:gd name="connsiteX438" fmla="*/ 1812728 w 2176764"/>
              <a:gd name="connsiteY438" fmla="*/ 53216 h 478888"/>
              <a:gd name="connsiteX439" fmla="*/ 1792611 w 2176764"/>
              <a:gd name="connsiteY439" fmla="*/ 65103 h 478888"/>
              <a:gd name="connsiteX440" fmla="*/ 1780572 w 2176764"/>
              <a:gd name="connsiteY440" fmla="*/ 87963 h 478888"/>
              <a:gd name="connsiteX441" fmla="*/ 1776609 w 2176764"/>
              <a:gd name="connsiteY441" fmla="*/ 124234 h 478888"/>
              <a:gd name="connsiteX442" fmla="*/ 1780267 w 2176764"/>
              <a:gd name="connsiteY442" fmla="*/ 162030 h 478888"/>
              <a:gd name="connsiteX443" fmla="*/ 1791545 w 2176764"/>
              <a:gd name="connsiteY443" fmla="*/ 184890 h 478888"/>
              <a:gd name="connsiteX444" fmla="*/ 1810899 w 2176764"/>
              <a:gd name="connsiteY444" fmla="*/ 196167 h 478888"/>
              <a:gd name="connsiteX445" fmla="*/ 1839093 w 2176764"/>
              <a:gd name="connsiteY445" fmla="*/ 199215 h 478888"/>
              <a:gd name="connsiteX446" fmla="*/ 1852962 w 2176764"/>
              <a:gd name="connsiteY446" fmla="*/ 198758 h 478888"/>
              <a:gd name="connsiteX447" fmla="*/ 1865611 w 2176764"/>
              <a:gd name="connsiteY447" fmla="*/ 196777 h 478888"/>
              <a:gd name="connsiteX448" fmla="*/ 1865611 w 2176764"/>
              <a:gd name="connsiteY448" fmla="*/ 144351 h 478888"/>
              <a:gd name="connsiteX449" fmla="*/ 1827511 w 2176764"/>
              <a:gd name="connsiteY449" fmla="*/ 144351 h 478888"/>
              <a:gd name="connsiteX450" fmla="*/ 1827511 w 2176764"/>
              <a:gd name="connsiteY450" fmla="*/ 110823 h 478888"/>
              <a:gd name="connsiteX451" fmla="*/ 1903101 w 2176764"/>
              <a:gd name="connsiteY451" fmla="*/ 110823 h 478888"/>
              <a:gd name="connsiteX452" fmla="*/ 1903101 w 2176764"/>
              <a:gd name="connsiteY452" fmla="*/ 223904 h 478888"/>
              <a:gd name="connsiteX453" fmla="*/ 1873536 w 2176764"/>
              <a:gd name="connsiteY453" fmla="*/ 230305 h 478888"/>
              <a:gd name="connsiteX454" fmla="*/ 1836045 w 2176764"/>
              <a:gd name="connsiteY454" fmla="*/ 233048 h 478888"/>
              <a:gd name="connsiteX455" fmla="*/ 1793069 w 2176764"/>
              <a:gd name="connsiteY455" fmla="*/ 228476 h 478888"/>
              <a:gd name="connsiteX456" fmla="*/ 1760912 w 2176764"/>
              <a:gd name="connsiteY456" fmla="*/ 211864 h 478888"/>
              <a:gd name="connsiteX457" fmla="*/ 1740643 w 2176764"/>
              <a:gd name="connsiteY457" fmla="*/ 178641 h 478888"/>
              <a:gd name="connsiteX458" fmla="*/ 1733633 w 2176764"/>
              <a:gd name="connsiteY458" fmla="*/ 124234 h 478888"/>
              <a:gd name="connsiteX459" fmla="*/ 1740795 w 2176764"/>
              <a:gd name="connsiteY459" fmla="*/ 72876 h 478888"/>
              <a:gd name="connsiteX460" fmla="*/ 1761522 w 2176764"/>
              <a:gd name="connsiteY460" fmla="*/ 39195 h 478888"/>
              <a:gd name="connsiteX461" fmla="*/ 1794440 w 2176764"/>
              <a:gd name="connsiteY461" fmla="*/ 20907 h 478888"/>
              <a:gd name="connsiteX462" fmla="*/ 1838179 w 2176764"/>
              <a:gd name="connsiteY462" fmla="*/ 15421 h 478888"/>
              <a:gd name="connsiteX463" fmla="*/ 1561421 w 2176764"/>
              <a:gd name="connsiteY463" fmla="*/ 15421 h 478888"/>
              <a:gd name="connsiteX464" fmla="*/ 1601807 w 2176764"/>
              <a:gd name="connsiteY464" fmla="*/ 20450 h 478888"/>
              <a:gd name="connsiteX465" fmla="*/ 1631372 w 2176764"/>
              <a:gd name="connsiteY465" fmla="*/ 37824 h 478888"/>
              <a:gd name="connsiteX466" fmla="*/ 1649508 w 2176764"/>
              <a:gd name="connsiteY466" fmla="*/ 71199 h 478888"/>
              <a:gd name="connsiteX467" fmla="*/ 1655604 w 2176764"/>
              <a:gd name="connsiteY467" fmla="*/ 124234 h 478888"/>
              <a:gd name="connsiteX468" fmla="*/ 1649508 w 2176764"/>
              <a:gd name="connsiteY468" fmla="*/ 177574 h 478888"/>
              <a:gd name="connsiteX469" fmla="*/ 1631372 w 2176764"/>
              <a:gd name="connsiteY469" fmla="*/ 210950 h 478888"/>
              <a:gd name="connsiteX470" fmla="*/ 1601807 w 2176764"/>
              <a:gd name="connsiteY470" fmla="*/ 228171 h 478888"/>
              <a:gd name="connsiteX471" fmla="*/ 1561421 w 2176764"/>
              <a:gd name="connsiteY471" fmla="*/ 233048 h 478888"/>
              <a:gd name="connsiteX472" fmla="*/ 1520882 w 2176764"/>
              <a:gd name="connsiteY472" fmla="*/ 228171 h 478888"/>
              <a:gd name="connsiteX473" fmla="*/ 1491317 w 2176764"/>
              <a:gd name="connsiteY473" fmla="*/ 210950 h 478888"/>
              <a:gd name="connsiteX474" fmla="*/ 1473181 w 2176764"/>
              <a:gd name="connsiteY474" fmla="*/ 177574 h 478888"/>
              <a:gd name="connsiteX475" fmla="*/ 1466933 w 2176764"/>
              <a:gd name="connsiteY475" fmla="*/ 124234 h 478888"/>
              <a:gd name="connsiteX476" fmla="*/ 1473181 w 2176764"/>
              <a:gd name="connsiteY476" fmla="*/ 71199 h 478888"/>
              <a:gd name="connsiteX477" fmla="*/ 1491317 w 2176764"/>
              <a:gd name="connsiteY477" fmla="*/ 37824 h 478888"/>
              <a:gd name="connsiteX478" fmla="*/ 1520882 w 2176764"/>
              <a:gd name="connsiteY478" fmla="*/ 20450 h 478888"/>
              <a:gd name="connsiteX479" fmla="*/ 1561421 w 2176764"/>
              <a:gd name="connsiteY479" fmla="*/ 15421 h 478888"/>
              <a:gd name="connsiteX480" fmla="*/ 239444 w 2176764"/>
              <a:gd name="connsiteY480" fmla="*/ 0 h 478888"/>
              <a:gd name="connsiteX481" fmla="*/ 478888 w 2176764"/>
              <a:gd name="connsiteY481" fmla="*/ 239444 h 478888"/>
              <a:gd name="connsiteX482" fmla="*/ 239444 w 2176764"/>
              <a:gd name="connsiteY482" fmla="*/ 478888 h 478888"/>
              <a:gd name="connsiteX483" fmla="*/ 0 w 2176764"/>
              <a:gd name="connsiteY483" fmla="*/ 239444 h 478888"/>
              <a:gd name="connsiteX484" fmla="*/ 239444 w 2176764"/>
              <a:gd name="connsiteY484" fmla="*/ 0 h 478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Lst>
            <a:rect l="l" t="t" r="r" b="b"/>
            <a:pathLst>
              <a:path w="2176764" h="478888">
                <a:moveTo>
                  <a:pt x="650145" y="380886"/>
                </a:moveTo>
                <a:lnTo>
                  <a:pt x="635410" y="420881"/>
                </a:lnTo>
                <a:lnTo>
                  <a:pt x="666118" y="420881"/>
                </a:lnTo>
                <a:lnTo>
                  <a:pt x="651631" y="380886"/>
                </a:lnTo>
                <a:close/>
                <a:moveTo>
                  <a:pt x="2041766" y="380143"/>
                </a:moveTo>
                <a:lnTo>
                  <a:pt x="2041766" y="412585"/>
                </a:lnTo>
                <a:lnTo>
                  <a:pt x="2051425" y="412585"/>
                </a:lnTo>
                <a:cubicBezTo>
                  <a:pt x="2055387" y="412585"/>
                  <a:pt x="2058792" y="412399"/>
                  <a:pt x="2061640" y="412028"/>
                </a:cubicBezTo>
                <a:cubicBezTo>
                  <a:pt x="2064488" y="411656"/>
                  <a:pt x="2066820" y="410893"/>
                  <a:pt x="2068636" y="409737"/>
                </a:cubicBezTo>
                <a:cubicBezTo>
                  <a:pt x="2070452" y="408581"/>
                  <a:pt x="2071794" y="406889"/>
                  <a:pt x="2072661" y="404660"/>
                </a:cubicBezTo>
                <a:cubicBezTo>
                  <a:pt x="2073528" y="402431"/>
                  <a:pt x="2073961" y="399501"/>
                  <a:pt x="2073961" y="395869"/>
                </a:cubicBezTo>
                <a:cubicBezTo>
                  <a:pt x="2073961" y="392649"/>
                  <a:pt x="2073528" y="390008"/>
                  <a:pt x="2072661" y="387944"/>
                </a:cubicBezTo>
                <a:cubicBezTo>
                  <a:pt x="2071794" y="385880"/>
                  <a:pt x="2070452" y="384270"/>
                  <a:pt x="2068636" y="383115"/>
                </a:cubicBezTo>
                <a:cubicBezTo>
                  <a:pt x="2066820" y="381959"/>
                  <a:pt x="2064488" y="381175"/>
                  <a:pt x="2061640" y="380762"/>
                </a:cubicBezTo>
                <a:cubicBezTo>
                  <a:pt x="2058792" y="380349"/>
                  <a:pt x="2055387" y="380143"/>
                  <a:pt x="2051425" y="380143"/>
                </a:cubicBezTo>
                <a:close/>
                <a:moveTo>
                  <a:pt x="1270241" y="380143"/>
                </a:moveTo>
                <a:lnTo>
                  <a:pt x="1270241" y="412585"/>
                </a:lnTo>
                <a:lnTo>
                  <a:pt x="1279900" y="412585"/>
                </a:lnTo>
                <a:cubicBezTo>
                  <a:pt x="1283862" y="412585"/>
                  <a:pt x="1287267" y="412399"/>
                  <a:pt x="1290115" y="412028"/>
                </a:cubicBezTo>
                <a:cubicBezTo>
                  <a:pt x="1292963" y="411656"/>
                  <a:pt x="1295295" y="410893"/>
                  <a:pt x="1297111" y="409737"/>
                </a:cubicBezTo>
                <a:cubicBezTo>
                  <a:pt x="1298928" y="408581"/>
                  <a:pt x="1300269" y="406889"/>
                  <a:pt x="1301136" y="404660"/>
                </a:cubicBezTo>
                <a:cubicBezTo>
                  <a:pt x="1302002" y="402431"/>
                  <a:pt x="1302436" y="399501"/>
                  <a:pt x="1302436" y="395869"/>
                </a:cubicBezTo>
                <a:cubicBezTo>
                  <a:pt x="1302436" y="392649"/>
                  <a:pt x="1302002" y="390008"/>
                  <a:pt x="1301136" y="387944"/>
                </a:cubicBezTo>
                <a:cubicBezTo>
                  <a:pt x="1300269" y="385880"/>
                  <a:pt x="1298928" y="384270"/>
                  <a:pt x="1297111" y="383115"/>
                </a:cubicBezTo>
                <a:cubicBezTo>
                  <a:pt x="1295295" y="381959"/>
                  <a:pt x="1292963" y="381175"/>
                  <a:pt x="1290115" y="380762"/>
                </a:cubicBezTo>
                <a:cubicBezTo>
                  <a:pt x="1287267" y="380349"/>
                  <a:pt x="1283862" y="380143"/>
                  <a:pt x="1279900" y="380143"/>
                </a:cubicBezTo>
                <a:close/>
                <a:moveTo>
                  <a:pt x="822566" y="380143"/>
                </a:moveTo>
                <a:lnTo>
                  <a:pt x="822566" y="446637"/>
                </a:lnTo>
                <a:lnTo>
                  <a:pt x="835939" y="446637"/>
                </a:lnTo>
                <a:cubicBezTo>
                  <a:pt x="840397" y="446637"/>
                  <a:pt x="844483" y="446121"/>
                  <a:pt x="848198" y="445089"/>
                </a:cubicBezTo>
                <a:cubicBezTo>
                  <a:pt x="851913" y="444057"/>
                  <a:pt x="855112" y="442282"/>
                  <a:pt x="857795" y="439765"/>
                </a:cubicBezTo>
                <a:cubicBezTo>
                  <a:pt x="860477" y="437247"/>
                  <a:pt x="862541" y="433842"/>
                  <a:pt x="863986" y="429549"/>
                </a:cubicBezTo>
                <a:cubicBezTo>
                  <a:pt x="865430" y="425256"/>
                  <a:pt x="866153" y="419891"/>
                  <a:pt x="866153" y="413452"/>
                </a:cubicBezTo>
                <a:cubicBezTo>
                  <a:pt x="866153" y="406600"/>
                  <a:pt x="865389" y="401007"/>
                  <a:pt x="863862" y="396673"/>
                </a:cubicBezTo>
                <a:cubicBezTo>
                  <a:pt x="862335" y="392340"/>
                  <a:pt x="860230" y="388955"/>
                  <a:pt x="857547" y="386520"/>
                </a:cubicBezTo>
                <a:cubicBezTo>
                  <a:pt x="854864" y="384085"/>
                  <a:pt x="851686" y="382413"/>
                  <a:pt x="848012" y="381505"/>
                </a:cubicBezTo>
                <a:cubicBezTo>
                  <a:pt x="844339" y="380597"/>
                  <a:pt x="840315" y="380143"/>
                  <a:pt x="835939" y="380143"/>
                </a:cubicBezTo>
                <a:close/>
                <a:moveTo>
                  <a:pt x="727316" y="380143"/>
                </a:moveTo>
                <a:lnTo>
                  <a:pt x="727316" y="446637"/>
                </a:lnTo>
                <a:lnTo>
                  <a:pt x="740690" y="446637"/>
                </a:lnTo>
                <a:cubicBezTo>
                  <a:pt x="745147" y="446637"/>
                  <a:pt x="749233" y="446121"/>
                  <a:pt x="752948" y="445089"/>
                </a:cubicBezTo>
                <a:cubicBezTo>
                  <a:pt x="756663" y="444057"/>
                  <a:pt x="759862" y="442282"/>
                  <a:pt x="762545" y="439765"/>
                </a:cubicBezTo>
                <a:cubicBezTo>
                  <a:pt x="765227" y="437247"/>
                  <a:pt x="767291" y="433842"/>
                  <a:pt x="768736" y="429549"/>
                </a:cubicBezTo>
                <a:cubicBezTo>
                  <a:pt x="770180" y="425256"/>
                  <a:pt x="770903" y="419891"/>
                  <a:pt x="770903" y="413452"/>
                </a:cubicBezTo>
                <a:cubicBezTo>
                  <a:pt x="770903" y="406600"/>
                  <a:pt x="770139" y="401007"/>
                  <a:pt x="768612" y="396673"/>
                </a:cubicBezTo>
                <a:cubicBezTo>
                  <a:pt x="767085" y="392340"/>
                  <a:pt x="764980" y="388955"/>
                  <a:pt x="762297" y="386520"/>
                </a:cubicBezTo>
                <a:cubicBezTo>
                  <a:pt x="759614" y="384085"/>
                  <a:pt x="756436" y="382413"/>
                  <a:pt x="752762" y="381505"/>
                </a:cubicBezTo>
                <a:cubicBezTo>
                  <a:pt x="749089" y="380597"/>
                  <a:pt x="745065" y="380143"/>
                  <a:pt x="740690" y="380143"/>
                </a:cubicBezTo>
                <a:close/>
                <a:moveTo>
                  <a:pt x="1722269" y="378657"/>
                </a:moveTo>
                <a:cubicBezTo>
                  <a:pt x="1717069" y="378657"/>
                  <a:pt x="1712817" y="379359"/>
                  <a:pt x="1709515" y="380762"/>
                </a:cubicBezTo>
                <a:cubicBezTo>
                  <a:pt x="1706213" y="382165"/>
                  <a:pt x="1703634" y="384291"/>
                  <a:pt x="1701776" y="387139"/>
                </a:cubicBezTo>
                <a:cubicBezTo>
                  <a:pt x="1699919" y="389987"/>
                  <a:pt x="1698639" y="393598"/>
                  <a:pt x="1697938" y="397974"/>
                </a:cubicBezTo>
                <a:cubicBezTo>
                  <a:pt x="1697236" y="402349"/>
                  <a:pt x="1696885" y="407508"/>
                  <a:pt x="1696885" y="413452"/>
                </a:cubicBezTo>
                <a:cubicBezTo>
                  <a:pt x="1696885" y="419560"/>
                  <a:pt x="1697236" y="424802"/>
                  <a:pt x="1697938" y="429178"/>
                </a:cubicBezTo>
                <a:cubicBezTo>
                  <a:pt x="1698639" y="433553"/>
                  <a:pt x="1699919" y="437144"/>
                  <a:pt x="1701776" y="439950"/>
                </a:cubicBezTo>
                <a:cubicBezTo>
                  <a:pt x="1703634" y="442757"/>
                  <a:pt x="1706213" y="444821"/>
                  <a:pt x="1709515" y="446142"/>
                </a:cubicBezTo>
                <a:cubicBezTo>
                  <a:pt x="1712817" y="447462"/>
                  <a:pt x="1717069" y="448123"/>
                  <a:pt x="1722269" y="448123"/>
                </a:cubicBezTo>
                <a:cubicBezTo>
                  <a:pt x="1727552" y="448123"/>
                  <a:pt x="1731845" y="447462"/>
                  <a:pt x="1735147" y="446142"/>
                </a:cubicBezTo>
                <a:cubicBezTo>
                  <a:pt x="1738449" y="444821"/>
                  <a:pt x="1741029" y="442757"/>
                  <a:pt x="1742886" y="439950"/>
                </a:cubicBezTo>
                <a:cubicBezTo>
                  <a:pt x="1744744" y="437144"/>
                  <a:pt x="1746023" y="433553"/>
                  <a:pt x="1746725" y="429178"/>
                </a:cubicBezTo>
                <a:cubicBezTo>
                  <a:pt x="1747426" y="424802"/>
                  <a:pt x="1747777" y="419560"/>
                  <a:pt x="1747777" y="413452"/>
                </a:cubicBezTo>
                <a:cubicBezTo>
                  <a:pt x="1747777" y="407508"/>
                  <a:pt x="1747426" y="402349"/>
                  <a:pt x="1746725" y="397974"/>
                </a:cubicBezTo>
                <a:cubicBezTo>
                  <a:pt x="1746023" y="393598"/>
                  <a:pt x="1744744" y="389987"/>
                  <a:pt x="1742886" y="387139"/>
                </a:cubicBezTo>
                <a:cubicBezTo>
                  <a:pt x="1741029" y="384291"/>
                  <a:pt x="1738449" y="382165"/>
                  <a:pt x="1735147" y="380762"/>
                </a:cubicBezTo>
                <a:cubicBezTo>
                  <a:pt x="1731845" y="379359"/>
                  <a:pt x="1727552" y="378657"/>
                  <a:pt x="1722269" y="378657"/>
                </a:cubicBezTo>
                <a:close/>
                <a:moveTo>
                  <a:pt x="1522244" y="378657"/>
                </a:moveTo>
                <a:cubicBezTo>
                  <a:pt x="1517044" y="378657"/>
                  <a:pt x="1512792" y="379359"/>
                  <a:pt x="1509490" y="380762"/>
                </a:cubicBezTo>
                <a:cubicBezTo>
                  <a:pt x="1506188" y="382165"/>
                  <a:pt x="1503609" y="384291"/>
                  <a:pt x="1501751" y="387139"/>
                </a:cubicBezTo>
                <a:cubicBezTo>
                  <a:pt x="1499894" y="389987"/>
                  <a:pt x="1498614" y="393598"/>
                  <a:pt x="1497913" y="397974"/>
                </a:cubicBezTo>
                <a:cubicBezTo>
                  <a:pt x="1497211" y="402349"/>
                  <a:pt x="1496860" y="407508"/>
                  <a:pt x="1496860" y="413452"/>
                </a:cubicBezTo>
                <a:cubicBezTo>
                  <a:pt x="1496860" y="419560"/>
                  <a:pt x="1497211" y="424802"/>
                  <a:pt x="1497913" y="429178"/>
                </a:cubicBezTo>
                <a:cubicBezTo>
                  <a:pt x="1498614" y="433553"/>
                  <a:pt x="1499894" y="437144"/>
                  <a:pt x="1501751" y="439950"/>
                </a:cubicBezTo>
                <a:cubicBezTo>
                  <a:pt x="1503609" y="442757"/>
                  <a:pt x="1506188" y="444821"/>
                  <a:pt x="1509490" y="446142"/>
                </a:cubicBezTo>
                <a:cubicBezTo>
                  <a:pt x="1512792" y="447462"/>
                  <a:pt x="1517044" y="448123"/>
                  <a:pt x="1522244" y="448123"/>
                </a:cubicBezTo>
                <a:cubicBezTo>
                  <a:pt x="1527528" y="448123"/>
                  <a:pt x="1531820" y="447462"/>
                  <a:pt x="1535122" y="446142"/>
                </a:cubicBezTo>
                <a:cubicBezTo>
                  <a:pt x="1538424" y="444821"/>
                  <a:pt x="1541004" y="442757"/>
                  <a:pt x="1542861" y="439950"/>
                </a:cubicBezTo>
                <a:cubicBezTo>
                  <a:pt x="1544719" y="437144"/>
                  <a:pt x="1545998" y="433553"/>
                  <a:pt x="1546700" y="429178"/>
                </a:cubicBezTo>
                <a:cubicBezTo>
                  <a:pt x="1547401" y="424802"/>
                  <a:pt x="1547752" y="419560"/>
                  <a:pt x="1547752" y="413452"/>
                </a:cubicBezTo>
                <a:cubicBezTo>
                  <a:pt x="1547752" y="407508"/>
                  <a:pt x="1547401" y="402349"/>
                  <a:pt x="1546700" y="397974"/>
                </a:cubicBezTo>
                <a:cubicBezTo>
                  <a:pt x="1545998" y="393598"/>
                  <a:pt x="1544719" y="389987"/>
                  <a:pt x="1542861" y="387139"/>
                </a:cubicBezTo>
                <a:cubicBezTo>
                  <a:pt x="1541004" y="384291"/>
                  <a:pt x="1538424" y="382165"/>
                  <a:pt x="1535122" y="380762"/>
                </a:cubicBezTo>
                <a:cubicBezTo>
                  <a:pt x="1531820" y="379359"/>
                  <a:pt x="1527528" y="378657"/>
                  <a:pt x="1522244" y="378657"/>
                </a:cubicBezTo>
                <a:close/>
                <a:moveTo>
                  <a:pt x="1093619" y="378657"/>
                </a:moveTo>
                <a:cubicBezTo>
                  <a:pt x="1088419" y="378657"/>
                  <a:pt x="1084167" y="379359"/>
                  <a:pt x="1080865" y="380762"/>
                </a:cubicBezTo>
                <a:cubicBezTo>
                  <a:pt x="1077563" y="382165"/>
                  <a:pt x="1074984" y="384291"/>
                  <a:pt x="1073126" y="387139"/>
                </a:cubicBezTo>
                <a:cubicBezTo>
                  <a:pt x="1071269" y="389987"/>
                  <a:pt x="1069989" y="393598"/>
                  <a:pt x="1069288" y="397974"/>
                </a:cubicBezTo>
                <a:cubicBezTo>
                  <a:pt x="1068586" y="402349"/>
                  <a:pt x="1068235" y="407508"/>
                  <a:pt x="1068235" y="413452"/>
                </a:cubicBezTo>
                <a:cubicBezTo>
                  <a:pt x="1068235" y="419560"/>
                  <a:pt x="1068586" y="424802"/>
                  <a:pt x="1069288" y="429178"/>
                </a:cubicBezTo>
                <a:cubicBezTo>
                  <a:pt x="1069989" y="433553"/>
                  <a:pt x="1071269" y="437144"/>
                  <a:pt x="1073126" y="439950"/>
                </a:cubicBezTo>
                <a:cubicBezTo>
                  <a:pt x="1074984" y="442757"/>
                  <a:pt x="1077563" y="444821"/>
                  <a:pt x="1080865" y="446142"/>
                </a:cubicBezTo>
                <a:cubicBezTo>
                  <a:pt x="1084167" y="447462"/>
                  <a:pt x="1088419" y="448123"/>
                  <a:pt x="1093619" y="448123"/>
                </a:cubicBezTo>
                <a:cubicBezTo>
                  <a:pt x="1098902" y="448123"/>
                  <a:pt x="1103195" y="447462"/>
                  <a:pt x="1106497" y="446142"/>
                </a:cubicBezTo>
                <a:cubicBezTo>
                  <a:pt x="1109799" y="444821"/>
                  <a:pt x="1112379" y="442757"/>
                  <a:pt x="1114236" y="439950"/>
                </a:cubicBezTo>
                <a:cubicBezTo>
                  <a:pt x="1116094" y="437144"/>
                  <a:pt x="1117373" y="433553"/>
                  <a:pt x="1118075" y="429178"/>
                </a:cubicBezTo>
                <a:cubicBezTo>
                  <a:pt x="1118776" y="424802"/>
                  <a:pt x="1119127" y="419560"/>
                  <a:pt x="1119127" y="413452"/>
                </a:cubicBezTo>
                <a:cubicBezTo>
                  <a:pt x="1119127" y="407508"/>
                  <a:pt x="1118776" y="402349"/>
                  <a:pt x="1118075" y="397974"/>
                </a:cubicBezTo>
                <a:cubicBezTo>
                  <a:pt x="1117373" y="393598"/>
                  <a:pt x="1116094" y="389987"/>
                  <a:pt x="1114236" y="387139"/>
                </a:cubicBezTo>
                <a:cubicBezTo>
                  <a:pt x="1112379" y="384291"/>
                  <a:pt x="1109799" y="382165"/>
                  <a:pt x="1106497" y="380762"/>
                </a:cubicBezTo>
                <a:cubicBezTo>
                  <a:pt x="1103195" y="379359"/>
                  <a:pt x="1098902" y="378657"/>
                  <a:pt x="1093619" y="378657"/>
                </a:cubicBezTo>
                <a:close/>
                <a:moveTo>
                  <a:pt x="2125872" y="370484"/>
                </a:moveTo>
                <a:lnTo>
                  <a:pt x="2173668" y="370484"/>
                </a:lnTo>
                <a:lnTo>
                  <a:pt x="2173668" y="380390"/>
                </a:lnTo>
                <a:lnTo>
                  <a:pt x="2137016" y="380390"/>
                </a:lnTo>
                <a:lnTo>
                  <a:pt x="2137016" y="407013"/>
                </a:lnTo>
                <a:lnTo>
                  <a:pt x="2171192" y="407013"/>
                </a:lnTo>
                <a:lnTo>
                  <a:pt x="2171192" y="416424"/>
                </a:lnTo>
                <a:lnTo>
                  <a:pt x="2137016" y="416424"/>
                </a:lnTo>
                <a:lnTo>
                  <a:pt x="2137016" y="446389"/>
                </a:lnTo>
                <a:lnTo>
                  <a:pt x="2176764" y="446389"/>
                </a:lnTo>
                <a:lnTo>
                  <a:pt x="2176764" y="456419"/>
                </a:lnTo>
                <a:lnTo>
                  <a:pt x="2125872" y="456419"/>
                </a:lnTo>
                <a:close/>
                <a:moveTo>
                  <a:pt x="2030622" y="370484"/>
                </a:moveTo>
                <a:lnTo>
                  <a:pt x="2052415" y="370484"/>
                </a:lnTo>
                <a:cubicBezTo>
                  <a:pt x="2058441" y="370484"/>
                  <a:pt x="2063539" y="370918"/>
                  <a:pt x="2067708" y="371785"/>
                </a:cubicBezTo>
                <a:cubicBezTo>
                  <a:pt x="2071876" y="372651"/>
                  <a:pt x="2075261" y="374075"/>
                  <a:pt x="2077861" y="376057"/>
                </a:cubicBezTo>
                <a:cubicBezTo>
                  <a:pt x="2080462" y="378038"/>
                  <a:pt x="2082340" y="380659"/>
                  <a:pt x="2083495" y="383920"/>
                </a:cubicBezTo>
                <a:cubicBezTo>
                  <a:pt x="2084651" y="387180"/>
                  <a:pt x="2085229" y="391163"/>
                  <a:pt x="2085229" y="395869"/>
                </a:cubicBezTo>
                <a:cubicBezTo>
                  <a:pt x="2085229" y="403298"/>
                  <a:pt x="2083784" y="408932"/>
                  <a:pt x="2080895" y="412771"/>
                </a:cubicBezTo>
                <a:cubicBezTo>
                  <a:pt x="2078006" y="416609"/>
                  <a:pt x="2073589" y="419189"/>
                  <a:pt x="2067646" y="420510"/>
                </a:cubicBezTo>
                <a:lnTo>
                  <a:pt x="2093401" y="456419"/>
                </a:lnTo>
                <a:lnTo>
                  <a:pt x="2080276" y="456419"/>
                </a:lnTo>
                <a:lnTo>
                  <a:pt x="2056625" y="421748"/>
                </a:lnTo>
                <a:cubicBezTo>
                  <a:pt x="2055965" y="421831"/>
                  <a:pt x="2055284" y="421872"/>
                  <a:pt x="2054582" y="421872"/>
                </a:cubicBezTo>
                <a:cubicBezTo>
                  <a:pt x="2053881" y="421872"/>
                  <a:pt x="2053158" y="421872"/>
                  <a:pt x="2052415" y="421872"/>
                </a:cubicBezTo>
                <a:lnTo>
                  <a:pt x="2041766" y="421872"/>
                </a:lnTo>
                <a:lnTo>
                  <a:pt x="2041766" y="456419"/>
                </a:lnTo>
                <a:lnTo>
                  <a:pt x="2030622" y="456419"/>
                </a:lnTo>
                <a:close/>
                <a:moveTo>
                  <a:pt x="1954422" y="370484"/>
                </a:moveTo>
                <a:lnTo>
                  <a:pt x="2002218" y="370484"/>
                </a:lnTo>
                <a:lnTo>
                  <a:pt x="2002218" y="380390"/>
                </a:lnTo>
                <a:lnTo>
                  <a:pt x="1965566" y="380390"/>
                </a:lnTo>
                <a:lnTo>
                  <a:pt x="1965566" y="407013"/>
                </a:lnTo>
                <a:lnTo>
                  <a:pt x="1999742" y="407013"/>
                </a:lnTo>
                <a:lnTo>
                  <a:pt x="1999742" y="416424"/>
                </a:lnTo>
                <a:lnTo>
                  <a:pt x="1965566" y="416424"/>
                </a:lnTo>
                <a:lnTo>
                  <a:pt x="1965566" y="446389"/>
                </a:lnTo>
                <a:lnTo>
                  <a:pt x="2005314" y="446389"/>
                </a:lnTo>
                <a:lnTo>
                  <a:pt x="2005314" y="456419"/>
                </a:lnTo>
                <a:lnTo>
                  <a:pt x="1954422" y="456419"/>
                </a:lnTo>
                <a:close/>
                <a:moveTo>
                  <a:pt x="1859172" y="370484"/>
                </a:moveTo>
                <a:lnTo>
                  <a:pt x="1870316" y="370484"/>
                </a:lnTo>
                <a:lnTo>
                  <a:pt x="1870316" y="405527"/>
                </a:lnTo>
                <a:lnTo>
                  <a:pt x="1912788" y="405527"/>
                </a:lnTo>
                <a:lnTo>
                  <a:pt x="1912788" y="370484"/>
                </a:lnTo>
                <a:lnTo>
                  <a:pt x="1924056" y="370484"/>
                </a:lnTo>
                <a:lnTo>
                  <a:pt x="1924056" y="456419"/>
                </a:lnTo>
                <a:lnTo>
                  <a:pt x="1912788" y="456419"/>
                </a:lnTo>
                <a:lnTo>
                  <a:pt x="1912788" y="414814"/>
                </a:lnTo>
                <a:lnTo>
                  <a:pt x="1870316" y="414814"/>
                </a:lnTo>
                <a:lnTo>
                  <a:pt x="1870316" y="456419"/>
                </a:lnTo>
                <a:lnTo>
                  <a:pt x="1859172" y="456419"/>
                </a:lnTo>
                <a:close/>
                <a:moveTo>
                  <a:pt x="1411497" y="370484"/>
                </a:moveTo>
                <a:lnTo>
                  <a:pt x="1422641" y="370484"/>
                </a:lnTo>
                <a:lnTo>
                  <a:pt x="1422641" y="446389"/>
                </a:lnTo>
                <a:lnTo>
                  <a:pt x="1459913" y="446389"/>
                </a:lnTo>
                <a:lnTo>
                  <a:pt x="1459913" y="456419"/>
                </a:lnTo>
                <a:lnTo>
                  <a:pt x="1411497" y="456419"/>
                </a:lnTo>
                <a:close/>
                <a:moveTo>
                  <a:pt x="1259097" y="370484"/>
                </a:moveTo>
                <a:lnTo>
                  <a:pt x="1280890" y="370484"/>
                </a:lnTo>
                <a:cubicBezTo>
                  <a:pt x="1286916" y="370484"/>
                  <a:pt x="1292014" y="370918"/>
                  <a:pt x="1296183" y="371785"/>
                </a:cubicBezTo>
                <a:cubicBezTo>
                  <a:pt x="1300351" y="372651"/>
                  <a:pt x="1303736" y="374075"/>
                  <a:pt x="1306336" y="376057"/>
                </a:cubicBezTo>
                <a:cubicBezTo>
                  <a:pt x="1308937" y="378038"/>
                  <a:pt x="1310815" y="380659"/>
                  <a:pt x="1311970" y="383920"/>
                </a:cubicBezTo>
                <a:cubicBezTo>
                  <a:pt x="1313126" y="387180"/>
                  <a:pt x="1313704" y="391163"/>
                  <a:pt x="1313704" y="395869"/>
                </a:cubicBezTo>
                <a:cubicBezTo>
                  <a:pt x="1313704" y="403298"/>
                  <a:pt x="1312259" y="408932"/>
                  <a:pt x="1309370" y="412771"/>
                </a:cubicBezTo>
                <a:cubicBezTo>
                  <a:pt x="1306481" y="416609"/>
                  <a:pt x="1302064" y="419189"/>
                  <a:pt x="1296121" y="420510"/>
                </a:cubicBezTo>
                <a:lnTo>
                  <a:pt x="1321876" y="456419"/>
                </a:lnTo>
                <a:lnTo>
                  <a:pt x="1308751" y="456419"/>
                </a:lnTo>
                <a:lnTo>
                  <a:pt x="1285100" y="421748"/>
                </a:lnTo>
                <a:cubicBezTo>
                  <a:pt x="1284440" y="421831"/>
                  <a:pt x="1283759" y="421872"/>
                  <a:pt x="1283057" y="421872"/>
                </a:cubicBezTo>
                <a:cubicBezTo>
                  <a:pt x="1282356" y="421872"/>
                  <a:pt x="1281633" y="421872"/>
                  <a:pt x="1280890" y="421872"/>
                </a:cubicBezTo>
                <a:lnTo>
                  <a:pt x="1270241" y="421872"/>
                </a:lnTo>
                <a:lnTo>
                  <a:pt x="1270241" y="456419"/>
                </a:lnTo>
                <a:lnTo>
                  <a:pt x="1259097" y="456419"/>
                </a:lnTo>
                <a:close/>
                <a:moveTo>
                  <a:pt x="1163476" y="370484"/>
                </a:moveTo>
                <a:lnTo>
                  <a:pt x="1174496" y="370484"/>
                </a:lnTo>
                <a:lnTo>
                  <a:pt x="1174496" y="426206"/>
                </a:lnTo>
                <a:cubicBezTo>
                  <a:pt x="1174496" y="430333"/>
                  <a:pt x="1174868" y="433780"/>
                  <a:pt x="1175610" y="436545"/>
                </a:cubicBezTo>
                <a:cubicBezTo>
                  <a:pt x="1176353" y="439311"/>
                  <a:pt x="1177571" y="441519"/>
                  <a:pt x="1179263" y="443170"/>
                </a:cubicBezTo>
                <a:cubicBezTo>
                  <a:pt x="1180956" y="444821"/>
                  <a:pt x="1183164" y="446018"/>
                  <a:pt x="1185888" y="446761"/>
                </a:cubicBezTo>
                <a:cubicBezTo>
                  <a:pt x="1188612" y="447504"/>
                  <a:pt x="1191955" y="447875"/>
                  <a:pt x="1195918" y="447875"/>
                </a:cubicBezTo>
                <a:cubicBezTo>
                  <a:pt x="1200045" y="447875"/>
                  <a:pt x="1203492" y="447504"/>
                  <a:pt x="1206257" y="446761"/>
                </a:cubicBezTo>
                <a:cubicBezTo>
                  <a:pt x="1209023" y="446018"/>
                  <a:pt x="1211231" y="444821"/>
                  <a:pt x="1212882" y="443170"/>
                </a:cubicBezTo>
                <a:cubicBezTo>
                  <a:pt x="1214533" y="441519"/>
                  <a:pt x="1215688" y="439311"/>
                  <a:pt x="1216349" y="436545"/>
                </a:cubicBezTo>
                <a:cubicBezTo>
                  <a:pt x="1217009" y="433780"/>
                  <a:pt x="1217339" y="430333"/>
                  <a:pt x="1217339" y="426206"/>
                </a:cubicBezTo>
                <a:lnTo>
                  <a:pt x="1217339" y="370484"/>
                </a:lnTo>
                <a:lnTo>
                  <a:pt x="1228360" y="370484"/>
                </a:lnTo>
                <a:lnTo>
                  <a:pt x="1228360" y="428682"/>
                </a:lnTo>
                <a:cubicBezTo>
                  <a:pt x="1228360" y="438836"/>
                  <a:pt x="1225636" y="446203"/>
                  <a:pt x="1220187" y="450785"/>
                </a:cubicBezTo>
                <a:cubicBezTo>
                  <a:pt x="1214739" y="455367"/>
                  <a:pt x="1206608" y="457657"/>
                  <a:pt x="1195794" y="457657"/>
                </a:cubicBezTo>
                <a:cubicBezTo>
                  <a:pt x="1184980" y="457657"/>
                  <a:pt x="1176890" y="455449"/>
                  <a:pt x="1171524" y="451033"/>
                </a:cubicBezTo>
                <a:cubicBezTo>
                  <a:pt x="1166159" y="446616"/>
                  <a:pt x="1163476" y="439166"/>
                  <a:pt x="1163476" y="428682"/>
                </a:cubicBezTo>
                <a:close/>
                <a:moveTo>
                  <a:pt x="962698" y="370484"/>
                </a:moveTo>
                <a:lnTo>
                  <a:pt x="975576" y="370484"/>
                </a:lnTo>
                <a:lnTo>
                  <a:pt x="998731" y="409366"/>
                </a:lnTo>
                <a:lnTo>
                  <a:pt x="999474" y="409366"/>
                </a:lnTo>
                <a:lnTo>
                  <a:pt x="1022506" y="370484"/>
                </a:lnTo>
                <a:lnTo>
                  <a:pt x="1034764" y="370484"/>
                </a:lnTo>
                <a:lnTo>
                  <a:pt x="1004180" y="419395"/>
                </a:lnTo>
                <a:lnTo>
                  <a:pt x="1004180" y="456419"/>
                </a:lnTo>
                <a:lnTo>
                  <a:pt x="993035" y="456419"/>
                </a:lnTo>
                <a:lnTo>
                  <a:pt x="993035" y="419519"/>
                </a:lnTo>
                <a:close/>
                <a:moveTo>
                  <a:pt x="811422" y="370484"/>
                </a:moveTo>
                <a:lnTo>
                  <a:pt x="836187" y="370484"/>
                </a:lnTo>
                <a:cubicBezTo>
                  <a:pt x="842378" y="370484"/>
                  <a:pt x="848012" y="371042"/>
                  <a:pt x="853089" y="372156"/>
                </a:cubicBezTo>
                <a:cubicBezTo>
                  <a:pt x="858166" y="373271"/>
                  <a:pt x="862521" y="375396"/>
                  <a:pt x="866153" y="378533"/>
                </a:cubicBezTo>
                <a:cubicBezTo>
                  <a:pt x="869785" y="381670"/>
                  <a:pt x="872612" y="386045"/>
                  <a:pt x="874635" y="391659"/>
                </a:cubicBezTo>
                <a:cubicBezTo>
                  <a:pt x="876657" y="397272"/>
                  <a:pt x="877669" y="404536"/>
                  <a:pt x="877669" y="413452"/>
                </a:cubicBezTo>
                <a:cubicBezTo>
                  <a:pt x="877669" y="421789"/>
                  <a:pt x="876657" y="428703"/>
                  <a:pt x="874635" y="434192"/>
                </a:cubicBezTo>
                <a:cubicBezTo>
                  <a:pt x="872612" y="439682"/>
                  <a:pt x="869785" y="444078"/>
                  <a:pt x="866153" y="447380"/>
                </a:cubicBezTo>
                <a:cubicBezTo>
                  <a:pt x="862521" y="450682"/>
                  <a:pt x="858166" y="453014"/>
                  <a:pt x="853089" y="454376"/>
                </a:cubicBezTo>
                <a:cubicBezTo>
                  <a:pt x="848012" y="455738"/>
                  <a:pt x="842378" y="456419"/>
                  <a:pt x="836187" y="456419"/>
                </a:cubicBezTo>
                <a:lnTo>
                  <a:pt x="811422" y="456419"/>
                </a:lnTo>
                <a:close/>
                <a:moveTo>
                  <a:pt x="716172" y="370484"/>
                </a:moveTo>
                <a:lnTo>
                  <a:pt x="740937" y="370484"/>
                </a:lnTo>
                <a:cubicBezTo>
                  <a:pt x="747128" y="370484"/>
                  <a:pt x="752762" y="371042"/>
                  <a:pt x="757839" y="372156"/>
                </a:cubicBezTo>
                <a:cubicBezTo>
                  <a:pt x="762916" y="373271"/>
                  <a:pt x="767271" y="375396"/>
                  <a:pt x="770903" y="378533"/>
                </a:cubicBezTo>
                <a:cubicBezTo>
                  <a:pt x="774535" y="381670"/>
                  <a:pt x="777362" y="386045"/>
                  <a:pt x="779385" y="391659"/>
                </a:cubicBezTo>
                <a:cubicBezTo>
                  <a:pt x="781407" y="397272"/>
                  <a:pt x="782419" y="404536"/>
                  <a:pt x="782419" y="413452"/>
                </a:cubicBezTo>
                <a:cubicBezTo>
                  <a:pt x="782419" y="421789"/>
                  <a:pt x="781407" y="428703"/>
                  <a:pt x="779385" y="434192"/>
                </a:cubicBezTo>
                <a:cubicBezTo>
                  <a:pt x="777362" y="439682"/>
                  <a:pt x="774535" y="444078"/>
                  <a:pt x="770903" y="447380"/>
                </a:cubicBezTo>
                <a:cubicBezTo>
                  <a:pt x="767271" y="450682"/>
                  <a:pt x="762916" y="453014"/>
                  <a:pt x="757839" y="454376"/>
                </a:cubicBezTo>
                <a:cubicBezTo>
                  <a:pt x="752762" y="455738"/>
                  <a:pt x="747128" y="456419"/>
                  <a:pt x="740937" y="456419"/>
                </a:cubicBezTo>
                <a:lnTo>
                  <a:pt x="716172" y="456419"/>
                </a:lnTo>
                <a:close/>
                <a:moveTo>
                  <a:pt x="643458" y="370484"/>
                </a:moveTo>
                <a:lnTo>
                  <a:pt x="658317" y="370484"/>
                </a:lnTo>
                <a:lnTo>
                  <a:pt x="690759" y="456419"/>
                </a:lnTo>
                <a:lnTo>
                  <a:pt x="678996" y="456419"/>
                </a:lnTo>
                <a:lnTo>
                  <a:pt x="669709" y="430787"/>
                </a:lnTo>
                <a:lnTo>
                  <a:pt x="631695" y="430787"/>
                </a:lnTo>
                <a:lnTo>
                  <a:pt x="622284" y="456419"/>
                </a:lnTo>
                <a:lnTo>
                  <a:pt x="610892" y="456419"/>
                </a:lnTo>
                <a:close/>
                <a:moveTo>
                  <a:pt x="1722269" y="369246"/>
                </a:moveTo>
                <a:cubicBezTo>
                  <a:pt x="1728378" y="369246"/>
                  <a:pt x="1733744" y="369927"/>
                  <a:pt x="1738367" y="371289"/>
                </a:cubicBezTo>
                <a:cubicBezTo>
                  <a:pt x="1742989" y="372651"/>
                  <a:pt x="1746848" y="375025"/>
                  <a:pt x="1749944" y="378409"/>
                </a:cubicBezTo>
                <a:cubicBezTo>
                  <a:pt x="1753040" y="381794"/>
                  <a:pt x="1755372" y="386313"/>
                  <a:pt x="1756940" y="391968"/>
                </a:cubicBezTo>
                <a:cubicBezTo>
                  <a:pt x="1758509" y="397623"/>
                  <a:pt x="1759293" y="404784"/>
                  <a:pt x="1759293" y="413452"/>
                </a:cubicBezTo>
                <a:cubicBezTo>
                  <a:pt x="1759293" y="422120"/>
                  <a:pt x="1758509" y="429301"/>
                  <a:pt x="1756940" y="434997"/>
                </a:cubicBezTo>
                <a:cubicBezTo>
                  <a:pt x="1755372" y="440693"/>
                  <a:pt x="1753040" y="445213"/>
                  <a:pt x="1749944" y="448556"/>
                </a:cubicBezTo>
                <a:cubicBezTo>
                  <a:pt x="1746848" y="451899"/>
                  <a:pt x="1742989" y="454252"/>
                  <a:pt x="1738367" y="455614"/>
                </a:cubicBezTo>
                <a:cubicBezTo>
                  <a:pt x="1733744" y="456976"/>
                  <a:pt x="1728378" y="457657"/>
                  <a:pt x="1722269" y="457657"/>
                </a:cubicBezTo>
                <a:cubicBezTo>
                  <a:pt x="1716161" y="457657"/>
                  <a:pt x="1710815" y="456976"/>
                  <a:pt x="1706234" y="455614"/>
                </a:cubicBezTo>
                <a:cubicBezTo>
                  <a:pt x="1701652" y="454252"/>
                  <a:pt x="1697793" y="451899"/>
                  <a:pt x="1694656" y="448556"/>
                </a:cubicBezTo>
                <a:cubicBezTo>
                  <a:pt x="1691519" y="445213"/>
                  <a:pt x="1689167" y="440693"/>
                  <a:pt x="1687598" y="434997"/>
                </a:cubicBezTo>
                <a:cubicBezTo>
                  <a:pt x="1686030" y="429301"/>
                  <a:pt x="1685246" y="422120"/>
                  <a:pt x="1685246" y="413452"/>
                </a:cubicBezTo>
                <a:cubicBezTo>
                  <a:pt x="1685246" y="404784"/>
                  <a:pt x="1686030" y="397623"/>
                  <a:pt x="1687598" y="391968"/>
                </a:cubicBezTo>
                <a:cubicBezTo>
                  <a:pt x="1689167" y="386313"/>
                  <a:pt x="1691519" y="381794"/>
                  <a:pt x="1694656" y="378409"/>
                </a:cubicBezTo>
                <a:cubicBezTo>
                  <a:pt x="1697793" y="375025"/>
                  <a:pt x="1701652" y="372651"/>
                  <a:pt x="1706234" y="371289"/>
                </a:cubicBezTo>
                <a:cubicBezTo>
                  <a:pt x="1710815" y="369927"/>
                  <a:pt x="1716161" y="369246"/>
                  <a:pt x="1722269" y="369246"/>
                </a:cubicBezTo>
                <a:close/>
                <a:moveTo>
                  <a:pt x="1631477" y="369246"/>
                </a:moveTo>
                <a:cubicBezTo>
                  <a:pt x="1633458" y="369246"/>
                  <a:pt x="1635501" y="369329"/>
                  <a:pt x="1637606" y="369494"/>
                </a:cubicBezTo>
                <a:cubicBezTo>
                  <a:pt x="1639711" y="369659"/>
                  <a:pt x="1641754" y="369886"/>
                  <a:pt x="1643736" y="370175"/>
                </a:cubicBezTo>
                <a:cubicBezTo>
                  <a:pt x="1645717" y="370464"/>
                  <a:pt x="1647595" y="370815"/>
                  <a:pt x="1649370" y="371227"/>
                </a:cubicBezTo>
                <a:cubicBezTo>
                  <a:pt x="1651145" y="371640"/>
                  <a:pt x="1652651" y="372094"/>
                  <a:pt x="1653889" y="372590"/>
                </a:cubicBezTo>
                <a:lnTo>
                  <a:pt x="1653889" y="382496"/>
                </a:lnTo>
                <a:cubicBezTo>
                  <a:pt x="1651000" y="381340"/>
                  <a:pt x="1647719" y="380473"/>
                  <a:pt x="1644045" y="379895"/>
                </a:cubicBezTo>
                <a:cubicBezTo>
                  <a:pt x="1640372" y="379317"/>
                  <a:pt x="1636347" y="379028"/>
                  <a:pt x="1631972" y="379028"/>
                </a:cubicBezTo>
                <a:cubicBezTo>
                  <a:pt x="1627184" y="379028"/>
                  <a:pt x="1622912" y="379524"/>
                  <a:pt x="1619156" y="380514"/>
                </a:cubicBezTo>
                <a:cubicBezTo>
                  <a:pt x="1615400" y="381505"/>
                  <a:pt x="1612222" y="383280"/>
                  <a:pt x="1609622" y="385839"/>
                </a:cubicBezTo>
                <a:cubicBezTo>
                  <a:pt x="1607022" y="388398"/>
                  <a:pt x="1605040" y="391906"/>
                  <a:pt x="1603678" y="396364"/>
                </a:cubicBezTo>
                <a:cubicBezTo>
                  <a:pt x="1602316" y="400822"/>
                  <a:pt x="1601635" y="406518"/>
                  <a:pt x="1601635" y="413452"/>
                </a:cubicBezTo>
                <a:cubicBezTo>
                  <a:pt x="1601635" y="420799"/>
                  <a:pt x="1602275" y="426722"/>
                  <a:pt x="1603554" y="431221"/>
                </a:cubicBezTo>
                <a:cubicBezTo>
                  <a:pt x="1604834" y="435720"/>
                  <a:pt x="1606753" y="439207"/>
                  <a:pt x="1609312" y="441684"/>
                </a:cubicBezTo>
                <a:cubicBezTo>
                  <a:pt x="1611871" y="444160"/>
                  <a:pt x="1614988" y="445832"/>
                  <a:pt x="1618661" y="446699"/>
                </a:cubicBezTo>
                <a:cubicBezTo>
                  <a:pt x="1622335" y="447566"/>
                  <a:pt x="1626607" y="447999"/>
                  <a:pt x="1631477" y="447999"/>
                </a:cubicBezTo>
                <a:cubicBezTo>
                  <a:pt x="1633458" y="447999"/>
                  <a:pt x="1635790" y="447875"/>
                  <a:pt x="1638473" y="447627"/>
                </a:cubicBezTo>
                <a:cubicBezTo>
                  <a:pt x="1641156" y="447380"/>
                  <a:pt x="1643488" y="446967"/>
                  <a:pt x="1645469" y="446389"/>
                </a:cubicBezTo>
                <a:lnTo>
                  <a:pt x="1645469" y="419767"/>
                </a:lnTo>
                <a:lnTo>
                  <a:pt x="1628258" y="419767"/>
                </a:lnTo>
                <a:lnTo>
                  <a:pt x="1628258" y="410356"/>
                </a:lnTo>
                <a:lnTo>
                  <a:pt x="1656118" y="410356"/>
                </a:lnTo>
                <a:lnTo>
                  <a:pt x="1656118" y="454066"/>
                </a:lnTo>
                <a:cubicBezTo>
                  <a:pt x="1652981" y="455057"/>
                  <a:pt x="1649246" y="455903"/>
                  <a:pt x="1644912" y="456605"/>
                </a:cubicBezTo>
                <a:cubicBezTo>
                  <a:pt x="1640578" y="457306"/>
                  <a:pt x="1635687" y="457657"/>
                  <a:pt x="1630239" y="457657"/>
                </a:cubicBezTo>
                <a:cubicBezTo>
                  <a:pt x="1623965" y="457657"/>
                  <a:pt x="1618352" y="457038"/>
                  <a:pt x="1613398" y="455800"/>
                </a:cubicBezTo>
                <a:cubicBezTo>
                  <a:pt x="1608446" y="454562"/>
                  <a:pt x="1604235" y="452312"/>
                  <a:pt x="1600768" y="449051"/>
                </a:cubicBezTo>
                <a:cubicBezTo>
                  <a:pt x="1597301" y="445791"/>
                  <a:pt x="1594639" y="441292"/>
                  <a:pt x="1592782" y="435555"/>
                </a:cubicBezTo>
                <a:cubicBezTo>
                  <a:pt x="1590924" y="429817"/>
                  <a:pt x="1589996" y="422450"/>
                  <a:pt x="1589996" y="413452"/>
                </a:cubicBezTo>
                <a:cubicBezTo>
                  <a:pt x="1589996" y="405197"/>
                  <a:pt x="1590945" y="398242"/>
                  <a:pt x="1592844" y="392587"/>
                </a:cubicBezTo>
                <a:cubicBezTo>
                  <a:pt x="1594742" y="386933"/>
                  <a:pt x="1597466" y="382372"/>
                  <a:pt x="1601016" y="378905"/>
                </a:cubicBezTo>
                <a:cubicBezTo>
                  <a:pt x="1604566" y="375437"/>
                  <a:pt x="1608920" y="372961"/>
                  <a:pt x="1614080" y="371475"/>
                </a:cubicBezTo>
                <a:cubicBezTo>
                  <a:pt x="1619239" y="369989"/>
                  <a:pt x="1625038" y="369246"/>
                  <a:pt x="1631477" y="369246"/>
                </a:cubicBezTo>
                <a:close/>
                <a:moveTo>
                  <a:pt x="1522244" y="369246"/>
                </a:moveTo>
                <a:cubicBezTo>
                  <a:pt x="1528353" y="369246"/>
                  <a:pt x="1533719" y="369927"/>
                  <a:pt x="1538342" y="371289"/>
                </a:cubicBezTo>
                <a:cubicBezTo>
                  <a:pt x="1542964" y="372651"/>
                  <a:pt x="1546824" y="375025"/>
                  <a:pt x="1549919" y="378409"/>
                </a:cubicBezTo>
                <a:cubicBezTo>
                  <a:pt x="1553015" y="381794"/>
                  <a:pt x="1555347" y="386313"/>
                  <a:pt x="1556915" y="391968"/>
                </a:cubicBezTo>
                <a:cubicBezTo>
                  <a:pt x="1558484" y="397623"/>
                  <a:pt x="1559268" y="404784"/>
                  <a:pt x="1559268" y="413452"/>
                </a:cubicBezTo>
                <a:cubicBezTo>
                  <a:pt x="1559268" y="422120"/>
                  <a:pt x="1558484" y="429301"/>
                  <a:pt x="1556915" y="434997"/>
                </a:cubicBezTo>
                <a:cubicBezTo>
                  <a:pt x="1555347" y="440693"/>
                  <a:pt x="1553015" y="445213"/>
                  <a:pt x="1549919" y="448556"/>
                </a:cubicBezTo>
                <a:cubicBezTo>
                  <a:pt x="1546824" y="451899"/>
                  <a:pt x="1542964" y="454252"/>
                  <a:pt x="1538342" y="455614"/>
                </a:cubicBezTo>
                <a:cubicBezTo>
                  <a:pt x="1533719" y="456976"/>
                  <a:pt x="1528353" y="457657"/>
                  <a:pt x="1522244" y="457657"/>
                </a:cubicBezTo>
                <a:cubicBezTo>
                  <a:pt x="1516136" y="457657"/>
                  <a:pt x="1510791" y="456976"/>
                  <a:pt x="1506209" y="455614"/>
                </a:cubicBezTo>
                <a:cubicBezTo>
                  <a:pt x="1501627" y="454252"/>
                  <a:pt x="1497768" y="451899"/>
                  <a:pt x="1494631" y="448556"/>
                </a:cubicBezTo>
                <a:cubicBezTo>
                  <a:pt x="1491494" y="445213"/>
                  <a:pt x="1489142" y="440693"/>
                  <a:pt x="1487573" y="434997"/>
                </a:cubicBezTo>
                <a:cubicBezTo>
                  <a:pt x="1486005" y="429301"/>
                  <a:pt x="1485221" y="422120"/>
                  <a:pt x="1485221" y="413452"/>
                </a:cubicBezTo>
                <a:cubicBezTo>
                  <a:pt x="1485221" y="404784"/>
                  <a:pt x="1486005" y="397623"/>
                  <a:pt x="1487573" y="391968"/>
                </a:cubicBezTo>
                <a:cubicBezTo>
                  <a:pt x="1489142" y="386313"/>
                  <a:pt x="1491494" y="381794"/>
                  <a:pt x="1494631" y="378409"/>
                </a:cubicBezTo>
                <a:cubicBezTo>
                  <a:pt x="1497768" y="375025"/>
                  <a:pt x="1501627" y="372651"/>
                  <a:pt x="1506209" y="371289"/>
                </a:cubicBezTo>
                <a:cubicBezTo>
                  <a:pt x="1510791" y="369927"/>
                  <a:pt x="1516136" y="369246"/>
                  <a:pt x="1522244" y="369246"/>
                </a:cubicBezTo>
                <a:close/>
                <a:moveTo>
                  <a:pt x="1093619" y="369246"/>
                </a:moveTo>
                <a:cubicBezTo>
                  <a:pt x="1099728" y="369246"/>
                  <a:pt x="1105094" y="369927"/>
                  <a:pt x="1109717" y="371289"/>
                </a:cubicBezTo>
                <a:cubicBezTo>
                  <a:pt x="1114339" y="372651"/>
                  <a:pt x="1118199" y="375025"/>
                  <a:pt x="1121294" y="378409"/>
                </a:cubicBezTo>
                <a:cubicBezTo>
                  <a:pt x="1124390" y="381794"/>
                  <a:pt x="1126722" y="386313"/>
                  <a:pt x="1128290" y="391968"/>
                </a:cubicBezTo>
                <a:cubicBezTo>
                  <a:pt x="1129859" y="397623"/>
                  <a:pt x="1130643" y="404784"/>
                  <a:pt x="1130643" y="413452"/>
                </a:cubicBezTo>
                <a:cubicBezTo>
                  <a:pt x="1130643" y="422120"/>
                  <a:pt x="1129859" y="429301"/>
                  <a:pt x="1128290" y="434997"/>
                </a:cubicBezTo>
                <a:cubicBezTo>
                  <a:pt x="1126722" y="440693"/>
                  <a:pt x="1124390" y="445213"/>
                  <a:pt x="1121294" y="448556"/>
                </a:cubicBezTo>
                <a:cubicBezTo>
                  <a:pt x="1118199" y="451899"/>
                  <a:pt x="1114339" y="454252"/>
                  <a:pt x="1109717" y="455614"/>
                </a:cubicBezTo>
                <a:cubicBezTo>
                  <a:pt x="1105094" y="456976"/>
                  <a:pt x="1099728" y="457657"/>
                  <a:pt x="1093619" y="457657"/>
                </a:cubicBezTo>
                <a:cubicBezTo>
                  <a:pt x="1087511" y="457657"/>
                  <a:pt x="1082165" y="456976"/>
                  <a:pt x="1077584" y="455614"/>
                </a:cubicBezTo>
                <a:cubicBezTo>
                  <a:pt x="1073002" y="454252"/>
                  <a:pt x="1069143" y="451899"/>
                  <a:pt x="1066006" y="448556"/>
                </a:cubicBezTo>
                <a:cubicBezTo>
                  <a:pt x="1062869" y="445213"/>
                  <a:pt x="1060517" y="440693"/>
                  <a:pt x="1058948" y="434997"/>
                </a:cubicBezTo>
                <a:cubicBezTo>
                  <a:pt x="1057380" y="429301"/>
                  <a:pt x="1056596" y="422120"/>
                  <a:pt x="1056596" y="413452"/>
                </a:cubicBezTo>
                <a:cubicBezTo>
                  <a:pt x="1056596" y="404784"/>
                  <a:pt x="1057380" y="397623"/>
                  <a:pt x="1058948" y="391968"/>
                </a:cubicBezTo>
                <a:cubicBezTo>
                  <a:pt x="1060517" y="386313"/>
                  <a:pt x="1062869" y="381794"/>
                  <a:pt x="1066006" y="378409"/>
                </a:cubicBezTo>
                <a:cubicBezTo>
                  <a:pt x="1069143" y="375025"/>
                  <a:pt x="1073002" y="372651"/>
                  <a:pt x="1077584" y="371289"/>
                </a:cubicBezTo>
                <a:cubicBezTo>
                  <a:pt x="1082165" y="369927"/>
                  <a:pt x="1087511" y="369246"/>
                  <a:pt x="1093619" y="369246"/>
                </a:cubicBezTo>
                <a:close/>
                <a:moveTo>
                  <a:pt x="184597" y="178247"/>
                </a:moveTo>
                <a:lnTo>
                  <a:pt x="184597" y="300640"/>
                </a:lnTo>
                <a:lnTo>
                  <a:pt x="245794" y="300641"/>
                </a:lnTo>
                <a:cubicBezTo>
                  <a:pt x="279592" y="300641"/>
                  <a:pt x="306991" y="273242"/>
                  <a:pt x="306991" y="239444"/>
                </a:cubicBezTo>
                <a:cubicBezTo>
                  <a:pt x="306991" y="205646"/>
                  <a:pt x="279592" y="178247"/>
                  <a:pt x="245794" y="178247"/>
                </a:cubicBezTo>
                <a:close/>
                <a:moveTo>
                  <a:pt x="239444" y="83694"/>
                </a:moveTo>
                <a:lnTo>
                  <a:pt x="284145" y="131523"/>
                </a:lnTo>
                <a:lnTo>
                  <a:pt x="349575" y="129312"/>
                </a:lnTo>
                <a:lnTo>
                  <a:pt x="347364" y="194742"/>
                </a:lnTo>
                <a:lnTo>
                  <a:pt x="395193" y="239444"/>
                </a:lnTo>
                <a:lnTo>
                  <a:pt x="347364" y="284145"/>
                </a:lnTo>
                <a:lnTo>
                  <a:pt x="349575" y="349575"/>
                </a:lnTo>
                <a:lnTo>
                  <a:pt x="284145" y="347364"/>
                </a:lnTo>
                <a:lnTo>
                  <a:pt x="239444" y="395193"/>
                </a:lnTo>
                <a:lnTo>
                  <a:pt x="194742" y="347364"/>
                </a:lnTo>
                <a:lnTo>
                  <a:pt x="129312" y="349575"/>
                </a:lnTo>
                <a:lnTo>
                  <a:pt x="131523" y="284145"/>
                </a:lnTo>
                <a:lnTo>
                  <a:pt x="83694" y="239444"/>
                </a:lnTo>
                <a:lnTo>
                  <a:pt x="131523" y="194742"/>
                </a:lnTo>
                <a:lnTo>
                  <a:pt x="129312" y="129312"/>
                </a:lnTo>
                <a:lnTo>
                  <a:pt x="194742" y="131523"/>
                </a:lnTo>
                <a:close/>
                <a:moveTo>
                  <a:pt x="2066246" y="48339"/>
                </a:moveTo>
                <a:cubicBezTo>
                  <a:pt x="2055476" y="48339"/>
                  <a:pt x="2046637" y="49762"/>
                  <a:pt x="2039728" y="52606"/>
                </a:cubicBezTo>
                <a:cubicBezTo>
                  <a:pt x="2032819" y="55451"/>
                  <a:pt x="2027434" y="59922"/>
                  <a:pt x="2023574" y="66018"/>
                </a:cubicBezTo>
                <a:cubicBezTo>
                  <a:pt x="2019713" y="72114"/>
                  <a:pt x="2017071" y="79988"/>
                  <a:pt x="2015649" y="89640"/>
                </a:cubicBezTo>
                <a:cubicBezTo>
                  <a:pt x="2014226" y="99292"/>
                  <a:pt x="2013515" y="110823"/>
                  <a:pt x="2013515" y="124234"/>
                </a:cubicBezTo>
                <a:cubicBezTo>
                  <a:pt x="2013515" y="138052"/>
                  <a:pt x="2014226" y="149736"/>
                  <a:pt x="2015649" y="159286"/>
                </a:cubicBezTo>
                <a:cubicBezTo>
                  <a:pt x="2017071" y="168837"/>
                  <a:pt x="2019713" y="176558"/>
                  <a:pt x="2023574" y="182451"/>
                </a:cubicBezTo>
                <a:cubicBezTo>
                  <a:pt x="2027434" y="188344"/>
                  <a:pt x="2032819" y="192662"/>
                  <a:pt x="2039728" y="195405"/>
                </a:cubicBezTo>
                <a:cubicBezTo>
                  <a:pt x="2046637" y="198148"/>
                  <a:pt x="2055476" y="199520"/>
                  <a:pt x="2066246" y="199520"/>
                </a:cubicBezTo>
                <a:cubicBezTo>
                  <a:pt x="2077015" y="199520"/>
                  <a:pt x="2085804" y="198148"/>
                  <a:pt x="2092611" y="195405"/>
                </a:cubicBezTo>
                <a:cubicBezTo>
                  <a:pt x="2099418" y="192662"/>
                  <a:pt x="2104752" y="188344"/>
                  <a:pt x="2108613" y="182451"/>
                </a:cubicBezTo>
                <a:cubicBezTo>
                  <a:pt x="2112474" y="176558"/>
                  <a:pt x="2115115" y="168837"/>
                  <a:pt x="2116538" y="159286"/>
                </a:cubicBezTo>
                <a:cubicBezTo>
                  <a:pt x="2117960" y="149736"/>
                  <a:pt x="2118671" y="138052"/>
                  <a:pt x="2118671" y="124234"/>
                </a:cubicBezTo>
                <a:cubicBezTo>
                  <a:pt x="2118671" y="110823"/>
                  <a:pt x="2117960" y="99292"/>
                  <a:pt x="2116538" y="89640"/>
                </a:cubicBezTo>
                <a:cubicBezTo>
                  <a:pt x="2115115" y="79988"/>
                  <a:pt x="2112474" y="72114"/>
                  <a:pt x="2108613" y="66018"/>
                </a:cubicBezTo>
                <a:cubicBezTo>
                  <a:pt x="2104752" y="59922"/>
                  <a:pt x="2099418" y="55451"/>
                  <a:pt x="2092611" y="52606"/>
                </a:cubicBezTo>
                <a:cubicBezTo>
                  <a:pt x="2085804" y="49762"/>
                  <a:pt x="2077015" y="48339"/>
                  <a:pt x="2066246" y="48339"/>
                </a:cubicBezTo>
                <a:close/>
                <a:moveTo>
                  <a:pt x="1561421" y="48339"/>
                </a:moveTo>
                <a:cubicBezTo>
                  <a:pt x="1550651" y="48339"/>
                  <a:pt x="1541812" y="49762"/>
                  <a:pt x="1534903" y="52606"/>
                </a:cubicBezTo>
                <a:cubicBezTo>
                  <a:pt x="1527994" y="55451"/>
                  <a:pt x="1522609" y="59922"/>
                  <a:pt x="1518749" y="66018"/>
                </a:cubicBezTo>
                <a:cubicBezTo>
                  <a:pt x="1514888" y="72114"/>
                  <a:pt x="1512246" y="79988"/>
                  <a:pt x="1510824" y="89640"/>
                </a:cubicBezTo>
                <a:cubicBezTo>
                  <a:pt x="1509401" y="99292"/>
                  <a:pt x="1508690" y="110823"/>
                  <a:pt x="1508690" y="124234"/>
                </a:cubicBezTo>
                <a:cubicBezTo>
                  <a:pt x="1508690" y="138052"/>
                  <a:pt x="1509401" y="149736"/>
                  <a:pt x="1510824" y="159286"/>
                </a:cubicBezTo>
                <a:cubicBezTo>
                  <a:pt x="1512246" y="168837"/>
                  <a:pt x="1514888" y="176558"/>
                  <a:pt x="1518749" y="182451"/>
                </a:cubicBezTo>
                <a:cubicBezTo>
                  <a:pt x="1522609" y="188344"/>
                  <a:pt x="1527994" y="192662"/>
                  <a:pt x="1534903" y="195405"/>
                </a:cubicBezTo>
                <a:cubicBezTo>
                  <a:pt x="1541812" y="198148"/>
                  <a:pt x="1550651" y="199520"/>
                  <a:pt x="1561421" y="199520"/>
                </a:cubicBezTo>
                <a:cubicBezTo>
                  <a:pt x="1572190" y="199520"/>
                  <a:pt x="1580979" y="198148"/>
                  <a:pt x="1587786" y="195405"/>
                </a:cubicBezTo>
                <a:cubicBezTo>
                  <a:pt x="1594593" y="192662"/>
                  <a:pt x="1599927" y="188344"/>
                  <a:pt x="1603788" y="182451"/>
                </a:cubicBezTo>
                <a:cubicBezTo>
                  <a:pt x="1607649" y="176558"/>
                  <a:pt x="1610290" y="168837"/>
                  <a:pt x="1611713" y="159286"/>
                </a:cubicBezTo>
                <a:cubicBezTo>
                  <a:pt x="1613135" y="149736"/>
                  <a:pt x="1613846" y="138052"/>
                  <a:pt x="1613846" y="124234"/>
                </a:cubicBezTo>
                <a:cubicBezTo>
                  <a:pt x="1613846" y="110823"/>
                  <a:pt x="1613135" y="99292"/>
                  <a:pt x="1611713" y="89640"/>
                </a:cubicBezTo>
                <a:cubicBezTo>
                  <a:pt x="1610290" y="79988"/>
                  <a:pt x="1607649" y="72114"/>
                  <a:pt x="1603788" y="66018"/>
                </a:cubicBezTo>
                <a:cubicBezTo>
                  <a:pt x="1599927" y="59922"/>
                  <a:pt x="1594593" y="55451"/>
                  <a:pt x="1587786" y="52606"/>
                </a:cubicBezTo>
                <a:cubicBezTo>
                  <a:pt x="1580979" y="49762"/>
                  <a:pt x="1572190" y="48339"/>
                  <a:pt x="1561421" y="48339"/>
                </a:cubicBezTo>
                <a:close/>
                <a:moveTo>
                  <a:pt x="239443" y="26641"/>
                </a:moveTo>
                <a:cubicBezTo>
                  <a:pt x="121915" y="26641"/>
                  <a:pt x="26640" y="121916"/>
                  <a:pt x="26640" y="239444"/>
                </a:cubicBezTo>
                <a:cubicBezTo>
                  <a:pt x="26640" y="356972"/>
                  <a:pt x="121915" y="452247"/>
                  <a:pt x="239443" y="452247"/>
                </a:cubicBezTo>
                <a:cubicBezTo>
                  <a:pt x="356971" y="452247"/>
                  <a:pt x="452246" y="356972"/>
                  <a:pt x="452246" y="239444"/>
                </a:cubicBezTo>
                <a:cubicBezTo>
                  <a:pt x="452246" y="121916"/>
                  <a:pt x="356971" y="26641"/>
                  <a:pt x="239443" y="26641"/>
                </a:cubicBezTo>
                <a:close/>
                <a:moveTo>
                  <a:pt x="1282224" y="18469"/>
                </a:moveTo>
                <a:lnTo>
                  <a:pt x="1322153" y="18469"/>
                </a:lnTo>
                <a:lnTo>
                  <a:pt x="1322153" y="194948"/>
                </a:lnTo>
                <a:lnTo>
                  <a:pt x="1409021" y="194948"/>
                </a:lnTo>
                <a:lnTo>
                  <a:pt x="1409021" y="230000"/>
                </a:lnTo>
                <a:lnTo>
                  <a:pt x="1282224" y="230000"/>
                </a:lnTo>
                <a:close/>
                <a:moveTo>
                  <a:pt x="1082199" y="18469"/>
                </a:moveTo>
                <a:lnTo>
                  <a:pt x="1207472" y="18469"/>
                </a:lnTo>
                <a:lnTo>
                  <a:pt x="1207472" y="53216"/>
                </a:lnTo>
                <a:lnTo>
                  <a:pt x="1122128" y="53216"/>
                </a:lnTo>
                <a:lnTo>
                  <a:pt x="1122128" y="104422"/>
                </a:lnTo>
                <a:lnTo>
                  <a:pt x="1201376" y="104422"/>
                </a:lnTo>
                <a:lnTo>
                  <a:pt x="1201376" y="137646"/>
                </a:lnTo>
                <a:lnTo>
                  <a:pt x="1122128" y="137646"/>
                </a:lnTo>
                <a:lnTo>
                  <a:pt x="1122128" y="194948"/>
                </a:lnTo>
                <a:lnTo>
                  <a:pt x="1212958" y="194948"/>
                </a:lnTo>
                <a:lnTo>
                  <a:pt x="1212958" y="230000"/>
                </a:lnTo>
                <a:lnTo>
                  <a:pt x="1082199" y="230000"/>
                </a:lnTo>
                <a:close/>
                <a:moveTo>
                  <a:pt x="825024" y="18469"/>
                </a:moveTo>
                <a:lnTo>
                  <a:pt x="864953" y="18469"/>
                </a:lnTo>
                <a:lnTo>
                  <a:pt x="864953" y="100155"/>
                </a:lnTo>
                <a:lnTo>
                  <a:pt x="955478" y="100155"/>
                </a:lnTo>
                <a:lnTo>
                  <a:pt x="955478" y="18469"/>
                </a:lnTo>
                <a:lnTo>
                  <a:pt x="995407" y="18469"/>
                </a:lnTo>
                <a:lnTo>
                  <a:pt x="995407" y="230000"/>
                </a:lnTo>
                <a:lnTo>
                  <a:pt x="955478" y="230000"/>
                </a:lnTo>
                <a:lnTo>
                  <a:pt x="955478" y="133378"/>
                </a:lnTo>
                <a:lnTo>
                  <a:pt x="864953" y="133378"/>
                </a:lnTo>
                <a:lnTo>
                  <a:pt x="864953" y="230000"/>
                </a:lnTo>
                <a:lnTo>
                  <a:pt x="825024" y="230000"/>
                </a:lnTo>
                <a:close/>
                <a:moveTo>
                  <a:pt x="615017" y="18469"/>
                </a:moveTo>
                <a:lnTo>
                  <a:pt x="769855" y="18469"/>
                </a:lnTo>
                <a:lnTo>
                  <a:pt x="769855" y="53521"/>
                </a:lnTo>
                <a:lnTo>
                  <a:pt x="712248" y="53521"/>
                </a:lnTo>
                <a:lnTo>
                  <a:pt x="712248" y="230000"/>
                </a:lnTo>
                <a:lnTo>
                  <a:pt x="672319" y="230000"/>
                </a:lnTo>
                <a:lnTo>
                  <a:pt x="672319" y="53521"/>
                </a:lnTo>
                <a:lnTo>
                  <a:pt x="615017" y="53521"/>
                </a:lnTo>
                <a:close/>
                <a:moveTo>
                  <a:pt x="2066246" y="15421"/>
                </a:moveTo>
                <a:cubicBezTo>
                  <a:pt x="2081486" y="15421"/>
                  <a:pt x="2094948" y="17097"/>
                  <a:pt x="2106632" y="20450"/>
                </a:cubicBezTo>
                <a:cubicBezTo>
                  <a:pt x="2118316" y="23803"/>
                  <a:pt x="2128171" y="29594"/>
                  <a:pt x="2136197" y="37824"/>
                </a:cubicBezTo>
                <a:cubicBezTo>
                  <a:pt x="2144224" y="46053"/>
                  <a:pt x="2150269" y="57178"/>
                  <a:pt x="2154333" y="71199"/>
                </a:cubicBezTo>
                <a:cubicBezTo>
                  <a:pt x="2158397" y="85220"/>
                  <a:pt x="2160429" y="102898"/>
                  <a:pt x="2160429" y="124234"/>
                </a:cubicBezTo>
                <a:cubicBezTo>
                  <a:pt x="2160429" y="145774"/>
                  <a:pt x="2158397" y="163554"/>
                  <a:pt x="2154333" y="177574"/>
                </a:cubicBezTo>
                <a:cubicBezTo>
                  <a:pt x="2150269" y="191595"/>
                  <a:pt x="2144224" y="202720"/>
                  <a:pt x="2136197" y="210950"/>
                </a:cubicBezTo>
                <a:cubicBezTo>
                  <a:pt x="2128171" y="219180"/>
                  <a:pt x="2118316" y="224920"/>
                  <a:pt x="2106632" y="228171"/>
                </a:cubicBezTo>
                <a:cubicBezTo>
                  <a:pt x="2094948" y="231422"/>
                  <a:pt x="2081486" y="233048"/>
                  <a:pt x="2066246" y="233048"/>
                </a:cubicBezTo>
                <a:cubicBezTo>
                  <a:pt x="2051006" y="233048"/>
                  <a:pt x="2037493" y="231422"/>
                  <a:pt x="2025707" y="228171"/>
                </a:cubicBezTo>
                <a:cubicBezTo>
                  <a:pt x="2013922" y="224920"/>
                  <a:pt x="2004066" y="219180"/>
                  <a:pt x="1996142" y="210950"/>
                </a:cubicBezTo>
                <a:cubicBezTo>
                  <a:pt x="1988217" y="202720"/>
                  <a:pt x="1982172" y="191595"/>
                  <a:pt x="1978006" y="177574"/>
                </a:cubicBezTo>
                <a:cubicBezTo>
                  <a:pt x="1973840" y="163554"/>
                  <a:pt x="1971758" y="145774"/>
                  <a:pt x="1971758" y="124234"/>
                </a:cubicBezTo>
                <a:cubicBezTo>
                  <a:pt x="1971758" y="102898"/>
                  <a:pt x="1973840" y="85220"/>
                  <a:pt x="1978006" y="71199"/>
                </a:cubicBezTo>
                <a:cubicBezTo>
                  <a:pt x="1982172" y="57178"/>
                  <a:pt x="1988217" y="46053"/>
                  <a:pt x="1996142" y="37824"/>
                </a:cubicBezTo>
                <a:cubicBezTo>
                  <a:pt x="2004066" y="29594"/>
                  <a:pt x="2013922" y="23803"/>
                  <a:pt x="2025707" y="20450"/>
                </a:cubicBezTo>
                <a:cubicBezTo>
                  <a:pt x="2037493" y="17097"/>
                  <a:pt x="2051006" y="15421"/>
                  <a:pt x="2066246" y="15421"/>
                </a:cubicBezTo>
                <a:close/>
                <a:moveTo>
                  <a:pt x="1838179" y="15421"/>
                </a:moveTo>
                <a:cubicBezTo>
                  <a:pt x="1843056" y="15421"/>
                  <a:pt x="1848136" y="15624"/>
                  <a:pt x="1853419" y="16030"/>
                </a:cubicBezTo>
                <a:cubicBezTo>
                  <a:pt x="1858702" y="16437"/>
                  <a:pt x="1863884" y="16945"/>
                  <a:pt x="1868964" y="17554"/>
                </a:cubicBezTo>
                <a:cubicBezTo>
                  <a:pt x="1874044" y="18164"/>
                  <a:pt x="1878768" y="18926"/>
                  <a:pt x="1883137" y="19840"/>
                </a:cubicBezTo>
                <a:cubicBezTo>
                  <a:pt x="1887506" y="20755"/>
                  <a:pt x="1891214" y="21822"/>
                  <a:pt x="1894262" y="23041"/>
                </a:cubicBezTo>
                <a:lnTo>
                  <a:pt x="1894262" y="58398"/>
                </a:lnTo>
                <a:cubicBezTo>
                  <a:pt x="1886541" y="55553"/>
                  <a:pt x="1878159" y="53419"/>
                  <a:pt x="1869116" y="51997"/>
                </a:cubicBezTo>
                <a:cubicBezTo>
                  <a:pt x="1860074" y="50574"/>
                  <a:pt x="1850676" y="49863"/>
                  <a:pt x="1840922" y="49863"/>
                </a:cubicBezTo>
                <a:cubicBezTo>
                  <a:pt x="1830153" y="49863"/>
                  <a:pt x="1820755" y="50981"/>
                  <a:pt x="1812728" y="53216"/>
                </a:cubicBezTo>
                <a:cubicBezTo>
                  <a:pt x="1804702" y="55451"/>
                  <a:pt x="1797996" y="59414"/>
                  <a:pt x="1792611" y="65103"/>
                </a:cubicBezTo>
                <a:cubicBezTo>
                  <a:pt x="1787227" y="70793"/>
                  <a:pt x="1783213" y="78413"/>
                  <a:pt x="1780572" y="87963"/>
                </a:cubicBezTo>
                <a:cubicBezTo>
                  <a:pt x="1777930" y="97514"/>
                  <a:pt x="1776609" y="109604"/>
                  <a:pt x="1776609" y="124234"/>
                </a:cubicBezTo>
                <a:cubicBezTo>
                  <a:pt x="1776609" y="139678"/>
                  <a:pt x="1777829" y="152276"/>
                  <a:pt x="1780267" y="162030"/>
                </a:cubicBezTo>
                <a:cubicBezTo>
                  <a:pt x="1782705" y="171783"/>
                  <a:pt x="1786465" y="179403"/>
                  <a:pt x="1791545" y="184890"/>
                </a:cubicBezTo>
                <a:cubicBezTo>
                  <a:pt x="1796625" y="190376"/>
                  <a:pt x="1803076" y="194135"/>
                  <a:pt x="1810899" y="196167"/>
                </a:cubicBezTo>
                <a:cubicBezTo>
                  <a:pt x="1818723" y="198199"/>
                  <a:pt x="1828121" y="199215"/>
                  <a:pt x="1839093" y="199215"/>
                </a:cubicBezTo>
                <a:cubicBezTo>
                  <a:pt x="1843767" y="199215"/>
                  <a:pt x="1848390" y="199063"/>
                  <a:pt x="1852962" y="198758"/>
                </a:cubicBezTo>
                <a:cubicBezTo>
                  <a:pt x="1857534" y="198453"/>
                  <a:pt x="1861750" y="197793"/>
                  <a:pt x="1865611" y="196777"/>
                </a:cubicBezTo>
                <a:lnTo>
                  <a:pt x="1865611" y="144351"/>
                </a:lnTo>
                <a:lnTo>
                  <a:pt x="1827511" y="144351"/>
                </a:lnTo>
                <a:lnTo>
                  <a:pt x="1827511" y="110823"/>
                </a:lnTo>
                <a:lnTo>
                  <a:pt x="1903101" y="110823"/>
                </a:lnTo>
                <a:lnTo>
                  <a:pt x="1903101" y="223904"/>
                </a:lnTo>
                <a:cubicBezTo>
                  <a:pt x="1895177" y="226342"/>
                  <a:pt x="1885321" y="228476"/>
                  <a:pt x="1873536" y="230305"/>
                </a:cubicBezTo>
                <a:cubicBezTo>
                  <a:pt x="1861750" y="232134"/>
                  <a:pt x="1849253" y="233048"/>
                  <a:pt x="1836045" y="233048"/>
                </a:cubicBezTo>
                <a:cubicBezTo>
                  <a:pt x="1819993" y="233048"/>
                  <a:pt x="1805667" y="231524"/>
                  <a:pt x="1793069" y="228476"/>
                </a:cubicBezTo>
                <a:cubicBezTo>
                  <a:pt x="1780470" y="225428"/>
                  <a:pt x="1769751" y="219891"/>
                  <a:pt x="1760912" y="211864"/>
                </a:cubicBezTo>
                <a:cubicBezTo>
                  <a:pt x="1752073" y="203838"/>
                  <a:pt x="1745317" y="192764"/>
                  <a:pt x="1740643" y="178641"/>
                </a:cubicBezTo>
                <a:cubicBezTo>
                  <a:pt x="1735969" y="164519"/>
                  <a:pt x="1733633" y="146383"/>
                  <a:pt x="1733633" y="124234"/>
                </a:cubicBezTo>
                <a:cubicBezTo>
                  <a:pt x="1733633" y="103914"/>
                  <a:pt x="1736020" y="86795"/>
                  <a:pt x="1740795" y="72876"/>
                </a:cubicBezTo>
                <a:cubicBezTo>
                  <a:pt x="1745571" y="58956"/>
                  <a:pt x="1752479" y="47730"/>
                  <a:pt x="1761522" y="39195"/>
                </a:cubicBezTo>
                <a:cubicBezTo>
                  <a:pt x="1770564" y="30661"/>
                  <a:pt x="1781537" y="24565"/>
                  <a:pt x="1794440" y="20907"/>
                </a:cubicBezTo>
                <a:cubicBezTo>
                  <a:pt x="1807343" y="17250"/>
                  <a:pt x="1821923" y="15421"/>
                  <a:pt x="1838179" y="15421"/>
                </a:cubicBezTo>
                <a:close/>
                <a:moveTo>
                  <a:pt x="1561421" y="15421"/>
                </a:moveTo>
                <a:cubicBezTo>
                  <a:pt x="1576661" y="15421"/>
                  <a:pt x="1590123" y="17097"/>
                  <a:pt x="1601807" y="20450"/>
                </a:cubicBezTo>
                <a:cubicBezTo>
                  <a:pt x="1613491" y="23803"/>
                  <a:pt x="1623346" y="29594"/>
                  <a:pt x="1631372" y="37824"/>
                </a:cubicBezTo>
                <a:cubicBezTo>
                  <a:pt x="1639399" y="46053"/>
                  <a:pt x="1645444" y="57178"/>
                  <a:pt x="1649508" y="71199"/>
                </a:cubicBezTo>
                <a:cubicBezTo>
                  <a:pt x="1653572" y="85220"/>
                  <a:pt x="1655604" y="102898"/>
                  <a:pt x="1655604" y="124234"/>
                </a:cubicBezTo>
                <a:cubicBezTo>
                  <a:pt x="1655604" y="145774"/>
                  <a:pt x="1653572" y="163554"/>
                  <a:pt x="1649508" y="177574"/>
                </a:cubicBezTo>
                <a:cubicBezTo>
                  <a:pt x="1645444" y="191595"/>
                  <a:pt x="1639399" y="202720"/>
                  <a:pt x="1631372" y="210950"/>
                </a:cubicBezTo>
                <a:cubicBezTo>
                  <a:pt x="1623346" y="219180"/>
                  <a:pt x="1613491" y="224920"/>
                  <a:pt x="1601807" y="228171"/>
                </a:cubicBezTo>
                <a:cubicBezTo>
                  <a:pt x="1590123" y="231422"/>
                  <a:pt x="1576661" y="233048"/>
                  <a:pt x="1561421" y="233048"/>
                </a:cubicBezTo>
                <a:cubicBezTo>
                  <a:pt x="1546181" y="233048"/>
                  <a:pt x="1532668" y="231422"/>
                  <a:pt x="1520882" y="228171"/>
                </a:cubicBezTo>
                <a:cubicBezTo>
                  <a:pt x="1509097" y="224920"/>
                  <a:pt x="1499241" y="219180"/>
                  <a:pt x="1491317" y="210950"/>
                </a:cubicBezTo>
                <a:cubicBezTo>
                  <a:pt x="1483392" y="202720"/>
                  <a:pt x="1477347" y="191595"/>
                  <a:pt x="1473181" y="177574"/>
                </a:cubicBezTo>
                <a:cubicBezTo>
                  <a:pt x="1469015" y="163554"/>
                  <a:pt x="1466933" y="145774"/>
                  <a:pt x="1466933" y="124234"/>
                </a:cubicBezTo>
                <a:cubicBezTo>
                  <a:pt x="1466933" y="102898"/>
                  <a:pt x="1469015" y="85220"/>
                  <a:pt x="1473181" y="71199"/>
                </a:cubicBezTo>
                <a:cubicBezTo>
                  <a:pt x="1477347" y="57178"/>
                  <a:pt x="1483392" y="46053"/>
                  <a:pt x="1491317" y="37824"/>
                </a:cubicBezTo>
                <a:cubicBezTo>
                  <a:pt x="1499241" y="29594"/>
                  <a:pt x="1509097" y="23803"/>
                  <a:pt x="1520882" y="20450"/>
                </a:cubicBezTo>
                <a:cubicBezTo>
                  <a:pt x="1532668" y="17097"/>
                  <a:pt x="1546181" y="15421"/>
                  <a:pt x="1561421" y="15421"/>
                </a:cubicBezTo>
                <a:close/>
                <a:moveTo>
                  <a:pt x="239444" y="0"/>
                </a:moveTo>
                <a:cubicBezTo>
                  <a:pt x="371685" y="0"/>
                  <a:pt x="478888" y="107203"/>
                  <a:pt x="478888" y="239444"/>
                </a:cubicBezTo>
                <a:cubicBezTo>
                  <a:pt x="478888" y="371685"/>
                  <a:pt x="371685" y="478888"/>
                  <a:pt x="239444" y="478888"/>
                </a:cubicBezTo>
                <a:cubicBezTo>
                  <a:pt x="107203" y="478888"/>
                  <a:pt x="0" y="371685"/>
                  <a:pt x="0" y="239444"/>
                </a:cubicBezTo>
                <a:cubicBezTo>
                  <a:pt x="0" y="107203"/>
                  <a:pt x="107203" y="0"/>
                  <a:pt x="239444"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2052059243"/>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图文-09">
    <p:spTree>
      <p:nvGrpSpPr>
        <p:cNvPr id="1" name=""/>
        <p:cNvGrpSpPr/>
        <p:nvPr/>
      </p:nvGrpSpPr>
      <p:grpSpPr>
        <a:xfrm>
          <a:off x="0" y="0"/>
          <a:ext cx="0" cy="0"/>
          <a:chOff x="0" y="0"/>
          <a:chExt cx="0" cy="0"/>
        </a:xfrm>
      </p:grpSpPr>
      <p:sp>
        <p:nvSpPr>
          <p:cNvPr id="51" name="矩形 50">
            <a:extLst>
              <a:ext uri="{FF2B5EF4-FFF2-40B4-BE49-F238E27FC236}">
                <a16:creationId xmlns:a16="http://schemas.microsoft.com/office/drawing/2014/main" xmlns="" id="{989EF782-C727-4B06-8DA7-CC0B67E48210}"/>
              </a:ext>
            </a:extLst>
          </p:cNvPr>
          <p:cNvSpPr/>
          <p:nvPr userDrawn="1"/>
        </p:nvSpPr>
        <p:spPr>
          <a:xfrm>
            <a:off x="0" y="6570000"/>
            <a:ext cx="12192000" cy="288000"/>
          </a:xfrm>
          <a:prstGeom prst="rect">
            <a:avLst/>
          </a:prstGeom>
          <a:gradFill>
            <a:gsLst>
              <a:gs pos="0">
                <a:schemeClr val="accent1"/>
              </a:gs>
              <a:gs pos="100000">
                <a:schemeClr val="accent1">
                  <a:lumMod val="7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cxnSp>
        <p:nvCxnSpPr>
          <p:cNvPr id="6" name="直接连接符 5">
            <a:extLst>
              <a:ext uri="{FF2B5EF4-FFF2-40B4-BE49-F238E27FC236}">
                <a16:creationId xmlns:a16="http://schemas.microsoft.com/office/drawing/2014/main" xmlns="" id="{7CBF2DD9-8775-4BBA-B02F-7313C992FECE}"/>
              </a:ext>
            </a:extLst>
          </p:cNvPr>
          <p:cNvCxnSpPr>
            <a:cxnSpLocks/>
          </p:cNvCxnSpPr>
          <p:nvPr userDrawn="1"/>
        </p:nvCxnSpPr>
        <p:spPr>
          <a:xfrm>
            <a:off x="660400" y="817563"/>
            <a:ext cx="108585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灯片编号占位符 3">
            <a:extLst>
              <a:ext uri="{FF2B5EF4-FFF2-40B4-BE49-F238E27FC236}">
                <a16:creationId xmlns:a16="http://schemas.microsoft.com/office/drawing/2014/main" xmlns="" id="{E7FEBF59-6C30-4635-BE70-BF65470DF9DC}"/>
              </a:ext>
            </a:extLst>
          </p:cNvPr>
          <p:cNvSpPr>
            <a:spLocks noGrp="1"/>
          </p:cNvSpPr>
          <p:nvPr userDrawn="1">
            <p:ph type="sldNum" sz="quarter" idx="12"/>
          </p:nvPr>
        </p:nvSpPr>
        <p:spPr>
          <a:xfrm>
            <a:off x="8879028" y="6524196"/>
            <a:ext cx="2743200" cy="365125"/>
          </a:xfrm>
        </p:spPr>
        <p:txBody>
          <a:bodyPr/>
          <a:lstStyle>
            <a:lvl1pPr>
              <a:defRPr sz="1000">
                <a:solidFill>
                  <a:schemeClr val="accent5">
                    <a:lumMod val="20000"/>
                    <a:lumOff val="80000"/>
                  </a:schemeClr>
                </a:solidFill>
                <a:latin typeface="阿里巴巴普惠体 R" panose="00020600040101010101" pitchFamily="18" charset="-122"/>
              </a:defRPr>
            </a:lvl1pPr>
          </a:lstStyle>
          <a:p>
            <a:fld id="{75AA9096-2E4D-442F-BCF0-AA35F007B576}" type="slidenum">
              <a:rPr lang="zh-CN" altLang="en-US" smtClean="0"/>
              <a:pPr/>
              <a:t>‹#›</a:t>
            </a:fld>
            <a:endParaRPr lang="zh-CN" altLang="en-US" dirty="0"/>
          </a:p>
        </p:txBody>
      </p:sp>
      <p:sp>
        <p:nvSpPr>
          <p:cNvPr id="52" name="椭圆 51">
            <a:extLst>
              <a:ext uri="{FF2B5EF4-FFF2-40B4-BE49-F238E27FC236}">
                <a16:creationId xmlns:a16="http://schemas.microsoft.com/office/drawing/2014/main" xmlns="" id="{9BFCAD04-6F58-44AA-89E9-405C370DBBB6}"/>
              </a:ext>
            </a:extLst>
          </p:cNvPr>
          <p:cNvSpPr/>
          <p:nvPr userDrawn="1"/>
        </p:nvSpPr>
        <p:spPr>
          <a:xfrm>
            <a:off x="307394" y="147389"/>
            <a:ext cx="594613" cy="594613"/>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54" name="标题 53">
            <a:extLst>
              <a:ext uri="{FF2B5EF4-FFF2-40B4-BE49-F238E27FC236}">
                <a16:creationId xmlns:a16="http://schemas.microsoft.com/office/drawing/2014/main" xmlns="" id="{5C8CB8A6-E4C9-4CB3-AA58-D970F712EBA4}"/>
              </a:ext>
            </a:extLst>
          </p:cNvPr>
          <p:cNvSpPr>
            <a:spLocks noGrp="1"/>
          </p:cNvSpPr>
          <p:nvPr userDrawn="1">
            <p:ph type="title" hasCustomPrompt="1"/>
          </p:nvPr>
        </p:nvSpPr>
        <p:spPr>
          <a:xfrm>
            <a:off x="590229" y="203792"/>
            <a:ext cx="7282912" cy="523220"/>
          </a:xfrm>
        </p:spPr>
        <p:txBody>
          <a:bodyPr bIns="0" anchor="b" anchorCtr="0">
            <a:normAutofit/>
          </a:bodyPr>
          <a:lstStyle>
            <a:lvl1pPr>
              <a:defRPr lang="zh-CN" altLang="en-US" sz="2800" b="1" kern="1200" spc="100" baseline="0" dirty="0">
                <a:solidFill>
                  <a:schemeClr val="tx2">
                    <a:lumMod val="50000"/>
                  </a:schemeClr>
                </a:solidFill>
                <a:latin typeface="+mj-ea"/>
                <a:ea typeface="+mj-ea"/>
                <a:cs typeface="+mn-cs"/>
              </a:defRPr>
            </a:lvl1pPr>
          </a:lstStyle>
          <a:p>
            <a:r>
              <a:rPr lang="zh-CN" altLang="en-US" dirty="0"/>
              <a:t>单击此处输入标题</a:t>
            </a:r>
          </a:p>
        </p:txBody>
      </p:sp>
      <p:cxnSp>
        <p:nvCxnSpPr>
          <p:cNvPr id="106" name="直接连接符 105">
            <a:extLst>
              <a:ext uri="{FF2B5EF4-FFF2-40B4-BE49-F238E27FC236}">
                <a16:creationId xmlns:a16="http://schemas.microsoft.com/office/drawing/2014/main" xmlns="" id="{A9C0843E-6068-4FB6-ADC0-7D5805FCB0F8}"/>
              </a:ext>
            </a:extLst>
          </p:cNvPr>
          <p:cNvCxnSpPr/>
          <p:nvPr userDrawn="1"/>
        </p:nvCxnSpPr>
        <p:spPr>
          <a:xfrm>
            <a:off x="2482290" y="3081273"/>
            <a:ext cx="1042655" cy="1007384"/>
          </a:xfrm>
          <a:prstGeom prst="line">
            <a:avLst/>
          </a:prstGeom>
          <a:ln w="22225"/>
        </p:spPr>
        <p:style>
          <a:lnRef idx="1">
            <a:schemeClr val="accent1"/>
          </a:lnRef>
          <a:fillRef idx="0">
            <a:schemeClr val="accent1"/>
          </a:fillRef>
          <a:effectRef idx="0">
            <a:schemeClr val="accent1"/>
          </a:effectRef>
          <a:fontRef idx="minor">
            <a:schemeClr val="tx1"/>
          </a:fontRef>
        </p:style>
      </p:cxnSp>
      <p:cxnSp>
        <p:nvCxnSpPr>
          <p:cNvPr id="107" name="直接连接符 106">
            <a:extLst>
              <a:ext uri="{FF2B5EF4-FFF2-40B4-BE49-F238E27FC236}">
                <a16:creationId xmlns:a16="http://schemas.microsoft.com/office/drawing/2014/main" xmlns="" id="{B6D78331-5117-4367-8E4A-F1CE250E6B2A}"/>
              </a:ext>
            </a:extLst>
          </p:cNvPr>
          <p:cNvCxnSpPr/>
          <p:nvPr userDrawn="1"/>
        </p:nvCxnSpPr>
        <p:spPr>
          <a:xfrm flipV="1">
            <a:off x="4543179" y="3081273"/>
            <a:ext cx="1049504" cy="1007384"/>
          </a:xfrm>
          <a:prstGeom prst="line">
            <a:avLst/>
          </a:prstGeom>
          <a:ln w="22225"/>
        </p:spPr>
        <p:style>
          <a:lnRef idx="1">
            <a:schemeClr val="accent1"/>
          </a:lnRef>
          <a:fillRef idx="0">
            <a:schemeClr val="accent1"/>
          </a:fillRef>
          <a:effectRef idx="0">
            <a:schemeClr val="accent1"/>
          </a:effectRef>
          <a:fontRef idx="minor">
            <a:schemeClr val="tx1"/>
          </a:fontRef>
        </p:style>
      </p:cxnSp>
      <p:cxnSp>
        <p:nvCxnSpPr>
          <p:cNvPr id="108" name="直接连接符 107">
            <a:extLst>
              <a:ext uri="{FF2B5EF4-FFF2-40B4-BE49-F238E27FC236}">
                <a16:creationId xmlns:a16="http://schemas.microsoft.com/office/drawing/2014/main" xmlns="" id="{8C27C8DB-839F-4849-9024-6701D973B7C7}"/>
              </a:ext>
            </a:extLst>
          </p:cNvPr>
          <p:cNvCxnSpPr/>
          <p:nvPr userDrawn="1"/>
        </p:nvCxnSpPr>
        <p:spPr>
          <a:xfrm>
            <a:off x="6610917" y="3081273"/>
            <a:ext cx="1046079" cy="1007384"/>
          </a:xfrm>
          <a:prstGeom prst="line">
            <a:avLst/>
          </a:prstGeom>
          <a:ln w="22225"/>
        </p:spPr>
        <p:style>
          <a:lnRef idx="1">
            <a:schemeClr val="accent1"/>
          </a:lnRef>
          <a:fillRef idx="0">
            <a:schemeClr val="accent1"/>
          </a:fillRef>
          <a:effectRef idx="0">
            <a:schemeClr val="accent1"/>
          </a:effectRef>
          <a:fontRef idx="minor">
            <a:schemeClr val="tx1"/>
          </a:fontRef>
        </p:style>
      </p:cxnSp>
      <p:cxnSp>
        <p:nvCxnSpPr>
          <p:cNvPr id="109" name="直接连接符 108">
            <a:extLst>
              <a:ext uri="{FF2B5EF4-FFF2-40B4-BE49-F238E27FC236}">
                <a16:creationId xmlns:a16="http://schemas.microsoft.com/office/drawing/2014/main" xmlns="" id="{738B7411-86EE-4DE5-82A4-448D2D478B1D}"/>
              </a:ext>
            </a:extLst>
          </p:cNvPr>
          <p:cNvCxnSpPr/>
          <p:nvPr userDrawn="1"/>
        </p:nvCxnSpPr>
        <p:spPr>
          <a:xfrm flipV="1">
            <a:off x="8675230" y="3082953"/>
            <a:ext cx="1046080" cy="1005704"/>
          </a:xfrm>
          <a:prstGeom prst="line">
            <a:avLst/>
          </a:prstGeom>
          <a:ln w="22225"/>
        </p:spPr>
        <p:style>
          <a:lnRef idx="1">
            <a:schemeClr val="accent1"/>
          </a:lnRef>
          <a:fillRef idx="0">
            <a:schemeClr val="accent1"/>
          </a:fillRef>
          <a:effectRef idx="0">
            <a:schemeClr val="accent1"/>
          </a:effectRef>
          <a:fontRef idx="minor">
            <a:schemeClr val="tx1"/>
          </a:fontRef>
        </p:style>
      </p:cxnSp>
      <p:sp>
        <p:nvSpPr>
          <p:cNvPr id="118" name="图片占位符 117">
            <a:extLst>
              <a:ext uri="{FF2B5EF4-FFF2-40B4-BE49-F238E27FC236}">
                <a16:creationId xmlns:a16="http://schemas.microsoft.com/office/drawing/2014/main" xmlns="" id="{D6E823B8-7750-4612-9FE4-93E3A8A901CC}"/>
              </a:ext>
            </a:extLst>
          </p:cNvPr>
          <p:cNvSpPr>
            <a:spLocks noGrp="1"/>
          </p:cNvSpPr>
          <p:nvPr>
            <p:ph type="pic" sz="quarter" idx="13"/>
          </p:nvPr>
        </p:nvSpPr>
        <p:spPr>
          <a:xfrm>
            <a:off x="1253173" y="1852156"/>
            <a:ext cx="1440000" cy="1440000"/>
          </a:xfrm>
          <a:custGeom>
            <a:avLst/>
            <a:gdLst>
              <a:gd name="connsiteX0" fmla="*/ 720000 w 1440000"/>
              <a:gd name="connsiteY0" fmla="*/ 0 h 1440000"/>
              <a:gd name="connsiteX1" fmla="*/ 1440000 w 1440000"/>
              <a:gd name="connsiteY1" fmla="*/ 720000 h 1440000"/>
              <a:gd name="connsiteX2" fmla="*/ 720000 w 1440000"/>
              <a:gd name="connsiteY2" fmla="*/ 1440000 h 1440000"/>
              <a:gd name="connsiteX3" fmla="*/ 0 w 1440000"/>
              <a:gd name="connsiteY3" fmla="*/ 720000 h 1440000"/>
              <a:gd name="connsiteX4" fmla="*/ 720000 w 1440000"/>
              <a:gd name="connsiteY4" fmla="*/ 0 h 14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000" h="1440000">
                <a:moveTo>
                  <a:pt x="720000" y="0"/>
                </a:moveTo>
                <a:cubicBezTo>
                  <a:pt x="1117645" y="0"/>
                  <a:pt x="1440000" y="322355"/>
                  <a:pt x="1440000" y="720000"/>
                </a:cubicBezTo>
                <a:cubicBezTo>
                  <a:pt x="1440000" y="1117645"/>
                  <a:pt x="1117645" y="1440000"/>
                  <a:pt x="720000" y="1440000"/>
                </a:cubicBezTo>
                <a:cubicBezTo>
                  <a:pt x="322355" y="1440000"/>
                  <a:pt x="0" y="1117645"/>
                  <a:pt x="0" y="720000"/>
                </a:cubicBezTo>
                <a:cubicBezTo>
                  <a:pt x="0" y="322355"/>
                  <a:pt x="322355" y="0"/>
                  <a:pt x="720000" y="0"/>
                </a:cubicBezTo>
                <a:close/>
              </a:path>
            </a:pathLst>
          </a:custGeom>
          <a:ln w="25400">
            <a:solidFill>
              <a:schemeClr val="accent1">
                <a:lumMod val="60000"/>
                <a:lumOff val="40000"/>
              </a:schemeClr>
            </a:solidFill>
          </a:ln>
        </p:spPr>
        <p:txBody>
          <a:bodyPr wrap="square">
            <a:noAutofit/>
          </a:bodyPr>
          <a:lstStyle/>
          <a:p>
            <a:endParaRPr lang="zh-CN" altLang="en-US"/>
          </a:p>
        </p:txBody>
      </p:sp>
      <p:sp>
        <p:nvSpPr>
          <p:cNvPr id="119" name="图片占位符 118">
            <a:extLst>
              <a:ext uri="{FF2B5EF4-FFF2-40B4-BE49-F238E27FC236}">
                <a16:creationId xmlns:a16="http://schemas.microsoft.com/office/drawing/2014/main" xmlns="" id="{DA6B49A3-18A7-466A-AF9D-CFF6EAD9B67C}"/>
              </a:ext>
            </a:extLst>
          </p:cNvPr>
          <p:cNvSpPr>
            <a:spLocks noGrp="1"/>
          </p:cNvSpPr>
          <p:nvPr>
            <p:ph type="pic" sz="quarter" idx="14"/>
          </p:nvPr>
        </p:nvSpPr>
        <p:spPr>
          <a:xfrm>
            <a:off x="5381800" y="1852156"/>
            <a:ext cx="1440000" cy="1440000"/>
          </a:xfrm>
          <a:custGeom>
            <a:avLst/>
            <a:gdLst>
              <a:gd name="connsiteX0" fmla="*/ 720000 w 1440000"/>
              <a:gd name="connsiteY0" fmla="*/ 0 h 1440000"/>
              <a:gd name="connsiteX1" fmla="*/ 1440000 w 1440000"/>
              <a:gd name="connsiteY1" fmla="*/ 720000 h 1440000"/>
              <a:gd name="connsiteX2" fmla="*/ 720000 w 1440000"/>
              <a:gd name="connsiteY2" fmla="*/ 1440000 h 1440000"/>
              <a:gd name="connsiteX3" fmla="*/ 0 w 1440000"/>
              <a:gd name="connsiteY3" fmla="*/ 720000 h 1440000"/>
              <a:gd name="connsiteX4" fmla="*/ 720000 w 1440000"/>
              <a:gd name="connsiteY4" fmla="*/ 0 h 14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000" h="1440000">
                <a:moveTo>
                  <a:pt x="720000" y="0"/>
                </a:moveTo>
                <a:cubicBezTo>
                  <a:pt x="1117645" y="0"/>
                  <a:pt x="1440000" y="322355"/>
                  <a:pt x="1440000" y="720000"/>
                </a:cubicBezTo>
                <a:cubicBezTo>
                  <a:pt x="1440000" y="1117645"/>
                  <a:pt x="1117645" y="1440000"/>
                  <a:pt x="720000" y="1440000"/>
                </a:cubicBezTo>
                <a:cubicBezTo>
                  <a:pt x="322355" y="1440000"/>
                  <a:pt x="0" y="1117645"/>
                  <a:pt x="0" y="720000"/>
                </a:cubicBezTo>
                <a:cubicBezTo>
                  <a:pt x="0" y="322355"/>
                  <a:pt x="322355" y="0"/>
                  <a:pt x="720000" y="0"/>
                </a:cubicBezTo>
                <a:close/>
              </a:path>
            </a:pathLst>
          </a:custGeom>
          <a:ln w="25400">
            <a:solidFill>
              <a:schemeClr val="accent1">
                <a:lumMod val="60000"/>
                <a:lumOff val="40000"/>
              </a:schemeClr>
            </a:solidFill>
          </a:ln>
        </p:spPr>
        <p:txBody>
          <a:bodyPr wrap="square">
            <a:noAutofit/>
          </a:bodyPr>
          <a:lstStyle/>
          <a:p>
            <a:endParaRPr lang="zh-CN" altLang="en-US"/>
          </a:p>
        </p:txBody>
      </p:sp>
      <p:sp>
        <p:nvSpPr>
          <p:cNvPr id="120" name="图片占位符 119">
            <a:extLst>
              <a:ext uri="{FF2B5EF4-FFF2-40B4-BE49-F238E27FC236}">
                <a16:creationId xmlns:a16="http://schemas.microsoft.com/office/drawing/2014/main" xmlns="" id="{F1A1AB23-BE7C-49C8-8BDA-0CE9CE509BB4}"/>
              </a:ext>
            </a:extLst>
          </p:cNvPr>
          <p:cNvSpPr>
            <a:spLocks noGrp="1"/>
          </p:cNvSpPr>
          <p:nvPr>
            <p:ph type="pic" sz="quarter" idx="15"/>
          </p:nvPr>
        </p:nvSpPr>
        <p:spPr>
          <a:xfrm>
            <a:off x="9510427" y="1853836"/>
            <a:ext cx="1440000" cy="1440000"/>
          </a:xfrm>
          <a:custGeom>
            <a:avLst/>
            <a:gdLst>
              <a:gd name="connsiteX0" fmla="*/ 720000 w 1440000"/>
              <a:gd name="connsiteY0" fmla="*/ 0 h 1440000"/>
              <a:gd name="connsiteX1" fmla="*/ 1440000 w 1440000"/>
              <a:gd name="connsiteY1" fmla="*/ 720000 h 1440000"/>
              <a:gd name="connsiteX2" fmla="*/ 720000 w 1440000"/>
              <a:gd name="connsiteY2" fmla="*/ 1440000 h 1440000"/>
              <a:gd name="connsiteX3" fmla="*/ 0 w 1440000"/>
              <a:gd name="connsiteY3" fmla="*/ 720000 h 1440000"/>
              <a:gd name="connsiteX4" fmla="*/ 720000 w 1440000"/>
              <a:gd name="connsiteY4" fmla="*/ 0 h 14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000" h="1440000">
                <a:moveTo>
                  <a:pt x="720000" y="0"/>
                </a:moveTo>
                <a:cubicBezTo>
                  <a:pt x="1117645" y="0"/>
                  <a:pt x="1440000" y="322355"/>
                  <a:pt x="1440000" y="720000"/>
                </a:cubicBezTo>
                <a:cubicBezTo>
                  <a:pt x="1440000" y="1117645"/>
                  <a:pt x="1117645" y="1440000"/>
                  <a:pt x="720000" y="1440000"/>
                </a:cubicBezTo>
                <a:cubicBezTo>
                  <a:pt x="322355" y="1440000"/>
                  <a:pt x="0" y="1117645"/>
                  <a:pt x="0" y="720000"/>
                </a:cubicBezTo>
                <a:cubicBezTo>
                  <a:pt x="0" y="322355"/>
                  <a:pt x="322355" y="0"/>
                  <a:pt x="720000" y="0"/>
                </a:cubicBezTo>
                <a:close/>
              </a:path>
            </a:pathLst>
          </a:custGeom>
          <a:ln w="25400">
            <a:solidFill>
              <a:schemeClr val="accent1">
                <a:lumMod val="60000"/>
                <a:lumOff val="40000"/>
              </a:schemeClr>
            </a:solidFill>
          </a:ln>
        </p:spPr>
        <p:txBody>
          <a:bodyPr wrap="square">
            <a:noAutofit/>
          </a:bodyPr>
          <a:lstStyle/>
          <a:p>
            <a:endParaRPr lang="zh-CN" altLang="en-US"/>
          </a:p>
        </p:txBody>
      </p:sp>
      <p:sp>
        <p:nvSpPr>
          <p:cNvPr id="121" name="图片占位符 120">
            <a:extLst>
              <a:ext uri="{FF2B5EF4-FFF2-40B4-BE49-F238E27FC236}">
                <a16:creationId xmlns:a16="http://schemas.microsoft.com/office/drawing/2014/main" xmlns="" id="{4357F9FD-871D-4981-9265-C4D0865F2598}"/>
              </a:ext>
            </a:extLst>
          </p:cNvPr>
          <p:cNvSpPr>
            <a:spLocks noGrp="1"/>
          </p:cNvSpPr>
          <p:nvPr>
            <p:ph type="pic" sz="quarter" idx="16"/>
          </p:nvPr>
        </p:nvSpPr>
        <p:spPr>
          <a:xfrm>
            <a:off x="7446113" y="3877774"/>
            <a:ext cx="1440000" cy="1440000"/>
          </a:xfrm>
          <a:custGeom>
            <a:avLst/>
            <a:gdLst>
              <a:gd name="connsiteX0" fmla="*/ 720000 w 1440000"/>
              <a:gd name="connsiteY0" fmla="*/ 0 h 1440000"/>
              <a:gd name="connsiteX1" fmla="*/ 1440000 w 1440000"/>
              <a:gd name="connsiteY1" fmla="*/ 720000 h 1440000"/>
              <a:gd name="connsiteX2" fmla="*/ 720000 w 1440000"/>
              <a:gd name="connsiteY2" fmla="*/ 1440000 h 1440000"/>
              <a:gd name="connsiteX3" fmla="*/ 0 w 1440000"/>
              <a:gd name="connsiteY3" fmla="*/ 720000 h 1440000"/>
              <a:gd name="connsiteX4" fmla="*/ 720000 w 1440000"/>
              <a:gd name="connsiteY4" fmla="*/ 0 h 14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000" h="1440000">
                <a:moveTo>
                  <a:pt x="720000" y="0"/>
                </a:moveTo>
                <a:cubicBezTo>
                  <a:pt x="1117645" y="0"/>
                  <a:pt x="1440000" y="322355"/>
                  <a:pt x="1440000" y="720000"/>
                </a:cubicBezTo>
                <a:cubicBezTo>
                  <a:pt x="1440000" y="1117645"/>
                  <a:pt x="1117645" y="1440000"/>
                  <a:pt x="720000" y="1440000"/>
                </a:cubicBezTo>
                <a:cubicBezTo>
                  <a:pt x="322355" y="1440000"/>
                  <a:pt x="0" y="1117645"/>
                  <a:pt x="0" y="720000"/>
                </a:cubicBezTo>
                <a:cubicBezTo>
                  <a:pt x="0" y="322355"/>
                  <a:pt x="322355" y="0"/>
                  <a:pt x="720000" y="0"/>
                </a:cubicBezTo>
                <a:close/>
              </a:path>
            </a:pathLst>
          </a:custGeom>
          <a:ln w="25400">
            <a:solidFill>
              <a:schemeClr val="accent1">
                <a:lumMod val="60000"/>
                <a:lumOff val="40000"/>
              </a:schemeClr>
            </a:solidFill>
          </a:ln>
        </p:spPr>
        <p:txBody>
          <a:bodyPr wrap="square">
            <a:noAutofit/>
          </a:bodyPr>
          <a:lstStyle/>
          <a:p>
            <a:endParaRPr lang="zh-CN" altLang="en-US"/>
          </a:p>
        </p:txBody>
      </p:sp>
      <p:sp>
        <p:nvSpPr>
          <p:cNvPr id="122" name="图片占位符 121">
            <a:extLst>
              <a:ext uri="{FF2B5EF4-FFF2-40B4-BE49-F238E27FC236}">
                <a16:creationId xmlns:a16="http://schemas.microsoft.com/office/drawing/2014/main" xmlns="" id="{3D2D253C-13ED-4890-B786-853917195ED9}"/>
              </a:ext>
            </a:extLst>
          </p:cNvPr>
          <p:cNvSpPr>
            <a:spLocks noGrp="1"/>
          </p:cNvSpPr>
          <p:nvPr>
            <p:ph type="pic" sz="quarter" idx="17"/>
          </p:nvPr>
        </p:nvSpPr>
        <p:spPr>
          <a:xfrm>
            <a:off x="3314062" y="3877774"/>
            <a:ext cx="1440000" cy="1440000"/>
          </a:xfrm>
          <a:custGeom>
            <a:avLst/>
            <a:gdLst>
              <a:gd name="connsiteX0" fmla="*/ 720000 w 1440000"/>
              <a:gd name="connsiteY0" fmla="*/ 0 h 1440000"/>
              <a:gd name="connsiteX1" fmla="*/ 1440000 w 1440000"/>
              <a:gd name="connsiteY1" fmla="*/ 720000 h 1440000"/>
              <a:gd name="connsiteX2" fmla="*/ 720000 w 1440000"/>
              <a:gd name="connsiteY2" fmla="*/ 1440000 h 1440000"/>
              <a:gd name="connsiteX3" fmla="*/ 0 w 1440000"/>
              <a:gd name="connsiteY3" fmla="*/ 720000 h 1440000"/>
              <a:gd name="connsiteX4" fmla="*/ 720000 w 1440000"/>
              <a:gd name="connsiteY4" fmla="*/ 0 h 14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0000" h="1440000">
                <a:moveTo>
                  <a:pt x="720000" y="0"/>
                </a:moveTo>
                <a:cubicBezTo>
                  <a:pt x="1117645" y="0"/>
                  <a:pt x="1440000" y="322355"/>
                  <a:pt x="1440000" y="720000"/>
                </a:cubicBezTo>
                <a:cubicBezTo>
                  <a:pt x="1440000" y="1117645"/>
                  <a:pt x="1117645" y="1440000"/>
                  <a:pt x="720000" y="1440000"/>
                </a:cubicBezTo>
                <a:cubicBezTo>
                  <a:pt x="322355" y="1440000"/>
                  <a:pt x="0" y="1117645"/>
                  <a:pt x="0" y="720000"/>
                </a:cubicBezTo>
                <a:cubicBezTo>
                  <a:pt x="0" y="322355"/>
                  <a:pt x="322355" y="0"/>
                  <a:pt x="720000" y="0"/>
                </a:cubicBezTo>
                <a:close/>
              </a:path>
            </a:pathLst>
          </a:custGeom>
          <a:ln w="25400">
            <a:solidFill>
              <a:schemeClr val="accent1">
                <a:lumMod val="60000"/>
                <a:lumOff val="40000"/>
              </a:schemeClr>
            </a:solidFill>
          </a:ln>
        </p:spPr>
        <p:txBody>
          <a:bodyPr wrap="square">
            <a:noAutofit/>
          </a:bodyPr>
          <a:lstStyle/>
          <a:p>
            <a:endParaRPr lang="zh-CN" altLang="en-US"/>
          </a:p>
        </p:txBody>
      </p:sp>
      <p:sp>
        <p:nvSpPr>
          <p:cNvPr id="103" name="椭圆 102">
            <a:extLst>
              <a:ext uri="{FF2B5EF4-FFF2-40B4-BE49-F238E27FC236}">
                <a16:creationId xmlns:a16="http://schemas.microsoft.com/office/drawing/2014/main" xmlns="" id="{633B7A3F-EA35-4A69-B56B-9B5314CB437D}"/>
              </a:ext>
            </a:extLst>
          </p:cNvPr>
          <p:cNvSpPr/>
          <p:nvPr userDrawn="1"/>
        </p:nvSpPr>
        <p:spPr>
          <a:xfrm>
            <a:off x="307394" y="6678000"/>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a:extLst>
              <a:ext uri="{FF2B5EF4-FFF2-40B4-BE49-F238E27FC236}">
                <a16:creationId xmlns:a16="http://schemas.microsoft.com/office/drawing/2014/main" xmlns="" id="{E21C3B3E-91E7-42D1-9F8A-B2D2C2EF28CE}"/>
              </a:ext>
            </a:extLst>
          </p:cNvPr>
          <p:cNvSpPr/>
          <p:nvPr userDrawn="1"/>
        </p:nvSpPr>
        <p:spPr>
          <a:xfrm>
            <a:off x="509269" y="6678000"/>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a:extLst>
              <a:ext uri="{FF2B5EF4-FFF2-40B4-BE49-F238E27FC236}">
                <a16:creationId xmlns:a16="http://schemas.microsoft.com/office/drawing/2014/main" xmlns="" id="{2B7FE753-D5E5-4BD7-A4BA-CF22F6DBDE71}"/>
              </a:ext>
            </a:extLst>
          </p:cNvPr>
          <p:cNvSpPr/>
          <p:nvPr userDrawn="1"/>
        </p:nvSpPr>
        <p:spPr>
          <a:xfrm>
            <a:off x="711144" y="6678000"/>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a:extLst>
              <a:ext uri="{FF2B5EF4-FFF2-40B4-BE49-F238E27FC236}">
                <a16:creationId xmlns:a16="http://schemas.microsoft.com/office/drawing/2014/main" xmlns="" id="{31AD4961-06FD-4002-9CD0-3B7ADC73921A}"/>
              </a:ext>
            </a:extLst>
          </p:cNvPr>
          <p:cNvSpPr/>
          <p:nvPr userDrawn="1"/>
        </p:nvSpPr>
        <p:spPr>
          <a:xfrm>
            <a:off x="913019" y="6678000"/>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椭圆 110">
            <a:extLst>
              <a:ext uri="{FF2B5EF4-FFF2-40B4-BE49-F238E27FC236}">
                <a16:creationId xmlns:a16="http://schemas.microsoft.com/office/drawing/2014/main" xmlns="" id="{564A2168-BA52-4E9C-A97B-DF050B94EB2E}"/>
              </a:ext>
            </a:extLst>
          </p:cNvPr>
          <p:cNvSpPr/>
          <p:nvPr userDrawn="1"/>
        </p:nvSpPr>
        <p:spPr>
          <a:xfrm>
            <a:off x="1114893" y="6678000"/>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任意多边形: 形状 111">
            <a:extLst>
              <a:ext uri="{FF2B5EF4-FFF2-40B4-BE49-F238E27FC236}">
                <a16:creationId xmlns:a16="http://schemas.microsoft.com/office/drawing/2014/main" xmlns="" id="{F1BB55DB-DB35-42A4-9E74-76EBEBA725F5}"/>
              </a:ext>
            </a:extLst>
          </p:cNvPr>
          <p:cNvSpPr>
            <a:spLocks noChangeAspect="1"/>
          </p:cNvSpPr>
          <p:nvPr userDrawn="1"/>
        </p:nvSpPr>
        <p:spPr>
          <a:xfrm>
            <a:off x="10007600" y="321377"/>
            <a:ext cx="1511300" cy="332486"/>
          </a:xfrm>
          <a:custGeom>
            <a:avLst/>
            <a:gdLst>
              <a:gd name="connsiteX0" fmla="*/ 650145 w 2176764"/>
              <a:gd name="connsiteY0" fmla="*/ 380886 h 478888"/>
              <a:gd name="connsiteX1" fmla="*/ 635410 w 2176764"/>
              <a:gd name="connsiteY1" fmla="*/ 420881 h 478888"/>
              <a:gd name="connsiteX2" fmla="*/ 666118 w 2176764"/>
              <a:gd name="connsiteY2" fmla="*/ 420881 h 478888"/>
              <a:gd name="connsiteX3" fmla="*/ 651631 w 2176764"/>
              <a:gd name="connsiteY3" fmla="*/ 380886 h 478888"/>
              <a:gd name="connsiteX4" fmla="*/ 2041766 w 2176764"/>
              <a:gd name="connsiteY4" fmla="*/ 380143 h 478888"/>
              <a:gd name="connsiteX5" fmla="*/ 2041766 w 2176764"/>
              <a:gd name="connsiteY5" fmla="*/ 412585 h 478888"/>
              <a:gd name="connsiteX6" fmla="*/ 2051425 w 2176764"/>
              <a:gd name="connsiteY6" fmla="*/ 412585 h 478888"/>
              <a:gd name="connsiteX7" fmla="*/ 2061640 w 2176764"/>
              <a:gd name="connsiteY7" fmla="*/ 412028 h 478888"/>
              <a:gd name="connsiteX8" fmla="*/ 2068636 w 2176764"/>
              <a:gd name="connsiteY8" fmla="*/ 409737 h 478888"/>
              <a:gd name="connsiteX9" fmla="*/ 2072661 w 2176764"/>
              <a:gd name="connsiteY9" fmla="*/ 404660 h 478888"/>
              <a:gd name="connsiteX10" fmla="*/ 2073961 w 2176764"/>
              <a:gd name="connsiteY10" fmla="*/ 395869 h 478888"/>
              <a:gd name="connsiteX11" fmla="*/ 2072661 w 2176764"/>
              <a:gd name="connsiteY11" fmla="*/ 387944 h 478888"/>
              <a:gd name="connsiteX12" fmla="*/ 2068636 w 2176764"/>
              <a:gd name="connsiteY12" fmla="*/ 383115 h 478888"/>
              <a:gd name="connsiteX13" fmla="*/ 2061640 w 2176764"/>
              <a:gd name="connsiteY13" fmla="*/ 380762 h 478888"/>
              <a:gd name="connsiteX14" fmla="*/ 2051425 w 2176764"/>
              <a:gd name="connsiteY14" fmla="*/ 380143 h 478888"/>
              <a:gd name="connsiteX15" fmla="*/ 1270241 w 2176764"/>
              <a:gd name="connsiteY15" fmla="*/ 380143 h 478888"/>
              <a:gd name="connsiteX16" fmla="*/ 1270241 w 2176764"/>
              <a:gd name="connsiteY16" fmla="*/ 412585 h 478888"/>
              <a:gd name="connsiteX17" fmla="*/ 1279900 w 2176764"/>
              <a:gd name="connsiteY17" fmla="*/ 412585 h 478888"/>
              <a:gd name="connsiteX18" fmla="*/ 1290115 w 2176764"/>
              <a:gd name="connsiteY18" fmla="*/ 412028 h 478888"/>
              <a:gd name="connsiteX19" fmla="*/ 1297111 w 2176764"/>
              <a:gd name="connsiteY19" fmla="*/ 409737 h 478888"/>
              <a:gd name="connsiteX20" fmla="*/ 1301136 w 2176764"/>
              <a:gd name="connsiteY20" fmla="*/ 404660 h 478888"/>
              <a:gd name="connsiteX21" fmla="*/ 1302436 w 2176764"/>
              <a:gd name="connsiteY21" fmla="*/ 395869 h 478888"/>
              <a:gd name="connsiteX22" fmla="*/ 1301136 w 2176764"/>
              <a:gd name="connsiteY22" fmla="*/ 387944 h 478888"/>
              <a:gd name="connsiteX23" fmla="*/ 1297111 w 2176764"/>
              <a:gd name="connsiteY23" fmla="*/ 383115 h 478888"/>
              <a:gd name="connsiteX24" fmla="*/ 1290115 w 2176764"/>
              <a:gd name="connsiteY24" fmla="*/ 380762 h 478888"/>
              <a:gd name="connsiteX25" fmla="*/ 1279900 w 2176764"/>
              <a:gd name="connsiteY25" fmla="*/ 380143 h 478888"/>
              <a:gd name="connsiteX26" fmla="*/ 822566 w 2176764"/>
              <a:gd name="connsiteY26" fmla="*/ 380143 h 478888"/>
              <a:gd name="connsiteX27" fmla="*/ 822566 w 2176764"/>
              <a:gd name="connsiteY27" fmla="*/ 446637 h 478888"/>
              <a:gd name="connsiteX28" fmla="*/ 835939 w 2176764"/>
              <a:gd name="connsiteY28" fmla="*/ 446637 h 478888"/>
              <a:gd name="connsiteX29" fmla="*/ 848198 w 2176764"/>
              <a:gd name="connsiteY29" fmla="*/ 445089 h 478888"/>
              <a:gd name="connsiteX30" fmla="*/ 857795 w 2176764"/>
              <a:gd name="connsiteY30" fmla="*/ 439765 h 478888"/>
              <a:gd name="connsiteX31" fmla="*/ 863986 w 2176764"/>
              <a:gd name="connsiteY31" fmla="*/ 429549 h 478888"/>
              <a:gd name="connsiteX32" fmla="*/ 866153 w 2176764"/>
              <a:gd name="connsiteY32" fmla="*/ 413452 h 478888"/>
              <a:gd name="connsiteX33" fmla="*/ 863862 w 2176764"/>
              <a:gd name="connsiteY33" fmla="*/ 396673 h 478888"/>
              <a:gd name="connsiteX34" fmla="*/ 857547 w 2176764"/>
              <a:gd name="connsiteY34" fmla="*/ 386520 h 478888"/>
              <a:gd name="connsiteX35" fmla="*/ 848012 w 2176764"/>
              <a:gd name="connsiteY35" fmla="*/ 381505 h 478888"/>
              <a:gd name="connsiteX36" fmla="*/ 835939 w 2176764"/>
              <a:gd name="connsiteY36" fmla="*/ 380143 h 478888"/>
              <a:gd name="connsiteX37" fmla="*/ 727316 w 2176764"/>
              <a:gd name="connsiteY37" fmla="*/ 380143 h 478888"/>
              <a:gd name="connsiteX38" fmla="*/ 727316 w 2176764"/>
              <a:gd name="connsiteY38" fmla="*/ 446637 h 478888"/>
              <a:gd name="connsiteX39" fmla="*/ 740690 w 2176764"/>
              <a:gd name="connsiteY39" fmla="*/ 446637 h 478888"/>
              <a:gd name="connsiteX40" fmla="*/ 752948 w 2176764"/>
              <a:gd name="connsiteY40" fmla="*/ 445089 h 478888"/>
              <a:gd name="connsiteX41" fmla="*/ 762545 w 2176764"/>
              <a:gd name="connsiteY41" fmla="*/ 439765 h 478888"/>
              <a:gd name="connsiteX42" fmla="*/ 768736 w 2176764"/>
              <a:gd name="connsiteY42" fmla="*/ 429549 h 478888"/>
              <a:gd name="connsiteX43" fmla="*/ 770903 w 2176764"/>
              <a:gd name="connsiteY43" fmla="*/ 413452 h 478888"/>
              <a:gd name="connsiteX44" fmla="*/ 768612 w 2176764"/>
              <a:gd name="connsiteY44" fmla="*/ 396673 h 478888"/>
              <a:gd name="connsiteX45" fmla="*/ 762297 w 2176764"/>
              <a:gd name="connsiteY45" fmla="*/ 386520 h 478888"/>
              <a:gd name="connsiteX46" fmla="*/ 752762 w 2176764"/>
              <a:gd name="connsiteY46" fmla="*/ 381505 h 478888"/>
              <a:gd name="connsiteX47" fmla="*/ 740690 w 2176764"/>
              <a:gd name="connsiteY47" fmla="*/ 380143 h 478888"/>
              <a:gd name="connsiteX48" fmla="*/ 1722269 w 2176764"/>
              <a:gd name="connsiteY48" fmla="*/ 378657 h 478888"/>
              <a:gd name="connsiteX49" fmla="*/ 1709515 w 2176764"/>
              <a:gd name="connsiteY49" fmla="*/ 380762 h 478888"/>
              <a:gd name="connsiteX50" fmla="*/ 1701776 w 2176764"/>
              <a:gd name="connsiteY50" fmla="*/ 387139 h 478888"/>
              <a:gd name="connsiteX51" fmla="*/ 1697938 w 2176764"/>
              <a:gd name="connsiteY51" fmla="*/ 397974 h 478888"/>
              <a:gd name="connsiteX52" fmla="*/ 1696885 w 2176764"/>
              <a:gd name="connsiteY52" fmla="*/ 413452 h 478888"/>
              <a:gd name="connsiteX53" fmla="*/ 1697938 w 2176764"/>
              <a:gd name="connsiteY53" fmla="*/ 429178 h 478888"/>
              <a:gd name="connsiteX54" fmla="*/ 1701776 w 2176764"/>
              <a:gd name="connsiteY54" fmla="*/ 439950 h 478888"/>
              <a:gd name="connsiteX55" fmla="*/ 1709515 w 2176764"/>
              <a:gd name="connsiteY55" fmla="*/ 446142 h 478888"/>
              <a:gd name="connsiteX56" fmla="*/ 1722269 w 2176764"/>
              <a:gd name="connsiteY56" fmla="*/ 448123 h 478888"/>
              <a:gd name="connsiteX57" fmla="*/ 1735147 w 2176764"/>
              <a:gd name="connsiteY57" fmla="*/ 446142 h 478888"/>
              <a:gd name="connsiteX58" fmla="*/ 1742886 w 2176764"/>
              <a:gd name="connsiteY58" fmla="*/ 439950 h 478888"/>
              <a:gd name="connsiteX59" fmla="*/ 1746725 w 2176764"/>
              <a:gd name="connsiteY59" fmla="*/ 429178 h 478888"/>
              <a:gd name="connsiteX60" fmla="*/ 1747777 w 2176764"/>
              <a:gd name="connsiteY60" fmla="*/ 413452 h 478888"/>
              <a:gd name="connsiteX61" fmla="*/ 1746725 w 2176764"/>
              <a:gd name="connsiteY61" fmla="*/ 397974 h 478888"/>
              <a:gd name="connsiteX62" fmla="*/ 1742886 w 2176764"/>
              <a:gd name="connsiteY62" fmla="*/ 387139 h 478888"/>
              <a:gd name="connsiteX63" fmla="*/ 1735147 w 2176764"/>
              <a:gd name="connsiteY63" fmla="*/ 380762 h 478888"/>
              <a:gd name="connsiteX64" fmla="*/ 1722269 w 2176764"/>
              <a:gd name="connsiteY64" fmla="*/ 378657 h 478888"/>
              <a:gd name="connsiteX65" fmla="*/ 1522244 w 2176764"/>
              <a:gd name="connsiteY65" fmla="*/ 378657 h 478888"/>
              <a:gd name="connsiteX66" fmla="*/ 1509490 w 2176764"/>
              <a:gd name="connsiteY66" fmla="*/ 380762 h 478888"/>
              <a:gd name="connsiteX67" fmla="*/ 1501751 w 2176764"/>
              <a:gd name="connsiteY67" fmla="*/ 387139 h 478888"/>
              <a:gd name="connsiteX68" fmla="*/ 1497913 w 2176764"/>
              <a:gd name="connsiteY68" fmla="*/ 397974 h 478888"/>
              <a:gd name="connsiteX69" fmla="*/ 1496860 w 2176764"/>
              <a:gd name="connsiteY69" fmla="*/ 413452 h 478888"/>
              <a:gd name="connsiteX70" fmla="*/ 1497913 w 2176764"/>
              <a:gd name="connsiteY70" fmla="*/ 429178 h 478888"/>
              <a:gd name="connsiteX71" fmla="*/ 1501751 w 2176764"/>
              <a:gd name="connsiteY71" fmla="*/ 439950 h 478888"/>
              <a:gd name="connsiteX72" fmla="*/ 1509490 w 2176764"/>
              <a:gd name="connsiteY72" fmla="*/ 446142 h 478888"/>
              <a:gd name="connsiteX73" fmla="*/ 1522244 w 2176764"/>
              <a:gd name="connsiteY73" fmla="*/ 448123 h 478888"/>
              <a:gd name="connsiteX74" fmla="*/ 1535122 w 2176764"/>
              <a:gd name="connsiteY74" fmla="*/ 446142 h 478888"/>
              <a:gd name="connsiteX75" fmla="*/ 1542861 w 2176764"/>
              <a:gd name="connsiteY75" fmla="*/ 439950 h 478888"/>
              <a:gd name="connsiteX76" fmla="*/ 1546700 w 2176764"/>
              <a:gd name="connsiteY76" fmla="*/ 429178 h 478888"/>
              <a:gd name="connsiteX77" fmla="*/ 1547752 w 2176764"/>
              <a:gd name="connsiteY77" fmla="*/ 413452 h 478888"/>
              <a:gd name="connsiteX78" fmla="*/ 1546700 w 2176764"/>
              <a:gd name="connsiteY78" fmla="*/ 397974 h 478888"/>
              <a:gd name="connsiteX79" fmla="*/ 1542861 w 2176764"/>
              <a:gd name="connsiteY79" fmla="*/ 387139 h 478888"/>
              <a:gd name="connsiteX80" fmla="*/ 1535122 w 2176764"/>
              <a:gd name="connsiteY80" fmla="*/ 380762 h 478888"/>
              <a:gd name="connsiteX81" fmla="*/ 1522244 w 2176764"/>
              <a:gd name="connsiteY81" fmla="*/ 378657 h 478888"/>
              <a:gd name="connsiteX82" fmla="*/ 1093619 w 2176764"/>
              <a:gd name="connsiteY82" fmla="*/ 378657 h 478888"/>
              <a:gd name="connsiteX83" fmla="*/ 1080865 w 2176764"/>
              <a:gd name="connsiteY83" fmla="*/ 380762 h 478888"/>
              <a:gd name="connsiteX84" fmla="*/ 1073126 w 2176764"/>
              <a:gd name="connsiteY84" fmla="*/ 387139 h 478888"/>
              <a:gd name="connsiteX85" fmla="*/ 1069288 w 2176764"/>
              <a:gd name="connsiteY85" fmla="*/ 397974 h 478888"/>
              <a:gd name="connsiteX86" fmla="*/ 1068235 w 2176764"/>
              <a:gd name="connsiteY86" fmla="*/ 413452 h 478888"/>
              <a:gd name="connsiteX87" fmla="*/ 1069288 w 2176764"/>
              <a:gd name="connsiteY87" fmla="*/ 429178 h 478888"/>
              <a:gd name="connsiteX88" fmla="*/ 1073126 w 2176764"/>
              <a:gd name="connsiteY88" fmla="*/ 439950 h 478888"/>
              <a:gd name="connsiteX89" fmla="*/ 1080865 w 2176764"/>
              <a:gd name="connsiteY89" fmla="*/ 446142 h 478888"/>
              <a:gd name="connsiteX90" fmla="*/ 1093619 w 2176764"/>
              <a:gd name="connsiteY90" fmla="*/ 448123 h 478888"/>
              <a:gd name="connsiteX91" fmla="*/ 1106497 w 2176764"/>
              <a:gd name="connsiteY91" fmla="*/ 446142 h 478888"/>
              <a:gd name="connsiteX92" fmla="*/ 1114236 w 2176764"/>
              <a:gd name="connsiteY92" fmla="*/ 439950 h 478888"/>
              <a:gd name="connsiteX93" fmla="*/ 1118075 w 2176764"/>
              <a:gd name="connsiteY93" fmla="*/ 429178 h 478888"/>
              <a:gd name="connsiteX94" fmla="*/ 1119127 w 2176764"/>
              <a:gd name="connsiteY94" fmla="*/ 413452 h 478888"/>
              <a:gd name="connsiteX95" fmla="*/ 1118075 w 2176764"/>
              <a:gd name="connsiteY95" fmla="*/ 397974 h 478888"/>
              <a:gd name="connsiteX96" fmla="*/ 1114236 w 2176764"/>
              <a:gd name="connsiteY96" fmla="*/ 387139 h 478888"/>
              <a:gd name="connsiteX97" fmla="*/ 1106497 w 2176764"/>
              <a:gd name="connsiteY97" fmla="*/ 380762 h 478888"/>
              <a:gd name="connsiteX98" fmla="*/ 1093619 w 2176764"/>
              <a:gd name="connsiteY98" fmla="*/ 378657 h 478888"/>
              <a:gd name="connsiteX99" fmla="*/ 2125872 w 2176764"/>
              <a:gd name="connsiteY99" fmla="*/ 370484 h 478888"/>
              <a:gd name="connsiteX100" fmla="*/ 2173668 w 2176764"/>
              <a:gd name="connsiteY100" fmla="*/ 370484 h 478888"/>
              <a:gd name="connsiteX101" fmla="*/ 2173668 w 2176764"/>
              <a:gd name="connsiteY101" fmla="*/ 380390 h 478888"/>
              <a:gd name="connsiteX102" fmla="*/ 2137016 w 2176764"/>
              <a:gd name="connsiteY102" fmla="*/ 380390 h 478888"/>
              <a:gd name="connsiteX103" fmla="*/ 2137016 w 2176764"/>
              <a:gd name="connsiteY103" fmla="*/ 407013 h 478888"/>
              <a:gd name="connsiteX104" fmla="*/ 2171192 w 2176764"/>
              <a:gd name="connsiteY104" fmla="*/ 407013 h 478888"/>
              <a:gd name="connsiteX105" fmla="*/ 2171192 w 2176764"/>
              <a:gd name="connsiteY105" fmla="*/ 416424 h 478888"/>
              <a:gd name="connsiteX106" fmla="*/ 2137016 w 2176764"/>
              <a:gd name="connsiteY106" fmla="*/ 416424 h 478888"/>
              <a:gd name="connsiteX107" fmla="*/ 2137016 w 2176764"/>
              <a:gd name="connsiteY107" fmla="*/ 446389 h 478888"/>
              <a:gd name="connsiteX108" fmla="*/ 2176764 w 2176764"/>
              <a:gd name="connsiteY108" fmla="*/ 446389 h 478888"/>
              <a:gd name="connsiteX109" fmla="*/ 2176764 w 2176764"/>
              <a:gd name="connsiteY109" fmla="*/ 456419 h 478888"/>
              <a:gd name="connsiteX110" fmla="*/ 2125872 w 2176764"/>
              <a:gd name="connsiteY110" fmla="*/ 456419 h 478888"/>
              <a:gd name="connsiteX111" fmla="*/ 2030622 w 2176764"/>
              <a:gd name="connsiteY111" fmla="*/ 370484 h 478888"/>
              <a:gd name="connsiteX112" fmla="*/ 2052415 w 2176764"/>
              <a:gd name="connsiteY112" fmla="*/ 370484 h 478888"/>
              <a:gd name="connsiteX113" fmla="*/ 2067708 w 2176764"/>
              <a:gd name="connsiteY113" fmla="*/ 371785 h 478888"/>
              <a:gd name="connsiteX114" fmla="*/ 2077861 w 2176764"/>
              <a:gd name="connsiteY114" fmla="*/ 376057 h 478888"/>
              <a:gd name="connsiteX115" fmla="*/ 2083495 w 2176764"/>
              <a:gd name="connsiteY115" fmla="*/ 383920 h 478888"/>
              <a:gd name="connsiteX116" fmla="*/ 2085229 w 2176764"/>
              <a:gd name="connsiteY116" fmla="*/ 395869 h 478888"/>
              <a:gd name="connsiteX117" fmla="*/ 2080895 w 2176764"/>
              <a:gd name="connsiteY117" fmla="*/ 412771 h 478888"/>
              <a:gd name="connsiteX118" fmla="*/ 2067646 w 2176764"/>
              <a:gd name="connsiteY118" fmla="*/ 420510 h 478888"/>
              <a:gd name="connsiteX119" fmla="*/ 2093401 w 2176764"/>
              <a:gd name="connsiteY119" fmla="*/ 456419 h 478888"/>
              <a:gd name="connsiteX120" fmla="*/ 2080276 w 2176764"/>
              <a:gd name="connsiteY120" fmla="*/ 456419 h 478888"/>
              <a:gd name="connsiteX121" fmla="*/ 2056625 w 2176764"/>
              <a:gd name="connsiteY121" fmla="*/ 421748 h 478888"/>
              <a:gd name="connsiteX122" fmla="*/ 2054582 w 2176764"/>
              <a:gd name="connsiteY122" fmla="*/ 421872 h 478888"/>
              <a:gd name="connsiteX123" fmla="*/ 2052415 w 2176764"/>
              <a:gd name="connsiteY123" fmla="*/ 421872 h 478888"/>
              <a:gd name="connsiteX124" fmla="*/ 2041766 w 2176764"/>
              <a:gd name="connsiteY124" fmla="*/ 421872 h 478888"/>
              <a:gd name="connsiteX125" fmla="*/ 2041766 w 2176764"/>
              <a:gd name="connsiteY125" fmla="*/ 456419 h 478888"/>
              <a:gd name="connsiteX126" fmla="*/ 2030622 w 2176764"/>
              <a:gd name="connsiteY126" fmla="*/ 456419 h 478888"/>
              <a:gd name="connsiteX127" fmla="*/ 1954422 w 2176764"/>
              <a:gd name="connsiteY127" fmla="*/ 370484 h 478888"/>
              <a:gd name="connsiteX128" fmla="*/ 2002218 w 2176764"/>
              <a:gd name="connsiteY128" fmla="*/ 370484 h 478888"/>
              <a:gd name="connsiteX129" fmla="*/ 2002218 w 2176764"/>
              <a:gd name="connsiteY129" fmla="*/ 380390 h 478888"/>
              <a:gd name="connsiteX130" fmla="*/ 1965566 w 2176764"/>
              <a:gd name="connsiteY130" fmla="*/ 380390 h 478888"/>
              <a:gd name="connsiteX131" fmla="*/ 1965566 w 2176764"/>
              <a:gd name="connsiteY131" fmla="*/ 407013 h 478888"/>
              <a:gd name="connsiteX132" fmla="*/ 1999742 w 2176764"/>
              <a:gd name="connsiteY132" fmla="*/ 407013 h 478888"/>
              <a:gd name="connsiteX133" fmla="*/ 1999742 w 2176764"/>
              <a:gd name="connsiteY133" fmla="*/ 416424 h 478888"/>
              <a:gd name="connsiteX134" fmla="*/ 1965566 w 2176764"/>
              <a:gd name="connsiteY134" fmla="*/ 416424 h 478888"/>
              <a:gd name="connsiteX135" fmla="*/ 1965566 w 2176764"/>
              <a:gd name="connsiteY135" fmla="*/ 446389 h 478888"/>
              <a:gd name="connsiteX136" fmla="*/ 2005314 w 2176764"/>
              <a:gd name="connsiteY136" fmla="*/ 446389 h 478888"/>
              <a:gd name="connsiteX137" fmla="*/ 2005314 w 2176764"/>
              <a:gd name="connsiteY137" fmla="*/ 456419 h 478888"/>
              <a:gd name="connsiteX138" fmla="*/ 1954422 w 2176764"/>
              <a:gd name="connsiteY138" fmla="*/ 456419 h 478888"/>
              <a:gd name="connsiteX139" fmla="*/ 1859172 w 2176764"/>
              <a:gd name="connsiteY139" fmla="*/ 370484 h 478888"/>
              <a:gd name="connsiteX140" fmla="*/ 1870316 w 2176764"/>
              <a:gd name="connsiteY140" fmla="*/ 370484 h 478888"/>
              <a:gd name="connsiteX141" fmla="*/ 1870316 w 2176764"/>
              <a:gd name="connsiteY141" fmla="*/ 405527 h 478888"/>
              <a:gd name="connsiteX142" fmla="*/ 1912788 w 2176764"/>
              <a:gd name="connsiteY142" fmla="*/ 405527 h 478888"/>
              <a:gd name="connsiteX143" fmla="*/ 1912788 w 2176764"/>
              <a:gd name="connsiteY143" fmla="*/ 370484 h 478888"/>
              <a:gd name="connsiteX144" fmla="*/ 1924056 w 2176764"/>
              <a:gd name="connsiteY144" fmla="*/ 370484 h 478888"/>
              <a:gd name="connsiteX145" fmla="*/ 1924056 w 2176764"/>
              <a:gd name="connsiteY145" fmla="*/ 456419 h 478888"/>
              <a:gd name="connsiteX146" fmla="*/ 1912788 w 2176764"/>
              <a:gd name="connsiteY146" fmla="*/ 456419 h 478888"/>
              <a:gd name="connsiteX147" fmla="*/ 1912788 w 2176764"/>
              <a:gd name="connsiteY147" fmla="*/ 414814 h 478888"/>
              <a:gd name="connsiteX148" fmla="*/ 1870316 w 2176764"/>
              <a:gd name="connsiteY148" fmla="*/ 414814 h 478888"/>
              <a:gd name="connsiteX149" fmla="*/ 1870316 w 2176764"/>
              <a:gd name="connsiteY149" fmla="*/ 456419 h 478888"/>
              <a:gd name="connsiteX150" fmla="*/ 1859172 w 2176764"/>
              <a:gd name="connsiteY150" fmla="*/ 456419 h 478888"/>
              <a:gd name="connsiteX151" fmla="*/ 1411497 w 2176764"/>
              <a:gd name="connsiteY151" fmla="*/ 370484 h 478888"/>
              <a:gd name="connsiteX152" fmla="*/ 1422641 w 2176764"/>
              <a:gd name="connsiteY152" fmla="*/ 370484 h 478888"/>
              <a:gd name="connsiteX153" fmla="*/ 1422641 w 2176764"/>
              <a:gd name="connsiteY153" fmla="*/ 446389 h 478888"/>
              <a:gd name="connsiteX154" fmla="*/ 1459913 w 2176764"/>
              <a:gd name="connsiteY154" fmla="*/ 446389 h 478888"/>
              <a:gd name="connsiteX155" fmla="*/ 1459913 w 2176764"/>
              <a:gd name="connsiteY155" fmla="*/ 456419 h 478888"/>
              <a:gd name="connsiteX156" fmla="*/ 1411497 w 2176764"/>
              <a:gd name="connsiteY156" fmla="*/ 456419 h 478888"/>
              <a:gd name="connsiteX157" fmla="*/ 1259097 w 2176764"/>
              <a:gd name="connsiteY157" fmla="*/ 370484 h 478888"/>
              <a:gd name="connsiteX158" fmla="*/ 1280890 w 2176764"/>
              <a:gd name="connsiteY158" fmla="*/ 370484 h 478888"/>
              <a:gd name="connsiteX159" fmla="*/ 1296183 w 2176764"/>
              <a:gd name="connsiteY159" fmla="*/ 371785 h 478888"/>
              <a:gd name="connsiteX160" fmla="*/ 1306336 w 2176764"/>
              <a:gd name="connsiteY160" fmla="*/ 376057 h 478888"/>
              <a:gd name="connsiteX161" fmla="*/ 1311970 w 2176764"/>
              <a:gd name="connsiteY161" fmla="*/ 383920 h 478888"/>
              <a:gd name="connsiteX162" fmla="*/ 1313704 w 2176764"/>
              <a:gd name="connsiteY162" fmla="*/ 395869 h 478888"/>
              <a:gd name="connsiteX163" fmla="*/ 1309370 w 2176764"/>
              <a:gd name="connsiteY163" fmla="*/ 412771 h 478888"/>
              <a:gd name="connsiteX164" fmla="*/ 1296121 w 2176764"/>
              <a:gd name="connsiteY164" fmla="*/ 420510 h 478888"/>
              <a:gd name="connsiteX165" fmla="*/ 1321876 w 2176764"/>
              <a:gd name="connsiteY165" fmla="*/ 456419 h 478888"/>
              <a:gd name="connsiteX166" fmla="*/ 1308751 w 2176764"/>
              <a:gd name="connsiteY166" fmla="*/ 456419 h 478888"/>
              <a:gd name="connsiteX167" fmla="*/ 1285100 w 2176764"/>
              <a:gd name="connsiteY167" fmla="*/ 421748 h 478888"/>
              <a:gd name="connsiteX168" fmla="*/ 1283057 w 2176764"/>
              <a:gd name="connsiteY168" fmla="*/ 421872 h 478888"/>
              <a:gd name="connsiteX169" fmla="*/ 1280890 w 2176764"/>
              <a:gd name="connsiteY169" fmla="*/ 421872 h 478888"/>
              <a:gd name="connsiteX170" fmla="*/ 1270241 w 2176764"/>
              <a:gd name="connsiteY170" fmla="*/ 421872 h 478888"/>
              <a:gd name="connsiteX171" fmla="*/ 1270241 w 2176764"/>
              <a:gd name="connsiteY171" fmla="*/ 456419 h 478888"/>
              <a:gd name="connsiteX172" fmla="*/ 1259097 w 2176764"/>
              <a:gd name="connsiteY172" fmla="*/ 456419 h 478888"/>
              <a:gd name="connsiteX173" fmla="*/ 1163476 w 2176764"/>
              <a:gd name="connsiteY173" fmla="*/ 370484 h 478888"/>
              <a:gd name="connsiteX174" fmla="*/ 1174496 w 2176764"/>
              <a:gd name="connsiteY174" fmla="*/ 370484 h 478888"/>
              <a:gd name="connsiteX175" fmla="*/ 1174496 w 2176764"/>
              <a:gd name="connsiteY175" fmla="*/ 426206 h 478888"/>
              <a:gd name="connsiteX176" fmla="*/ 1175610 w 2176764"/>
              <a:gd name="connsiteY176" fmla="*/ 436545 h 478888"/>
              <a:gd name="connsiteX177" fmla="*/ 1179263 w 2176764"/>
              <a:gd name="connsiteY177" fmla="*/ 443170 h 478888"/>
              <a:gd name="connsiteX178" fmla="*/ 1185888 w 2176764"/>
              <a:gd name="connsiteY178" fmla="*/ 446761 h 478888"/>
              <a:gd name="connsiteX179" fmla="*/ 1195918 w 2176764"/>
              <a:gd name="connsiteY179" fmla="*/ 447875 h 478888"/>
              <a:gd name="connsiteX180" fmla="*/ 1206257 w 2176764"/>
              <a:gd name="connsiteY180" fmla="*/ 446761 h 478888"/>
              <a:gd name="connsiteX181" fmla="*/ 1212882 w 2176764"/>
              <a:gd name="connsiteY181" fmla="*/ 443170 h 478888"/>
              <a:gd name="connsiteX182" fmla="*/ 1216349 w 2176764"/>
              <a:gd name="connsiteY182" fmla="*/ 436545 h 478888"/>
              <a:gd name="connsiteX183" fmla="*/ 1217339 w 2176764"/>
              <a:gd name="connsiteY183" fmla="*/ 426206 h 478888"/>
              <a:gd name="connsiteX184" fmla="*/ 1217339 w 2176764"/>
              <a:gd name="connsiteY184" fmla="*/ 370484 h 478888"/>
              <a:gd name="connsiteX185" fmla="*/ 1228360 w 2176764"/>
              <a:gd name="connsiteY185" fmla="*/ 370484 h 478888"/>
              <a:gd name="connsiteX186" fmla="*/ 1228360 w 2176764"/>
              <a:gd name="connsiteY186" fmla="*/ 428682 h 478888"/>
              <a:gd name="connsiteX187" fmla="*/ 1220187 w 2176764"/>
              <a:gd name="connsiteY187" fmla="*/ 450785 h 478888"/>
              <a:gd name="connsiteX188" fmla="*/ 1195794 w 2176764"/>
              <a:gd name="connsiteY188" fmla="*/ 457657 h 478888"/>
              <a:gd name="connsiteX189" fmla="*/ 1171524 w 2176764"/>
              <a:gd name="connsiteY189" fmla="*/ 451033 h 478888"/>
              <a:gd name="connsiteX190" fmla="*/ 1163476 w 2176764"/>
              <a:gd name="connsiteY190" fmla="*/ 428682 h 478888"/>
              <a:gd name="connsiteX191" fmla="*/ 962698 w 2176764"/>
              <a:gd name="connsiteY191" fmla="*/ 370484 h 478888"/>
              <a:gd name="connsiteX192" fmla="*/ 975576 w 2176764"/>
              <a:gd name="connsiteY192" fmla="*/ 370484 h 478888"/>
              <a:gd name="connsiteX193" fmla="*/ 998731 w 2176764"/>
              <a:gd name="connsiteY193" fmla="*/ 409366 h 478888"/>
              <a:gd name="connsiteX194" fmla="*/ 999474 w 2176764"/>
              <a:gd name="connsiteY194" fmla="*/ 409366 h 478888"/>
              <a:gd name="connsiteX195" fmla="*/ 1022506 w 2176764"/>
              <a:gd name="connsiteY195" fmla="*/ 370484 h 478888"/>
              <a:gd name="connsiteX196" fmla="*/ 1034764 w 2176764"/>
              <a:gd name="connsiteY196" fmla="*/ 370484 h 478888"/>
              <a:gd name="connsiteX197" fmla="*/ 1004180 w 2176764"/>
              <a:gd name="connsiteY197" fmla="*/ 419395 h 478888"/>
              <a:gd name="connsiteX198" fmla="*/ 1004180 w 2176764"/>
              <a:gd name="connsiteY198" fmla="*/ 456419 h 478888"/>
              <a:gd name="connsiteX199" fmla="*/ 993035 w 2176764"/>
              <a:gd name="connsiteY199" fmla="*/ 456419 h 478888"/>
              <a:gd name="connsiteX200" fmla="*/ 993035 w 2176764"/>
              <a:gd name="connsiteY200" fmla="*/ 419519 h 478888"/>
              <a:gd name="connsiteX201" fmla="*/ 811422 w 2176764"/>
              <a:gd name="connsiteY201" fmla="*/ 370484 h 478888"/>
              <a:gd name="connsiteX202" fmla="*/ 836187 w 2176764"/>
              <a:gd name="connsiteY202" fmla="*/ 370484 h 478888"/>
              <a:gd name="connsiteX203" fmla="*/ 853089 w 2176764"/>
              <a:gd name="connsiteY203" fmla="*/ 372156 h 478888"/>
              <a:gd name="connsiteX204" fmla="*/ 866153 w 2176764"/>
              <a:gd name="connsiteY204" fmla="*/ 378533 h 478888"/>
              <a:gd name="connsiteX205" fmla="*/ 874635 w 2176764"/>
              <a:gd name="connsiteY205" fmla="*/ 391659 h 478888"/>
              <a:gd name="connsiteX206" fmla="*/ 877669 w 2176764"/>
              <a:gd name="connsiteY206" fmla="*/ 413452 h 478888"/>
              <a:gd name="connsiteX207" fmla="*/ 874635 w 2176764"/>
              <a:gd name="connsiteY207" fmla="*/ 434192 h 478888"/>
              <a:gd name="connsiteX208" fmla="*/ 866153 w 2176764"/>
              <a:gd name="connsiteY208" fmla="*/ 447380 h 478888"/>
              <a:gd name="connsiteX209" fmla="*/ 853089 w 2176764"/>
              <a:gd name="connsiteY209" fmla="*/ 454376 h 478888"/>
              <a:gd name="connsiteX210" fmla="*/ 836187 w 2176764"/>
              <a:gd name="connsiteY210" fmla="*/ 456419 h 478888"/>
              <a:gd name="connsiteX211" fmla="*/ 811422 w 2176764"/>
              <a:gd name="connsiteY211" fmla="*/ 456419 h 478888"/>
              <a:gd name="connsiteX212" fmla="*/ 716172 w 2176764"/>
              <a:gd name="connsiteY212" fmla="*/ 370484 h 478888"/>
              <a:gd name="connsiteX213" fmla="*/ 740937 w 2176764"/>
              <a:gd name="connsiteY213" fmla="*/ 370484 h 478888"/>
              <a:gd name="connsiteX214" fmla="*/ 757839 w 2176764"/>
              <a:gd name="connsiteY214" fmla="*/ 372156 h 478888"/>
              <a:gd name="connsiteX215" fmla="*/ 770903 w 2176764"/>
              <a:gd name="connsiteY215" fmla="*/ 378533 h 478888"/>
              <a:gd name="connsiteX216" fmla="*/ 779385 w 2176764"/>
              <a:gd name="connsiteY216" fmla="*/ 391659 h 478888"/>
              <a:gd name="connsiteX217" fmla="*/ 782419 w 2176764"/>
              <a:gd name="connsiteY217" fmla="*/ 413452 h 478888"/>
              <a:gd name="connsiteX218" fmla="*/ 779385 w 2176764"/>
              <a:gd name="connsiteY218" fmla="*/ 434192 h 478888"/>
              <a:gd name="connsiteX219" fmla="*/ 770903 w 2176764"/>
              <a:gd name="connsiteY219" fmla="*/ 447380 h 478888"/>
              <a:gd name="connsiteX220" fmla="*/ 757839 w 2176764"/>
              <a:gd name="connsiteY220" fmla="*/ 454376 h 478888"/>
              <a:gd name="connsiteX221" fmla="*/ 740937 w 2176764"/>
              <a:gd name="connsiteY221" fmla="*/ 456419 h 478888"/>
              <a:gd name="connsiteX222" fmla="*/ 716172 w 2176764"/>
              <a:gd name="connsiteY222" fmla="*/ 456419 h 478888"/>
              <a:gd name="connsiteX223" fmla="*/ 643458 w 2176764"/>
              <a:gd name="connsiteY223" fmla="*/ 370484 h 478888"/>
              <a:gd name="connsiteX224" fmla="*/ 658317 w 2176764"/>
              <a:gd name="connsiteY224" fmla="*/ 370484 h 478888"/>
              <a:gd name="connsiteX225" fmla="*/ 690759 w 2176764"/>
              <a:gd name="connsiteY225" fmla="*/ 456419 h 478888"/>
              <a:gd name="connsiteX226" fmla="*/ 678996 w 2176764"/>
              <a:gd name="connsiteY226" fmla="*/ 456419 h 478888"/>
              <a:gd name="connsiteX227" fmla="*/ 669709 w 2176764"/>
              <a:gd name="connsiteY227" fmla="*/ 430787 h 478888"/>
              <a:gd name="connsiteX228" fmla="*/ 631695 w 2176764"/>
              <a:gd name="connsiteY228" fmla="*/ 430787 h 478888"/>
              <a:gd name="connsiteX229" fmla="*/ 622284 w 2176764"/>
              <a:gd name="connsiteY229" fmla="*/ 456419 h 478888"/>
              <a:gd name="connsiteX230" fmla="*/ 610892 w 2176764"/>
              <a:gd name="connsiteY230" fmla="*/ 456419 h 478888"/>
              <a:gd name="connsiteX231" fmla="*/ 1722269 w 2176764"/>
              <a:gd name="connsiteY231" fmla="*/ 369246 h 478888"/>
              <a:gd name="connsiteX232" fmla="*/ 1738367 w 2176764"/>
              <a:gd name="connsiteY232" fmla="*/ 371289 h 478888"/>
              <a:gd name="connsiteX233" fmla="*/ 1749944 w 2176764"/>
              <a:gd name="connsiteY233" fmla="*/ 378409 h 478888"/>
              <a:gd name="connsiteX234" fmla="*/ 1756940 w 2176764"/>
              <a:gd name="connsiteY234" fmla="*/ 391968 h 478888"/>
              <a:gd name="connsiteX235" fmla="*/ 1759293 w 2176764"/>
              <a:gd name="connsiteY235" fmla="*/ 413452 h 478888"/>
              <a:gd name="connsiteX236" fmla="*/ 1756940 w 2176764"/>
              <a:gd name="connsiteY236" fmla="*/ 434997 h 478888"/>
              <a:gd name="connsiteX237" fmla="*/ 1749944 w 2176764"/>
              <a:gd name="connsiteY237" fmla="*/ 448556 h 478888"/>
              <a:gd name="connsiteX238" fmla="*/ 1738367 w 2176764"/>
              <a:gd name="connsiteY238" fmla="*/ 455614 h 478888"/>
              <a:gd name="connsiteX239" fmla="*/ 1722269 w 2176764"/>
              <a:gd name="connsiteY239" fmla="*/ 457657 h 478888"/>
              <a:gd name="connsiteX240" fmla="*/ 1706234 w 2176764"/>
              <a:gd name="connsiteY240" fmla="*/ 455614 h 478888"/>
              <a:gd name="connsiteX241" fmla="*/ 1694656 w 2176764"/>
              <a:gd name="connsiteY241" fmla="*/ 448556 h 478888"/>
              <a:gd name="connsiteX242" fmla="*/ 1687598 w 2176764"/>
              <a:gd name="connsiteY242" fmla="*/ 434997 h 478888"/>
              <a:gd name="connsiteX243" fmla="*/ 1685246 w 2176764"/>
              <a:gd name="connsiteY243" fmla="*/ 413452 h 478888"/>
              <a:gd name="connsiteX244" fmla="*/ 1687598 w 2176764"/>
              <a:gd name="connsiteY244" fmla="*/ 391968 h 478888"/>
              <a:gd name="connsiteX245" fmla="*/ 1694656 w 2176764"/>
              <a:gd name="connsiteY245" fmla="*/ 378409 h 478888"/>
              <a:gd name="connsiteX246" fmla="*/ 1706234 w 2176764"/>
              <a:gd name="connsiteY246" fmla="*/ 371289 h 478888"/>
              <a:gd name="connsiteX247" fmla="*/ 1722269 w 2176764"/>
              <a:gd name="connsiteY247" fmla="*/ 369246 h 478888"/>
              <a:gd name="connsiteX248" fmla="*/ 1631477 w 2176764"/>
              <a:gd name="connsiteY248" fmla="*/ 369246 h 478888"/>
              <a:gd name="connsiteX249" fmla="*/ 1637606 w 2176764"/>
              <a:gd name="connsiteY249" fmla="*/ 369494 h 478888"/>
              <a:gd name="connsiteX250" fmla="*/ 1643736 w 2176764"/>
              <a:gd name="connsiteY250" fmla="*/ 370175 h 478888"/>
              <a:gd name="connsiteX251" fmla="*/ 1649370 w 2176764"/>
              <a:gd name="connsiteY251" fmla="*/ 371227 h 478888"/>
              <a:gd name="connsiteX252" fmla="*/ 1653889 w 2176764"/>
              <a:gd name="connsiteY252" fmla="*/ 372590 h 478888"/>
              <a:gd name="connsiteX253" fmla="*/ 1653889 w 2176764"/>
              <a:gd name="connsiteY253" fmla="*/ 382496 h 478888"/>
              <a:gd name="connsiteX254" fmla="*/ 1644045 w 2176764"/>
              <a:gd name="connsiteY254" fmla="*/ 379895 h 478888"/>
              <a:gd name="connsiteX255" fmla="*/ 1631972 w 2176764"/>
              <a:gd name="connsiteY255" fmla="*/ 379028 h 478888"/>
              <a:gd name="connsiteX256" fmla="*/ 1619156 w 2176764"/>
              <a:gd name="connsiteY256" fmla="*/ 380514 h 478888"/>
              <a:gd name="connsiteX257" fmla="*/ 1609622 w 2176764"/>
              <a:gd name="connsiteY257" fmla="*/ 385839 h 478888"/>
              <a:gd name="connsiteX258" fmla="*/ 1603678 w 2176764"/>
              <a:gd name="connsiteY258" fmla="*/ 396364 h 478888"/>
              <a:gd name="connsiteX259" fmla="*/ 1601635 w 2176764"/>
              <a:gd name="connsiteY259" fmla="*/ 413452 h 478888"/>
              <a:gd name="connsiteX260" fmla="*/ 1603554 w 2176764"/>
              <a:gd name="connsiteY260" fmla="*/ 431221 h 478888"/>
              <a:gd name="connsiteX261" fmla="*/ 1609312 w 2176764"/>
              <a:gd name="connsiteY261" fmla="*/ 441684 h 478888"/>
              <a:gd name="connsiteX262" fmla="*/ 1618661 w 2176764"/>
              <a:gd name="connsiteY262" fmla="*/ 446699 h 478888"/>
              <a:gd name="connsiteX263" fmla="*/ 1631477 w 2176764"/>
              <a:gd name="connsiteY263" fmla="*/ 447999 h 478888"/>
              <a:gd name="connsiteX264" fmla="*/ 1638473 w 2176764"/>
              <a:gd name="connsiteY264" fmla="*/ 447627 h 478888"/>
              <a:gd name="connsiteX265" fmla="*/ 1645469 w 2176764"/>
              <a:gd name="connsiteY265" fmla="*/ 446389 h 478888"/>
              <a:gd name="connsiteX266" fmla="*/ 1645469 w 2176764"/>
              <a:gd name="connsiteY266" fmla="*/ 419767 h 478888"/>
              <a:gd name="connsiteX267" fmla="*/ 1628258 w 2176764"/>
              <a:gd name="connsiteY267" fmla="*/ 419767 h 478888"/>
              <a:gd name="connsiteX268" fmla="*/ 1628258 w 2176764"/>
              <a:gd name="connsiteY268" fmla="*/ 410356 h 478888"/>
              <a:gd name="connsiteX269" fmla="*/ 1656118 w 2176764"/>
              <a:gd name="connsiteY269" fmla="*/ 410356 h 478888"/>
              <a:gd name="connsiteX270" fmla="*/ 1656118 w 2176764"/>
              <a:gd name="connsiteY270" fmla="*/ 454066 h 478888"/>
              <a:gd name="connsiteX271" fmla="*/ 1644912 w 2176764"/>
              <a:gd name="connsiteY271" fmla="*/ 456605 h 478888"/>
              <a:gd name="connsiteX272" fmla="*/ 1630239 w 2176764"/>
              <a:gd name="connsiteY272" fmla="*/ 457657 h 478888"/>
              <a:gd name="connsiteX273" fmla="*/ 1613398 w 2176764"/>
              <a:gd name="connsiteY273" fmla="*/ 455800 h 478888"/>
              <a:gd name="connsiteX274" fmla="*/ 1600768 w 2176764"/>
              <a:gd name="connsiteY274" fmla="*/ 449051 h 478888"/>
              <a:gd name="connsiteX275" fmla="*/ 1592782 w 2176764"/>
              <a:gd name="connsiteY275" fmla="*/ 435555 h 478888"/>
              <a:gd name="connsiteX276" fmla="*/ 1589996 w 2176764"/>
              <a:gd name="connsiteY276" fmla="*/ 413452 h 478888"/>
              <a:gd name="connsiteX277" fmla="*/ 1592844 w 2176764"/>
              <a:gd name="connsiteY277" fmla="*/ 392587 h 478888"/>
              <a:gd name="connsiteX278" fmla="*/ 1601016 w 2176764"/>
              <a:gd name="connsiteY278" fmla="*/ 378905 h 478888"/>
              <a:gd name="connsiteX279" fmla="*/ 1614080 w 2176764"/>
              <a:gd name="connsiteY279" fmla="*/ 371475 h 478888"/>
              <a:gd name="connsiteX280" fmla="*/ 1631477 w 2176764"/>
              <a:gd name="connsiteY280" fmla="*/ 369246 h 478888"/>
              <a:gd name="connsiteX281" fmla="*/ 1522244 w 2176764"/>
              <a:gd name="connsiteY281" fmla="*/ 369246 h 478888"/>
              <a:gd name="connsiteX282" fmla="*/ 1538342 w 2176764"/>
              <a:gd name="connsiteY282" fmla="*/ 371289 h 478888"/>
              <a:gd name="connsiteX283" fmla="*/ 1549919 w 2176764"/>
              <a:gd name="connsiteY283" fmla="*/ 378409 h 478888"/>
              <a:gd name="connsiteX284" fmla="*/ 1556915 w 2176764"/>
              <a:gd name="connsiteY284" fmla="*/ 391968 h 478888"/>
              <a:gd name="connsiteX285" fmla="*/ 1559268 w 2176764"/>
              <a:gd name="connsiteY285" fmla="*/ 413452 h 478888"/>
              <a:gd name="connsiteX286" fmla="*/ 1556915 w 2176764"/>
              <a:gd name="connsiteY286" fmla="*/ 434997 h 478888"/>
              <a:gd name="connsiteX287" fmla="*/ 1549919 w 2176764"/>
              <a:gd name="connsiteY287" fmla="*/ 448556 h 478888"/>
              <a:gd name="connsiteX288" fmla="*/ 1538342 w 2176764"/>
              <a:gd name="connsiteY288" fmla="*/ 455614 h 478888"/>
              <a:gd name="connsiteX289" fmla="*/ 1522244 w 2176764"/>
              <a:gd name="connsiteY289" fmla="*/ 457657 h 478888"/>
              <a:gd name="connsiteX290" fmla="*/ 1506209 w 2176764"/>
              <a:gd name="connsiteY290" fmla="*/ 455614 h 478888"/>
              <a:gd name="connsiteX291" fmla="*/ 1494631 w 2176764"/>
              <a:gd name="connsiteY291" fmla="*/ 448556 h 478888"/>
              <a:gd name="connsiteX292" fmla="*/ 1487573 w 2176764"/>
              <a:gd name="connsiteY292" fmla="*/ 434997 h 478888"/>
              <a:gd name="connsiteX293" fmla="*/ 1485221 w 2176764"/>
              <a:gd name="connsiteY293" fmla="*/ 413452 h 478888"/>
              <a:gd name="connsiteX294" fmla="*/ 1487573 w 2176764"/>
              <a:gd name="connsiteY294" fmla="*/ 391968 h 478888"/>
              <a:gd name="connsiteX295" fmla="*/ 1494631 w 2176764"/>
              <a:gd name="connsiteY295" fmla="*/ 378409 h 478888"/>
              <a:gd name="connsiteX296" fmla="*/ 1506209 w 2176764"/>
              <a:gd name="connsiteY296" fmla="*/ 371289 h 478888"/>
              <a:gd name="connsiteX297" fmla="*/ 1522244 w 2176764"/>
              <a:gd name="connsiteY297" fmla="*/ 369246 h 478888"/>
              <a:gd name="connsiteX298" fmla="*/ 1093619 w 2176764"/>
              <a:gd name="connsiteY298" fmla="*/ 369246 h 478888"/>
              <a:gd name="connsiteX299" fmla="*/ 1109717 w 2176764"/>
              <a:gd name="connsiteY299" fmla="*/ 371289 h 478888"/>
              <a:gd name="connsiteX300" fmla="*/ 1121294 w 2176764"/>
              <a:gd name="connsiteY300" fmla="*/ 378409 h 478888"/>
              <a:gd name="connsiteX301" fmla="*/ 1128290 w 2176764"/>
              <a:gd name="connsiteY301" fmla="*/ 391968 h 478888"/>
              <a:gd name="connsiteX302" fmla="*/ 1130643 w 2176764"/>
              <a:gd name="connsiteY302" fmla="*/ 413452 h 478888"/>
              <a:gd name="connsiteX303" fmla="*/ 1128290 w 2176764"/>
              <a:gd name="connsiteY303" fmla="*/ 434997 h 478888"/>
              <a:gd name="connsiteX304" fmla="*/ 1121294 w 2176764"/>
              <a:gd name="connsiteY304" fmla="*/ 448556 h 478888"/>
              <a:gd name="connsiteX305" fmla="*/ 1109717 w 2176764"/>
              <a:gd name="connsiteY305" fmla="*/ 455614 h 478888"/>
              <a:gd name="connsiteX306" fmla="*/ 1093619 w 2176764"/>
              <a:gd name="connsiteY306" fmla="*/ 457657 h 478888"/>
              <a:gd name="connsiteX307" fmla="*/ 1077584 w 2176764"/>
              <a:gd name="connsiteY307" fmla="*/ 455614 h 478888"/>
              <a:gd name="connsiteX308" fmla="*/ 1066006 w 2176764"/>
              <a:gd name="connsiteY308" fmla="*/ 448556 h 478888"/>
              <a:gd name="connsiteX309" fmla="*/ 1058948 w 2176764"/>
              <a:gd name="connsiteY309" fmla="*/ 434997 h 478888"/>
              <a:gd name="connsiteX310" fmla="*/ 1056596 w 2176764"/>
              <a:gd name="connsiteY310" fmla="*/ 413452 h 478888"/>
              <a:gd name="connsiteX311" fmla="*/ 1058948 w 2176764"/>
              <a:gd name="connsiteY311" fmla="*/ 391968 h 478888"/>
              <a:gd name="connsiteX312" fmla="*/ 1066006 w 2176764"/>
              <a:gd name="connsiteY312" fmla="*/ 378409 h 478888"/>
              <a:gd name="connsiteX313" fmla="*/ 1077584 w 2176764"/>
              <a:gd name="connsiteY313" fmla="*/ 371289 h 478888"/>
              <a:gd name="connsiteX314" fmla="*/ 1093619 w 2176764"/>
              <a:gd name="connsiteY314" fmla="*/ 369246 h 478888"/>
              <a:gd name="connsiteX315" fmla="*/ 184597 w 2176764"/>
              <a:gd name="connsiteY315" fmla="*/ 178247 h 478888"/>
              <a:gd name="connsiteX316" fmla="*/ 184597 w 2176764"/>
              <a:gd name="connsiteY316" fmla="*/ 300640 h 478888"/>
              <a:gd name="connsiteX317" fmla="*/ 245794 w 2176764"/>
              <a:gd name="connsiteY317" fmla="*/ 300641 h 478888"/>
              <a:gd name="connsiteX318" fmla="*/ 306991 w 2176764"/>
              <a:gd name="connsiteY318" fmla="*/ 239444 h 478888"/>
              <a:gd name="connsiteX319" fmla="*/ 245794 w 2176764"/>
              <a:gd name="connsiteY319" fmla="*/ 178247 h 478888"/>
              <a:gd name="connsiteX320" fmla="*/ 239444 w 2176764"/>
              <a:gd name="connsiteY320" fmla="*/ 83694 h 478888"/>
              <a:gd name="connsiteX321" fmla="*/ 284145 w 2176764"/>
              <a:gd name="connsiteY321" fmla="*/ 131523 h 478888"/>
              <a:gd name="connsiteX322" fmla="*/ 349575 w 2176764"/>
              <a:gd name="connsiteY322" fmla="*/ 129312 h 478888"/>
              <a:gd name="connsiteX323" fmla="*/ 347364 w 2176764"/>
              <a:gd name="connsiteY323" fmla="*/ 194742 h 478888"/>
              <a:gd name="connsiteX324" fmla="*/ 395193 w 2176764"/>
              <a:gd name="connsiteY324" fmla="*/ 239444 h 478888"/>
              <a:gd name="connsiteX325" fmla="*/ 347364 w 2176764"/>
              <a:gd name="connsiteY325" fmla="*/ 284145 h 478888"/>
              <a:gd name="connsiteX326" fmla="*/ 349575 w 2176764"/>
              <a:gd name="connsiteY326" fmla="*/ 349575 h 478888"/>
              <a:gd name="connsiteX327" fmla="*/ 284145 w 2176764"/>
              <a:gd name="connsiteY327" fmla="*/ 347364 h 478888"/>
              <a:gd name="connsiteX328" fmla="*/ 239444 w 2176764"/>
              <a:gd name="connsiteY328" fmla="*/ 395193 h 478888"/>
              <a:gd name="connsiteX329" fmla="*/ 194742 w 2176764"/>
              <a:gd name="connsiteY329" fmla="*/ 347364 h 478888"/>
              <a:gd name="connsiteX330" fmla="*/ 129312 w 2176764"/>
              <a:gd name="connsiteY330" fmla="*/ 349575 h 478888"/>
              <a:gd name="connsiteX331" fmla="*/ 131523 w 2176764"/>
              <a:gd name="connsiteY331" fmla="*/ 284145 h 478888"/>
              <a:gd name="connsiteX332" fmla="*/ 83694 w 2176764"/>
              <a:gd name="connsiteY332" fmla="*/ 239444 h 478888"/>
              <a:gd name="connsiteX333" fmla="*/ 131523 w 2176764"/>
              <a:gd name="connsiteY333" fmla="*/ 194742 h 478888"/>
              <a:gd name="connsiteX334" fmla="*/ 129312 w 2176764"/>
              <a:gd name="connsiteY334" fmla="*/ 129312 h 478888"/>
              <a:gd name="connsiteX335" fmla="*/ 194742 w 2176764"/>
              <a:gd name="connsiteY335" fmla="*/ 131523 h 478888"/>
              <a:gd name="connsiteX336" fmla="*/ 2066246 w 2176764"/>
              <a:gd name="connsiteY336" fmla="*/ 48339 h 478888"/>
              <a:gd name="connsiteX337" fmla="*/ 2039728 w 2176764"/>
              <a:gd name="connsiteY337" fmla="*/ 52606 h 478888"/>
              <a:gd name="connsiteX338" fmla="*/ 2023574 w 2176764"/>
              <a:gd name="connsiteY338" fmla="*/ 66018 h 478888"/>
              <a:gd name="connsiteX339" fmla="*/ 2015649 w 2176764"/>
              <a:gd name="connsiteY339" fmla="*/ 89640 h 478888"/>
              <a:gd name="connsiteX340" fmla="*/ 2013515 w 2176764"/>
              <a:gd name="connsiteY340" fmla="*/ 124234 h 478888"/>
              <a:gd name="connsiteX341" fmla="*/ 2015649 w 2176764"/>
              <a:gd name="connsiteY341" fmla="*/ 159286 h 478888"/>
              <a:gd name="connsiteX342" fmla="*/ 2023574 w 2176764"/>
              <a:gd name="connsiteY342" fmla="*/ 182451 h 478888"/>
              <a:gd name="connsiteX343" fmla="*/ 2039728 w 2176764"/>
              <a:gd name="connsiteY343" fmla="*/ 195405 h 478888"/>
              <a:gd name="connsiteX344" fmla="*/ 2066246 w 2176764"/>
              <a:gd name="connsiteY344" fmla="*/ 199520 h 478888"/>
              <a:gd name="connsiteX345" fmla="*/ 2092611 w 2176764"/>
              <a:gd name="connsiteY345" fmla="*/ 195405 h 478888"/>
              <a:gd name="connsiteX346" fmla="*/ 2108613 w 2176764"/>
              <a:gd name="connsiteY346" fmla="*/ 182451 h 478888"/>
              <a:gd name="connsiteX347" fmla="*/ 2116538 w 2176764"/>
              <a:gd name="connsiteY347" fmla="*/ 159286 h 478888"/>
              <a:gd name="connsiteX348" fmla="*/ 2118671 w 2176764"/>
              <a:gd name="connsiteY348" fmla="*/ 124234 h 478888"/>
              <a:gd name="connsiteX349" fmla="*/ 2116538 w 2176764"/>
              <a:gd name="connsiteY349" fmla="*/ 89640 h 478888"/>
              <a:gd name="connsiteX350" fmla="*/ 2108613 w 2176764"/>
              <a:gd name="connsiteY350" fmla="*/ 66018 h 478888"/>
              <a:gd name="connsiteX351" fmla="*/ 2092611 w 2176764"/>
              <a:gd name="connsiteY351" fmla="*/ 52606 h 478888"/>
              <a:gd name="connsiteX352" fmla="*/ 2066246 w 2176764"/>
              <a:gd name="connsiteY352" fmla="*/ 48339 h 478888"/>
              <a:gd name="connsiteX353" fmla="*/ 1561421 w 2176764"/>
              <a:gd name="connsiteY353" fmla="*/ 48339 h 478888"/>
              <a:gd name="connsiteX354" fmla="*/ 1534903 w 2176764"/>
              <a:gd name="connsiteY354" fmla="*/ 52606 h 478888"/>
              <a:gd name="connsiteX355" fmla="*/ 1518749 w 2176764"/>
              <a:gd name="connsiteY355" fmla="*/ 66018 h 478888"/>
              <a:gd name="connsiteX356" fmla="*/ 1510824 w 2176764"/>
              <a:gd name="connsiteY356" fmla="*/ 89640 h 478888"/>
              <a:gd name="connsiteX357" fmla="*/ 1508690 w 2176764"/>
              <a:gd name="connsiteY357" fmla="*/ 124234 h 478888"/>
              <a:gd name="connsiteX358" fmla="*/ 1510824 w 2176764"/>
              <a:gd name="connsiteY358" fmla="*/ 159286 h 478888"/>
              <a:gd name="connsiteX359" fmla="*/ 1518749 w 2176764"/>
              <a:gd name="connsiteY359" fmla="*/ 182451 h 478888"/>
              <a:gd name="connsiteX360" fmla="*/ 1534903 w 2176764"/>
              <a:gd name="connsiteY360" fmla="*/ 195405 h 478888"/>
              <a:gd name="connsiteX361" fmla="*/ 1561421 w 2176764"/>
              <a:gd name="connsiteY361" fmla="*/ 199520 h 478888"/>
              <a:gd name="connsiteX362" fmla="*/ 1587786 w 2176764"/>
              <a:gd name="connsiteY362" fmla="*/ 195405 h 478888"/>
              <a:gd name="connsiteX363" fmla="*/ 1603788 w 2176764"/>
              <a:gd name="connsiteY363" fmla="*/ 182451 h 478888"/>
              <a:gd name="connsiteX364" fmla="*/ 1611713 w 2176764"/>
              <a:gd name="connsiteY364" fmla="*/ 159286 h 478888"/>
              <a:gd name="connsiteX365" fmla="*/ 1613846 w 2176764"/>
              <a:gd name="connsiteY365" fmla="*/ 124234 h 478888"/>
              <a:gd name="connsiteX366" fmla="*/ 1611713 w 2176764"/>
              <a:gd name="connsiteY366" fmla="*/ 89640 h 478888"/>
              <a:gd name="connsiteX367" fmla="*/ 1603788 w 2176764"/>
              <a:gd name="connsiteY367" fmla="*/ 66018 h 478888"/>
              <a:gd name="connsiteX368" fmla="*/ 1587786 w 2176764"/>
              <a:gd name="connsiteY368" fmla="*/ 52606 h 478888"/>
              <a:gd name="connsiteX369" fmla="*/ 1561421 w 2176764"/>
              <a:gd name="connsiteY369" fmla="*/ 48339 h 478888"/>
              <a:gd name="connsiteX370" fmla="*/ 239443 w 2176764"/>
              <a:gd name="connsiteY370" fmla="*/ 26641 h 478888"/>
              <a:gd name="connsiteX371" fmla="*/ 26640 w 2176764"/>
              <a:gd name="connsiteY371" fmla="*/ 239444 h 478888"/>
              <a:gd name="connsiteX372" fmla="*/ 239443 w 2176764"/>
              <a:gd name="connsiteY372" fmla="*/ 452247 h 478888"/>
              <a:gd name="connsiteX373" fmla="*/ 452246 w 2176764"/>
              <a:gd name="connsiteY373" fmla="*/ 239444 h 478888"/>
              <a:gd name="connsiteX374" fmla="*/ 239443 w 2176764"/>
              <a:gd name="connsiteY374" fmla="*/ 26641 h 478888"/>
              <a:gd name="connsiteX375" fmla="*/ 1282224 w 2176764"/>
              <a:gd name="connsiteY375" fmla="*/ 18469 h 478888"/>
              <a:gd name="connsiteX376" fmla="*/ 1322153 w 2176764"/>
              <a:gd name="connsiteY376" fmla="*/ 18469 h 478888"/>
              <a:gd name="connsiteX377" fmla="*/ 1322153 w 2176764"/>
              <a:gd name="connsiteY377" fmla="*/ 194948 h 478888"/>
              <a:gd name="connsiteX378" fmla="*/ 1409021 w 2176764"/>
              <a:gd name="connsiteY378" fmla="*/ 194948 h 478888"/>
              <a:gd name="connsiteX379" fmla="*/ 1409021 w 2176764"/>
              <a:gd name="connsiteY379" fmla="*/ 230000 h 478888"/>
              <a:gd name="connsiteX380" fmla="*/ 1282224 w 2176764"/>
              <a:gd name="connsiteY380" fmla="*/ 230000 h 478888"/>
              <a:gd name="connsiteX381" fmla="*/ 1082199 w 2176764"/>
              <a:gd name="connsiteY381" fmla="*/ 18469 h 478888"/>
              <a:gd name="connsiteX382" fmla="*/ 1207472 w 2176764"/>
              <a:gd name="connsiteY382" fmla="*/ 18469 h 478888"/>
              <a:gd name="connsiteX383" fmla="*/ 1207472 w 2176764"/>
              <a:gd name="connsiteY383" fmla="*/ 53216 h 478888"/>
              <a:gd name="connsiteX384" fmla="*/ 1122128 w 2176764"/>
              <a:gd name="connsiteY384" fmla="*/ 53216 h 478888"/>
              <a:gd name="connsiteX385" fmla="*/ 1122128 w 2176764"/>
              <a:gd name="connsiteY385" fmla="*/ 104422 h 478888"/>
              <a:gd name="connsiteX386" fmla="*/ 1201376 w 2176764"/>
              <a:gd name="connsiteY386" fmla="*/ 104422 h 478888"/>
              <a:gd name="connsiteX387" fmla="*/ 1201376 w 2176764"/>
              <a:gd name="connsiteY387" fmla="*/ 137646 h 478888"/>
              <a:gd name="connsiteX388" fmla="*/ 1122128 w 2176764"/>
              <a:gd name="connsiteY388" fmla="*/ 137646 h 478888"/>
              <a:gd name="connsiteX389" fmla="*/ 1122128 w 2176764"/>
              <a:gd name="connsiteY389" fmla="*/ 194948 h 478888"/>
              <a:gd name="connsiteX390" fmla="*/ 1212958 w 2176764"/>
              <a:gd name="connsiteY390" fmla="*/ 194948 h 478888"/>
              <a:gd name="connsiteX391" fmla="*/ 1212958 w 2176764"/>
              <a:gd name="connsiteY391" fmla="*/ 230000 h 478888"/>
              <a:gd name="connsiteX392" fmla="*/ 1082199 w 2176764"/>
              <a:gd name="connsiteY392" fmla="*/ 230000 h 478888"/>
              <a:gd name="connsiteX393" fmla="*/ 825024 w 2176764"/>
              <a:gd name="connsiteY393" fmla="*/ 18469 h 478888"/>
              <a:gd name="connsiteX394" fmla="*/ 864953 w 2176764"/>
              <a:gd name="connsiteY394" fmla="*/ 18469 h 478888"/>
              <a:gd name="connsiteX395" fmla="*/ 864953 w 2176764"/>
              <a:gd name="connsiteY395" fmla="*/ 100155 h 478888"/>
              <a:gd name="connsiteX396" fmla="*/ 955478 w 2176764"/>
              <a:gd name="connsiteY396" fmla="*/ 100155 h 478888"/>
              <a:gd name="connsiteX397" fmla="*/ 955478 w 2176764"/>
              <a:gd name="connsiteY397" fmla="*/ 18469 h 478888"/>
              <a:gd name="connsiteX398" fmla="*/ 995407 w 2176764"/>
              <a:gd name="connsiteY398" fmla="*/ 18469 h 478888"/>
              <a:gd name="connsiteX399" fmla="*/ 995407 w 2176764"/>
              <a:gd name="connsiteY399" fmla="*/ 230000 h 478888"/>
              <a:gd name="connsiteX400" fmla="*/ 955478 w 2176764"/>
              <a:gd name="connsiteY400" fmla="*/ 230000 h 478888"/>
              <a:gd name="connsiteX401" fmla="*/ 955478 w 2176764"/>
              <a:gd name="connsiteY401" fmla="*/ 133378 h 478888"/>
              <a:gd name="connsiteX402" fmla="*/ 864953 w 2176764"/>
              <a:gd name="connsiteY402" fmla="*/ 133378 h 478888"/>
              <a:gd name="connsiteX403" fmla="*/ 864953 w 2176764"/>
              <a:gd name="connsiteY403" fmla="*/ 230000 h 478888"/>
              <a:gd name="connsiteX404" fmla="*/ 825024 w 2176764"/>
              <a:gd name="connsiteY404" fmla="*/ 230000 h 478888"/>
              <a:gd name="connsiteX405" fmla="*/ 615017 w 2176764"/>
              <a:gd name="connsiteY405" fmla="*/ 18469 h 478888"/>
              <a:gd name="connsiteX406" fmla="*/ 769855 w 2176764"/>
              <a:gd name="connsiteY406" fmla="*/ 18469 h 478888"/>
              <a:gd name="connsiteX407" fmla="*/ 769855 w 2176764"/>
              <a:gd name="connsiteY407" fmla="*/ 53521 h 478888"/>
              <a:gd name="connsiteX408" fmla="*/ 712248 w 2176764"/>
              <a:gd name="connsiteY408" fmla="*/ 53521 h 478888"/>
              <a:gd name="connsiteX409" fmla="*/ 712248 w 2176764"/>
              <a:gd name="connsiteY409" fmla="*/ 230000 h 478888"/>
              <a:gd name="connsiteX410" fmla="*/ 672319 w 2176764"/>
              <a:gd name="connsiteY410" fmla="*/ 230000 h 478888"/>
              <a:gd name="connsiteX411" fmla="*/ 672319 w 2176764"/>
              <a:gd name="connsiteY411" fmla="*/ 53521 h 478888"/>
              <a:gd name="connsiteX412" fmla="*/ 615017 w 2176764"/>
              <a:gd name="connsiteY412" fmla="*/ 53521 h 478888"/>
              <a:gd name="connsiteX413" fmla="*/ 2066246 w 2176764"/>
              <a:gd name="connsiteY413" fmla="*/ 15421 h 478888"/>
              <a:gd name="connsiteX414" fmla="*/ 2106632 w 2176764"/>
              <a:gd name="connsiteY414" fmla="*/ 20450 h 478888"/>
              <a:gd name="connsiteX415" fmla="*/ 2136197 w 2176764"/>
              <a:gd name="connsiteY415" fmla="*/ 37824 h 478888"/>
              <a:gd name="connsiteX416" fmla="*/ 2154333 w 2176764"/>
              <a:gd name="connsiteY416" fmla="*/ 71199 h 478888"/>
              <a:gd name="connsiteX417" fmla="*/ 2160429 w 2176764"/>
              <a:gd name="connsiteY417" fmla="*/ 124234 h 478888"/>
              <a:gd name="connsiteX418" fmla="*/ 2154333 w 2176764"/>
              <a:gd name="connsiteY418" fmla="*/ 177574 h 478888"/>
              <a:gd name="connsiteX419" fmla="*/ 2136197 w 2176764"/>
              <a:gd name="connsiteY419" fmla="*/ 210950 h 478888"/>
              <a:gd name="connsiteX420" fmla="*/ 2106632 w 2176764"/>
              <a:gd name="connsiteY420" fmla="*/ 228171 h 478888"/>
              <a:gd name="connsiteX421" fmla="*/ 2066246 w 2176764"/>
              <a:gd name="connsiteY421" fmla="*/ 233048 h 478888"/>
              <a:gd name="connsiteX422" fmla="*/ 2025707 w 2176764"/>
              <a:gd name="connsiteY422" fmla="*/ 228171 h 478888"/>
              <a:gd name="connsiteX423" fmla="*/ 1996142 w 2176764"/>
              <a:gd name="connsiteY423" fmla="*/ 210950 h 478888"/>
              <a:gd name="connsiteX424" fmla="*/ 1978006 w 2176764"/>
              <a:gd name="connsiteY424" fmla="*/ 177574 h 478888"/>
              <a:gd name="connsiteX425" fmla="*/ 1971758 w 2176764"/>
              <a:gd name="connsiteY425" fmla="*/ 124234 h 478888"/>
              <a:gd name="connsiteX426" fmla="*/ 1978006 w 2176764"/>
              <a:gd name="connsiteY426" fmla="*/ 71199 h 478888"/>
              <a:gd name="connsiteX427" fmla="*/ 1996142 w 2176764"/>
              <a:gd name="connsiteY427" fmla="*/ 37824 h 478888"/>
              <a:gd name="connsiteX428" fmla="*/ 2025707 w 2176764"/>
              <a:gd name="connsiteY428" fmla="*/ 20450 h 478888"/>
              <a:gd name="connsiteX429" fmla="*/ 2066246 w 2176764"/>
              <a:gd name="connsiteY429" fmla="*/ 15421 h 478888"/>
              <a:gd name="connsiteX430" fmla="*/ 1838179 w 2176764"/>
              <a:gd name="connsiteY430" fmla="*/ 15421 h 478888"/>
              <a:gd name="connsiteX431" fmla="*/ 1853419 w 2176764"/>
              <a:gd name="connsiteY431" fmla="*/ 16030 h 478888"/>
              <a:gd name="connsiteX432" fmla="*/ 1868964 w 2176764"/>
              <a:gd name="connsiteY432" fmla="*/ 17554 h 478888"/>
              <a:gd name="connsiteX433" fmla="*/ 1883137 w 2176764"/>
              <a:gd name="connsiteY433" fmla="*/ 19840 h 478888"/>
              <a:gd name="connsiteX434" fmla="*/ 1894262 w 2176764"/>
              <a:gd name="connsiteY434" fmla="*/ 23041 h 478888"/>
              <a:gd name="connsiteX435" fmla="*/ 1894262 w 2176764"/>
              <a:gd name="connsiteY435" fmla="*/ 58398 h 478888"/>
              <a:gd name="connsiteX436" fmla="*/ 1869116 w 2176764"/>
              <a:gd name="connsiteY436" fmla="*/ 51997 h 478888"/>
              <a:gd name="connsiteX437" fmla="*/ 1840922 w 2176764"/>
              <a:gd name="connsiteY437" fmla="*/ 49863 h 478888"/>
              <a:gd name="connsiteX438" fmla="*/ 1812728 w 2176764"/>
              <a:gd name="connsiteY438" fmla="*/ 53216 h 478888"/>
              <a:gd name="connsiteX439" fmla="*/ 1792611 w 2176764"/>
              <a:gd name="connsiteY439" fmla="*/ 65103 h 478888"/>
              <a:gd name="connsiteX440" fmla="*/ 1780572 w 2176764"/>
              <a:gd name="connsiteY440" fmla="*/ 87963 h 478888"/>
              <a:gd name="connsiteX441" fmla="*/ 1776609 w 2176764"/>
              <a:gd name="connsiteY441" fmla="*/ 124234 h 478888"/>
              <a:gd name="connsiteX442" fmla="*/ 1780267 w 2176764"/>
              <a:gd name="connsiteY442" fmla="*/ 162030 h 478888"/>
              <a:gd name="connsiteX443" fmla="*/ 1791545 w 2176764"/>
              <a:gd name="connsiteY443" fmla="*/ 184890 h 478888"/>
              <a:gd name="connsiteX444" fmla="*/ 1810899 w 2176764"/>
              <a:gd name="connsiteY444" fmla="*/ 196167 h 478888"/>
              <a:gd name="connsiteX445" fmla="*/ 1839093 w 2176764"/>
              <a:gd name="connsiteY445" fmla="*/ 199215 h 478888"/>
              <a:gd name="connsiteX446" fmla="*/ 1852962 w 2176764"/>
              <a:gd name="connsiteY446" fmla="*/ 198758 h 478888"/>
              <a:gd name="connsiteX447" fmla="*/ 1865611 w 2176764"/>
              <a:gd name="connsiteY447" fmla="*/ 196777 h 478888"/>
              <a:gd name="connsiteX448" fmla="*/ 1865611 w 2176764"/>
              <a:gd name="connsiteY448" fmla="*/ 144351 h 478888"/>
              <a:gd name="connsiteX449" fmla="*/ 1827511 w 2176764"/>
              <a:gd name="connsiteY449" fmla="*/ 144351 h 478888"/>
              <a:gd name="connsiteX450" fmla="*/ 1827511 w 2176764"/>
              <a:gd name="connsiteY450" fmla="*/ 110823 h 478888"/>
              <a:gd name="connsiteX451" fmla="*/ 1903101 w 2176764"/>
              <a:gd name="connsiteY451" fmla="*/ 110823 h 478888"/>
              <a:gd name="connsiteX452" fmla="*/ 1903101 w 2176764"/>
              <a:gd name="connsiteY452" fmla="*/ 223904 h 478888"/>
              <a:gd name="connsiteX453" fmla="*/ 1873536 w 2176764"/>
              <a:gd name="connsiteY453" fmla="*/ 230305 h 478888"/>
              <a:gd name="connsiteX454" fmla="*/ 1836045 w 2176764"/>
              <a:gd name="connsiteY454" fmla="*/ 233048 h 478888"/>
              <a:gd name="connsiteX455" fmla="*/ 1793069 w 2176764"/>
              <a:gd name="connsiteY455" fmla="*/ 228476 h 478888"/>
              <a:gd name="connsiteX456" fmla="*/ 1760912 w 2176764"/>
              <a:gd name="connsiteY456" fmla="*/ 211864 h 478888"/>
              <a:gd name="connsiteX457" fmla="*/ 1740643 w 2176764"/>
              <a:gd name="connsiteY457" fmla="*/ 178641 h 478888"/>
              <a:gd name="connsiteX458" fmla="*/ 1733633 w 2176764"/>
              <a:gd name="connsiteY458" fmla="*/ 124234 h 478888"/>
              <a:gd name="connsiteX459" fmla="*/ 1740795 w 2176764"/>
              <a:gd name="connsiteY459" fmla="*/ 72876 h 478888"/>
              <a:gd name="connsiteX460" fmla="*/ 1761522 w 2176764"/>
              <a:gd name="connsiteY460" fmla="*/ 39195 h 478888"/>
              <a:gd name="connsiteX461" fmla="*/ 1794440 w 2176764"/>
              <a:gd name="connsiteY461" fmla="*/ 20907 h 478888"/>
              <a:gd name="connsiteX462" fmla="*/ 1838179 w 2176764"/>
              <a:gd name="connsiteY462" fmla="*/ 15421 h 478888"/>
              <a:gd name="connsiteX463" fmla="*/ 1561421 w 2176764"/>
              <a:gd name="connsiteY463" fmla="*/ 15421 h 478888"/>
              <a:gd name="connsiteX464" fmla="*/ 1601807 w 2176764"/>
              <a:gd name="connsiteY464" fmla="*/ 20450 h 478888"/>
              <a:gd name="connsiteX465" fmla="*/ 1631372 w 2176764"/>
              <a:gd name="connsiteY465" fmla="*/ 37824 h 478888"/>
              <a:gd name="connsiteX466" fmla="*/ 1649508 w 2176764"/>
              <a:gd name="connsiteY466" fmla="*/ 71199 h 478888"/>
              <a:gd name="connsiteX467" fmla="*/ 1655604 w 2176764"/>
              <a:gd name="connsiteY467" fmla="*/ 124234 h 478888"/>
              <a:gd name="connsiteX468" fmla="*/ 1649508 w 2176764"/>
              <a:gd name="connsiteY468" fmla="*/ 177574 h 478888"/>
              <a:gd name="connsiteX469" fmla="*/ 1631372 w 2176764"/>
              <a:gd name="connsiteY469" fmla="*/ 210950 h 478888"/>
              <a:gd name="connsiteX470" fmla="*/ 1601807 w 2176764"/>
              <a:gd name="connsiteY470" fmla="*/ 228171 h 478888"/>
              <a:gd name="connsiteX471" fmla="*/ 1561421 w 2176764"/>
              <a:gd name="connsiteY471" fmla="*/ 233048 h 478888"/>
              <a:gd name="connsiteX472" fmla="*/ 1520882 w 2176764"/>
              <a:gd name="connsiteY472" fmla="*/ 228171 h 478888"/>
              <a:gd name="connsiteX473" fmla="*/ 1491317 w 2176764"/>
              <a:gd name="connsiteY473" fmla="*/ 210950 h 478888"/>
              <a:gd name="connsiteX474" fmla="*/ 1473181 w 2176764"/>
              <a:gd name="connsiteY474" fmla="*/ 177574 h 478888"/>
              <a:gd name="connsiteX475" fmla="*/ 1466933 w 2176764"/>
              <a:gd name="connsiteY475" fmla="*/ 124234 h 478888"/>
              <a:gd name="connsiteX476" fmla="*/ 1473181 w 2176764"/>
              <a:gd name="connsiteY476" fmla="*/ 71199 h 478888"/>
              <a:gd name="connsiteX477" fmla="*/ 1491317 w 2176764"/>
              <a:gd name="connsiteY477" fmla="*/ 37824 h 478888"/>
              <a:gd name="connsiteX478" fmla="*/ 1520882 w 2176764"/>
              <a:gd name="connsiteY478" fmla="*/ 20450 h 478888"/>
              <a:gd name="connsiteX479" fmla="*/ 1561421 w 2176764"/>
              <a:gd name="connsiteY479" fmla="*/ 15421 h 478888"/>
              <a:gd name="connsiteX480" fmla="*/ 239444 w 2176764"/>
              <a:gd name="connsiteY480" fmla="*/ 0 h 478888"/>
              <a:gd name="connsiteX481" fmla="*/ 478888 w 2176764"/>
              <a:gd name="connsiteY481" fmla="*/ 239444 h 478888"/>
              <a:gd name="connsiteX482" fmla="*/ 239444 w 2176764"/>
              <a:gd name="connsiteY482" fmla="*/ 478888 h 478888"/>
              <a:gd name="connsiteX483" fmla="*/ 0 w 2176764"/>
              <a:gd name="connsiteY483" fmla="*/ 239444 h 478888"/>
              <a:gd name="connsiteX484" fmla="*/ 239444 w 2176764"/>
              <a:gd name="connsiteY484" fmla="*/ 0 h 478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Lst>
            <a:rect l="l" t="t" r="r" b="b"/>
            <a:pathLst>
              <a:path w="2176764" h="478888">
                <a:moveTo>
                  <a:pt x="650145" y="380886"/>
                </a:moveTo>
                <a:lnTo>
                  <a:pt x="635410" y="420881"/>
                </a:lnTo>
                <a:lnTo>
                  <a:pt x="666118" y="420881"/>
                </a:lnTo>
                <a:lnTo>
                  <a:pt x="651631" y="380886"/>
                </a:lnTo>
                <a:close/>
                <a:moveTo>
                  <a:pt x="2041766" y="380143"/>
                </a:moveTo>
                <a:lnTo>
                  <a:pt x="2041766" y="412585"/>
                </a:lnTo>
                <a:lnTo>
                  <a:pt x="2051425" y="412585"/>
                </a:lnTo>
                <a:cubicBezTo>
                  <a:pt x="2055387" y="412585"/>
                  <a:pt x="2058792" y="412399"/>
                  <a:pt x="2061640" y="412028"/>
                </a:cubicBezTo>
                <a:cubicBezTo>
                  <a:pt x="2064488" y="411656"/>
                  <a:pt x="2066820" y="410893"/>
                  <a:pt x="2068636" y="409737"/>
                </a:cubicBezTo>
                <a:cubicBezTo>
                  <a:pt x="2070452" y="408581"/>
                  <a:pt x="2071794" y="406889"/>
                  <a:pt x="2072661" y="404660"/>
                </a:cubicBezTo>
                <a:cubicBezTo>
                  <a:pt x="2073528" y="402431"/>
                  <a:pt x="2073961" y="399501"/>
                  <a:pt x="2073961" y="395869"/>
                </a:cubicBezTo>
                <a:cubicBezTo>
                  <a:pt x="2073961" y="392649"/>
                  <a:pt x="2073528" y="390008"/>
                  <a:pt x="2072661" y="387944"/>
                </a:cubicBezTo>
                <a:cubicBezTo>
                  <a:pt x="2071794" y="385880"/>
                  <a:pt x="2070452" y="384270"/>
                  <a:pt x="2068636" y="383115"/>
                </a:cubicBezTo>
                <a:cubicBezTo>
                  <a:pt x="2066820" y="381959"/>
                  <a:pt x="2064488" y="381175"/>
                  <a:pt x="2061640" y="380762"/>
                </a:cubicBezTo>
                <a:cubicBezTo>
                  <a:pt x="2058792" y="380349"/>
                  <a:pt x="2055387" y="380143"/>
                  <a:pt x="2051425" y="380143"/>
                </a:cubicBezTo>
                <a:close/>
                <a:moveTo>
                  <a:pt x="1270241" y="380143"/>
                </a:moveTo>
                <a:lnTo>
                  <a:pt x="1270241" y="412585"/>
                </a:lnTo>
                <a:lnTo>
                  <a:pt x="1279900" y="412585"/>
                </a:lnTo>
                <a:cubicBezTo>
                  <a:pt x="1283862" y="412585"/>
                  <a:pt x="1287267" y="412399"/>
                  <a:pt x="1290115" y="412028"/>
                </a:cubicBezTo>
                <a:cubicBezTo>
                  <a:pt x="1292963" y="411656"/>
                  <a:pt x="1295295" y="410893"/>
                  <a:pt x="1297111" y="409737"/>
                </a:cubicBezTo>
                <a:cubicBezTo>
                  <a:pt x="1298928" y="408581"/>
                  <a:pt x="1300269" y="406889"/>
                  <a:pt x="1301136" y="404660"/>
                </a:cubicBezTo>
                <a:cubicBezTo>
                  <a:pt x="1302002" y="402431"/>
                  <a:pt x="1302436" y="399501"/>
                  <a:pt x="1302436" y="395869"/>
                </a:cubicBezTo>
                <a:cubicBezTo>
                  <a:pt x="1302436" y="392649"/>
                  <a:pt x="1302002" y="390008"/>
                  <a:pt x="1301136" y="387944"/>
                </a:cubicBezTo>
                <a:cubicBezTo>
                  <a:pt x="1300269" y="385880"/>
                  <a:pt x="1298928" y="384270"/>
                  <a:pt x="1297111" y="383115"/>
                </a:cubicBezTo>
                <a:cubicBezTo>
                  <a:pt x="1295295" y="381959"/>
                  <a:pt x="1292963" y="381175"/>
                  <a:pt x="1290115" y="380762"/>
                </a:cubicBezTo>
                <a:cubicBezTo>
                  <a:pt x="1287267" y="380349"/>
                  <a:pt x="1283862" y="380143"/>
                  <a:pt x="1279900" y="380143"/>
                </a:cubicBezTo>
                <a:close/>
                <a:moveTo>
                  <a:pt x="822566" y="380143"/>
                </a:moveTo>
                <a:lnTo>
                  <a:pt x="822566" y="446637"/>
                </a:lnTo>
                <a:lnTo>
                  <a:pt x="835939" y="446637"/>
                </a:lnTo>
                <a:cubicBezTo>
                  <a:pt x="840397" y="446637"/>
                  <a:pt x="844483" y="446121"/>
                  <a:pt x="848198" y="445089"/>
                </a:cubicBezTo>
                <a:cubicBezTo>
                  <a:pt x="851913" y="444057"/>
                  <a:pt x="855112" y="442282"/>
                  <a:pt x="857795" y="439765"/>
                </a:cubicBezTo>
                <a:cubicBezTo>
                  <a:pt x="860477" y="437247"/>
                  <a:pt x="862541" y="433842"/>
                  <a:pt x="863986" y="429549"/>
                </a:cubicBezTo>
                <a:cubicBezTo>
                  <a:pt x="865430" y="425256"/>
                  <a:pt x="866153" y="419891"/>
                  <a:pt x="866153" y="413452"/>
                </a:cubicBezTo>
                <a:cubicBezTo>
                  <a:pt x="866153" y="406600"/>
                  <a:pt x="865389" y="401007"/>
                  <a:pt x="863862" y="396673"/>
                </a:cubicBezTo>
                <a:cubicBezTo>
                  <a:pt x="862335" y="392340"/>
                  <a:pt x="860230" y="388955"/>
                  <a:pt x="857547" y="386520"/>
                </a:cubicBezTo>
                <a:cubicBezTo>
                  <a:pt x="854864" y="384085"/>
                  <a:pt x="851686" y="382413"/>
                  <a:pt x="848012" y="381505"/>
                </a:cubicBezTo>
                <a:cubicBezTo>
                  <a:pt x="844339" y="380597"/>
                  <a:pt x="840315" y="380143"/>
                  <a:pt x="835939" y="380143"/>
                </a:cubicBezTo>
                <a:close/>
                <a:moveTo>
                  <a:pt x="727316" y="380143"/>
                </a:moveTo>
                <a:lnTo>
                  <a:pt x="727316" y="446637"/>
                </a:lnTo>
                <a:lnTo>
                  <a:pt x="740690" y="446637"/>
                </a:lnTo>
                <a:cubicBezTo>
                  <a:pt x="745147" y="446637"/>
                  <a:pt x="749233" y="446121"/>
                  <a:pt x="752948" y="445089"/>
                </a:cubicBezTo>
                <a:cubicBezTo>
                  <a:pt x="756663" y="444057"/>
                  <a:pt x="759862" y="442282"/>
                  <a:pt x="762545" y="439765"/>
                </a:cubicBezTo>
                <a:cubicBezTo>
                  <a:pt x="765227" y="437247"/>
                  <a:pt x="767291" y="433842"/>
                  <a:pt x="768736" y="429549"/>
                </a:cubicBezTo>
                <a:cubicBezTo>
                  <a:pt x="770180" y="425256"/>
                  <a:pt x="770903" y="419891"/>
                  <a:pt x="770903" y="413452"/>
                </a:cubicBezTo>
                <a:cubicBezTo>
                  <a:pt x="770903" y="406600"/>
                  <a:pt x="770139" y="401007"/>
                  <a:pt x="768612" y="396673"/>
                </a:cubicBezTo>
                <a:cubicBezTo>
                  <a:pt x="767085" y="392340"/>
                  <a:pt x="764980" y="388955"/>
                  <a:pt x="762297" y="386520"/>
                </a:cubicBezTo>
                <a:cubicBezTo>
                  <a:pt x="759614" y="384085"/>
                  <a:pt x="756436" y="382413"/>
                  <a:pt x="752762" y="381505"/>
                </a:cubicBezTo>
                <a:cubicBezTo>
                  <a:pt x="749089" y="380597"/>
                  <a:pt x="745065" y="380143"/>
                  <a:pt x="740690" y="380143"/>
                </a:cubicBezTo>
                <a:close/>
                <a:moveTo>
                  <a:pt x="1722269" y="378657"/>
                </a:moveTo>
                <a:cubicBezTo>
                  <a:pt x="1717069" y="378657"/>
                  <a:pt x="1712817" y="379359"/>
                  <a:pt x="1709515" y="380762"/>
                </a:cubicBezTo>
                <a:cubicBezTo>
                  <a:pt x="1706213" y="382165"/>
                  <a:pt x="1703634" y="384291"/>
                  <a:pt x="1701776" y="387139"/>
                </a:cubicBezTo>
                <a:cubicBezTo>
                  <a:pt x="1699919" y="389987"/>
                  <a:pt x="1698639" y="393598"/>
                  <a:pt x="1697938" y="397974"/>
                </a:cubicBezTo>
                <a:cubicBezTo>
                  <a:pt x="1697236" y="402349"/>
                  <a:pt x="1696885" y="407508"/>
                  <a:pt x="1696885" y="413452"/>
                </a:cubicBezTo>
                <a:cubicBezTo>
                  <a:pt x="1696885" y="419560"/>
                  <a:pt x="1697236" y="424802"/>
                  <a:pt x="1697938" y="429178"/>
                </a:cubicBezTo>
                <a:cubicBezTo>
                  <a:pt x="1698639" y="433553"/>
                  <a:pt x="1699919" y="437144"/>
                  <a:pt x="1701776" y="439950"/>
                </a:cubicBezTo>
                <a:cubicBezTo>
                  <a:pt x="1703634" y="442757"/>
                  <a:pt x="1706213" y="444821"/>
                  <a:pt x="1709515" y="446142"/>
                </a:cubicBezTo>
                <a:cubicBezTo>
                  <a:pt x="1712817" y="447462"/>
                  <a:pt x="1717069" y="448123"/>
                  <a:pt x="1722269" y="448123"/>
                </a:cubicBezTo>
                <a:cubicBezTo>
                  <a:pt x="1727552" y="448123"/>
                  <a:pt x="1731845" y="447462"/>
                  <a:pt x="1735147" y="446142"/>
                </a:cubicBezTo>
                <a:cubicBezTo>
                  <a:pt x="1738449" y="444821"/>
                  <a:pt x="1741029" y="442757"/>
                  <a:pt x="1742886" y="439950"/>
                </a:cubicBezTo>
                <a:cubicBezTo>
                  <a:pt x="1744744" y="437144"/>
                  <a:pt x="1746023" y="433553"/>
                  <a:pt x="1746725" y="429178"/>
                </a:cubicBezTo>
                <a:cubicBezTo>
                  <a:pt x="1747426" y="424802"/>
                  <a:pt x="1747777" y="419560"/>
                  <a:pt x="1747777" y="413452"/>
                </a:cubicBezTo>
                <a:cubicBezTo>
                  <a:pt x="1747777" y="407508"/>
                  <a:pt x="1747426" y="402349"/>
                  <a:pt x="1746725" y="397974"/>
                </a:cubicBezTo>
                <a:cubicBezTo>
                  <a:pt x="1746023" y="393598"/>
                  <a:pt x="1744744" y="389987"/>
                  <a:pt x="1742886" y="387139"/>
                </a:cubicBezTo>
                <a:cubicBezTo>
                  <a:pt x="1741029" y="384291"/>
                  <a:pt x="1738449" y="382165"/>
                  <a:pt x="1735147" y="380762"/>
                </a:cubicBezTo>
                <a:cubicBezTo>
                  <a:pt x="1731845" y="379359"/>
                  <a:pt x="1727552" y="378657"/>
                  <a:pt x="1722269" y="378657"/>
                </a:cubicBezTo>
                <a:close/>
                <a:moveTo>
                  <a:pt x="1522244" y="378657"/>
                </a:moveTo>
                <a:cubicBezTo>
                  <a:pt x="1517044" y="378657"/>
                  <a:pt x="1512792" y="379359"/>
                  <a:pt x="1509490" y="380762"/>
                </a:cubicBezTo>
                <a:cubicBezTo>
                  <a:pt x="1506188" y="382165"/>
                  <a:pt x="1503609" y="384291"/>
                  <a:pt x="1501751" y="387139"/>
                </a:cubicBezTo>
                <a:cubicBezTo>
                  <a:pt x="1499894" y="389987"/>
                  <a:pt x="1498614" y="393598"/>
                  <a:pt x="1497913" y="397974"/>
                </a:cubicBezTo>
                <a:cubicBezTo>
                  <a:pt x="1497211" y="402349"/>
                  <a:pt x="1496860" y="407508"/>
                  <a:pt x="1496860" y="413452"/>
                </a:cubicBezTo>
                <a:cubicBezTo>
                  <a:pt x="1496860" y="419560"/>
                  <a:pt x="1497211" y="424802"/>
                  <a:pt x="1497913" y="429178"/>
                </a:cubicBezTo>
                <a:cubicBezTo>
                  <a:pt x="1498614" y="433553"/>
                  <a:pt x="1499894" y="437144"/>
                  <a:pt x="1501751" y="439950"/>
                </a:cubicBezTo>
                <a:cubicBezTo>
                  <a:pt x="1503609" y="442757"/>
                  <a:pt x="1506188" y="444821"/>
                  <a:pt x="1509490" y="446142"/>
                </a:cubicBezTo>
                <a:cubicBezTo>
                  <a:pt x="1512792" y="447462"/>
                  <a:pt x="1517044" y="448123"/>
                  <a:pt x="1522244" y="448123"/>
                </a:cubicBezTo>
                <a:cubicBezTo>
                  <a:pt x="1527528" y="448123"/>
                  <a:pt x="1531820" y="447462"/>
                  <a:pt x="1535122" y="446142"/>
                </a:cubicBezTo>
                <a:cubicBezTo>
                  <a:pt x="1538424" y="444821"/>
                  <a:pt x="1541004" y="442757"/>
                  <a:pt x="1542861" y="439950"/>
                </a:cubicBezTo>
                <a:cubicBezTo>
                  <a:pt x="1544719" y="437144"/>
                  <a:pt x="1545998" y="433553"/>
                  <a:pt x="1546700" y="429178"/>
                </a:cubicBezTo>
                <a:cubicBezTo>
                  <a:pt x="1547401" y="424802"/>
                  <a:pt x="1547752" y="419560"/>
                  <a:pt x="1547752" y="413452"/>
                </a:cubicBezTo>
                <a:cubicBezTo>
                  <a:pt x="1547752" y="407508"/>
                  <a:pt x="1547401" y="402349"/>
                  <a:pt x="1546700" y="397974"/>
                </a:cubicBezTo>
                <a:cubicBezTo>
                  <a:pt x="1545998" y="393598"/>
                  <a:pt x="1544719" y="389987"/>
                  <a:pt x="1542861" y="387139"/>
                </a:cubicBezTo>
                <a:cubicBezTo>
                  <a:pt x="1541004" y="384291"/>
                  <a:pt x="1538424" y="382165"/>
                  <a:pt x="1535122" y="380762"/>
                </a:cubicBezTo>
                <a:cubicBezTo>
                  <a:pt x="1531820" y="379359"/>
                  <a:pt x="1527528" y="378657"/>
                  <a:pt x="1522244" y="378657"/>
                </a:cubicBezTo>
                <a:close/>
                <a:moveTo>
                  <a:pt x="1093619" y="378657"/>
                </a:moveTo>
                <a:cubicBezTo>
                  <a:pt x="1088419" y="378657"/>
                  <a:pt x="1084167" y="379359"/>
                  <a:pt x="1080865" y="380762"/>
                </a:cubicBezTo>
                <a:cubicBezTo>
                  <a:pt x="1077563" y="382165"/>
                  <a:pt x="1074984" y="384291"/>
                  <a:pt x="1073126" y="387139"/>
                </a:cubicBezTo>
                <a:cubicBezTo>
                  <a:pt x="1071269" y="389987"/>
                  <a:pt x="1069989" y="393598"/>
                  <a:pt x="1069288" y="397974"/>
                </a:cubicBezTo>
                <a:cubicBezTo>
                  <a:pt x="1068586" y="402349"/>
                  <a:pt x="1068235" y="407508"/>
                  <a:pt x="1068235" y="413452"/>
                </a:cubicBezTo>
                <a:cubicBezTo>
                  <a:pt x="1068235" y="419560"/>
                  <a:pt x="1068586" y="424802"/>
                  <a:pt x="1069288" y="429178"/>
                </a:cubicBezTo>
                <a:cubicBezTo>
                  <a:pt x="1069989" y="433553"/>
                  <a:pt x="1071269" y="437144"/>
                  <a:pt x="1073126" y="439950"/>
                </a:cubicBezTo>
                <a:cubicBezTo>
                  <a:pt x="1074984" y="442757"/>
                  <a:pt x="1077563" y="444821"/>
                  <a:pt x="1080865" y="446142"/>
                </a:cubicBezTo>
                <a:cubicBezTo>
                  <a:pt x="1084167" y="447462"/>
                  <a:pt x="1088419" y="448123"/>
                  <a:pt x="1093619" y="448123"/>
                </a:cubicBezTo>
                <a:cubicBezTo>
                  <a:pt x="1098902" y="448123"/>
                  <a:pt x="1103195" y="447462"/>
                  <a:pt x="1106497" y="446142"/>
                </a:cubicBezTo>
                <a:cubicBezTo>
                  <a:pt x="1109799" y="444821"/>
                  <a:pt x="1112379" y="442757"/>
                  <a:pt x="1114236" y="439950"/>
                </a:cubicBezTo>
                <a:cubicBezTo>
                  <a:pt x="1116094" y="437144"/>
                  <a:pt x="1117373" y="433553"/>
                  <a:pt x="1118075" y="429178"/>
                </a:cubicBezTo>
                <a:cubicBezTo>
                  <a:pt x="1118776" y="424802"/>
                  <a:pt x="1119127" y="419560"/>
                  <a:pt x="1119127" y="413452"/>
                </a:cubicBezTo>
                <a:cubicBezTo>
                  <a:pt x="1119127" y="407508"/>
                  <a:pt x="1118776" y="402349"/>
                  <a:pt x="1118075" y="397974"/>
                </a:cubicBezTo>
                <a:cubicBezTo>
                  <a:pt x="1117373" y="393598"/>
                  <a:pt x="1116094" y="389987"/>
                  <a:pt x="1114236" y="387139"/>
                </a:cubicBezTo>
                <a:cubicBezTo>
                  <a:pt x="1112379" y="384291"/>
                  <a:pt x="1109799" y="382165"/>
                  <a:pt x="1106497" y="380762"/>
                </a:cubicBezTo>
                <a:cubicBezTo>
                  <a:pt x="1103195" y="379359"/>
                  <a:pt x="1098902" y="378657"/>
                  <a:pt x="1093619" y="378657"/>
                </a:cubicBezTo>
                <a:close/>
                <a:moveTo>
                  <a:pt x="2125872" y="370484"/>
                </a:moveTo>
                <a:lnTo>
                  <a:pt x="2173668" y="370484"/>
                </a:lnTo>
                <a:lnTo>
                  <a:pt x="2173668" y="380390"/>
                </a:lnTo>
                <a:lnTo>
                  <a:pt x="2137016" y="380390"/>
                </a:lnTo>
                <a:lnTo>
                  <a:pt x="2137016" y="407013"/>
                </a:lnTo>
                <a:lnTo>
                  <a:pt x="2171192" y="407013"/>
                </a:lnTo>
                <a:lnTo>
                  <a:pt x="2171192" y="416424"/>
                </a:lnTo>
                <a:lnTo>
                  <a:pt x="2137016" y="416424"/>
                </a:lnTo>
                <a:lnTo>
                  <a:pt x="2137016" y="446389"/>
                </a:lnTo>
                <a:lnTo>
                  <a:pt x="2176764" y="446389"/>
                </a:lnTo>
                <a:lnTo>
                  <a:pt x="2176764" y="456419"/>
                </a:lnTo>
                <a:lnTo>
                  <a:pt x="2125872" y="456419"/>
                </a:lnTo>
                <a:close/>
                <a:moveTo>
                  <a:pt x="2030622" y="370484"/>
                </a:moveTo>
                <a:lnTo>
                  <a:pt x="2052415" y="370484"/>
                </a:lnTo>
                <a:cubicBezTo>
                  <a:pt x="2058441" y="370484"/>
                  <a:pt x="2063539" y="370918"/>
                  <a:pt x="2067708" y="371785"/>
                </a:cubicBezTo>
                <a:cubicBezTo>
                  <a:pt x="2071876" y="372651"/>
                  <a:pt x="2075261" y="374075"/>
                  <a:pt x="2077861" y="376057"/>
                </a:cubicBezTo>
                <a:cubicBezTo>
                  <a:pt x="2080462" y="378038"/>
                  <a:pt x="2082340" y="380659"/>
                  <a:pt x="2083495" y="383920"/>
                </a:cubicBezTo>
                <a:cubicBezTo>
                  <a:pt x="2084651" y="387180"/>
                  <a:pt x="2085229" y="391163"/>
                  <a:pt x="2085229" y="395869"/>
                </a:cubicBezTo>
                <a:cubicBezTo>
                  <a:pt x="2085229" y="403298"/>
                  <a:pt x="2083784" y="408932"/>
                  <a:pt x="2080895" y="412771"/>
                </a:cubicBezTo>
                <a:cubicBezTo>
                  <a:pt x="2078006" y="416609"/>
                  <a:pt x="2073589" y="419189"/>
                  <a:pt x="2067646" y="420510"/>
                </a:cubicBezTo>
                <a:lnTo>
                  <a:pt x="2093401" y="456419"/>
                </a:lnTo>
                <a:lnTo>
                  <a:pt x="2080276" y="456419"/>
                </a:lnTo>
                <a:lnTo>
                  <a:pt x="2056625" y="421748"/>
                </a:lnTo>
                <a:cubicBezTo>
                  <a:pt x="2055965" y="421831"/>
                  <a:pt x="2055284" y="421872"/>
                  <a:pt x="2054582" y="421872"/>
                </a:cubicBezTo>
                <a:cubicBezTo>
                  <a:pt x="2053881" y="421872"/>
                  <a:pt x="2053158" y="421872"/>
                  <a:pt x="2052415" y="421872"/>
                </a:cubicBezTo>
                <a:lnTo>
                  <a:pt x="2041766" y="421872"/>
                </a:lnTo>
                <a:lnTo>
                  <a:pt x="2041766" y="456419"/>
                </a:lnTo>
                <a:lnTo>
                  <a:pt x="2030622" y="456419"/>
                </a:lnTo>
                <a:close/>
                <a:moveTo>
                  <a:pt x="1954422" y="370484"/>
                </a:moveTo>
                <a:lnTo>
                  <a:pt x="2002218" y="370484"/>
                </a:lnTo>
                <a:lnTo>
                  <a:pt x="2002218" y="380390"/>
                </a:lnTo>
                <a:lnTo>
                  <a:pt x="1965566" y="380390"/>
                </a:lnTo>
                <a:lnTo>
                  <a:pt x="1965566" y="407013"/>
                </a:lnTo>
                <a:lnTo>
                  <a:pt x="1999742" y="407013"/>
                </a:lnTo>
                <a:lnTo>
                  <a:pt x="1999742" y="416424"/>
                </a:lnTo>
                <a:lnTo>
                  <a:pt x="1965566" y="416424"/>
                </a:lnTo>
                <a:lnTo>
                  <a:pt x="1965566" y="446389"/>
                </a:lnTo>
                <a:lnTo>
                  <a:pt x="2005314" y="446389"/>
                </a:lnTo>
                <a:lnTo>
                  <a:pt x="2005314" y="456419"/>
                </a:lnTo>
                <a:lnTo>
                  <a:pt x="1954422" y="456419"/>
                </a:lnTo>
                <a:close/>
                <a:moveTo>
                  <a:pt x="1859172" y="370484"/>
                </a:moveTo>
                <a:lnTo>
                  <a:pt x="1870316" y="370484"/>
                </a:lnTo>
                <a:lnTo>
                  <a:pt x="1870316" y="405527"/>
                </a:lnTo>
                <a:lnTo>
                  <a:pt x="1912788" y="405527"/>
                </a:lnTo>
                <a:lnTo>
                  <a:pt x="1912788" y="370484"/>
                </a:lnTo>
                <a:lnTo>
                  <a:pt x="1924056" y="370484"/>
                </a:lnTo>
                <a:lnTo>
                  <a:pt x="1924056" y="456419"/>
                </a:lnTo>
                <a:lnTo>
                  <a:pt x="1912788" y="456419"/>
                </a:lnTo>
                <a:lnTo>
                  <a:pt x="1912788" y="414814"/>
                </a:lnTo>
                <a:lnTo>
                  <a:pt x="1870316" y="414814"/>
                </a:lnTo>
                <a:lnTo>
                  <a:pt x="1870316" y="456419"/>
                </a:lnTo>
                <a:lnTo>
                  <a:pt x="1859172" y="456419"/>
                </a:lnTo>
                <a:close/>
                <a:moveTo>
                  <a:pt x="1411497" y="370484"/>
                </a:moveTo>
                <a:lnTo>
                  <a:pt x="1422641" y="370484"/>
                </a:lnTo>
                <a:lnTo>
                  <a:pt x="1422641" y="446389"/>
                </a:lnTo>
                <a:lnTo>
                  <a:pt x="1459913" y="446389"/>
                </a:lnTo>
                <a:lnTo>
                  <a:pt x="1459913" y="456419"/>
                </a:lnTo>
                <a:lnTo>
                  <a:pt x="1411497" y="456419"/>
                </a:lnTo>
                <a:close/>
                <a:moveTo>
                  <a:pt x="1259097" y="370484"/>
                </a:moveTo>
                <a:lnTo>
                  <a:pt x="1280890" y="370484"/>
                </a:lnTo>
                <a:cubicBezTo>
                  <a:pt x="1286916" y="370484"/>
                  <a:pt x="1292014" y="370918"/>
                  <a:pt x="1296183" y="371785"/>
                </a:cubicBezTo>
                <a:cubicBezTo>
                  <a:pt x="1300351" y="372651"/>
                  <a:pt x="1303736" y="374075"/>
                  <a:pt x="1306336" y="376057"/>
                </a:cubicBezTo>
                <a:cubicBezTo>
                  <a:pt x="1308937" y="378038"/>
                  <a:pt x="1310815" y="380659"/>
                  <a:pt x="1311970" y="383920"/>
                </a:cubicBezTo>
                <a:cubicBezTo>
                  <a:pt x="1313126" y="387180"/>
                  <a:pt x="1313704" y="391163"/>
                  <a:pt x="1313704" y="395869"/>
                </a:cubicBezTo>
                <a:cubicBezTo>
                  <a:pt x="1313704" y="403298"/>
                  <a:pt x="1312259" y="408932"/>
                  <a:pt x="1309370" y="412771"/>
                </a:cubicBezTo>
                <a:cubicBezTo>
                  <a:pt x="1306481" y="416609"/>
                  <a:pt x="1302064" y="419189"/>
                  <a:pt x="1296121" y="420510"/>
                </a:cubicBezTo>
                <a:lnTo>
                  <a:pt x="1321876" y="456419"/>
                </a:lnTo>
                <a:lnTo>
                  <a:pt x="1308751" y="456419"/>
                </a:lnTo>
                <a:lnTo>
                  <a:pt x="1285100" y="421748"/>
                </a:lnTo>
                <a:cubicBezTo>
                  <a:pt x="1284440" y="421831"/>
                  <a:pt x="1283759" y="421872"/>
                  <a:pt x="1283057" y="421872"/>
                </a:cubicBezTo>
                <a:cubicBezTo>
                  <a:pt x="1282356" y="421872"/>
                  <a:pt x="1281633" y="421872"/>
                  <a:pt x="1280890" y="421872"/>
                </a:cubicBezTo>
                <a:lnTo>
                  <a:pt x="1270241" y="421872"/>
                </a:lnTo>
                <a:lnTo>
                  <a:pt x="1270241" y="456419"/>
                </a:lnTo>
                <a:lnTo>
                  <a:pt x="1259097" y="456419"/>
                </a:lnTo>
                <a:close/>
                <a:moveTo>
                  <a:pt x="1163476" y="370484"/>
                </a:moveTo>
                <a:lnTo>
                  <a:pt x="1174496" y="370484"/>
                </a:lnTo>
                <a:lnTo>
                  <a:pt x="1174496" y="426206"/>
                </a:lnTo>
                <a:cubicBezTo>
                  <a:pt x="1174496" y="430333"/>
                  <a:pt x="1174868" y="433780"/>
                  <a:pt x="1175610" y="436545"/>
                </a:cubicBezTo>
                <a:cubicBezTo>
                  <a:pt x="1176353" y="439311"/>
                  <a:pt x="1177571" y="441519"/>
                  <a:pt x="1179263" y="443170"/>
                </a:cubicBezTo>
                <a:cubicBezTo>
                  <a:pt x="1180956" y="444821"/>
                  <a:pt x="1183164" y="446018"/>
                  <a:pt x="1185888" y="446761"/>
                </a:cubicBezTo>
                <a:cubicBezTo>
                  <a:pt x="1188612" y="447504"/>
                  <a:pt x="1191955" y="447875"/>
                  <a:pt x="1195918" y="447875"/>
                </a:cubicBezTo>
                <a:cubicBezTo>
                  <a:pt x="1200045" y="447875"/>
                  <a:pt x="1203492" y="447504"/>
                  <a:pt x="1206257" y="446761"/>
                </a:cubicBezTo>
                <a:cubicBezTo>
                  <a:pt x="1209023" y="446018"/>
                  <a:pt x="1211231" y="444821"/>
                  <a:pt x="1212882" y="443170"/>
                </a:cubicBezTo>
                <a:cubicBezTo>
                  <a:pt x="1214533" y="441519"/>
                  <a:pt x="1215688" y="439311"/>
                  <a:pt x="1216349" y="436545"/>
                </a:cubicBezTo>
                <a:cubicBezTo>
                  <a:pt x="1217009" y="433780"/>
                  <a:pt x="1217339" y="430333"/>
                  <a:pt x="1217339" y="426206"/>
                </a:cubicBezTo>
                <a:lnTo>
                  <a:pt x="1217339" y="370484"/>
                </a:lnTo>
                <a:lnTo>
                  <a:pt x="1228360" y="370484"/>
                </a:lnTo>
                <a:lnTo>
                  <a:pt x="1228360" y="428682"/>
                </a:lnTo>
                <a:cubicBezTo>
                  <a:pt x="1228360" y="438836"/>
                  <a:pt x="1225636" y="446203"/>
                  <a:pt x="1220187" y="450785"/>
                </a:cubicBezTo>
                <a:cubicBezTo>
                  <a:pt x="1214739" y="455367"/>
                  <a:pt x="1206608" y="457657"/>
                  <a:pt x="1195794" y="457657"/>
                </a:cubicBezTo>
                <a:cubicBezTo>
                  <a:pt x="1184980" y="457657"/>
                  <a:pt x="1176890" y="455449"/>
                  <a:pt x="1171524" y="451033"/>
                </a:cubicBezTo>
                <a:cubicBezTo>
                  <a:pt x="1166159" y="446616"/>
                  <a:pt x="1163476" y="439166"/>
                  <a:pt x="1163476" y="428682"/>
                </a:cubicBezTo>
                <a:close/>
                <a:moveTo>
                  <a:pt x="962698" y="370484"/>
                </a:moveTo>
                <a:lnTo>
                  <a:pt x="975576" y="370484"/>
                </a:lnTo>
                <a:lnTo>
                  <a:pt x="998731" y="409366"/>
                </a:lnTo>
                <a:lnTo>
                  <a:pt x="999474" y="409366"/>
                </a:lnTo>
                <a:lnTo>
                  <a:pt x="1022506" y="370484"/>
                </a:lnTo>
                <a:lnTo>
                  <a:pt x="1034764" y="370484"/>
                </a:lnTo>
                <a:lnTo>
                  <a:pt x="1004180" y="419395"/>
                </a:lnTo>
                <a:lnTo>
                  <a:pt x="1004180" y="456419"/>
                </a:lnTo>
                <a:lnTo>
                  <a:pt x="993035" y="456419"/>
                </a:lnTo>
                <a:lnTo>
                  <a:pt x="993035" y="419519"/>
                </a:lnTo>
                <a:close/>
                <a:moveTo>
                  <a:pt x="811422" y="370484"/>
                </a:moveTo>
                <a:lnTo>
                  <a:pt x="836187" y="370484"/>
                </a:lnTo>
                <a:cubicBezTo>
                  <a:pt x="842378" y="370484"/>
                  <a:pt x="848012" y="371042"/>
                  <a:pt x="853089" y="372156"/>
                </a:cubicBezTo>
                <a:cubicBezTo>
                  <a:pt x="858166" y="373271"/>
                  <a:pt x="862521" y="375396"/>
                  <a:pt x="866153" y="378533"/>
                </a:cubicBezTo>
                <a:cubicBezTo>
                  <a:pt x="869785" y="381670"/>
                  <a:pt x="872612" y="386045"/>
                  <a:pt x="874635" y="391659"/>
                </a:cubicBezTo>
                <a:cubicBezTo>
                  <a:pt x="876657" y="397272"/>
                  <a:pt x="877669" y="404536"/>
                  <a:pt x="877669" y="413452"/>
                </a:cubicBezTo>
                <a:cubicBezTo>
                  <a:pt x="877669" y="421789"/>
                  <a:pt x="876657" y="428703"/>
                  <a:pt x="874635" y="434192"/>
                </a:cubicBezTo>
                <a:cubicBezTo>
                  <a:pt x="872612" y="439682"/>
                  <a:pt x="869785" y="444078"/>
                  <a:pt x="866153" y="447380"/>
                </a:cubicBezTo>
                <a:cubicBezTo>
                  <a:pt x="862521" y="450682"/>
                  <a:pt x="858166" y="453014"/>
                  <a:pt x="853089" y="454376"/>
                </a:cubicBezTo>
                <a:cubicBezTo>
                  <a:pt x="848012" y="455738"/>
                  <a:pt x="842378" y="456419"/>
                  <a:pt x="836187" y="456419"/>
                </a:cubicBezTo>
                <a:lnTo>
                  <a:pt x="811422" y="456419"/>
                </a:lnTo>
                <a:close/>
                <a:moveTo>
                  <a:pt x="716172" y="370484"/>
                </a:moveTo>
                <a:lnTo>
                  <a:pt x="740937" y="370484"/>
                </a:lnTo>
                <a:cubicBezTo>
                  <a:pt x="747128" y="370484"/>
                  <a:pt x="752762" y="371042"/>
                  <a:pt x="757839" y="372156"/>
                </a:cubicBezTo>
                <a:cubicBezTo>
                  <a:pt x="762916" y="373271"/>
                  <a:pt x="767271" y="375396"/>
                  <a:pt x="770903" y="378533"/>
                </a:cubicBezTo>
                <a:cubicBezTo>
                  <a:pt x="774535" y="381670"/>
                  <a:pt x="777362" y="386045"/>
                  <a:pt x="779385" y="391659"/>
                </a:cubicBezTo>
                <a:cubicBezTo>
                  <a:pt x="781407" y="397272"/>
                  <a:pt x="782419" y="404536"/>
                  <a:pt x="782419" y="413452"/>
                </a:cubicBezTo>
                <a:cubicBezTo>
                  <a:pt x="782419" y="421789"/>
                  <a:pt x="781407" y="428703"/>
                  <a:pt x="779385" y="434192"/>
                </a:cubicBezTo>
                <a:cubicBezTo>
                  <a:pt x="777362" y="439682"/>
                  <a:pt x="774535" y="444078"/>
                  <a:pt x="770903" y="447380"/>
                </a:cubicBezTo>
                <a:cubicBezTo>
                  <a:pt x="767271" y="450682"/>
                  <a:pt x="762916" y="453014"/>
                  <a:pt x="757839" y="454376"/>
                </a:cubicBezTo>
                <a:cubicBezTo>
                  <a:pt x="752762" y="455738"/>
                  <a:pt x="747128" y="456419"/>
                  <a:pt x="740937" y="456419"/>
                </a:cubicBezTo>
                <a:lnTo>
                  <a:pt x="716172" y="456419"/>
                </a:lnTo>
                <a:close/>
                <a:moveTo>
                  <a:pt x="643458" y="370484"/>
                </a:moveTo>
                <a:lnTo>
                  <a:pt x="658317" y="370484"/>
                </a:lnTo>
                <a:lnTo>
                  <a:pt x="690759" y="456419"/>
                </a:lnTo>
                <a:lnTo>
                  <a:pt x="678996" y="456419"/>
                </a:lnTo>
                <a:lnTo>
                  <a:pt x="669709" y="430787"/>
                </a:lnTo>
                <a:lnTo>
                  <a:pt x="631695" y="430787"/>
                </a:lnTo>
                <a:lnTo>
                  <a:pt x="622284" y="456419"/>
                </a:lnTo>
                <a:lnTo>
                  <a:pt x="610892" y="456419"/>
                </a:lnTo>
                <a:close/>
                <a:moveTo>
                  <a:pt x="1722269" y="369246"/>
                </a:moveTo>
                <a:cubicBezTo>
                  <a:pt x="1728378" y="369246"/>
                  <a:pt x="1733744" y="369927"/>
                  <a:pt x="1738367" y="371289"/>
                </a:cubicBezTo>
                <a:cubicBezTo>
                  <a:pt x="1742989" y="372651"/>
                  <a:pt x="1746848" y="375025"/>
                  <a:pt x="1749944" y="378409"/>
                </a:cubicBezTo>
                <a:cubicBezTo>
                  <a:pt x="1753040" y="381794"/>
                  <a:pt x="1755372" y="386313"/>
                  <a:pt x="1756940" y="391968"/>
                </a:cubicBezTo>
                <a:cubicBezTo>
                  <a:pt x="1758509" y="397623"/>
                  <a:pt x="1759293" y="404784"/>
                  <a:pt x="1759293" y="413452"/>
                </a:cubicBezTo>
                <a:cubicBezTo>
                  <a:pt x="1759293" y="422120"/>
                  <a:pt x="1758509" y="429301"/>
                  <a:pt x="1756940" y="434997"/>
                </a:cubicBezTo>
                <a:cubicBezTo>
                  <a:pt x="1755372" y="440693"/>
                  <a:pt x="1753040" y="445213"/>
                  <a:pt x="1749944" y="448556"/>
                </a:cubicBezTo>
                <a:cubicBezTo>
                  <a:pt x="1746848" y="451899"/>
                  <a:pt x="1742989" y="454252"/>
                  <a:pt x="1738367" y="455614"/>
                </a:cubicBezTo>
                <a:cubicBezTo>
                  <a:pt x="1733744" y="456976"/>
                  <a:pt x="1728378" y="457657"/>
                  <a:pt x="1722269" y="457657"/>
                </a:cubicBezTo>
                <a:cubicBezTo>
                  <a:pt x="1716161" y="457657"/>
                  <a:pt x="1710815" y="456976"/>
                  <a:pt x="1706234" y="455614"/>
                </a:cubicBezTo>
                <a:cubicBezTo>
                  <a:pt x="1701652" y="454252"/>
                  <a:pt x="1697793" y="451899"/>
                  <a:pt x="1694656" y="448556"/>
                </a:cubicBezTo>
                <a:cubicBezTo>
                  <a:pt x="1691519" y="445213"/>
                  <a:pt x="1689167" y="440693"/>
                  <a:pt x="1687598" y="434997"/>
                </a:cubicBezTo>
                <a:cubicBezTo>
                  <a:pt x="1686030" y="429301"/>
                  <a:pt x="1685246" y="422120"/>
                  <a:pt x="1685246" y="413452"/>
                </a:cubicBezTo>
                <a:cubicBezTo>
                  <a:pt x="1685246" y="404784"/>
                  <a:pt x="1686030" y="397623"/>
                  <a:pt x="1687598" y="391968"/>
                </a:cubicBezTo>
                <a:cubicBezTo>
                  <a:pt x="1689167" y="386313"/>
                  <a:pt x="1691519" y="381794"/>
                  <a:pt x="1694656" y="378409"/>
                </a:cubicBezTo>
                <a:cubicBezTo>
                  <a:pt x="1697793" y="375025"/>
                  <a:pt x="1701652" y="372651"/>
                  <a:pt x="1706234" y="371289"/>
                </a:cubicBezTo>
                <a:cubicBezTo>
                  <a:pt x="1710815" y="369927"/>
                  <a:pt x="1716161" y="369246"/>
                  <a:pt x="1722269" y="369246"/>
                </a:cubicBezTo>
                <a:close/>
                <a:moveTo>
                  <a:pt x="1631477" y="369246"/>
                </a:moveTo>
                <a:cubicBezTo>
                  <a:pt x="1633458" y="369246"/>
                  <a:pt x="1635501" y="369329"/>
                  <a:pt x="1637606" y="369494"/>
                </a:cubicBezTo>
                <a:cubicBezTo>
                  <a:pt x="1639711" y="369659"/>
                  <a:pt x="1641754" y="369886"/>
                  <a:pt x="1643736" y="370175"/>
                </a:cubicBezTo>
                <a:cubicBezTo>
                  <a:pt x="1645717" y="370464"/>
                  <a:pt x="1647595" y="370815"/>
                  <a:pt x="1649370" y="371227"/>
                </a:cubicBezTo>
                <a:cubicBezTo>
                  <a:pt x="1651145" y="371640"/>
                  <a:pt x="1652651" y="372094"/>
                  <a:pt x="1653889" y="372590"/>
                </a:cubicBezTo>
                <a:lnTo>
                  <a:pt x="1653889" y="382496"/>
                </a:lnTo>
                <a:cubicBezTo>
                  <a:pt x="1651000" y="381340"/>
                  <a:pt x="1647719" y="380473"/>
                  <a:pt x="1644045" y="379895"/>
                </a:cubicBezTo>
                <a:cubicBezTo>
                  <a:pt x="1640372" y="379317"/>
                  <a:pt x="1636347" y="379028"/>
                  <a:pt x="1631972" y="379028"/>
                </a:cubicBezTo>
                <a:cubicBezTo>
                  <a:pt x="1627184" y="379028"/>
                  <a:pt x="1622912" y="379524"/>
                  <a:pt x="1619156" y="380514"/>
                </a:cubicBezTo>
                <a:cubicBezTo>
                  <a:pt x="1615400" y="381505"/>
                  <a:pt x="1612222" y="383280"/>
                  <a:pt x="1609622" y="385839"/>
                </a:cubicBezTo>
                <a:cubicBezTo>
                  <a:pt x="1607022" y="388398"/>
                  <a:pt x="1605040" y="391906"/>
                  <a:pt x="1603678" y="396364"/>
                </a:cubicBezTo>
                <a:cubicBezTo>
                  <a:pt x="1602316" y="400822"/>
                  <a:pt x="1601635" y="406518"/>
                  <a:pt x="1601635" y="413452"/>
                </a:cubicBezTo>
                <a:cubicBezTo>
                  <a:pt x="1601635" y="420799"/>
                  <a:pt x="1602275" y="426722"/>
                  <a:pt x="1603554" y="431221"/>
                </a:cubicBezTo>
                <a:cubicBezTo>
                  <a:pt x="1604834" y="435720"/>
                  <a:pt x="1606753" y="439207"/>
                  <a:pt x="1609312" y="441684"/>
                </a:cubicBezTo>
                <a:cubicBezTo>
                  <a:pt x="1611871" y="444160"/>
                  <a:pt x="1614988" y="445832"/>
                  <a:pt x="1618661" y="446699"/>
                </a:cubicBezTo>
                <a:cubicBezTo>
                  <a:pt x="1622335" y="447566"/>
                  <a:pt x="1626607" y="447999"/>
                  <a:pt x="1631477" y="447999"/>
                </a:cubicBezTo>
                <a:cubicBezTo>
                  <a:pt x="1633458" y="447999"/>
                  <a:pt x="1635790" y="447875"/>
                  <a:pt x="1638473" y="447627"/>
                </a:cubicBezTo>
                <a:cubicBezTo>
                  <a:pt x="1641156" y="447380"/>
                  <a:pt x="1643488" y="446967"/>
                  <a:pt x="1645469" y="446389"/>
                </a:cubicBezTo>
                <a:lnTo>
                  <a:pt x="1645469" y="419767"/>
                </a:lnTo>
                <a:lnTo>
                  <a:pt x="1628258" y="419767"/>
                </a:lnTo>
                <a:lnTo>
                  <a:pt x="1628258" y="410356"/>
                </a:lnTo>
                <a:lnTo>
                  <a:pt x="1656118" y="410356"/>
                </a:lnTo>
                <a:lnTo>
                  <a:pt x="1656118" y="454066"/>
                </a:lnTo>
                <a:cubicBezTo>
                  <a:pt x="1652981" y="455057"/>
                  <a:pt x="1649246" y="455903"/>
                  <a:pt x="1644912" y="456605"/>
                </a:cubicBezTo>
                <a:cubicBezTo>
                  <a:pt x="1640578" y="457306"/>
                  <a:pt x="1635687" y="457657"/>
                  <a:pt x="1630239" y="457657"/>
                </a:cubicBezTo>
                <a:cubicBezTo>
                  <a:pt x="1623965" y="457657"/>
                  <a:pt x="1618352" y="457038"/>
                  <a:pt x="1613398" y="455800"/>
                </a:cubicBezTo>
                <a:cubicBezTo>
                  <a:pt x="1608446" y="454562"/>
                  <a:pt x="1604235" y="452312"/>
                  <a:pt x="1600768" y="449051"/>
                </a:cubicBezTo>
                <a:cubicBezTo>
                  <a:pt x="1597301" y="445791"/>
                  <a:pt x="1594639" y="441292"/>
                  <a:pt x="1592782" y="435555"/>
                </a:cubicBezTo>
                <a:cubicBezTo>
                  <a:pt x="1590924" y="429817"/>
                  <a:pt x="1589996" y="422450"/>
                  <a:pt x="1589996" y="413452"/>
                </a:cubicBezTo>
                <a:cubicBezTo>
                  <a:pt x="1589996" y="405197"/>
                  <a:pt x="1590945" y="398242"/>
                  <a:pt x="1592844" y="392587"/>
                </a:cubicBezTo>
                <a:cubicBezTo>
                  <a:pt x="1594742" y="386933"/>
                  <a:pt x="1597466" y="382372"/>
                  <a:pt x="1601016" y="378905"/>
                </a:cubicBezTo>
                <a:cubicBezTo>
                  <a:pt x="1604566" y="375437"/>
                  <a:pt x="1608920" y="372961"/>
                  <a:pt x="1614080" y="371475"/>
                </a:cubicBezTo>
                <a:cubicBezTo>
                  <a:pt x="1619239" y="369989"/>
                  <a:pt x="1625038" y="369246"/>
                  <a:pt x="1631477" y="369246"/>
                </a:cubicBezTo>
                <a:close/>
                <a:moveTo>
                  <a:pt x="1522244" y="369246"/>
                </a:moveTo>
                <a:cubicBezTo>
                  <a:pt x="1528353" y="369246"/>
                  <a:pt x="1533719" y="369927"/>
                  <a:pt x="1538342" y="371289"/>
                </a:cubicBezTo>
                <a:cubicBezTo>
                  <a:pt x="1542964" y="372651"/>
                  <a:pt x="1546824" y="375025"/>
                  <a:pt x="1549919" y="378409"/>
                </a:cubicBezTo>
                <a:cubicBezTo>
                  <a:pt x="1553015" y="381794"/>
                  <a:pt x="1555347" y="386313"/>
                  <a:pt x="1556915" y="391968"/>
                </a:cubicBezTo>
                <a:cubicBezTo>
                  <a:pt x="1558484" y="397623"/>
                  <a:pt x="1559268" y="404784"/>
                  <a:pt x="1559268" y="413452"/>
                </a:cubicBezTo>
                <a:cubicBezTo>
                  <a:pt x="1559268" y="422120"/>
                  <a:pt x="1558484" y="429301"/>
                  <a:pt x="1556915" y="434997"/>
                </a:cubicBezTo>
                <a:cubicBezTo>
                  <a:pt x="1555347" y="440693"/>
                  <a:pt x="1553015" y="445213"/>
                  <a:pt x="1549919" y="448556"/>
                </a:cubicBezTo>
                <a:cubicBezTo>
                  <a:pt x="1546824" y="451899"/>
                  <a:pt x="1542964" y="454252"/>
                  <a:pt x="1538342" y="455614"/>
                </a:cubicBezTo>
                <a:cubicBezTo>
                  <a:pt x="1533719" y="456976"/>
                  <a:pt x="1528353" y="457657"/>
                  <a:pt x="1522244" y="457657"/>
                </a:cubicBezTo>
                <a:cubicBezTo>
                  <a:pt x="1516136" y="457657"/>
                  <a:pt x="1510791" y="456976"/>
                  <a:pt x="1506209" y="455614"/>
                </a:cubicBezTo>
                <a:cubicBezTo>
                  <a:pt x="1501627" y="454252"/>
                  <a:pt x="1497768" y="451899"/>
                  <a:pt x="1494631" y="448556"/>
                </a:cubicBezTo>
                <a:cubicBezTo>
                  <a:pt x="1491494" y="445213"/>
                  <a:pt x="1489142" y="440693"/>
                  <a:pt x="1487573" y="434997"/>
                </a:cubicBezTo>
                <a:cubicBezTo>
                  <a:pt x="1486005" y="429301"/>
                  <a:pt x="1485221" y="422120"/>
                  <a:pt x="1485221" y="413452"/>
                </a:cubicBezTo>
                <a:cubicBezTo>
                  <a:pt x="1485221" y="404784"/>
                  <a:pt x="1486005" y="397623"/>
                  <a:pt x="1487573" y="391968"/>
                </a:cubicBezTo>
                <a:cubicBezTo>
                  <a:pt x="1489142" y="386313"/>
                  <a:pt x="1491494" y="381794"/>
                  <a:pt x="1494631" y="378409"/>
                </a:cubicBezTo>
                <a:cubicBezTo>
                  <a:pt x="1497768" y="375025"/>
                  <a:pt x="1501627" y="372651"/>
                  <a:pt x="1506209" y="371289"/>
                </a:cubicBezTo>
                <a:cubicBezTo>
                  <a:pt x="1510791" y="369927"/>
                  <a:pt x="1516136" y="369246"/>
                  <a:pt x="1522244" y="369246"/>
                </a:cubicBezTo>
                <a:close/>
                <a:moveTo>
                  <a:pt x="1093619" y="369246"/>
                </a:moveTo>
                <a:cubicBezTo>
                  <a:pt x="1099728" y="369246"/>
                  <a:pt x="1105094" y="369927"/>
                  <a:pt x="1109717" y="371289"/>
                </a:cubicBezTo>
                <a:cubicBezTo>
                  <a:pt x="1114339" y="372651"/>
                  <a:pt x="1118199" y="375025"/>
                  <a:pt x="1121294" y="378409"/>
                </a:cubicBezTo>
                <a:cubicBezTo>
                  <a:pt x="1124390" y="381794"/>
                  <a:pt x="1126722" y="386313"/>
                  <a:pt x="1128290" y="391968"/>
                </a:cubicBezTo>
                <a:cubicBezTo>
                  <a:pt x="1129859" y="397623"/>
                  <a:pt x="1130643" y="404784"/>
                  <a:pt x="1130643" y="413452"/>
                </a:cubicBezTo>
                <a:cubicBezTo>
                  <a:pt x="1130643" y="422120"/>
                  <a:pt x="1129859" y="429301"/>
                  <a:pt x="1128290" y="434997"/>
                </a:cubicBezTo>
                <a:cubicBezTo>
                  <a:pt x="1126722" y="440693"/>
                  <a:pt x="1124390" y="445213"/>
                  <a:pt x="1121294" y="448556"/>
                </a:cubicBezTo>
                <a:cubicBezTo>
                  <a:pt x="1118199" y="451899"/>
                  <a:pt x="1114339" y="454252"/>
                  <a:pt x="1109717" y="455614"/>
                </a:cubicBezTo>
                <a:cubicBezTo>
                  <a:pt x="1105094" y="456976"/>
                  <a:pt x="1099728" y="457657"/>
                  <a:pt x="1093619" y="457657"/>
                </a:cubicBezTo>
                <a:cubicBezTo>
                  <a:pt x="1087511" y="457657"/>
                  <a:pt x="1082165" y="456976"/>
                  <a:pt x="1077584" y="455614"/>
                </a:cubicBezTo>
                <a:cubicBezTo>
                  <a:pt x="1073002" y="454252"/>
                  <a:pt x="1069143" y="451899"/>
                  <a:pt x="1066006" y="448556"/>
                </a:cubicBezTo>
                <a:cubicBezTo>
                  <a:pt x="1062869" y="445213"/>
                  <a:pt x="1060517" y="440693"/>
                  <a:pt x="1058948" y="434997"/>
                </a:cubicBezTo>
                <a:cubicBezTo>
                  <a:pt x="1057380" y="429301"/>
                  <a:pt x="1056596" y="422120"/>
                  <a:pt x="1056596" y="413452"/>
                </a:cubicBezTo>
                <a:cubicBezTo>
                  <a:pt x="1056596" y="404784"/>
                  <a:pt x="1057380" y="397623"/>
                  <a:pt x="1058948" y="391968"/>
                </a:cubicBezTo>
                <a:cubicBezTo>
                  <a:pt x="1060517" y="386313"/>
                  <a:pt x="1062869" y="381794"/>
                  <a:pt x="1066006" y="378409"/>
                </a:cubicBezTo>
                <a:cubicBezTo>
                  <a:pt x="1069143" y="375025"/>
                  <a:pt x="1073002" y="372651"/>
                  <a:pt x="1077584" y="371289"/>
                </a:cubicBezTo>
                <a:cubicBezTo>
                  <a:pt x="1082165" y="369927"/>
                  <a:pt x="1087511" y="369246"/>
                  <a:pt x="1093619" y="369246"/>
                </a:cubicBezTo>
                <a:close/>
                <a:moveTo>
                  <a:pt x="184597" y="178247"/>
                </a:moveTo>
                <a:lnTo>
                  <a:pt x="184597" y="300640"/>
                </a:lnTo>
                <a:lnTo>
                  <a:pt x="245794" y="300641"/>
                </a:lnTo>
                <a:cubicBezTo>
                  <a:pt x="279592" y="300641"/>
                  <a:pt x="306991" y="273242"/>
                  <a:pt x="306991" y="239444"/>
                </a:cubicBezTo>
                <a:cubicBezTo>
                  <a:pt x="306991" y="205646"/>
                  <a:pt x="279592" y="178247"/>
                  <a:pt x="245794" y="178247"/>
                </a:cubicBezTo>
                <a:close/>
                <a:moveTo>
                  <a:pt x="239444" y="83694"/>
                </a:moveTo>
                <a:lnTo>
                  <a:pt x="284145" y="131523"/>
                </a:lnTo>
                <a:lnTo>
                  <a:pt x="349575" y="129312"/>
                </a:lnTo>
                <a:lnTo>
                  <a:pt x="347364" y="194742"/>
                </a:lnTo>
                <a:lnTo>
                  <a:pt x="395193" y="239444"/>
                </a:lnTo>
                <a:lnTo>
                  <a:pt x="347364" y="284145"/>
                </a:lnTo>
                <a:lnTo>
                  <a:pt x="349575" y="349575"/>
                </a:lnTo>
                <a:lnTo>
                  <a:pt x="284145" y="347364"/>
                </a:lnTo>
                <a:lnTo>
                  <a:pt x="239444" y="395193"/>
                </a:lnTo>
                <a:lnTo>
                  <a:pt x="194742" y="347364"/>
                </a:lnTo>
                <a:lnTo>
                  <a:pt x="129312" y="349575"/>
                </a:lnTo>
                <a:lnTo>
                  <a:pt x="131523" y="284145"/>
                </a:lnTo>
                <a:lnTo>
                  <a:pt x="83694" y="239444"/>
                </a:lnTo>
                <a:lnTo>
                  <a:pt x="131523" y="194742"/>
                </a:lnTo>
                <a:lnTo>
                  <a:pt x="129312" y="129312"/>
                </a:lnTo>
                <a:lnTo>
                  <a:pt x="194742" y="131523"/>
                </a:lnTo>
                <a:close/>
                <a:moveTo>
                  <a:pt x="2066246" y="48339"/>
                </a:moveTo>
                <a:cubicBezTo>
                  <a:pt x="2055476" y="48339"/>
                  <a:pt x="2046637" y="49762"/>
                  <a:pt x="2039728" y="52606"/>
                </a:cubicBezTo>
                <a:cubicBezTo>
                  <a:pt x="2032819" y="55451"/>
                  <a:pt x="2027434" y="59922"/>
                  <a:pt x="2023574" y="66018"/>
                </a:cubicBezTo>
                <a:cubicBezTo>
                  <a:pt x="2019713" y="72114"/>
                  <a:pt x="2017071" y="79988"/>
                  <a:pt x="2015649" y="89640"/>
                </a:cubicBezTo>
                <a:cubicBezTo>
                  <a:pt x="2014226" y="99292"/>
                  <a:pt x="2013515" y="110823"/>
                  <a:pt x="2013515" y="124234"/>
                </a:cubicBezTo>
                <a:cubicBezTo>
                  <a:pt x="2013515" y="138052"/>
                  <a:pt x="2014226" y="149736"/>
                  <a:pt x="2015649" y="159286"/>
                </a:cubicBezTo>
                <a:cubicBezTo>
                  <a:pt x="2017071" y="168837"/>
                  <a:pt x="2019713" y="176558"/>
                  <a:pt x="2023574" y="182451"/>
                </a:cubicBezTo>
                <a:cubicBezTo>
                  <a:pt x="2027434" y="188344"/>
                  <a:pt x="2032819" y="192662"/>
                  <a:pt x="2039728" y="195405"/>
                </a:cubicBezTo>
                <a:cubicBezTo>
                  <a:pt x="2046637" y="198148"/>
                  <a:pt x="2055476" y="199520"/>
                  <a:pt x="2066246" y="199520"/>
                </a:cubicBezTo>
                <a:cubicBezTo>
                  <a:pt x="2077015" y="199520"/>
                  <a:pt x="2085804" y="198148"/>
                  <a:pt x="2092611" y="195405"/>
                </a:cubicBezTo>
                <a:cubicBezTo>
                  <a:pt x="2099418" y="192662"/>
                  <a:pt x="2104752" y="188344"/>
                  <a:pt x="2108613" y="182451"/>
                </a:cubicBezTo>
                <a:cubicBezTo>
                  <a:pt x="2112474" y="176558"/>
                  <a:pt x="2115115" y="168837"/>
                  <a:pt x="2116538" y="159286"/>
                </a:cubicBezTo>
                <a:cubicBezTo>
                  <a:pt x="2117960" y="149736"/>
                  <a:pt x="2118671" y="138052"/>
                  <a:pt x="2118671" y="124234"/>
                </a:cubicBezTo>
                <a:cubicBezTo>
                  <a:pt x="2118671" y="110823"/>
                  <a:pt x="2117960" y="99292"/>
                  <a:pt x="2116538" y="89640"/>
                </a:cubicBezTo>
                <a:cubicBezTo>
                  <a:pt x="2115115" y="79988"/>
                  <a:pt x="2112474" y="72114"/>
                  <a:pt x="2108613" y="66018"/>
                </a:cubicBezTo>
                <a:cubicBezTo>
                  <a:pt x="2104752" y="59922"/>
                  <a:pt x="2099418" y="55451"/>
                  <a:pt x="2092611" y="52606"/>
                </a:cubicBezTo>
                <a:cubicBezTo>
                  <a:pt x="2085804" y="49762"/>
                  <a:pt x="2077015" y="48339"/>
                  <a:pt x="2066246" y="48339"/>
                </a:cubicBezTo>
                <a:close/>
                <a:moveTo>
                  <a:pt x="1561421" y="48339"/>
                </a:moveTo>
                <a:cubicBezTo>
                  <a:pt x="1550651" y="48339"/>
                  <a:pt x="1541812" y="49762"/>
                  <a:pt x="1534903" y="52606"/>
                </a:cubicBezTo>
                <a:cubicBezTo>
                  <a:pt x="1527994" y="55451"/>
                  <a:pt x="1522609" y="59922"/>
                  <a:pt x="1518749" y="66018"/>
                </a:cubicBezTo>
                <a:cubicBezTo>
                  <a:pt x="1514888" y="72114"/>
                  <a:pt x="1512246" y="79988"/>
                  <a:pt x="1510824" y="89640"/>
                </a:cubicBezTo>
                <a:cubicBezTo>
                  <a:pt x="1509401" y="99292"/>
                  <a:pt x="1508690" y="110823"/>
                  <a:pt x="1508690" y="124234"/>
                </a:cubicBezTo>
                <a:cubicBezTo>
                  <a:pt x="1508690" y="138052"/>
                  <a:pt x="1509401" y="149736"/>
                  <a:pt x="1510824" y="159286"/>
                </a:cubicBezTo>
                <a:cubicBezTo>
                  <a:pt x="1512246" y="168837"/>
                  <a:pt x="1514888" y="176558"/>
                  <a:pt x="1518749" y="182451"/>
                </a:cubicBezTo>
                <a:cubicBezTo>
                  <a:pt x="1522609" y="188344"/>
                  <a:pt x="1527994" y="192662"/>
                  <a:pt x="1534903" y="195405"/>
                </a:cubicBezTo>
                <a:cubicBezTo>
                  <a:pt x="1541812" y="198148"/>
                  <a:pt x="1550651" y="199520"/>
                  <a:pt x="1561421" y="199520"/>
                </a:cubicBezTo>
                <a:cubicBezTo>
                  <a:pt x="1572190" y="199520"/>
                  <a:pt x="1580979" y="198148"/>
                  <a:pt x="1587786" y="195405"/>
                </a:cubicBezTo>
                <a:cubicBezTo>
                  <a:pt x="1594593" y="192662"/>
                  <a:pt x="1599927" y="188344"/>
                  <a:pt x="1603788" y="182451"/>
                </a:cubicBezTo>
                <a:cubicBezTo>
                  <a:pt x="1607649" y="176558"/>
                  <a:pt x="1610290" y="168837"/>
                  <a:pt x="1611713" y="159286"/>
                </a:cubicBezTo>
                <a:cubicBezTo>
                  <a:pt x="1613135" y="149736"/>
                  <a:pt x="1613846" y="138052"/>
                  <a:pt x="1613846" y="124234"/>
                </a:cubicBezTo>
                <a:cubicBezTo>
                  <a:pt x="1613846" y="110823"/>
                  <a:pt x="1613135" y="99292"/>
                  <a:pt x="1611713" y="89640"/>
                </a:cubicBezTo>
                <a:cubicBezTo>
                  <a:pt x="1610290" y="79988"/>
                  <a:pt x="1607649" y="72114"/>
                  <a:pt x="1603788" y="66018"/>
                </a:cubicBezTo>
                <a:cubicBezTo>
                  <a:pt x="1599927" y="59922"/>
                  <a:pt x="1594593" y="55451"/>
                  <a:pt x="1587786" y="52606"/>
                </a:cubicBezTo>
                <a:cubicBezTo>
                  <a:pt x="1580979" y="49762"/>
                  <a:pt x="1572190" y="48339"/>
                  <a:pt x="1561421" y="48339"/>
                </a:cubicBezTo>
                <a:close/>
                <a:moveTo>
                  <a:pt x="239443" y="26641"/>
                </a:moveTo>
                <a:cubicBezTo>
                  <a:pt x="121915" y="26641"/>
                  <a:pt x="26640" y="121916"/>
                  <a:pt x="26640" y="239444"/>
                </a:cubicBezTo>
                <a:cubicBezTo>
                  <a:pt x="26640" y="356972"/>
                  <a:pt x="121915" y="452247"/>
                  <a:pt x="239443" y="452247"/>
                </a:cubicBezTo>
                <a:cubicBezTo>
                  <a:pt x="356971" y="452247"/>
                  <a:pt x="452246" y="356972"/>
                  <a:pt x="452246" y="239444"/>
                </a:cubicBezTo>
                <a:cubicBezTo>
                  <a:pt x="452246" y="121916"/>
                  <a:pt x="356971" y="26641"/>
                  <a:pt x="239443" y="26641"/>
                </a:cubicBezTo>
                <a:close/>
                <a:moveTo>
                  <a:pt x="1282224" y="18469"/>
                </a:moveTo>
                <a:lnTo>
                  <a:pt x="1322153" y="18469"/>
                </a:lnTo>
                <a:lnTo>
                  <a:pt x="1322153" y="194948"/>
                </a:lnTo>
                <a:lnTo>
                  <a:pt x="1409021" y="194948"/>
                </a:lnTo>
                <a:lnTo>
                  <a:pt x="1409021" y="230000"/>
                </a:lnTo>
                <a:lnTo>
                  <a:pt x="1282224" y="230000"/>
                </a:lnTo>
                <a:close/>
                <a:moveTo>
                  <a:pt x="1082199" y="18469"/>
                </a:moveTo>
                <a:lnTo>
                  <a:pt x="1207472" y="18469"/>
                </a:lnTo>
                <a:lnTo>
                  <a:pt x="1207472" y="53216"/>
                </a:lnTo>
                <a:lnTo>
                  <a:pt x="1122128" y="53216"/>
                </a:lnTo>
                <a:lnTo>
                  <a:pt x="1122128" y="104422"/>
                </a:lnTo>
                <a:lnTo>
                  <a:pt x="1201376" y="104422"/>
                </a:lnTo>
                <a:lnTo>
                  <a:pt x="1201376" y="137646"/>
                </a:lnTo>
                <a:lnTo>
                  <a:pt x="1122128" y="137646"/>
                </a:lnTo>
                <a:lnTo>
                  <a:pt x="1122128" y="194948"/>
                </a:lnTo>
                <a:lnTo>
                  <a:pt x="1212958" y="194948"/>
                </a:lnTo>
                <a:lnTo>
                  <a:pt x="1212958" y="230000"/>
                </a:lnTo>
                <a:lnTo>
                  <a:pt x="1082199" y="230000"/>
                </a:lnTo>
                <a:close/>
                <a:moveTo>
                  <a:pt x="825024" y="18469"/>
                </a:moveTo>
                <a:lnTo>
                  <a:pt x="864953" y="18469"/>
                </a:lnTo>
                <a:lnTo>
                  <a:pt x="864953" y="100155"/>
                </a:lnTo>
                <a:lnTo>
                  <a:pt x="955478" y="100155"/>
                </a:lnTo>
                <a:lnTo>
                  <a:pt x="955478" y="18469"/>
                </a:lnTo>
                <a:lnTo>
                  <a:pt x="995407" y="18469"/>
                </a:lnTo>
                <a:lnTo>
                  <a:pt x="995407" y="230000"/>
                </a:lnTo>
                <a:lnTo>
                  <a:pt x="955478" y="230000"/>
                </a:lnTo>
                <a:lnTo>
                  <a:pt x="955478" y="133378"/>
                </a:lnTo>
                <a:lnTo>
                  <a:pt x="864953" y="133378"/>
                </a:lnTo>
                <a:lnTo>
                  <a:pt x="864953" y="230000"/>
                </a:lnTo>
                <a:lnTo>
                  <a:pt x="825024" y="230000"/>
                </a:lnTo>
                <a:close/>
                <a:moveTo>
                  <a:pt x="615017" y="18469"/>
                </a:moveTo>
                <a:lnTo>
                  <a:pt x="769855" y="18469"/>
                </a:lnTo>
                <a:lnTo>
                  <a:pt x="769855" y="53521"/>
                </a:lnTo>
                <a:lnTo>
                  <a:pt x="712248" y="53521"/>
                </a:lnTo>
                <a:lnTo>
                  <a:pt x="712248" y="230000"/>
                </a:lnTo>
                <a:lnTo>
                  <a:pt x="672319" y="230000"/>
                </a:lnTo>
                <a:lnTo>
                  <a:pt x="672319" y="53521"/>
                </a:lnTo>
                <a:lnTo>
                  <a:pt x="615017" y="53521"/>
                </a:lnTo>
                <a:close/>
                <a:moveTo>
                  <a:pt x="2066246" y="15421"/>
                </a:moveTo>
                <a:cubicBezTo>
                  <a:pt x="2081486" y="15421"/>
                  <a:pt x="2094948" y="17097"/>
                  <a:pt x="2106632" y="20450"/>
                </a:cubicBezTo>
                <a:cubicBezTo>
                  <a:pt x="2118316" y="23803"/>
                  <a:pt x="2128171" y="29594"/>
                  <a:pt x="2136197" y="37824"/>
                </a:cubicBezTo>
                <a:cubicBezTo>
                  <a:pt x="2144224" y="46053"/>
                  <a:pt x="2150269" y="57178"/>
                  <a:pt x="2154333" y="71199"/>
                </a:cubicBezTo>
                <a:cubicBezTo>
                  <a:pt x="2158397" y="85220"/>
                  <a:pt x="2160429" y="102898"/>
                  <a:pt x="2160429" y="124234"/>
                </a:cubicBezTo>
                <a:cubicBezTo>
                  <a:pt x="2160429" y="145774"/>
                  <a:pt x="2158397" y="163554"/>
                  <a:pt x="2154333" y="177574"/>
                </a:cubicBezTo>
                <a:cubicBezTo>
                  <a:pt x="2150269" y="191595"/>
                  <a:pt x="2144224" y="202720"/>
                  <a:pt x="2136197" y="210950"/>
                </a:cubicBezTo>
                <a:cubicBezTo>
                  <a:pt x="2128171" y="219180"/>
                  <a:pt x="2118316" y="224920"/>
                  <a:pt x="2106632" y="228171"/>
                </a:cubicBezTo>
                <a:cubicBezTo>
                  <a:pt x="2094948" y="231422"/>
                  <a:pt x="2081486" y="233048"/>
                  <a:pt x="2066246" y="233048"/>
                </a:cubicBezTo>
                <a:cubicBezTo>
                  <a:pt x="2051006" y="233048"/>
                  <a:pt x="2037493" y="231422"/>
                  <a:pt x="2025707" y="228171"/>
                </a:cubicBezTo>
                <a:cubicBezTo>
                  <a:pt x="2013922" y="224920"/>
                  <a:pt x="2004066" y="219180"/>
                  <a:pt x="1996142" y="210950"/>
                </a:cubicBezTo>
                <a:cubicBezTo>
                  <a:pt x="1988217" y="202720"/>
                  <a:pt x="1982172" y="191595"/>
                  <a:pt x="1978006" y="177574"/>
                </a:cubicBezTo>
                <a:cubicBezTo>
                  <a:pt x="1973840" y="163554"/>
                  <a:pt x="1971758" y="145774"/>
                  <a:pt x="1971758" y="124234"/>
                </a:cubicBezTo>
                <a:cubicBezTo>
                  <a:pt x="1971758" y="102898"/>
                  <a:pt x="1973840" y="85220"/>
                  <a:pt x="1978006" y="71199"/>
                </a:cubicBezTo>
                <a:cubicBezTo>
                  <a:pt x="1982172" y="57178"/>
                  <a:pt x="1988217" y="46053"/>
                  <a:pt x="1996142" y="37824"/>
                </a:cubicBezTo>
                <a:cubicBezTo>
                  <a:pt x="2004066" y="29594"/>
                  <a:pt x="2013922" y="23803"/>
                  <a:pt x="2025707" y="20450"/>
                </a:cubicBezTo>
                <a:cubicBezTo>
                  <a:pt x="2037493" y="17097"/>
                  <a:pt x="2051006" y="15421"/>
                  <a:pt x="2066246" y="15421"/>
                </a:cubicBezTo>
                <a:close/>
                <a:moveTo>
                  <a:pt x="1838179" y="15421"/>
                </a:moveTo>
                <a:cubicBezTo>
                  <a:pt x="1843056" y="15421"/>
                  <a:pt x="1848136" y="15624"/>
                  <a:pt x="1853419" y="16030"/>
                </a:cubicBezTo>
                <a:cubicBezTo>
                  <a:pt x="1858702" y="16437"/>
                  <a:pt x="1863884" y="16945"/>
                  <a:pt x="1868964" y="17554"/>
                </a:cubicBezTo>
                <a:cubicBezTo>
                  <a:pt x="1874044" y="18164"/>
                  <a:pt x="1878768" y="18926"/>
                  <a:pt x="1883137" y="19840"/>
                </a:cubicBezTo>
                <a:cubicBezTo>
                  <a:pt x="1887506" y="20755"/>
                  <a:pt x="1891214" y="21822"/>
                  <a:pt x="1894262" y="23041"/>
                </a:cubicBezTo>
                <a:lnTo>
                  <a:pt x="1894262" y="58398"/>
                </a:lnTo>
                <a:cubicBezTo>
                  <a:pt x="1886541" y="55553"/>
                  <a:pt x="1878159" y="53419"/>
                  <a:pt x="1869116" y="51997"/>
                </a:cubicBezTo>
                <a:cubicBezTo>
                  <a:pt x="1860074" y="50574"/>
                  <a:pt x="1850676" y="49863"/>
                  <a:pt x="1840922" y="49863"/>
                </a:cubicBezTo>
                <a:cubicBezTo>
                  <a:pt x="1830153" y="49863"/>
                  <a:pt x="1820755" y="50981"/>
                  <a:pt x="1812728" y="53216"/>
                </a:cubicBezTo>
                <a:cubicBezTo>
                  <a:pt x="1804702" y="55451"/>
                  <a:pt x="1797996" y="59414"/>
                  <a:pt x="1792611" y="65103"/>
                </a:cubicBezTo>
                <a:cubicBezTo>
                  <a:pt x="1787227" y="70793"/>
                  <a:pt x="1783213" y="78413"/>
                  <a:pt x="1780572" y="87963"/>
                </a:cubicBezTo>
                <a:cubicBezTo>
                  <a:pt x="1777930" y="97514"/>
                  <a:pt x="1776609" y="109604"/>
                  <a:pt x="1776609" y="124234"/>
                </a:cubicBezTo>
                <a:cubicBezTo>
                  <a:pt x="1776609" y="139678"/>
                  <a:pt x="1777829" y="152276"/>
                  <a:pt x="1780267" y="162030"/>
                </a:cubicBezTo>
                <a:cubicBezTo>
                  <a:pt x="1782705" y="171783"/>
                  <a:pt x="1786465" y="179403"/>
                  <a:pt x="1791545" y="184890"/>
                </a:cubicBezTo>
                <a:cubicBezTo>
                  <a:pt x="1796625" y="190376"/>
                  <a:pt x="1803076" y="194135"/>
                  <a:pt x="1810899" y="196167"/>
                </a:cubicBezTo>
                <a:cubicBezTo>
                  <a:pt x="1818723" y="198199"/>
                  <a:pt x="1828121" y="199215"/>
                  <a:pt x="1839093" y="199215"/>
                </a:cubicBezTo>
                <a:cubicBezTo>
                  <a:pt x="1843767" y="199215"/>
                  <a:pt x="1848390" y="199063"/>
                  <a:pt x="1852962" y="198758"/>
                </a:cubicBezTo>
                <a:cubicBezTo>
                  <a:pt x="1857534" y="198453"/>
                  <a:pt x="1861750" y="197793"/>
                  <a:pt x="1865611" y="196777"/>
                </a:cubicBezTo>
                <a:lnTo>
                  <a:pt x="1865611" y="144351"/>
                </a:lnTo>
                <a:lnTo>
                  <a:pt x="1827511" y="144351"/>
                </a:lnTo>
                <a:lnTo>
                  <a:pt x="1827511" y="110823"/>
                </a:lnTo>
                <a:lnTo>
                  <a:pt x="1903101" y="110823"/>
                </a:lnTo>
                <a:lnTo>
                  <a:pt x="1903101" y="223904"/>
                </a:lnTo>
                <a:cubicBezTo>
                  <a:pt x="1895177" y="226342"/>
                  <a:pt x="1885321" y="228476"/>
                  <a:pt x="1873536" y="230305"/>
                </a:cubicBezTo>
                <a:cubicBezTo>
                  <a:pt x="1861750" y="232134"/>
                  <a:pt x="1849253" y="233048"/>
                  <a:pt x="1836045" y="233048"/>
                </a:cubicBezTo>
                <a:cubicBezTo>
                  <a:pt x="1819993" y="233048"/>
                  <a:pt x="1805667" y="231524"/>
                  <a:pt x="1793069" y="228476"/>
                </a:cubicBezTo>
                <a:cubicBezTo>
                  <a:pt x="1780470" y="225428"/>
                  <a:pt x="1769751" y="219891"/>
                  <a:pt x="1760912" y="211864"/>
                </a:cubicBezTo>
                <a:cubicBezTo>
                  <a:pt x="1752073" y="203838"/>
                  <a:pt x="1745317" y="192764"/>
                  <a:pt x="1740643" y="178641"/>
                </a:cubicBezTo>
                <a:cubicBezTo>
                  <a:pt x="1735969" y="164519"/>
                  <a:pt x="1733633" y="146383"/>
                  <a:pt x="1733633" y="124234"/>
                </a:cubicBezTo>
                <a:cubicBezTo>
                  <a:pt x="1733633" y="103914"/>
                  <a:pt x="1736020" y="86795"/>
                  <a:pt x="1740795" y="72876"/>
                </a:cubicBezTo>
                <a:cubicBezTo>
                  <a:pt x="1745571" y="58956"/>
                  <a:pt x="1752479" y="47730"/>
                  <a:pt x="1761522" y="39195"/>
                </a:cubicBezTo>
                <a:cubicBezTo>
                  <a:pt x="1770564" y="30661"/>
                  <a:pt x="1781537" y="24565"/>
                  <a:pt x="1794440" y="20907"/>
                </a:cubicBezTo>
                <a:cubicBezTo>
                  <a:pt x="1807343" y="17250"/>
                  <a:pt x="1821923" y="15421"/>
                  <a:pt x="1838179" y="15421"/>
                </a:cubicBezTo>
                <a:close/>
                <a:moveTo>
                  <a:pt x="1561421" y="15421"/>
                </a:moveTo>
                <a:cubicBezTo>
                  <a:pt x="1576661" y="15421"/>
                  <a:pt x="1590123" y="17097"/>
                  <a:pt x="1601807" y="20450"/>
                </a:cubicBezTo>
                <a:cubicBezTo>
                  <a:pt x="1613491" y="23803"/>
                  <a:pt x="1623346" y="29594"/>
                  <a:pt x="1631372" y="37824"/>
                </a:cubicBezTo>
                <a:cubicBezTo>
                  <a:pt x="1639399" y="46053"/>
                  <a:pt x="1645444" y="57178"/>
                  <a:pt x="1649508" y="71199"/>
                </a:cubicBezTo>
                <a:cubicBezTo>
                  <a:pt x="1653572" y="85220"/>
                  <a:pt x="1655604" y="102898"/>
                  <a:pt x="1655604" y="124234"/>
                </a:cubicBezTo>
                <a:cubicBezTo>
                  <a:pt x="1655604" y="145774"/>
                  <a:pt x="1653572" y="163554"/>
                  <a:pt x="1649508" y="177574"/>
                </a:cubicBezTo>
                <a:cubicBezTo>
                  <a:pt x="1645444" y="191595"/>
                  <a:pt x="1639399" y="202720"/>
                  <a:pt x="1631372" y="210950"/>
                </a:cubicBezTo>
                <a:cubicBezTo>
                  <a:pt x="1623346" y="219180"/>
                  <a:pt x="1613491" y="224920"/>
                  <a:pt x="1601807" y="228171"/>
                </a:cubicBezTo>
                <a:cubicBezTo>
                  <a:pt x="1590123" y="231422"/>
                  <a:pt x="1576661" y="233048"/>
                  <a:pt x="1561421" y="233048"/>
                </a:cubicBezTo>
                <a:cubicBezTo>
                  <a:pt x="1546181" y="233048"/>
                  <a:pt x="1532668" y="231422"/>
                  <a:pt x="1520882" y="228171"/>
                </a:cubicBezTo>
                <a:cubicBezTo>
                  <a:pt x="1509097" y="224920"/>
                  <a:pt x="1499241" y="219180"/>
                  <a:pt x="1491317" y="210950"/>
                </a:cubicBezTo>
                <a:cubicBezTo>
                  <a:pt x="1483392" y="202720"/>
                  <a:pt x="1477347" y="191595"/>
                  <a:pt x="1473181" y="177574"/>
                </a:cubicBezTo>
                <a:cubicBezTo>
                  <a:pt x="1469015" y="163554"/>
                  <a:pt x="1466933" y="145774"/>
                  <a:pt x="1466933" y="124234"/>
                </a:cubicBezTo>
                <a:cubicBezTo>
                  <a:pt x="1466933" y="102898"/>
                  <a:pt x="1469015" y="85220"/>
                  <a:pt x="1473181" y="71199"/>
                </a:cubicBezTo>
                <a:cubicBezTo>
                  <a:pt x="1477347" y="57178"/>
                  <a:pt x="1483392" y="46053"/>
                  <a:pt x="1491317" y="37824"/>
                </a:cubicBezTo>
                <a:cubicBezTo>
                  <a:pt x="1499241" y="29594"/>
                  <a:pt x="1509097" y="23803"/>
                  <a:pt x="1520882" y="20450"/>
                </a:cubicBezTo>
                <a:cubicBezTo>
                  <a:pt x="1532668" y="17097"/>
                  <a:pt x="1546181" y="15421"/>
                  <a:pt x="1561421" y="15421"/>
                </a:cubicBezTo>
                <a:close/>
                <a:moveTo>
                  <a:pt x="239444" y="0"/>
                </a:moveTo>
                <a:cubicBezTo>
                  <a:pt x="371685" y="0"/>
                  <a:pt x="478888" y="107203"/>
                  <a:pt x="478888" y="239444"/>
                </a:cubicBezTo>
                <a:cubicBezTo>
                  <a:pt x="478888" y="371685"/>
                  <a:pt x="371685" y="478888"/>
                  <a:pt x="239444" y="478888"/>
                </a:cubicBezTo>
                <a:cubicBezTo>
                  <a:pt x="107203" y="478888"/>
                  <a:pt x="0" y="371685"/>
                  <a:pt x="0" y="239444"/>
                </a:cubicBezTo>
                <a:cubicBezTo>
                  <a:pt x="0" y="107203"/>
                  <a:pt x="107203" y="0"/>
                  <a:pt x="239444"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2934748387"/>
      </p:ext>
    </p:extLst>
  </p:cSld>
  <p:clrMapOvr>
    <a:masterClrMapping/>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图文-10">
    <p:spTree>
      <p:nvGrpSpPr>
        <p:cNvPr id="1" name=""/>
        <p:cNvGrpSpPr/>
        <p:nvPr/>
      </p:nvGrpSpPr>
      <p:grpSpPr>
        <a:xfrm>
          <a:off x="0" y="0"/>
          <a:ext cx="0" cy="0"/>
          <a:chOff x="0" y="0"/>
          <a:chExt cx="0" cy="0"/>
        </a:xfrm>
      </p:grpSpPr>
      <p:sp>
        <p:nvSpPr>
          <p:cNvPr id="51" name="矩形 50">
            <a:extLst>
              <a:ext uri="{FF2B5EF4-FFF2-40B4-BE49-F238E27FC236}">
                <a16:creationId xmlns:a16="http://schemas.microsoft.com/office/drawing/2014/main" xmlns="" id="{989EF782-C727-4B06-8DA7-CC0B67E48210}"/>
              </a:ext>
            </a:extLst>
          </p:cNvPr>
          <p:cNvSpPr/>
          <p:nvPr userDrawn="1"/>
        </p:nvSpPr>
        <p:spPr>
          <a:xfrm>
            <a:off x="0" y="6570000"/>
            <a:ext cx="12192000" cy="288000"/>
          </a:xfrm>
          <a:prstGeom prst="rect">
            <a:avLst/>
          </a:prstGeom>
          <a:gradFill>
            <a:gsLst>
              <a:gs pos="0">
                <a:schemeClr val="accent1"/>
              </a:gs>
              <a:gs pos="100000">
                <a:schemeClr val="accent1">
                  <a:lumMod val="7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cxnSp>
        <p:nvCxnSpPr>
          <p:cNvPr id="6" name="直接连接符 5">
            <a:extLst>
              <a:ext uri="{FF2B5EF4-FFF2-40B4-BE49-F238E27FC236}">
                <a16:creationId xmlns:a16="http://schemas.microsoft.com/office/drawing/2014/main" xmlns="" id="{7CBF2DD9-8775-4BBA-B02F-7313C992FECE}"/>
              </a:ext>
            </a:extLst>
          </p:cNvPr>
          <p:cNvCxnSpPr>
            <a:cxnSpLocks/>
          </p:cNvCxnSpPr>
          <p:nvPr userDrawn="1"/>
        </p:nvCxnSpPr>
        <p:spPr>
          <a:xfrm>
            <a:off x="660400" y="817563"/>
            <a:ext cx="108585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灯片编号占位符 3">
            <a:extLst>
              <a:ext uri="{FF2B5EF4-FFF2-40B4-BE49-F238E27FC236}">
                <a16:creationId xmlns:a16="http://schemas.microsoft.com/office/drawing/2014/main" xmlns="" id="{E7FEBF59-6C30-4635-BE70-BF65470DF9DC}"/>
              </a:ext>
            </a:extLst>
          </p:cNvPr>
          <p:cNvSpPr>
            <a:spLocks noGrp="1"/>
          </p:cNvSpPr>
          <p:nvPr userDrawn="1">
            <p:ph type="sldNum" sz="quarter" idx="12"/>
          </p:nvPr>
        </p:nvSpPr>
        <p:spPr>
          <a:xfrm>
            <a:off x="8879028" y="6524196"/>
            <a:ext cx="2743200" cy="365125"/>
          </a:xfrm>
        </p:spPr>
        <p:txBody>
          <a:bodyPr/>
          <a:lstStyle>
            <a:lvl1pPr>
              <a:defRPr sz="1000">
                <a:solidFill>
                  <a:schemeClr val="accent5">
                    <a:lumMod val="20000"/>
                    <a:lumOff val="80000"/>
                  </a:schemeClr>
                </a:solidFill>
                <a:latin typeface="阿里巴巴普惠体 R" panose="00020600040101010101" pitchFamily="18" charset="-122"/>
              </a:defRPr>
            </a:lvl1pPr>
          </a:lstStyle>
          <a:p>
            <a:fld id="{75AA9096-2E4D-442F-BCF0-AA35F007B576}" type="slidenum">
              <a:rPr lang="zh-CN" altLang="en-US" smtClean="0"/>
              <a:pPr/>
              <a:t>‹#›</a:t>
            </a:fld>
            <a:endParaRPr lang="zh-CN" altLang="en-US" dirty="0"/>
          </a:p>
        </p:txBody>
      </p:sp>
      <p:sp>
        <p:nvSpPr>
          <p:cNvPr id="52" name="椭圆 51">
            <a:extLst>
              <a:ext uri="{FF2B5EF4-FFF2-40B4-BE49-F238E27FC236}">
                <a16:creationId xmlns:a16="http://schemas.microsoft.com/office/drawing/2014/main" xmlns="" id="{9BFCAD04-6F58-44AA-89E9-405C370DBBB6}"/>
              </a:ext>
            </a:extLst>
          </p:cNvPr>
          <p:cNvSpPr/>
          <p:nvPr userDrawn="1"/>
        </p:nvSpPr>
        <p:spPr>
          <a:xfrm>
            <a:off x="307394" y="147389"/>
            <a:ext cx="594613" cy="594613"/>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54" name="标题 53">
            <a:extLst>
              <a:ext uri="{FF2B5EF4-FFF2-40B4-BE49-F238E27FC236}">
                <a16:creationId xmlns:a16="http://schemas.microsoft.com/office/drawing/2014/main" xmlns="" id="{5C8CB8A6-E4C9-4CB3-AA58-D970F712EBA4}"/>
              </a:ext>
            </a:extLst>
          </p:cNvPr>
          <p:cNvSpPr>
            <a:spLocks noGrp="1"/>
          </p:cNvSpPr>
          <p:nvPr userDrawn="1">
            <p:ph type="title" hasCustomPrompt="1"/>
          </p:nvPr>
        </p:nvSpPr>
        <p:spPr>
          <a:xfrm>
            <a:off x="590229" y="203792"/>
            <a:ext cx="7282912" cy="523220"/>
          </a:xfrm>
        </p:spPr>
        <p:txBody>
          <a:bodyPr bIns="0" anchor="b" anchorCtr="0">
            <a:normAutofit/>
          </a:bodyPr>
          <a:lstStyle>
            <a:lvl1pPr>
              <a:defRPr lang="zh-CN" altLang="en-US" sz="2800" b="1" kern="1200" spc="100" baseline="0" dirty="0">
                <a:solidFill>
                  <a:schemeClr val="tx2">
                    <a:lumMod val="50000"/>
                  </a:schemeClr>
                </a:solidFill>
                <a:latin typeface="+mj-ea"/>
                <a:ea typeface="+mj-ea"/>
                <a:cs typeface="+mn-cs"/>
              </a:defRPr>
            </a:lvl1pPr>
          </a:lstStyle>
          <a:p>
            <a:r>
              <a:rPr lang="zh-CN" altLang="en-US" dirty="0"/>
              <a:t>单击此处输入标题</a:t>
            </a:r>
          </a:p>
        </p:txBody>
      </p:sp>
      <p:sp>
        <p:nvSpPr>
          <p:cNvPr id="103" name="图片占位符 24">
            <a:extLst>
              <a:ext uri="{FF2B5EF4-FFF2-40B4-BE49-F238E27FC236}">
                <a16:creationId xmlns:a16="http://schemas.microsoft.com/office/drawing/2014/main" xmlns="" id="{A54DCAE9-B869-4AB9-B270-FB8095557D85}"/>
              </a:ext>
            </a:extLst>
          </p:cNvPr>
          <p:cNvSpPr>
            <a:spLocks noGrp="1"/>
          </p:cNvSpPr>
          <p:nvPr>
            <p:ph type="pic" sz="quarter" idx="14"/>
          </p:nvPr>
        </p:nvSpPr>
        <p:spPr>
          <a:xfrm>
            <a:off x="926456" y="1397795"/>
            <a:ext cx="3200401" cy="4629149"/>
          </a:xfrm>
          <a:custGeom>
            <a:avLst/>
            <a:gdLst>
              <a:gd name="connsiteX0" fmla="*/ 0 w 3200401"/>
              <a:gd name="connsiteY0" fmla="*/ 0 h 4629149"/>
              <a:gd name="connsiteX1" fmla="*/ 3200401 w 3200401"/>
              <a:gd name="connsiteY1" fmla="*/ 0 h 4629149"/>
              <a:gd name="connsiteX2" fmla="*/ 3200401 w 3200401"/>
              <a:gd name="connsiteY2" fmla="*/ 4629149 h 4629149"/>
              <a:gd name="connsiteX3" fmla="*/ 0 w 3200401"/>
              <a:gd name="connsiteY3" fmla="*/ 4629149 h 4629149"/>
            </a:gdLst>
            <a:ahLst/>
            <a:cxnLst>
              <a:cxn ang="0">
                <a:pos x="connsiteX0" y="connsiteY0"/>
              </a:cxn>
              <a:cxn ang="0">
                <a:pos x="connsiteX1" y="connsiteY1"/>
              </a:cxn>
              <a:cxn ang="0">
                <a:pos x="connsiteX2" y="connsiteY2"/>
              </a:cxn>
              <a:cxn ang="0">
                <a:pos x="connsiteX3" y="connsiteY3"/>
              </a:cxn>
            </a:cxnLst>
            <a:rect l="l" t="t" r="r" b="b"/>
            <a:pathLst>
              <a:path w="3200401" h="4629149">
                <a:moveTo>
                  <a:pt x="0" y="0"/>
                </a:moveTo>
                <a:lnTo>
                  <a:pt x="3200401" y="0"/>
                </a:lnTo>
                <a:lnTo>
                  <a:pt x="3200401" y="4629149"/>
                </a:lnTo>
                <a:lnTo>
                  <a:pt x="0" y="4629149"/>
                </a:lnTo>
                <a:close/>
              </a:path>
            </a:pathLst>
          </a:custGeom>
          <a:effectLst>
            <a:outerShdw blurRad="254000" algn="ctr" rotWithShape="0">
              <a:prstClr val="black">
                <a:alpha val="20000"/>
              </a:prstClr>
            </a:outerShdw>
          </a:effectLst>
        </p:spPr>
        <p:txBody>
          <a:bodyPr wrap="square">
            <a:noAutofit/>
          </a:bodyPr>
          <a:lstStyle/>
          <a:p>
            <a:endParaRPr lang="zh-CN" altLang="en-US"/>
          </a:p>
        </p:txBody>
      </p:sp>
      <p:sp>
        <p:nvSpPr>
          <p:cNvPr id="53" name="椭圆 52">
            <a:extLst>
              <a:ext uri="{FF2B5EF4-FFF2-40B4-BE49-F238E27FC236}">
                <a16:creationId xmlns:a16="http://schemas.microsoft.com/office/drawing/2014/main" xmlns="" id="{54DCCD4F-95F4-4A35-9A1D-CA225960C8D2}"/>
              </a:ext>
            </a:extLst>
          </p:cNvPr>
          <p:cNvSpPr/>
          <p:nvPr userDrawn="1"/>
        </p:nvSpPr>
        <p:spPr>
          <a:xfrm>
            <a:off x="307394" y="6678000"/>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a:extLst>
              <a:ext uri="{FF2B5EF4-FFF2-40B4-BE49-F238E27FC236}">
                <a16:creationId xmlns:a16="http://schemas.microsoft.com/office/drawing/2014/main" xmlns="" id="{E8ED14F0-363B-429E-8918-22EEA362F1F6}"/>
              </a:ext>
            </a:extLst>
          </p:cNvPr>
          <p:cNvSpPr/>
          <p:nvPr userDrawn="1"/>
        </p:nvSpPr>
        <p:spPr>
          <a:xfrm>
            <a:off x="509269" y="6678000"/>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a:extLst>
              <a:ext uri="{FF2B5EF4-FFF2-40B4-BE49-F238E27FC236}">
                <a16:creationId xmlns:a16="http://schemas.microsoft.com/office/drawing/2014/main" xmlns="" id="{E4662584-7DD0-49A1-AAB5-51AAABDD56BD}"/>
              </a:ext>
            </a:extLst>
          </p:cNvPr>
          <p:cNvSpPr/>
          <p:nvPr userDrawn="1"/>
        </p:nvSpPr>
        <p:spPr>
          <a:xfrm>
            <a:off x="711144" y="6678000"/>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a:extLst>
              <a:ext uri="{FF2B5EF4-FFF2-40B4-BE49-F238E27FC236}">
                <a16:creationId xmlns:a16="http://schemas.microsoft.com/office/drawing/2014/main" xmlns="" id="{A23A1CDC-9C1F-49FB-B8AC-07D10B78C371}"/>
              </a:ext>
            </a:extLst>
          </p:cNvPr>
          <p:cNvSpPr/>
          <p:nvPr userDrawn="1"/>
        </p:nvSpPr>
        <p:spPr>
          <a:xfrm>
            <a:off x="913019" y="6678000"/>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a:extLst>
              <a:ext uri="{FF2B5EF4-FFF2-40B4-BE49-F238E27FC236}">
                <a16:creationId xmlns:a16="http://schemas.microsoft.com/office/drawing/2014/main" xmlns="" id="{38E1FAA9-8C9E-4114-B5C5-527DE57BA3B2}"/>
              </a:ext>
            </a:extLst>
          </p:cNvPr>
          <p:cNvSpPr/>
          <p:nvPr userDrawn="1"/>
        </p:nvSpPr>
        <p:spPr>
          <a:xfrm>
            <a:off x="1114893" y="6678000"/>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任意多边形: 形状 104">
            <a:extLst>
              <a:ext uri="{FF2B5EF4-FFF2-40B4-BE49-F238E27FC236}">
                <a16:creationId xmlns:a16="http://schemas.microsoft.com/office/drawing/2014/main" xmlns="" id="{786F935E-E8BD-4BB7-813C-7F07ECA80987}"/>
              </a:ext>
            </a:extLst>
          </p:cNvPr>
          <p:cNvSpPr>
            <a:spLocks noChangeAspect="1"/>
          </p:cNvSpPr>
          <p:nvPr userDrawn="1"/>
        </p:nvSpPr>
        <p:spPr>
          <a:xfrm>
            <a:off x="10007600" y="321377"/>
            <a:ext cx="1511300" cy="332486"/>
          </a:xfrm>
          <a:custGeom>
            <a:avLst/>
            <a:gdLst>
              <a:gd name="connsiteX0" fmla="*/ 650145 w 2176764"/>
              <a:gd name="connsiteY0" fmla="*/ 380886 h 478888"/>
              <a:gd name="connsiteX1" fmla="*/ 635410 w 2176764"/>
              <a:gd name="connsiteY1" fmla="*/ 420881 h 478888"/>
              <a:gd name="connsiteX2" fmla="*/ 666118 w 2176764"/>
              <a:gd name="connsiteY2" fmla="*/ 420881 h 478888"/>
              <a:gd name="connsiteX3" fmla="*/ 651631 w 2176764"/>
              <a:gd name="connsiteY3" fmla="*/ 380886 h 478888"/>
              <a:gd name="connsiteX4" fmla="*/ 2041766 w 2176764"/>
              <a:gd name="connsiteY4" fmla="*/ 380143 h 478888"/>
              <a:gd name="connsiteX5" fmla="*/ 2041766 w 2176764"/>
              <a:gd name="connsiteY5" fmla="*/ 412585 h 478888"/>
              <a:gd name="connsiteX6" fmla="*/ 2051425 w 2176764"/>
              <a:gd name="connsiteY6" fmla="*/ 412585 h 478888"/>
              <a:gd name="connsiteX7" fmla="*/ 2061640 w 2176764"/>
              <a:gd name="connsiteY7" fmla="*/ 412028 h 478888"/>
              <a:gd name="connsiteX8" fmla="*/ 2068636 w 2176764"/>
              <a:gd name="connsiteY8" fmla="*/ 409737 h 478888"/>
              <a:gd name="connsiteX9" fmla="*/ 2072661 w 2176764"/>
              <a:gd name="connsiteY9" fmla="*/ 404660 h 478888"/>
              <a:gd name="connsiteX10" fmla="*/ 2073961 w 2176764"/>
              <a:gd name="connsiteY10" fmla="*/ 395869 h 478888"/>
              <a:gd name="connsiteX11" fmla="*/ 2072661 w 2176764"/>
              <a:gd name="connsiteY11" fmla="*/ 387944 h 478888"/>
              <a:gd name="connsiteX12" fmla="*/ 2068636 w 2176764"/>
              <a:gd name="connsiteY12" fmla="*/ 383115 h 478888"/>
              <a:gd name="connsiteX13" fmla="*/ 2061640 w 2176764"/>
              <a:gd name="connsiteY13" fmla="*/ 380762 h 478888"/>
              <a:gd name="connsiteX14" fmla="*/ 2051425 w 2176764"/>
              <a:gd name="connsiteY14" fmla="*/ 380143 h 478888"/>
              <a:gd name="connsiteX15" fmla="*/ 1270241 w 2176764"/>
              <a:gd name="connsiteY15" fmla="*/ 380143 h 478888"/>
              <a:gd name="connsiteX16" fmla="*/ 1270241 w 2176764"/>
              <a:gd name="connsiteY16" fmla="*/ 412585 h 478888"/>
              <a:gd name="connsiteX17" fmla="*/ 1279900 w 2176764"/>
              <a:gd name="connsiteY17" fmla="*/ 412585 h 478888"/>
              <a:gd name="connsiteX18" fmla="*/ 1290115 w 2176764"/>
              <a:gd name="connsiteY18" fmla="*/ 412028 h 478888"/>
              <a:gd name="connsiteX19" fmla="*/ 1297111 w 2176764"/>
              <a:gd name="connsiteY19" fmla="*/ 409737 h 478888"/>
              <a:gd name="connsiteX20" fmla="*/ 1301136 w 2176764"/>
              <a:gd name="connsiteY20" fmla="*/ 404660 h 478888"/>
              <a:gd name="connsiteX21" fmla="*/ 1302436 w 2176764"/>
              <a:gd name="connsiteY21" fmla="*/ 395869 h 478888"/>
              <a:gd name="connsiteX22" fmla="*/ 1301136 w 2176764"/>
              <a:gd name="connsiteY22" fmla="*/ 387944 h 478888"/>
              <a:gd name="connsiteX23" fmla="*/ 1297111 w 2176764"/>
              <a:gd name="connsiteY23" fmla="*/ 383115 h 478888"/>
              <a:gd name="connsiteX24" fmla="*/ 1290115 w 2176764"/>
              <a:gd name="connsiteY24" fmla="*/ 380762 h 478888"/>
              <a:gd name="connsiteX25" fmla="*/ 1279900 w 2176764"/>
              <a:gd name="connsiteY25" fmla="*/ 380143 h 478888"/>
              <a:gd name="connsiteX26" fmla="*/ 822566 w 2176764"/>
              <a:gd name="connsiteY26" fmla="*/ 380143 h 478888"/>
              <a:gd name="connsiteX27" fmla="*/ 822566 w 2176764"/>
              <a:gd name="connsiteY27" fmla="*/ 446637 h 478888"/>
              <a:gd name="connsiteX28" fmla="*/ 835939 w 2176764"/>
              <a:gd name="connsiteY28" fmla="*/ 446637 h 478888"/>
              <a:gd name="connsiteX29" fmla="*/ 848198 w 2176764"/>
              <a:gd name="connsiteY29" fmla="*/ 445089 h 478888"/>
              <a:gd name="connsiteX30" fmla="*/ 857795 w 2176764"/>
              <a:gd name="connsiteY30" fmla="*/ 439765 h 478888"/>
              <a:gd name="connsiteX31" fmla="*/ 863986 w 2176764"/>
              <a:gd name="connsiteY31" fmla="*/ 429549 h 478888"/>
              <a:gd name="connsiteX32" fmla="*/ 866153 w 2176764"/>
              <a:gd name="connsiteY32" fmla="*/ 413452 h 478888"/>
              <a:gd name="connsiteX33" fmla="*/ 863862 w 2176764"/>
              <a:gd name="connsiteY33" fmla="*/ 396673 h 478888"/>
              <a:gd name="connsiteX34" fmla="*/ 857547 w 2176764"/>
              <a:gd name="connsiteY34" fmla="*/ 386520 h 478888"/>
              <a:gd name="connsiteX35" fmla="*/ 848012 w 2176764"/>
              <a:gd name="connsiteY35" fmla="*/ 381505 h 478888"/>
              <a:gd name="connsiteX36" fmla="*/ 835939 w 2176764"/>
              <a:gd name="connsiteY36" fmla="*/ 380143 h 478888"/>
              <a:gd name="connsiteX37" fmla="*/ 727316 w 2176764"/>
              <a:gd name="connsiteY37" fmla="*/ 380143 h 478888"/>
              <a:gd name="connsiteX38" fmla="*/ 727316 w 2176764"/>
              <a:gd name="connsiteY38" fmla="*/ 446637 h 478888"/>
              <a:gd name="connsiteX39" fmla="*/ 740690 w 2176764"/>
              <a:gd name="connsiteY39" fmla="*/ 446637 h 478888"/>
              <a:gd name="connsiteX40" fmla="*/ 752948 w 2176764"/>
              <a:gd name="connsiteY40" fmla="*/ 445089 h 478888"/>
              <a:gd name="connsiteX41" fmla="*/ 762545 w 2176764"/>
              <a:gd name="connsiteY41" fmla="*/ 439765 h 478888"/>
              <a:gd name="connsiteX42" fmla="*/ 768736 w 2176764"/>
              <a:gd name="connsiteY42" fmla="*/ 429549 h 478888"/>
              <a:gd name="connsiteX43" fmla="*/ 770903 w 2176764"/>
              <a:gd name="connsiteY43" fmla="*/ 413452 h 478888"/>
              <a:gd name="connsiteX44" fmla="*/ 768612 w 2176764"/>
              <a:gd name="connsiteY44" fmla="*/ 396673 h 478888"/>
              <a:gd name="connsiteX45" fmla="*/ 762297 w 2176764"/>
              <a:gd name="connsiteY45" fmla="*/ 386520 h 478888"/>
              <a:gd name="connsiteX46" fmla="*/ 752762 w 2176764"/>
              <a:gd name="connsiteY46" fmla="*/ 381505 h 478888"/>
              <a:gd name="connsiteX47" fmla="*/ 740690 w 2176764"/>
              <a:gd name="connsiteY47" fmla="*/ 380143 h 478888"/>
              <a:gd name="connsiteX48" fmla="*/ 1722269 w 2176764"/>
              <a:gd name="connsiteY48" fmla="*/ 378657 h 478888"/>
              <a:gd name="connsiteX49" fmla="*/ 1709515 w 2176764"/>
              <a:gd name="connsiteY49" fmla="*/ 380762 h 478888"/>
              <a:gd name="connsiteX50" fmla="*/ 1701776 w 2176764"/>
              <a:gd name="connsiteY50" fmla="*/ 387139 h 478888"/>
              <a:gd name="connsiteX51" fmla="*/ 1697938 w 2176764"/>
              <a:gd name="connsiteY51" fmla="*/ 397974 h 478888"/>
              <a:gd name="connsiteX52" fmla="*/ 1696885 w 2176764"/>
              <a:gd name="connsiteY52" fmla="*/ 413452 h 478888"/>
              <a:gd name="connsiteX53" fmla="*/ 1697938 w 2176764"/>
              <a:gd name="connsiteY53" fmla="*/ 429178 h 478888"/>
              <a:gd name="connsiteX54" fmla="*/ 1701776 w 2176764"/>
              <a:gd name="connsiteY54" fmla="*/ 439950 h 478888"/>
              <a:gd name="connsiteX55" fmla="*/ 1709515 w 2176764"/>
              <a:gd name="connsiteY55" fmla="*/ 446142 h 478888"/>
              <a:gd name="connsiteX56" fmla="*/ 1722269 w 2176764"/>
              <a:gd name="connsiteY56" fmla="*/ 448123 h 478888"/>
              <a:gd name="connsiteX57" fmla="*/ 1735147 w 2176764"/>
              <a:gd name="connsiteY57" fmla="*/ 446142 h 478888"/>
              <a:gd name="connsiteX58" fmla="*/ 1742886 w 2176764"/>
              <a:gd name="connsiteY58" fmla="*/ 439950 h 478888"/>
              <a:gd name="connsiteX59" fmla="*/ 1746725 w 2176764"/>
              <a:gd name="connsiteY59" fmla="*/ 429178 h 478888"/>
              <a:gd name="connsiteX60" fmla="*/ 1747777 w 2176764"/>
              <a:gd name="connsiteY60" fmla="*/ 413452 h 478888"/>
              <a:gd name="connsiteX61" fmla="*/ 1746725 w 2176764"/>
              <a:gd name="connsiteY61" fmla="*/ 397974 h 478888"/>
              <a:gd name="connsiteX62" fmla="*/ 1742886 w 2176764"/>
              <a:gd name="connsiteY62" fmla="*/ 387139 h 478888"/>
              <a:gd name="connsiteX63" fmla="*/ 1735147 w 2176764"/>
              <a:gd name="connsiteY63" fmla="*/ 380762 h 478888"/>
              <a:gd name="connsiteX64" fmla="*/ 1722269 w 2176764"/>
              <a:gd name="connsiteY64" fmla="*/ 378657 h 478888"/>
              <a:gd name="connsiteX65" fmla="*/ 1522244 w 2176764"/>
              <a:gd name="connsiteY65" fmla="*/ 378657 h 478888"/>
              <a:gd name="connsiteX66" fmla="*/ 1509490 w 2176764"/>
              <a:gd name="connsiteY66" fmla="*/ 380762 h 478888"/>
              <a:gd name="connsiteX67" fmla="*/ 1501751 w 2176764"/>
              <a:gd name="connsiteY67" fmla="*/ 387139 h 478888"/>
              <a:gd name="connsiteX68" fmla="*/ 1497913 w 2176764"/>
              <a:gd name="connsiteY68" fmla="*/ 397974 h 478888"/>
              <a:gd name="connsiteX69" fmla="*/ 1496860 w 2176764"/>
              <a:gd name="connsiteY69" fmla="*/ 413452 h 478888"/>
              <a:gd name="connsiteX70" fmla="*/ 1497913 w 2176764"/>
              <a:gd name="connsiteY70" fmla="*/ 429178 h 478888"/>
              <a:gd name="connsiteX71" fmla="*/ 1501751 w 2176764"/>
              <a:gd name="connsiteY71" fmla="*/ 439950 h 478888"/>
              <a:gd name="connsiteX72" fmla="*/ 1509490 w 2176764"/>
              <a:gd name="connsiteY72" fmla="*/ 446142 h 478888"/>
              <a:gd name="connsiteX73" fmla="*/ 1522244 w 2176764"/>
              <a:gd name="connsiteY73" fmla="*/ 448123 h 478888"/>
              <a:gd name="connsiteX74" fmla="*/ 1535122 w 2176764"/>
              <a:gd name="connsiteY74" fmla="*/ 446142 h 478888"/>
              <a:gd name="connsiteX75" fmla="*/ 1542861 w 2176764"/>
              <a:gd name="connsiteY75" fmla="*/ 439950 h 478888"/>
              <a:gd name="connsiteX76" fmla="*/ 1546700 w 2176764"/>
              <a:gd name="connsiteY76" fmla="*/ 429178 h 478888"/>
              <a:gd name="connsiteX77" fmla="*/ 1547752 w 2176764"/>
              <a:gd name="connsiteY77" fmla="*/ 413452 h 478888"/>
              <a:gd name="connsiteX78" fmla="*/ 1546700 w 2176764"/>
              <a:gd name="connsiteY78" fmla="*/ 397974 h 478888"/>
              <a:gd name="connsiteX79" fmla="*/ 1542861 w 2176764"/>
              <a:gd name="connsiteY79" fmla="*/ 387139 h 478888"/>
              <a:gd name="connsiteX80" fmla="*/ 1535122 w 2176764"/>
              <a:gd name="connsiteY80" fmla="*/ 380762 h 478888"/>
              <a:gd name="connsiteX81" fmla="*/ 1522244 w 2176764"/>
              <a:gd name="connsiteY81" fmla="*/ 378657 h 478888"/>
              <a:gd name="connsiteX82" fmla="*/ 1093619 w 2176764"/>
              <a:gd name="connsiteY82" fmla="*/ 378657 h 478888"/>
              <a:gd name="connsiteX83" fmla="*/ 1080865 w 2176764"/>
              <a:gd name="connsiteY83" fmla="*/ 380762 h 478888"/>
              <a:gd name="connsiteX84" fmla="*/ 1073126 w 2176764"/>
              <a:gd name="connsiteY84" fmla="*/ 387139 h 478888"/>
              <a:gd name="connsiteX85" fmla="*/ 1069288 w 2176764"/>
              <a:gd name="connsiteY85" fmla="*/ 397974 h 478888"/>
              <a:gd name="connsiteX86" fmla="*/ 1068235 w 2176764"/>
              <a:gd name="connsiteY86" fmla="*/ 413452 h 478888"/>
              <a:gd name="connsiteX87" fmla="*/ 1069288 w 2176764"/>
              <a:gd name="connsiteY87" fmla="*/ 429178 h 478888"/>
              <a:gd name="connsiteX88" fmla="*/ 1073126 w 2176764"/>
              <a:gd name="connsiteY88" fmla="*/ 439950 h 478888"/>
              <a:gd name="connsiteX89" fmla="*/ 1080865 w 2176764"/>
              <a:gd name="connsiteY89" fmla="*/ 446142 h 478888"/>
              <a:gd name="connsiteX90" fmla="*/ 1093619 w 2176764"/>
              <a:gd name="connsiteY90" fmla="*/ 448123 h 478888"/>
              <a:gd name="connsiteX91" fmla="*/ 1106497 w 2176764"/>
              <a:gd name="connsiteY91" fmla="*/ 446142 h 478888"/>
              <a:gd name="connsiteX92" fmla="*/ 1114236 w 2176764"/>
              <a:gd name="connsiteY92" fmla="*/ 439950 h 478888"/>
              <a:gd name="connsiteX93" fmla="*/ 1118075 w 2176764"/>
              <a:gd name="connsiteY93" fmla="*/ 429178 h 478888"/>
              <a:gd name="connsiteX94" fmla="*/ 1119127 w 2176764"/>
              <a:gd name="connsiteY94" fmla="*/ 413452 h 478888"/>
              <a:gd name="connsiteX95" fmla="*/ 1118075 w 2176764"/>
              <a:gd name="connsiteY95" fmla="*/ 397974 h 478888"/>
              <a:gd name="connsiteX96" fmla="*/ 1114236 w 2176764"/>
              <a:gd name="connsiteY96" fmla="*/ 387139 h 478888"/>
              <a:gd name="connsiteX97" fmla="*/ 1106497 w 2176764"/>
              <a:gd name="connsiteY97" fmla="*/ 380762 h 478888"/>
              <a:gd name="connsiteX98" fmla="*/ 1093619 w 2176764"/>
              <a:gd name="connsiteY98" fmla="*/ 378657 h 478888"/>
              <a:gd name="connsiteX99" fmla="*/ 2125872 w 2176764"/>
              <a:gd name="connsiteY99" fmla="*/ 370484 h 478888"/>
              <a:gd name="connsiteX100" fmla="*/ 2173668 w 2176764"/>
              <a:gd name="connsiteY100" fmla="*/ 370484 h 478888"/>
              <a:gd name="connsiteX101" fmla="*/ 2173668 w 2176764"/>
              <a:gd name="connsiteY101" fmla="*/ 380390 h 478888"/>
              <a:gd name="connsiteX102" fmla="*/ 2137016 w 2176764"/>
              <a:gd name="connsiteY102" fmla="*/ 380390 h 478888"/>
              <a:gd name="connsiteX103" fmla="*/ 2137016 w 2176764"/>
              <a:gd name="connsiteY103" fmla="*/ 407013 h 478888"/>
              <a:gd name="connsiteX104" fmla="*/ 2171192 w 2176764"/>
              <a:gd name="connsiteY104" fmla="*/ 407013 h 478888"/>
              <a:gd name="connsiteX105" fmla="*/ 2171192 w 2176764"/>
              <a:gd name="connsiteY105" fmla="*/ 416424 h 478888"/>
              <a:gd name="connsiteX106" fmla="*/ 2137016 w 2176764"/>
              <a:gd name="connsiteY106" fmla="*/ 416424 h 478888"/>
              <a:gd name="connsiteX107" fmla="*/ 2137016 w 2176764"/>
              <a:gd name="connsiteY107" fmla="*/ 446389 h 478888"/>
              <a:gd name="connsiteX108" fmla="*/ 2176764 w 2176764"/>
              <a:gd name="connsiteY108" fmla="*/ 446389 h 478888"/>
              <a:gd name="connsiteX109" fmla="*/ 2176764 w 2176764"/>
              <a:gd name="connsiteY109" fmla="*/ 456419 h 478888"/>
              <a:gd name="connsiteX110" fmla="*/ 2125872 w 2176764"/>
              <a:gd name="connsiteY110" fmla="*/ 456419 h 478888"/>
              <a:gd name="connsiteX111" fmla="*/ 2030622 w 2176764"/>
              <a:gd name="connsiteY111" fmla="*/ 370484 h 478888"/>
              <a:gd name="connsiteX112" fmla="*/ 2052415 w 2176764"/>
              <a:gd name="connsiteY112" fmla="*/ 370484 h 478888"/>
              <a:gd name="connsiteX113" fmla="*/ 2067708 w 2176764"/>
              <a:gd name="connsiteY113" fmla="*/ 371785 h 478888"/>
              <a:gd name="connsiteX114" fmla="*/ 2077861 w 2176764"/>
              <a:gd name="connsiteY114" fmla="*/ 376057 h 478888"/>
              <a:gd name="connsiteX115" fmla="*/ 2083495 w 2176764"/>
              <a:gd name="connsiteY115" fmla="*/ 383920 h 478888"/>
              <a:gd name="connsiteX116" fmla="*/ 2085229 w 2176764"/>
              <a:gd name="connsiteY116" fmla="*/ 395869 h 478888"/>
              <a:gd name="connsiteX117" fmla="*/ 2080895 w 2176764"/>
              <a:gd name="connsiteY117" fmla="*/ 412771 h 478888"/>
              <a:gd name="connsiteX118" fmla="*/ 2067646 w 2176764"/>
              <a:gd name="connsiteY118" fmla="*/ 420510 h 478888"/>
              <a:gd name="connsiteX119" fmla="*/ 2093401 w 2176764"/>
              <a:gd name="connsiteY119" fmla="*/ 456419 h 478888"/>
              <a:gd name="connsiteX120" fmla="*/ 2080276 w 2176764"/>
              <a:gd name="connsiteY120" fmla="*/ 456419 h 478888"/>
              <a:gd name="connsiteX121" fmla="*/ 2056625 w 2176764"/>
              <a:gd name="connsiteY121" fmla="*/ 421748 h 478888"/>
              <a:gd name="connsiteX122" fmla="*/ 2054582 w 2176764"/>
              <a:gd name="connsiteY122" fmla="*/ 421872 h 478888"/>
              <a:gd name="connsiteX123" fmla="*/ 2052415 w 2176764"/>
              <a:gd name="connsiteY123" fmla="*/ 421872 h 478888"/>
              <a:gd name="connsiteX124" fmla="*/ 2041766 w 2176764"/>
              <a:gd name="connsiteY124" fmla="*/ 421872 h 478888"/>
              <a:gd name="connsiteX125" fmla="*/ 2041766 w 2176764"/>
              <a:gd name="connsiteY125" fmla="*/ 456419 h 478888"/>
              <a:gd name="connsiteX126" fmla="*/ 2030622 w 2176764"/>
              <a:gd name="connsiteY126" fmla="*/ 456419 h 478888"/>
              <a:gd name="connsiteX127" fmla="*/ 1954422 w 2176764"/>
              <a:gd name="connsiteY127" fmla="*/ 370484 h 478888"/>
              <a:gd name="connsiteX128" fmla="*/ 2002218 w 2176764"/>
              <a:gd name="connsiteY128" fmla="*/ 370484 h 478888"/>
              <a:gd name="connsiteX129" fmla="*/ 2002218 w 2176764"/>
              <a:gd name="connsiteY129" fmla="*/ 380390 h 478888"/>
              <a:gd name="connsiteX130" fmla="*/ 1965566 w 2176764"/>
              <a:gd name="connsiteY130" fmla="*/ 380390 h 478888"/>
              <a:gd name="connsiteX131" fmla="*/ 1965566 w 2176764"/>
              <a:gd name="connsiteY131" fmla="*/ 407013 h 478888"/>
              <a:gd name="connsiteX132" fmla="*/ 1999742 w 2176764"/>
              <a:gd name="connsiteY132" fmla="*/ 407013 h 478888"/>
              <a:gd name="connsiteX133" fmla="*/ 1999742 w 2176764"/>
              <a:gd name="connsiteY133" fmla="*/ 416424 h 478888"/>
              <a:gd name="connsiteX134" fmla="*/ 1965566 w 2176764"/>
              <a:gd name="connsiteY134" fmla="*/ 416424 h 478888"/>
              <a:gd name="connsiteX135" fmla="*/ 1965566 w 2176764"/>
              <a:gd name="connsiteY135" fmla="*/ 446389 h 478888"/>
              <a:gd name="connsiteX136" fmla="*/ 2005314 w 2176764"/>
              <a:gd name="connsiteY136" fmla="*/ 446389 h 478888"/>
              <a:gd name="connsiteX137" fmla="*/ 2005314 w 2176764"/>
              <a:gd name="connsiteY137" fmla="*/ 456419 h 478888"/>
              <a:gd name="connsiteX138" fmla="*/ 1954422 w 2176764"/>
              <a:gd name="connsiteY138" fmla="*/ 456419 h 478888"/>
              <a:gd name="connsiteX139" fmla="*/ 1859172 w 2176764"/>
              <a:gd name="connsiteY139" fmla="*/ 370484 h 478888"/>
              <a:gd name="connsiteX140" fmla="*/ 1870316 w 2176764"/>
              <a:gd name="connsiteY140" fmla="*/ 370484 h 478888"/>
              <a:gd name="connsiteX141" fmla="*/ 1870316 w 2176764"/>
              <a:gd name="connsiteY141" fmla="*/ 405527 h 478888"/>
              <a:gd name="connsiteX142" fmla="*/ 1912788 w 2176764"/>
              <a:gd name="connsiteY142" fmla="*/ 405527 h 478888"/>
              <a:gd name="connsiteX143" fmla="*/ 1912788 w 2176764"/>
              <a:gd name="connsiteY143" fmla="*/ 370484 h 478888"/>
              <a:gd name="connsiteX144" fmla="*/ 1924056 w 2176764"/>
              <a:gd name="connsiteY144" fmla="*/ 370484 h 478888"/>
              <a:gd name="connsiteX145" fmla="*/ 1924056 w 2176764"/>
              <a:gd name="connsiteY145" fmla="*/ 456419 h 478888"/>
              <a:gd name="connsiteX146" fmla="*/ 1912788 w 2176764"/>
              <a:gd name="connsiteY146" fmla="*/ 456419 h 478888"/>
              <a:gd name="connsiteX147" fmla="*/ 1912788 w 2176764"/>
              <a:gd name="connsiteY147" fmla="*/ 414814 h 478888"/>
              <a:gd name="connsiteX148" fmla="*/ 1870316 w 2176764"/>
              <a:gd name="connsiteY148" fmla="*/ 414814 h 478888"/>
              <a:gd name="connsiteX149" fmla="*/ 1870316 w 2176764"/>
              <a:gd name="connsiteY149" fmla="*/ 456419 h 478888"/>
              <a:gd name="connsiteX150" fmla="*/ 1859172 w 2176764"/>
              <a:gd name="connsiteY150" fmla="*/ 456419 h 478888"/>
              <a:gd name="connsiteX151" fmla="*/ 1411497 w 2176764"/>
              <a:gd name="connsiteY151" fmla="*/ 370484 h 478888"/>
              <a:gd name="connsiteX152" fmla="*/ 1422641 w 2176764"/>
              <a:gd name="connsiteY152" fmla="*/ 370484 h 478888"/>
              <a:gd name="connsiteX153" fmla="*/ 1422641 w 2176764"/>
              <a:gd name="connsiteY153" fmla="*/ 446389 h 478888"/>
              <a:gd name="connsiteX154" fmla="*/ 1459913 w 2176764"/>
              <a:gd name="connsiteY154" fmla="*/ 446389 h 478888"/>
              <a:gd name="connsiteX155" fmla="*/ 1459913 w 2176764"/>
              <a:gd name="connsiteY155" fmla="*/ 456419 h 478888"/>
              <a:gd name="connsiteX156" fmla="*/ 1411497 w 2176764"/>
              <a:gd name="connsiteY156" fmla="*/ 456419 h 478888"/>
              <a:gd name="connsiteX157" fmla="*/ 1259097 w 2176764"/>
              <a:gd name="connsiteY157" fmla="*/ 370484 h 478888"/>
              <a:gd name="connsiteX158" fmla="*/ 1280890 w 2176764"/>
              <a:gd name="connsiteY158" fmla="*/ 370484 h 478888"/>
              <a:gd name="connsiteX159" fmla="*/ 1296183 w 2176764"/>
              <a:gd name="connsiteY159" fmla="*/ 371785 h 478888"/>
              <a:gd name="connsiteX160" fmla="*/ 1306336 w 2176764"/>
              <a:gd name="connsiteY160" fmla="*/ 376057 h 478888"/>
              <a:gd name="connsiteX161" fmla="*/ 1311970 w 2176764"/>
              <a:gd name="connsiteY161" fmla="*/ 383920 h 478888"/>
              <a:gd name="connsiteX162" fmla="*/ 1313704 w 2176764"/>
              <a:gd name="connsiteY162" fmla="*/ 395869 h 478888"/>
              <a:gd name="connsiteX163" fmla="*/ 1309370 w 2176764"/>
              <a:gd name="connsiteY163" fmla="*/ 412771 h 478888"/>
              <a:gd name="connsiteX164" fmla="*/ 1296121 w 2176764"/>
              <a:gd name="connsiteY164" fmla="*/ 420510 h 478888"/>
              <a:gd name="connsiteX165" fmla="*/ 1321876 w 2176764"/>
              <a:gd name="connsiteY165" fmla="*/ 456419 h 478888"/>
              <a:gd name="connsiteX166" fmla="*/ 1308751 w 2176764"/>
              <a:gd name="connsiteY166" fmla="*/ 456419 h 478888"/>
              <a:gd name="connsiteX167" fmla="*/ 1285100 w 2176764"/>
              <a:gd name="connsiteY167" fmla="*/ 421748 h 478888"/>
              <a:gd name="connsiteX168" fmla="*/ 1283057 w 2176764"/>
              <a:gd name="connsiteY168" fmla="*/ 421872 h 478888"/>
              <a:gd name="connsiteX169" fmla="*/ 1280890 w 2176764"/>
              <a:gd name="connsiteY169" fmla="*/ 421872 h 478888"/>
              <a:gd name="connsiteX170" fmla="*/ 1270241 w 2176764"/>
              <a:gd name="connsiteY170" fmla="*/ 421872 h 478888"/>
              <a:gd name="connsiteX171" fmla="*/ 1270241 w 2176764"/>
              <a:gd name="connsiteY171" fmla="*/ 456419 h 478888"/>
              <a:gd name="connsiteX172" fmla="*/ 1259097 w 2176764"/>
              <a:gd name="connsiteY172" fmla="*/ 456419 h 478888"/>
              <a:gd name="connsiteX173" fmla="*/ 1163476 w 2176764"/>
              <a:gd name="connsiteY173" fmla="*/ 370484 h 478888"/>
              <a:gd name="connsiteX174" fmla="*/ 1174496 w 2176764"/>
              <a:gd name="connsiteY174" fmla="*/ 370484 h 478888"/>
              <a:gd name="connsiteX175" fmla="*/ 1174496 w 2176764"/>
              <a:gd name="connsiteY175" fmla="*/ 426206 h 478888"/>
              <a:gd name="connsiteX176" fmla="*/ 1175610 w 2176764"/>
              <a:gd name="connsiteY176" fmla="*/ 436545 h 478888"/>
              <a:gd name="connsiteX177" fmla="*/ 1179263 w 2176764"/>
              <a:gd name="connsiteY177" fmla="*/ 443170 h 478888"/>
              <a:gd name="connsiteX178" fmla="*/ 1185888 w 2176764"/>
              <a:gd name="connsiteY178" fmla="*/ 446761 h 478888"/>
              <a:gd name="connsiteX179" fmla="*/ 1195918 w 2176764"/>
              <a:gd name="connsiteY179" fmla="*/ 447875 h 478888"/>
              <a:gd name="connsiteX180" fmla="*/ 1206257 w 2176764"/>
              <a:gd name="connsiteY180" fmla="*/ 446761 h 478888"/>
              <a:gd name="connsiteX181" fmla="*/ 1212882 w 2176764"/>
              <a:gd name="connsiteY181" fmla="*/ 443170 h 478888"/>
              <a:gd name="connsiteX182" fmla="*/ 1216349 w 2176764"/>
              <a:gd name="connsiteY182" fmla="*/ 436545 h 478888"/>
              <a:gd name="connsiteX183" fmla="*/ 1217339 w 2176764"/>
              <a:gd name="connsiteY183" fmla="*/ 426206 h 478888"/>
              <a:gd name="connsiteX184" fmla="*/ 1217339 w 2176764"/>
              <a:gd name="connsiteY184" fmla="*/ 370484 h 478888"/>
              <a:gd name="connsiteX185" fmla="*/ 1228360 w 2176764"/>
              <a:gd name="connsiteY185" fmla="*/ 370484 h 478888"/>
              <a:gd name="connsiteX186" fmla="*/ 1228360 w 2176764"/>
              <a:gd name="connsiteY186" fmla="*/ 428682 h 478888"/>
              <a:gd name="connsiteX187" fmla="*/ 1220187 w 2176764"/>
              <a:gd name="connsiteY187" fmla="*/ 450785 h 478888"/>
              <a:gd name="connsiteX188" fmla="*/ 1195794 w 2176764"/>
              <a:gd name="connsiteY188" fmla="*/ 457657 h 478888"/>
              <a:gd name="connsiteX189" fmla="*/ 1171524 w 2176764"/>
              <a:gd name="connsiteY189" fmla="*/ 451033 h 478888"/>
              <a:gd name="connsiteX190" fmla="*/ 1163476 w 2176764"/>
              <a:gd name="connsiteY190" fmla="*/ 428682 h 478888"/>
              <a:gd name="connsiteX191" fmla="*/ 962698 w 2176764"/>
              <a:gd name="connsiteY191" fmla="*/ 370484 h 478888"/>
              <a:gd name="connsiteX192" fmla="*/ 975576 w 2176764"/>
              <a:gd name="connsiteY192" fmla="*/ 370484 h 478888"/>
              <a:gd name="connsiteX193" fmla="*/ 998731 w 2176764"/>
              <a:gd name="connsiteY193" fmla="*/ 409366 h 478888"/>
              <a:gd name="connsiteX194" fmla="*/ 999474 w 2176764"/>
              <a:gd name="connsiteY194" fmla="*/ 409366 h 478888"/>
              <a:gd name="connsiteX195" fmla="*/ 1022506 w 2176764"/>
              <a:gd name="connsiteY195" fmla="*/ 370484 h 478888"/>
              <a:gd name="connsiteX196" fmla="*/ 1034764 w 2176764"/>
              <a:gd name="connsiteY196" fmla="*/ 370484 h 478888"/>
              <a:gd name="connsiteX197" fmla="*/ 1004180 w 2176764"/>
              <a:gd name="connsiteY197" fmla="*/ 419395 h 478888"/>
              <a:gd name="connsiteX198" fmla="*/ 1004180 w 2176764"/>
              <a:gd name="connsiteY198" fmla="*/ 456419 h 478888"/>
              <a:gd name="connsiteX199" fmla="*/ 993035 w 2176764"/>
              <a:gd name="connsiteY199" fmla="*/ 456419 h 478888"/>
              <a:gd name="connsiteX200" fmla="*/ 993035 w 2176764"/>
              <a:gd name="connsiteY200" fmla="*/ 419519 h 478888"/>
              <a:gd name="connsiteX201" fmla="*/ 811422 w 2176764"/>
              <a:gd name="connsiteY201" fmla="*/ 370484 h 478888"/>
              <a:gd name="connsiteX202" fmla="*/ 836187 w 2176764"/>
              <a:gd name="connsiteY202" fmla="*/ 370484 h 478888"/>
              <a:gd name="connsiteX203" fmla="*/ 853089 w 2176764"/>
              <a:gd name="connsiteY203" fmla="*/ 372156 h 478888"/>
              <a:gd name="connsiteX204" fmla="*/ 866153 w 2176764"/>
              <a:gd name="connsiteY204" fmla="*/ 378533 h 478888"/>
              <a:gd name="connsiteX205" fmla="*/ 874635 w 2176764"/>
              <a:gd name="connsiteY205" fmla="*/ 391659 h 478888"/>
              <a:gd name="connsiteX206" fmla="*/ 877669 w 2176764"/>
              <a:gd name="connsiteY206" fmla="*/ 413452 h 478888"/>
              <a:gd name="connsiteX207" fmla="*/ 874635 w 2176764"/>
              <a:gd name="connsiteY207" fmla="*/ 434192 h 478888"/>
              <a:gd name="connsiteX208" fmla="*/ 866153 w 2176764"/>
              <a:gd name="connsiteY208" fmla="*/ 447380 h 478888"/>
              <a:gd name="connsiteX209" fmla="*/ 853089 w 2176764"/>
              <a:gd name="connsiteY209" fmla="*/ 454376 h 478888"/>
              <a:gd name="connsiteX210" fmla="*/ 836187 w 2176764"/>
              <a:gd name="connsiteY210" fmla="*/ 456419 h 478888"/>
              <a:gd name="connsiteX211" fmla="*/ 811422 w 2176764"/>
              <a:gd name="connsiteY211" fmla="*/ 456419 h 478888"/>
              <a:gd name="connsiteX212" fmla="*/ 716172 w 2176764"/>
              <a:gd name="connsiteY212" fmla="*/ 370484 h 478888"/>
              <a:gd name="connsiteX213" fmla="*/ 740937 w 2176764"/>
              <a:gd name="connsiteY213" fmla="*/ 370484 h 478888"/>
              <a:gd name="connsiteX214" fmla="*/ 757839 w 2176764"/>
              <a:gd name="connsiteY214" fmla="*/ 372156 h 478888"/>
              <a:gd name="connsiteX215" fmla="*/ 770903 w 2176764"/>
              <a:gd name="connsiteY215" fmla="*/ 378533 h 478888"/>
              <a:gd name="connsiteX216" fmla="*/ 779385 w 2176764"/>
              <a:gd name="connsiteY216" fmla="*/ 391659 h 478888"/>
              <a:gd name="connsiteX217" fmla="*/ 782419 w 2176764"/>
              <a:gd name="connsiteY217" fmla="*/ 413452 h 478888"/>
              <a:gd name="connsiteX218" fmla="*/ 779385 w 2176764"/>
              <a:gd name="connsiteY218" fmla="*/ 434192 h 478888"/>
              <a:gd name="connsiteX219" fmla="*/ 770903 w 2176764"/>
              <a:gd name="connsiteY219" fmla="*/ 447380 h 478888"/>
              <a:gd name="connsiteX220" fmla="*/ 757839 w 2176764"/>
              <a:gd name="connsiteY220" fmla="*/ 454376 h 478888"/>
              <a:gd name="connsiteX221" fmla="*/ 740937 w 2176764"/>
              <a:gd name="connsiteY221" fmla="*/ 456419 h 478888"/>
              <a:gd name="connsiteX222" fmla="*/ 716172 w 2176764"/>
              <a:gd name="connsiteY222" fmla="*/ 456419 h 478888"/>
              <a:gd name="connsiteX223" fmla="*/ 643458 w 2176764"/>
              <a:gd name="connsiteY223" fmla="*/ 370484 h 478888"/>
              <a:gd name="connsiteX224" fmla="*/ 658317 w 2176764"/>
              <a:gd name="connsiteY224" fmla="*/ 370484 h 478888"/>
              <a:gd name="connsiteX225" fmla="*/ 690759 w 2176764"/>
              <a:gd name="connsiteY225" fmla="*/ 456419 h 478888"/>
              <a:gd name="connsiteX226" fmla="*/ 678996 w 2176764"/>
              <a:gd name="connsiteY226" fmla="*/ 456419 h 478888"/>
              <a:gd name="connsiteX227" fmla="*/ 669709 w 2176764"/>
              <a:gd name="connsiteY227" fmla="*/ 430787 h 478888"/>
              <a:gd name="connsiteX228" fmla="*/ 631695 w 2176764"/>
              <a:gd name="connsiteY228" fmla="*/ 430787 h 478888"/>
              <a:gd name="connsiteX229" fmla="*/ 622284 w 2176764"/>
              <a:gd name="connsiteY229" fmla="*/ 456419 h 478888"/>
              <a:gd name="connsiteX230" fmla="*/ 610892 w 2176764"/>
              <a:gd name="connsiteY230" fmla="*/ 456419 h 478888"/>
              <a:gd name="connsiteX231" fmla="*/ 1722269 w 2176764"/>
              <a:gd name="connsiteY231" fmla="*/ 369246 h 478888"/>
              <a:gd name="connsiteX232" fmla="*/ 1738367 w 2176764"/>
              <a:gd name="connsiteY232" fmla="*/ 371289 h 478888"/>
              <a:gd name="connsiteX233" fmla="*/ 1749944 w 2176764"/>
              <a:gd name="connsiteY233" fmla="*/ 378409 h 478888"/>
              <a:gd name="connsiteX234" fmla="*/ 1756940 w 2176764"/>
              <a:gd name="connsiteY234" fmla="*/ 391968 h 478888"/>
              <a:gd name="connsiteX235" fmla="*/ 1759293 w 2176764"/>
              <a:gd name="connsiteY235" fmla="*/ 413452 h 478888"/>
              <a:gd name="connsiteX236" fmla="*/ 1756940 w 2176764"/>
              <a:gd name="connsiteY236" fmla="*/ 434997 h 478888"/>
              <a:gd name="connsiteX237" fmla="*/ 1749944 w 2176764"/>
              <a:gd name="connsiteY237" fmla="*/ 448556 h 478888"/>
              <a:gd name="connsiteX238" fmla="*/ 1738367 w 2176764"/>
              <a:gd name="connsiteY238" fmla="*/ 455614 h 478888"/>
              <a:gd name="connsiteX239" fmla="*/ 1722269 w 2176764"/>
              <a:gd name="connsiteY239" fmla="*/ 457657 h 478888"/>
              <a:gd name="connsiteX240" fmla="*/ 1706234 w 2176764"/>
              <a:gd name="connsiteY240" fmla="*/ 455614 h 478888"/>
              <a:gd name="connsiteX241" fmla="*/ 1694656 w 2176764"/>
              <a:gd name="connsiteY241" fmla="*/ 448556 h 478888"/>
              <a:gd name="connsiteX242" fmla="*/ 1687598 w 2176764"/>
              <a:gd name="connsiteY242" fmla="*/ 434997 h 478888"/>
              <a:gd name="connsiteX243" fmla="*/ 1685246 w 2176764"/>
              <a:gd name="connsiteY243" fmla="*/ 413452 h 478888"/>
              <a:gd name="connsiteX244" fmla="*/ 1687598 w 2176764"/>
              <a:gd name="connsiteY244" fmla="*/ 391968 h 478888"/>
              <a:gd name="connsiteX245" fmla="*/ 1694656 w 2176764"/>
              <a:gd name="connsiteY245" fmla="*/ 378409 h 478888"/>
              <a:gd name="connsiteX246" fmla="*/ 1706234 w 2176764"/>
              <a:gd name="connsiteY246" fmla="*/ 371289 h 478888"/>
              <a:gd name="connsiteX247" fmla="*/ 1722269 w 2176764"/>
              <a:gd name="connsiteY247" fmla="*/ 369246 h 478888"/>
              <a:gd name="connsiteX248" fmla="*/ 1631477 w 2176764"/>
              <a:gd name="connsiteY248" fmla="*/ 369246 h 478888"/>
              <a:gd name="connsiteX249" fmla="*/ 1637606 w 2176764"/>
              <a:gd name="connsiteY249" fmla="*/ 369494 h 478888"/>
              <a:gd name="connsiteX250" fmla="*/ 1643736 w 2176764"/>
              <a:gd name="connsiteY250" fmla="*/ 370175 h 478888"/>
              <a:gd name="connsiteX251" fmla="*/ 1649370 w 2176764"/>
              <a:gd name="connsiteY251" fmla="*/ 371227 h 478888"/>
              <a:gd name="connsiteX252" fmla="*/ 1653889 w 2176764"/>
              <a:gd name="connsiteY252" fmla="*/ 372590 h 478888"/>
              <a:gd name="connsiteX253" fmla="*/ 1653889 w 2176764"/>
              <a:gd name="connsiteY253" fmla="*/ 382496 h 478888"/>
              <a:gd name="connsiteX254" fmla="*/ 1644045 w 2176764"/>
              <a:gd name="connsiteY254" fmla="*/ 379895 h 478888"/>
              <a:gd name="connsiteX255" fmla="*/ 1631972 w 2176764"/>
              <a:gd name="connsiteY255" fmla="*/ 379028 h 478888"/>
              <a:gd name="connsiteX256" fmla="*/ 1619156 w 2176764"/>
              <a:gd name="connsiteY256" fmla="*/ 380514 h 478888"/>
              <a:gd name="connsiteX257" fmla="*/ 1609622 w 2176764"/>
              <a:gd name="connsiteY257" fmla="*/ 385839 h 478888"/>
              <a:gd name="connsiteX258" fmla="*/ 1603678 w 2176764"/>
              <a:gd name="connsiteY258" fmla="*/ 396364 h 478888"/>
              <a:gd name="connsiteX259" fmla="*/ 1601635 w 2176764"/>
              <a:gd name="connsiteY259" fmla="*/ 413452 h 478888"/>
              <a:gd name="connsiteX260" fmla="*/ 1603554 w 2176764"/>
              <a:gd name="connsiteY260" fmla="*/ 431221 h 478888"/>
              <a:gd name="connsiteX261" fmla="*/ 1609312 w 2176764"/>
              <a:gd name="connsiteY261" fmla="*/ 441684 h 478888"/>
              <a:gd name="connsiteX262" fmla="*/ 1618661 w 2176764"/>
              <a:gd name="connsiteY262" fmla="*/ 446699 h 478888"/>
              <a:gd name="connsiteX263" fmla="*/ 1631477 w 2176764"/>
              <a:gd name="connsiteY263" fmla="*/ 447999 h 478888"/>
              <a:gd name="connsiteX264" fmla="*/ 1638473 w 2176764"/>
              <a:gd name="connsiteY264" fmla="*/ 447627 h 478888"/>
              <a:gd name="connsiteX265" fmla="*/ 1645469 w 2176764"/>
              <a:gd name="connsiteY265" fmla="*/ 446389 h 478888"/>
              <a:gd name="connsiteX266" fmla="*/ 1645469 w 2176764"/>
              <a:gd name="connsiteY266" fmla="*/ 419767 h 478888"/>
              <a:gd name="connsiteX267" fmla="*/ 1628258 w 2176764"/>
              <a:gd name="connsiteY267" fmla="*/ 419767 h 478888"/>
              <a:gd name="connsiteX268" fmla="*/ 1628258 w 2176764"/>
              <a:gd name="connsiteY268" fmla="*/ 410356 h 478888"/>
              <a:gd name="connsiteX269" fmla="*/ 1656118 w 2176764"/>
              <a:gd name="connsiteY269" fmla="*/ 410356 h 478888"/>
              <a:gd name="connsiteX270" fmla="*/ 1656118 w 2176764"/>
              <a:gd name="connsiteY270" fmla="*/ 454066 h 478888"/>
              <a:gd name="connsiteX271" fmla="*/ 1644912 w 2176764"/>
              <a:gd name="connsiteY271" fmla="*/ 456605 h 478888"/>
              <a:gd name="connsiteX272" fmla="*/ 1630239 w 2176764"/>
              <a:gd name="connsiteY272" fmla="*/ 457657 h 478888"/>
              <a:gd name="connsiteX273" fmla="*/ 1613398 w 2176764"/>
              <a:gd name="connsiteY273" fmla="*/ 455800 h 478888"/>
              <a:gd name="connsiteX274" fmla="*/ 1600768 w 2176764"/>
              <a:gd name="connsiteY274" fmla="*/ 449051 h 478888"/>
              <a:gd name="connsiteX275" fmla="*/ 1592782 w 2176764"/>
              <a:gd name="connsiteY275" fmla="*/ 435555 h 478888"/>
              <a:gd name="connsiteX276" fmla="*/ 1589996 w 2176764"/>
              <a:gd name="connsiteY276" fmla="*/ 413452 h 478888"/>
              <a:gd name="connsiteX277" fmla="*/ 1592844 w 2176764"/>
              <a:gd name="connsiteY277" fmla="*/ 392587 h 478888"/>
              <a:gd name="connsiteX278" fmla="*/ 1601016 w 2176764"/>
              <a:gd name="connsiteY278" fmla="*/ 378905 h 478888"/>
              <a:gd name="connsiteX279" fmla="*/ 1614080 w 2176764"/>
              <a:gd name="connsiteY279" fmla="*/ 371475 h 478888"/>
              <a:gd name="connsiteX280" fmla="*/ 1631477 w 2176764"/>
              <a:gd name="connsiteY280" fmla="*/ 369246 h 478888"/>
              <a:gd name="connsiteX281" fmla="*/ 1522244 w 2176764"/>
              <a:gd name="connsiteY281" fmla="*/ 369246 h 478888"/>
              <a:gd name="connsiteX282" fmla="*/ 1538342 w 2176764"/>
              <a:gd name="connsiteY282" fmla="*/ 371289 h 478888"/>
              <a:gd name="connsiteX283" fmla="*/ 1549919 w 2176764"/>
              <a:gd name="connsiteY283" fmla="*/ 378409 h 478888"/>
              <a:gd name="connsiteX284" fmla="*/ 1556915 w 2176764"/>
              <a:gd name="connsiteY284" fmla="*/ 391968 h 478888"/>
              <a:gd name="connsiteX285" fmla="*/ 1559268 w 2176764"/>
              <a:gd name="connsiteY285" fmla="*/ 413452 h 478888"/>
              <a:gd name="connsiteX286" fmla="*/ 1556915 w 2176764"/>
              <a:gd name="connsiteY286" fmla="*/ 434997 h 478888"/>
              <a:gd name="connsiteX287" fmla="*/ 1549919 w 2176764"/>
              <a:gd name="connsiteY287" fmla="*/ 448556 h 478888"/>
              <a:gd name="connsiteX288" fmla="*/ 1538342 w 2176764"/>
              <a:gd name="connsiteY288" fmla="*/ 455614 h 478888"/>
              <a:gd name="connsiteX289" fmla="*/ 1522244 w 2176764"/>
              <a:gd name="connsiteY289" fmla="*/ 457657 h 478888"/>
              <a:gd name="connsiteX290" fmla="*/ 1506209 w 2176764"/>
              <a:gd name="connsiteY290" fmla="*/ 455614 h 478888"/>
              <a:gd name="connsiteX291" fmla="*/ 1494631 w 2176764"/>
              <a:gd name="connsiteY291" fmla="*/ 448556 h 478888"/>
              <a:gd name="connsiteX292" fmla="*/ 1487573 w 2176764"/>
              <a:gd name="connsiteY292" fmla="*/ 434997 h 478888"/>
              <a:gd name="connsiteX293" fmla="*/ 1485221 w 2176764"/>
              <a:gd name="connsiteY293" fmla="*/ 413452 h 478888"/>
              <a:gd name="connsiteX294" fmla="*/ 1487573 w 2176764"/>
              <a:gd name="connsiteY294" fmla="*/ 391968 h 478888"/>
              <a:gd name="connsiteX295" fmla="*/ 1494631 w 2176764"/>
              <a:gd name="connsiteY295" fmla="*/ 378409 h 478888"/>
              <a:gd name="connsiteX296" fmla="*/ 1506209 w 2176764"/>
              <a:gd name="connsiteY296" fmla="*/ 371289 h 478888"/>
              <a:gd name="connsiteX297" fmla="*/ 1522244 w 2176764"/>
              <a:gd name="connsiteY297" fmla="*/ 369246 h 478888"/>
              <a:gd name="connsiteX298" fmla="*/ 1093619 w 2176764"/>
              <a:gd name="connsiteY298" fmla="*/ 369246 h 478888"/>
              <a:gd name="connsiteX299" fmla="*/ 1109717 w 2176764"/>
              <a:gd name="connsiteY299" fmla="*/ 371289 h 478888"/>
              <a:gd name="connsiteX300" fmla="*/ 1121294 w 2176764"/>
              <a:gd name="connsiteY300" fmla="*/ 378409 h 478888"/>
              <a:gd name="connsiteX301" fmla="*/ 1128290 w 2176764"/>
              <a:gd name="connsiteY301" fmla="*/ 391968 h 478888"/>
              <a:gd name="connsiteX302" fmla="*/ 1130643 w 2176764"/>
              <a:gd name="connsiteY302" fmla="*/ 413452 h 478888"/>
              <a:gd name="connsiteX303" fmla="*/ 1128290 w 2176764"/>
              <a:gd name="connsiteY303" fmla="*/ 434997 h 478888"/>
              <a:gd name="connsiteX304" fmla="*/ 1121294 w 2176764"/>
              <a:gd name="connsiteY304" fmla="*/ 448556 h 478888"/>
              <a:gd name="connsiteX305" fmla="*/ 1109717 w 2176764"/>
              <a:gd name="connsiteY305" fmla="*/ 455614 h 478888"/>
              <a:gd name="connsiteX306" fmla="*/ 1093619 w 2176764"/>
              <a:gd name="connsiteY306" fmla="*/ 457657 h 478888"/>
              <a:gd name="connsiteX307" fmla="*/ 1077584 w 2176764"/>
              <a:gd name="connsiteY307" fmla="*/ 455614 h 478888"/>
              <a:gd name="connsiteX308" fmla="*/ 1066006 w 2176764"/>
              <a:gd name="connsiteY308" fmla="*/ 448556 h 478888"/>
              <a:gd name="connsiteX309" fmla="*/ 1058948 w 2176764"/>
              <a:gd name="connsiteY309" fmla="*/ 434997 h 478888"/>
              <a:gd name="connsiteX310" fmla="*/ 1056596 w 2176764"/>
              <a:gd name="connsiteY310" fmla="*/ 413452 h 478888"/>
              <a:gd name="connsiteX311" fmla="*/ 1058948 w 2176764"/>
              <a:gd name="connsiteY311" fmla="*/ 391968 h 478888"/>
              <a:gd name="connsiteX312" fmla="*/ 1066006 w 2176764"/>
              <a:gd name="connsiteY312" fmla="*/ 378409 h 478888"/>
              <a:gd name="connsiteX313" fmla="*/ 1077584 w 2176764"/>
              <a:gd name="connsiteY313" fmla="*/ 371289 h 478888"/>
              <a:gd name="connsiteX314" fmla="*/ 1093619 w 2176764"/>
              <a:gd name="connsiteY314" fmla="*/ 369246 h 478888"/>
              <a:gd name="connsiteX315" fmla="*/ 184597 w 2176764"/>
              <a:gd name="connsiteY315" fmla="*/ 178247 h 478888"/>
              <a:gd name="connsiteX316" fmla="*/ 184597 w 2176764"/>
              <a:gd name="connsiteY316" fmla="*/ 300640 h 478888"/>
              <a:gd name="connsiteX317" fmla="*/ 245794 w 2176764"/>
              <a:gd name="connsiteY317" fmla="*/ 300641 h 478888"/>
              <a:gd name="connsiteX318" fmla="*/ 306991 w 2176764"/>
              <a:gd name="connsiteY318" fmla="*/ 239444 h 478888"/>
              <a:gd name="connsiteX319" fmla="*/ 245794 w 2176764"/>
              <a:gd name="connsiteY319" fmla="*/ 178247 h 478888"/>
              <a:gd name="connsiteX320" fmla="*/ 239444 w 2176764"/>
              <a:gd name="connsiteY320" fmla="*/ 83694 h 478888"/>
              <a:gd name="connsiteX321" fmla="*/ 284145 w 2176764"/>
              <a:gd name="connsiteY321" fmla="*/ 131523 h 478888"/>
              <a:gd name="connsiteX322" fmla="*/ 349575 w 2176764"/>
              <a:gd name="connsiteY322" fmla="*/ 129312 h 478888"/>
              <a:gd name="connsiteX323" fmla="*/ 347364 w 2176764"/>
              <a:gd name="connsiteY323" fmla="*/ 194742 h 478888"/>
              <a:gd name="connsiteX324" fmla="*/ 395193 w 2176764"/>
              <a:gd name="connsiteY324" fmla="*/ 239444 h 478888"/>
              <a:gd name="connsiteX325" fmla="*/ 347364 w 2176764"/>
              <a:gd name="connsiteY325" fmla="*/ 284145 h 478888"/>
              <a:gd name="connsiteX326" fmla="*/ 349575 w 2176764"/>
              <a:gd name="connsiteY326" fmla="*/ 349575 h 478888"/>
              <a:gd name="connsiteX327" fmla="*/ 284145 w 2176764"/>
              <a:gd name="connsiteY327" fmla="*/ 347364 h 478888"/>
              <a:gd name="connsiteX328" fmla="*/ 239444 w 2176764"/>
              <a:gd name="connsiteY328" fmla="*/ 395193 h 478888"/>
              <a:gd name="connsiteX329" fmla="*/ 194742 w 2176764"/>
              <a:gd name="connsiteY329" fmla="*/ 347364 h 478888"/>
              <a:gd name="connsiteX330" fmla="*/ 129312 w 2176764"/>
              <a:gd name="connsiteY330" fmla="*/ 349575 h 478888"/>
              <a:gd name="connsiteX331" fmla="*/ 131523 w 2176764"/>
              <a:gd name="connsiteY331" fmla="*/ 284145 h 478888"/>
              <a:gd name="connsiteX332" fmla="*/ 83694 w 2176764"/>
              <a:gd name="connsiteY332" fmla="*/ 239444 h 478888"/>
              <a:gd name="connsiteX333" fmla="*/ 131523 w 2176764"/>
              <a:gd name="connsiteY333" fmla="*/ 194742 h 478888"/>
              <a:gd name="connsiteX334" fmla="*/ 129312 w 2176764"/>
              <a:gd name="connsiteY334" fmla="*/ 129312 h 478888"/>
              <a:gd name="connsiteX335" fmla="*/ 194742 w 2176764"/>
              <a:gd name="connsiteY335" fmla="*/ 131523 h 478888"/>
              <a:gd name="connsiteX336" fmla="*/ 2066246 w 2176764"/>
              <a:gd name="connsiteY336" fmla="*/ 48339 h 478888"/>
              <a:gd name="connsiteX337" fmla="*/ 2039728 w 2176764"/>
              <a:gd name="connsiteY337" fmla="*/ 52606 h 478888"/>
              <a:gd name="connsiteX338" fmla="*/ 2023574 w 2176764"/>
              <a:gd name="connsiteY338" fmla="*/ 66018 h 478888"/>
              <a:gd name="connsiteX339" fmla="*/ 2015649 w 2176764"/>
              <a:gd name="connsiteY339" fmla="*/ 89640 h 478888"/>
              <a:gd name="connsiteX340" fmla="*/ 2013515 w 2176764"/>
              <a:gd name="connsiteY340" fmla="*/ 124234 h 478888"/>
              <a:gd name="connsiteX341" fmla="*/ 2015649 w 2176764"/>
              <a:gd name="connsiteY341" fmla="*/ 159286 h 478888"/>
              <a:gd name="connsiteX342" fmla="*/ 2023574 w 2176764"/>
              <a:gd name="connsiteY342" fmla="*/ 182451 h 478888"/>
              <a:gd name="connsiteX343" fmla="*/ 2039728 w 2176764"/>
              <a:gd name="connsiteY343" fmla="*/ 195405 h 478888"/>
              <a:gd name="connsiteX344" fmla="*/ 2066246 w 2176764"/>
              <a:gd name="connsiteY344" fmla="*/ 199520 h 478888"/>
              <a:gd name="connsiteX345" fmla="*/ 2092611 w 2176764"/>
              <a:gd name="connsiteY345" fmla="*/ 195405 h 478888"/>
              <a:gd name="connsiteX346" fmla="*/ 2108613 w 2176764"/>
              <a:gd name="connsiteY346" fmla="*/ 182451 h 478888"/>
              <a:gd name="connsiteX347" fmla="*/ 2116538 w 2176764"/>
              <a:gd name="connsiteY347" fmla="*/ 159286 h 478888"/>
              <a:gd name="connsiteX348" fmla="*/ 2118671 w 2176764"/>
              <a:gd name="connsiteY348" fmla="*/ 124234 h 478888"/>
              <a:gd name="connsiteX349" fmla="*/ 2116538 w 2176764"/>
              <a:gd name="connsiteY349" fmla="*/ 89640 h 478888"/>
              <a:gd name="connsiteX350" fmla="*/ 2108613 w 2176764"/>
              <a:gd name="connsiteY350" fmla="*/ 66018 h 478888"/>
              <a:gd name="connsiteX351" fmla="*/ 2092611 w 2176764"/>
              <a:gd name="connsiteY351" fmla="*/ 52606 h 478888"/>
              <a:gd name="connsiteX352" fmla="*/ 2066246 w 2176764"/>
              <a:gd name="connsiteY352" fmla="*/ 48339 h 478888"/>
              <a:gd name="connsiteX353" fmla="*/ 1561421 w 2176764"/>
              <a:gd name="connsiteY353" fmla="*/ 48339 h 478888"/>
              <a:gd name="connsiteX354" fmla="*/ 1534903 w 2176764"/>
              <a:gd name="connsiteY354" fmla="*/ 52606 h 478888"/>
              <a:gd name="connsiteX355" fmla="*/ 1518749 w 2176764"/>
              <a:gd name="connsiteY355" fmla="*/ 66018 h 478888"/>
              <a:gd name="connsiteX356" fmla="*/ 1510824 w 2176764"/>
              <a:gd name="connsiteY356" fmla="*/ 89640 h 478888"/>
              <a:gd name="connsiteX357" fmla="*/ 1508690 w 2176764"/>
              <a:gd name="connsiteY357" fmla="*/ 124234 h 478888"/>
              <a:gd name="connsiteX358" fmla="*/ 1510824 w 2176764"/>
              <a:gd name="connsiteY358" fmla="*/ 159286 h 478888"/>
              <a:gd name="connsiteX359" fmla="*/ 1518749 w 2176764"/>
              <a:gd name="connsiteY359" fmla="*/ 182451 h 478888"/>
              <a:gd name="connsiteX360" fmla="*/ 1534903 w 2176764"/>
              <a:gd name="connsiteY360" fmla="*/ 195405 h 478888"/>
              <a:gd name="connsiteX361" fmla="*/ 1561421 w 2176764"/>
              <a:gd name="connsiteY361" fmla="*/ 199520 h 478888"/>
              <a:gd name="connsiteX362" fmla="*/ 1587786 w 2176764"/>
              <a:gd name="connsiteY362" fmla="*/ 195405 h 478888"/>
              <a:gd name="connsiteX363" fmla="*/ 1603788 w 2176764"/>
              <a:gd name="connsiteY363" fmla="*/ 182451 h 478888"/>
              <a:gd name="connsiteX364" fmla="*/ 1611713 w 2176764"/>
              <a:gd name="connsiteY364" fmla="*/ 159286 h 478888"/>
              <a:gd name="connsiteX365" fmla="*/ 1613846 w 2176764"/>
              <a:gd name="connsiteY365" fmla="*/ 124234 h 478888"/>
              <a:gd name="connsiteX366" fmla="*/ 1611713 w 2176764"/>
              <a:gd name="connsiteY366" fmla="*/ 89640 h 478888"/>
              <a:gd name="connsiteX367" fmla="*/ 1603788 w 2176764"/>
              <a:gd name="connsiteY367" fmla="*/ 66018 h 478888"/>
              <a:gd name="connsiteX368" fmla="*/ 1587786 w 2176764"/>
              <a:gd name="connsiteY368" fmla="*/ 52606 h 478888"/>
              <a:gd name="connsiteX369" fmla="*/ 1561421 w 2176764"/>
              <a:gd name="connsiteY369" fmla="*/ 48339 h 478888"/>
              <a:gd name="connsiteX370" fmla="*/ 239443 w 2176764"/>
              <a:gd name="connsiteY370" fmla="*/ 26641 h 478888"/>
              <a:gd name="connsiteX371" fmla="*/ 26640 w 2176764"/>
              <a:gd name="connsiteY371" fmla="*/ 239444 h 478888"/>
              <a:gd name="connsiteX372" fmla="*/ 239443 w 2176764"/>
              <a:gd name="connsiteY372" fmla="*/ 452247 h 478888"/>
              <a:gd name="connsiteX373" fmla="*/ 452246 w 2176764"/>
              <a:gd name="connsiteY373" fmla="*/ 239444 h 478888"/>
              <a:gd name="connsiteX374" fmla="*/ 239443 w 2176764"/>
              <a:gd name="connsiteY374" fmla="*/ 26641 h 478888"/>
              <a:gd name="connsiteX375" fmla="*/ 1282224 w 2176764"/>
              <a:gd name="connsiteY375" fmla="*/ 18469 h 478888"/>
              <a:gd name="connsiteX376" fmla="*/ 1322153 w 2176764"/>
              <a:gd name="connsiteY376" fmla="*/ 18469 h 478888"/>
              <a:gd name="connsiteX377" fmla="*/ 1322153 w 2176764"/>
              <a:gd name="connsiteY377" fmla="*/ 194948 h 478888"/>
              <a:gd name="connsiteX378" fmla="*/ 1409021 w 2176764"/>
              <a:gd name="connsiteY378" fmla="*/ 194948 h 478888"/>
              <a:gd name="connsiteX379" fmla="*/ 1409021 w 2176764"/>
              <a:gd name="connsiteY379" fmla="*/ 230000 h 478888"/>
              <a:gd name="connsiteX380" fmla="*/ 1282224 w 2176764"/>
              <a:gd name="connsiteY380" fmla="*/ 230000 h 478888"/>
              <a:gd name="connsiteX381" fmla="*/ 1082199 w 2176764"/>
              <a:gd name="connsiteY381" fmla="*/ 18469 h 478888"/>
              <a:gd name="connsiteX382" fmla="*/ 1207472 w 2176764"/>
              <a:gd name="connsiteY382" fmla="*/ 18469 h 478888"/>
              <a:gd name="connsiteX383" fmla="*/ 1207472 w 2176764"/>
              <a:gd name="connsiteY383" fmla="*/ 53216 h 478888"/>
              <a:gd name="connsiteX384" fmla="*/ 1122128 w 2176764"/>
              <a:gd name="connsiteY384" fmla="*/ 53216 h 478888"/>
              <a:gd name="connsiteX385" fmla="*/ 1122128 w 2176764"/>
              <a:gd name="connsiteY385" fmla="*/ 104422 h 478888"/>
              <a:gd name="connsiteX386" fmla="*/ 1201376 w 2176764"/>
              <a:gd name="connsiteY386" fmla="*/ 104422 h 478888"/>
              <a:gd name="connsiteX387" fmla="*/ 1201376 w 2176764"/>
              <a:gd name="connsiteY387" fmla="*/ 137646 h 478888"/>
              <a:gd name="connsiteX388" fmla="*/ 1122128 w 2176764"/>
              <a:gd name="connsiteY388" fmla="*/ 137646 h 478888"/>
              <a:gd name="connsiteX389" fmla="*/ 1122128 w 2176764"/>
              <a:gd name="connsiteY389" fmla="*/ 194948 h 478888"/>
              <a:gd name="connsiteX390" fmla="*/ 1212958 w 2176764"/>
              <a:gd name="connsiteY390" fmla="*/ 194948 h 478888"/>
              <a:gd name="connsiteX391" fmla="*/ 1212958 w 2176764"/>
              <a:gd name="connsiteY391" fmla="*/ 230000 h 478888"/>
              <a:gd name="connsiteX392" fmla="*/ 1082199 w 2176764"/>
              <a:gd name="connsiteY392" fmla="*/ 230000 h 478888"/>
              <a:gd name="connsiteX393" fmla="*/ 825024 w 2176764"/>
              <a:gd name="connsiteY393" fmla="*/ 18469 h 478888"/>
              <a:gd name="connsiteX394" fmla="*/ 864953 w 2176764"/>
              <a:gd name="connsiteY394" fmla="*/ 18469 h 478888"/>
              <a:gd name="connsiteX395" fmla="*/ 864953 w 2176764"/>
              <a:gd name="connsiteY395" fmla="*/ 100155 h 478888"/>
              <a:gd name="connsiteX396" fmla="*/ 955478 w 2176764"/>
              <a:gd name="connsiteY396" fmla="*/ 100155 h 478888"/>
              <a:gd name="connsiteX397" fmla="*/ 955478 w 2176764"/>
              <a:gd name="connsiteY397" fmla="*/ 18469 h 478888"/>
              <a:gd name="connsiteX398" fmla="*/ 995407 w 2176764"/>
              <a:gd name="connsiteY398" fmla="*/ 18469 h 478888"/>
              <a:gd name="connsiteX399" fmla="*/ 995407 w 2176764"/>
              <a:gd name="connsiteY399" fmla="*/ 230000 h 478888"/>
              <a:gd name="connsiteX400" fmla="*/ 955478 w 2176764"/>
              <a:gd name="connsiteY400" fmla="*/ 230000 h 478888"/>
              <a:gd name="connsiteX401" fmla="*/ 955478 w 2176764"/>
              <a:gd name="connsiteY401" fmla="*/ 133378 h 478888"/>
              <a:gd name="connsiteX402" fmla="*/ 864953 w 2176764"/>
              <a:gd name="connsiteY402" fmla="*/ 133378 h 478888"/>
              <a:gd name="connsiteX403" fmla="*/ 864953 w 2176764"/>
              <a:gd name="connsiteY403" fmla="*/ 230000 h 478888"/>
              <a:gd name="connsiteX404" fmla="*/ 825024 w 2176764"/>
              <a:gd name="connsiteY404" fmla="*/ 230000 h 478888"/>
              <a:gd name="connsiteX405" fmla="*/ 615017 w 2176764"/>
              <a:gd name="connsiteY405" fmla="*/ 18469 h 478888"/>
              <a:gd name="connsiteX406" fmla="*/ 769855 w 2176764"/>
              <a:gd name="connsiteY406" fmla="*/ 18469 h 478888"/>
              <a:gd name="connsiteX407" fmla="*/ 769855 w 2176764"/>
              <a:gd name="connsiteY407" fmla="*/ 53521 h 478888"/>
              <a:gd name="connsiteX408" fmla="*/ 712248 w 2176764"/>
              <a:gd name="connsiteY408" fmla="*/ 53521 h 478888"/>
              <a:gd name="connsiteX409" fmla="*/ 712248 w 2176764"/>
              <a:gd name="connsiteY409" fmla="*/ 230000 h 478888"/>
              <a:gd name="connsiteX410" fmla="*/ 672319 w 2176764"/>
              <a:gd name="connsiteY410" fmla="*/ 230000 h 478888"/>
              <a:gd name="connsiteX411" fmla="*/ 672319 w 2176764"/>
              <a:gd name="connsiteY411" fmla="*/ 53521 h 478888"/>
              <a:gd name="connsiteX412" fmla="*/ 615017 w 2176764"/>
              <a:gd name="connsiteY412" fmla="*/ 53521 h 478888"/>
              <a:gd name="connsiteX413" fmla="*/ 2066246 w 2176764"/>
              <a:gd name="connsiteY413" fmla="*/ 15421 h 478888"/>
              <a:gd name="connsiteX414" fmla="*/ 2106632 w 2176764"/>
              <a:gd name="connsiteY414" fmla="*/ 20450 h 478888"/>
              <a:gd name="connsiteX415" fmla="*/ 2136197 w 2176764"/>
              <a:gd name="connsiteY415" fmla="*/ 37824 h 478888"/>
              <a:gd name="connsiteX416" fmla="*/ 2154333 w 2176764"/>
              <a:gd name="connsiteY416" fmla="*/ 71199 h 478888"/>
              <a:gd name="connsiteX417" fmla="*/ 2160429 w 2176764"/>
              <a:gd name="connsiteY417" fmla="*/ 124234 h 478888"/>
              <a:gd name="connsiteX418" fmla="*/ 2154333 w 2176764"/>
              <a:gd name="connsiteY418" fmla="*/ 177574 h 478888"/>
              <a:gd name="connsiteX419" fmla="*/ 2136197 w 2176764"/>
              <a:gd name="connsiteY419" fmla="*/ 210950 h 478888"/>
              <a:gd name="connsiteX420" fmla="*/ 2106632 w 2176764"/>
              <a:gd name="connsiteY420" fmla="*/ 228171 h 478888"/>
              <a:gd name="connsiteX421" fmla="*/ 2066246 w 2176764"/>
              <a:gd name="connsiteY421" fmla="*/ 233048 h 478888"/>
              <a:gd name="connsiteX422" fmla="*/ 2025707 w 2176764"/>
              <a:gd name="connsiteY422" fmla="*/ 228171 h 478888"/>
              <a:gd name="connsiteX423" fmla="*/ 1996142 w 2176764"/>
              <a:gd name="connsiteY423" fmla="*/ 210950 h 478888"/>
              <a:gd name="connsiteX424" fmla="*/ 1978006 w 2176764"/>
              <a:gd name="connsiteY424" fmla="*/ 177574 h 478888"/>
              <a:gd name="connsiteX425" fmla="*/ 1971758 w 2176764"/>
              <a:gd name="connsiteY425" fmla="*/ 124234 h 478888"/>
              <a:gd name="connsiteX426" fmla="*/ 1978006 w 2176764"/>
              <a:gd name="connsiteY426" fmla="*/ 71199 h 478888"/>
              <a:gd name="connsiteX427" fmla="*/ 1996142 w 2176764"/>
              <a:gd name="connsiteY427" fmla="*/ 37824 h 478888"/>
              <a:gd name="connsiteX428" fmla="*/ 2025707 w 2176764"/>
              <a:gd name="connsiteY428" fmla="*/ 20450 h 478888"/>
              <a:gd name="connsiteX429" fmla="*/ 2066246 w 2176764"/>
              <a:gd name="connsiteY429" fmla="*/ 15421 h 478888"/>
              <a:gd name="connsiteX430" fmla="*/ 1838179 w 2176764"/>
              <a:gd name="connsiteY430" fmla="*/ 15421 h 478888"/>
              <a:gd name="connsiteX431" fmla="*/ 1853419 w 2176764"/>
              <a:gd name="connsiteY431" fmla="*/ 16030 h 478888"/>
              <a:gd name="connsiteX432" fmla="*/ 1868964 w 2176764"/>
              <a:gd name="connsiteY432" fmla="*/ 17554 h 478888"/>
              <a:gd name="connsiteX433" fmla="*/ 1883137 w 2176764"/>
              <a:gd name="connsiteY433" fmla="*/ 19840 h 478888"/>
              <a:gd name="connsiteX434" fmla="*/ 1894262 w 2176764"/>
              <a:gd name="connsiteY434" fmla="*/ 23041 h 478888"/>
              <a:gd name="connsiteX435" fmla="*/ 1894262 w 2176764"/>
              <a:gd name="connsiteY435" fmla="*/ 58398 h 478888"/>
              <a:gd name="connsiteX436" fmla="*/ 1869116 w 2176764"/>
              <a:gd name="connsiteY436" fmla="*/ 51997 h 478888"/>
              <a:gd name="connsiteX437" fmla="*/ 1840922 w 2176764"/>
              <a:gd name="connsiteY437" fmla="*/ 49863 h 478888"/>
              <a:gd name="connsiteX438" fmla="*/ 1812728 w 2176764"/>
              <a:gd name="connsiteY438" fmla="*/ 53216 h 478888"/>
              <a:gd name="connsiteX439" fmla="*/ 1792611 w 2176764"/>
              <a:gd name="connsiteY439" fmla="*/ 65103 h 478888"/>
              <a:gd name="connsiteX440" fmla="*/ 1780572 w 2176764"/>
              <a:gd name="connsiteY440" fmla="*/ 87963 h 478888"/>
              <a:gd name="connsiteX441" fmla="*/ 1776609 w 2176764"/>
              <a:gd name="connsiteY441" fmla="*/ 124234 h 478888"/>
              <a:gd name="connsiteX442" fmla="*/ 1780267 w 2176764"/>
              <a:gd name="connsiteY442" fmla="*/ 162030 h 478888"/>
              <a:gd name="connsiteX443" fmla="*/ 1791545 w 2176764"/>
              <a:gd name="connsiteY443" fmla="*/ 184890 h 478888"/>
              <a:gd name="connsiteX444" fmla="*/ 1810899 w 2176764"/>
              <a:gd name="connsiteY444" fmla="*/ 196167 h 478888"/>
              <a:gd name="connsiteX445" fmla="*/ 1839093 w 2176764"/>
              <a:gd name="connsiteY445" fmla="*/ 199215 h 478888"/>
              <a:gd name="connsiteX446" fmla="*/ 1852962 w 2176764"/>
              <a:gd name="connsiteY446" fmla="*/ 198758 h 478888"/>
              <a:gd name="connsiteX447" fmla="*/ 1865611 w 2176764"/>
              <a:gd name="connsiteY447" fmla="*/ 196777 h 478888"/>
              <a:gd name="connsiteX448" fmla="*/ 1865611 w 2176764"/>
              <a:gd name="connsiteY448" fmla="*/ 144351 h 478888"/>
              <a:gd name="connsiteX449" fmla="*/ 1827511 w 2176764"/>
              <a:gd name="connsiteY449" fmla="*/ 144351 h 478888"/>
              <a:gd name="connsiteX450" fmla="*/ 1827511 w 2176764"/>
              <a:gd name="connsiteY450" fmla="*/ 110823 h 478888"/>
              <a:gd name="connsiteX451" fmla="*/ 1903101 w 2176764"/>
              <a:gd name="connsiteY451" fmla="*/ 110823 h 478888"/>
              <a:gd name="connsiteX452" fmla="*/ 1903101 w 2176764"/>
              <a:gd name="connsiteY452" fmla="*/ 223904 h 478888"/>
              <a:gd name="connsiteX453" fmla="*/ 1873536 w 2176764"/>
              <a:gd name="connsiteY453" fmla="*/ 230305 h 478888"/>
              <a:gd name="connsiteX454" fmla="*/ 1836045 w 2176764"/>
              <a:gd name="connsiteY454" fmla="*/ 233048 h 478888"/>
              <a:gd name="connsiteX455" fmla="*/ 1793069 w 2176764"/>
              <a:gd name="connsiteY455" fmla="*/ 228476 h 478888"/>
              <a:gd name="connsiteX456" fmla="*/ 1760912 w 2176764"/>
              <a:gd name="connsiteY456" fmla="*/ 211864 h 478888"/>
              <a:gd name="connsiteX457" fmla="*/ 1740643 w 2176764"/>
              <a:gd name="connsiteY457" fmla="*/ 178641 h 478888"/>
              <a:gd name="connsiteX458" fmla="*/ 1733633 w 2176764"/>
              <a:gd name="connsiteY458" fmla="*/ 124234 h 478888"/>
              <a:gd name="connsiteX459" fmla="*/ 1740795 w 2176764"/>
              <a:gd name="connsiteY459" fmla="*/ 72876 h 478888"/>
              <a:gd name="connsiteX460" fmla="*/ 1761522 w 2176764"/>
              <a:gd name="connsiteY460" fmla="*/ 39195 h 478888"/>
              <a:gd name="connsiteX461" fmla="*/ 1794440 w 2176764"/>
              <a:gd name="connsiteY461" fmla="*/ 20907 h 478888"/>
              <a:gd name="connsiteX462" fmla="*/ 1838179 w 2176764"/>
              <a:gd name="connsiteY462" fmla="*/ 15421 h 478888"/>
              <a:gd name="connsiteX463" fmla="*/ 1561421 w 2176764"/>
              <a:gd name="connsiteY463" fmla="*/ 15421 h 478888"/>
              <a:gd name="connsiteX464" fmla="*/ 1601807 w 2176764"/>
              <a:gd name="connsiteY464" fmla="*/ 20450 h 478888"/>
              <a:gd name="connsiteX465" fmla="*/ 1631372 w 2176764"/>
              <a:gd name="connsiteY465" fmla="*/ 37824 h 478888"/>
              <a:gd name="connsiteX466" fmla="*/ 1649508 w 2176764"/>
              <a:gd name="connsiteY466" fmla="*/ 71199 h 478888"/>
              <a:gd name="connsiteX467" fmla="*/ 1655604 w 2176764"/>
              <a:gd name="connsiteY467" fmla="*/ 124234 h 478888"/>
              <a:gd name="connsiteX468" fmla="*/ 1649508 w 2176764"/>
              <a:gd name="connsiteY468" fmla="*/ 177574 h 478888"/>
              <a:gd name="connsiteX469" fmla="*/ 1631372 w 2176764"/>
              <a:gd name="connsiteY469" fmla="*/ 210950 h 478888"/>
              <a:gd name="connsiteX470" fmla="*/ 1601807 w 2176764"/>
              <a:gd name="connsiteY470" fmla="*/ 228171 h 478888"/>
              <a:gd name="connsiteX471" fmla="*/ 1561421 w 2176764"/>
              <a:gd name="connsiteY471" fmla="*/ 233048 h 478888"/>
              <a:gd name="connsiteX472" fmla="*/ 1520882 w 2176764"/>
              <a:gd name="connsiteY472" fmla="*/ 228171 h 478888"/>
              <a:gd name="connsiteX473" fmla="*/ 1491317 w 2176764"/>
              <a:gd name="connsiteY473" fmla="*/ 210950 h 478888"/>
              <a:gd name="connsiteX474" fmla="*/ 1473181 w 2176764"/>
              <a:gd name="connsiteY474" fmla="*/ 177574 h 478888"/>
              <a:gd name="connsiteX475" fmla="*/ 1466933 w 2176764"/>
              <a:gd name="connsiteY475" fmla="*/ 124234 h 478888"/>
              <a:gd name="connsiteX476" fmla="*/ 1473181 w 2176764"/>
              <a:gd name="connsiteY476" fmla="*/ 71199 h 478888"/>
              <a:gd name="connsiteX477" fmla="*/ 1491317 w 2176764"/>
              <a:gd name="connsiteY477" fmla="*/ 37824 h 478888"/>
              <a:gd name="connsiteX478" fmla="*/ 1520882 w 2176764"/>
              <a:gd name="connsiteY478" fmla="*/ 20450 h 478888"/>
              <a:gd name="connsiteX479" fmla="*/ 1561421 w 2176764"/>
              <a:gd name="connsiteY479" fmla="*/ 15421 h 478888"/>
              <a:gd name="connsiteX480" fmla="*/ 239444 w 2176764"/>
              <a:gd name="connsiteY480" fmla="*/ 0 h 478888"/>
              <a:gd name="connsiteX481" fmla="*/ 478888 w 2176764"/>
              <a:gd name="connsiteY481" fmla="*/ 239444 h 478888"/>
              <a:gd name="connsiteX482" fmla="*/ 239444 w 2176764"/>
              <a:gd name="connsiteY482" fmla="*/ 478888 h 478888"/>
              <a:gd name="connsiteX483" fmla="*/ 0 w 2176764"/>
              <a:gd name="connsiteY483" fmla="*/ 239444 h 478888"/>
              <a:gd name="connsiteX484" fmla="*/ 239444 w 2176764"/>
              <a:gd name="connsiteY484" fmla="*/ 0 h 478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Lst>
            <a:rect l="l" t="t" r="r" b="b"/>
            <a:pathLst>
              <a:path w="2176764" h="478888">
                <a:moveTo>
                  <a:pt x="650145" y="380886"/>
                </a:moveTo>
                <a:lnTo>
                  <a:pt x="635410" y="420881"/>
                </a:lnTo>
                <a:lnTo>
                  <a:pt x="666118" y="420881"/>
                </a:lnTo>
                <a:lnTo>
                  <a:pt x="651631" y="380886"/>
                </a:lnTo>
                <a:close/>
                <a:moveTo>
                  <a:pt x="2041766" y="380143"/>
                </a:moveTo>
                <a:lnTo>
                  <a:pt x="2041766" y="412585"/>
                </a:lnTo>
                <a:lnTo>
                  <a:pt x="2051425" y="412585"/>
                </a:lnTo>
                <a:cubicBezTo>
                  <a:pt x="2055387" y="412585"/>
                  <a:pt x="2058792" y="412399"/>
                  <a:pt x="2061640" y="412028"/>
                </a:cubicBezTo>
                <a:cubicBezTo>
                  <a:pt x="2064488" y="411656"/>
                  <a:pt x="2066820" y="410893"/>
                  <a:pt x="2068636" y="409737"/>
                </a:cubicBezTo>
                <a:cubicBezTo>
                  <a:pt x="2070452" y="408581"/>
                  <a:pt x="2071794" y="406889"/>
                  <a:pt x="2072661" y="404660"/>
                </a:cubicBezTo>
                <a:cubicBezTo>
                  <a:pt x="2073528" y="402431"/>
                  <a:pt x="2073961" y="399501"/>
                  <a:pt x="2073961" y="395869"/>
                </a:cubicBezTo>
                <a:cubicBezTo>
                  <a:pt x="2073961" y="392649"/>
                  <a:pt x="2073528" y="390008"/>
                  <a:pt x="2072661" y="387944"/>
                </a:cubicBezTo>
                <a:cubicBezTo>
                  <a:pt x="2071794" y="385880"/>
                  <a:pt x="2070452" y="384270"/>
                  <a:pt x="2068636" y="383115"/>
                </a:cubicBezTo>
                <a:cubicBezTo>
                  <a:pt x="2066820" y="381959"/>
                  <a:pt x="2064488" y="381175"/>
                  <a:pt x="2061640" y="380762"/>
                </a:cubicBezTo>
                <a:cubicBezTo>
                  <a:pt x="2058792" y="380349"/>
                  <a:pt x="2055387" y="380143"/>
                  <a:pt x="2051425" y="380143"/>
                </a:cubicBezTo>
                <a:close/>
                <a:moveTo>
                  <a:pt x="1270241" y="380143"/>
                </a:moveTo>
                <a:lnTo>
                  <a:pt x="1270241" y="412585"/>
                </a:lnTo>
                <a:lnTo>
                  <a:pt x="1279900" y="412585"/>
                </a:lnTo>
                <a:cubicBezTo>
                  <a:pt x="1283862" y="412585"/>
                  <a:pt x="1287267" y="412399"/>
                  <a:pt x="1290115" y="412028"/>
                </a:cubicBezTo>
                <a:cubicBezTo>
                  <a:pt x="1292963" y="411656"/>
                  <a:pt x="1295295" y="410893"/>
                  <a:pt x="1297111" y="409737"/>
                </a:cubicBezTo>
                <a:cubicBezTo>
                  <a:pt x="1298928" y="408581"/>
                  <a:pt x="1300269" y="406889"/>
                  <a:pt x="1301136" y="404660"/>
                </a:cubicBezTo>
                <a:cubicBezTo>
                  <a:pt x="1302002" y="402431"/>
                  <a:pt x="1302436" y="399501"/>
                  <a:pt x="1302436" y="395869"/>
                </a:cubicBezTo>
                <a:cubicBezTo>
                  <a:pt x="1302436" y="392649"/>
                  <a:pt x="1302002" y="390008"/>
                  <a:pt x="1301136" y="387944"/>
                </a:cubicBezTo>
                <a:cubicBezTo>
                  <a:pt x="1300269" y="385880"/>
                  <a:pt x="1298928" y="384270"/>
                  <a:pt x="1297111" y="383115"/>
                </a:cubicBezTo>
                <a:cubicBezTo>
                  <a:pt x="1295295" y="381959"/>
                  <a:pt x="1292963" y="381175"/>
                  <a:pt x="1290115" y="380762"/>
                </a:cubicBezTo>
                <a:cubicBezTo>
                  <a:pt x="1287267" y="380349"/>
                  <a:pt x="1283862" y="380143"/>
                  <a:pt x="1279900" y="380143"/>
                </a:cubicBezTo>
                <a:close/>
                <a:moveTo>
                  <a:pt x="822566" y="380143"/>
                </a:moveTo>
                <a:lnTo>
                  <a:pt x="822566" y="446637"/>
                </a:lnTo>
                <a:lnTo>
                  <a:pt x="835939" y="446637"/>
                </a:lnTo>
                <a:cubicBezTo>
                  <a:pt x="840397" y="446637"/>
                  <a:pt x="844483" y="446121"/>
                  <a:pt x="848198" y="445089"/>
                </a:cubicBezTo>
                <a:cubicBezTo>
                  <a:pt x="851913" y="444057"/>
                  <a:pt x="855112" y="442282"/>
                  <a:pt x="857795" y="439765"/>
                </a:cubicBezTo>
                <a:cubicBezTo>
                  <a:pt x="860477" y="437247"/>
                  <a:pt x="862541" y="433842"/>
                  <a:pt x="863986" y="429549"/>
                </a:cubicBezTo>
                <a:cubicBezTo>
                  <a:pt x="865430" y="425256"/>
                  <a:pt x="866153" y="419891"/>
                  <a:pt x="866153" y="413452"/>
                </a:cubicBezTo>
                <a:cubicBezTo>
                  <a:pt x="866153" y="406600"/>
                  <a:pt x="865389" y="401007"/>
                  <a:pt x="863862" y="396673"/>
                </a:cubicBezTo>
                <a:cubicBezTo>
                  <a:pt x="862335" y="392340"/>
                  <a:pt x="860230" y="388955"/>
                  <a:pt x="857547" y="386520"/>
                </a:cubicBezTo>
                <a:cubicBezTo>
                  <a:pt x="854864" y="384085"/>
                  <a:pt x="851686" y="382413"/>
                  <a:pt x="848012" y="381505"/>
                </a:cubicBezTo>
                <a:cubicBezTo>
                  <a:pt x="844339" y="380597"/>
                  <a:pt x="840315" y="380143"/>
                  <a:pt x="835939" y="380143"/>
                </a:cubicBezTo>
                <a:close/>
                <a:moveTo>
                  <a:pt x="727316" y="380143"/>
                </a:moveTo>
                <a:lnTo>
                  <a:pt x="727316" y="446637"/>
                </a:lnTo>
                <a:lnTo>
                  <a:pt x="740690" y="446637"/>
                </a:lnTo>
                <a:cubicBezTo>
                  <a:pt x="745147" y="446637"/>
                  <a:pt x="749233" y="446121"/>
                  <a:pt x="752948" y="445089"/>
                </a:cubicBezTo>
                <a:cubicBezTo>
                  <a:pt x="756663" y="444057"/>
                  <a:pt x="759862" y="442282"/>
                  <a:pt x="762545" y="439765"/>
                </a:cubicBezTo>
                <a:cubicBezTo>
                  <a:pt x="765227" y="437247"/>
                  <a:pt x="767291" y="433842"/>
                  <a:pt x="768736" y="429549"/>
                </a:cubicBezTo>
                <a:cubicBezTo>
                  <a:pt x="770180" y="425256"/>
                  <a:pt x="770903" y="419891"/>
                  <a:pt x="770903" y="413452"/>
                </a:cubicBezTo>
                <a:cubicBezTo>
                  <a:pt x="770903" y="406600"/>
                  <a:pt x="770139" y="401007"/>
                  <a:pt x="768612" y="396673"/>
                </a:cubicBezTo>
                <a:cubicBezTo>
                  <a:pt x="767085" y="392340"/>
                  <a:pt x="764980" y="388955"/>
                  <a:pt x="762297" y="386520"/>
                </a:cubicBezTo>
                <a:cubicBezTo>
                  <a:pt x="759614" y="384085"/>
                  <a:pt x="756436" y="382413"/>
                  <a:pt x="752762" y="381505"/>
                </a:cubicBezTo>
                <a:cubicBezTo>
                  <a:pt x="749089" y="380597"/>
                  <a:pt x="745065" y="380143"/>
                  <a:pt x="740690" y="380143"/>
                </a:cubicBezTo>
                <a:close/>
                <a:moveTo>
                  <a:pt x="1722269" y="378657"/>
                </a:moveTo>
                <a:cubicBezTo>
                  <a:pt x="1717069" y="378657"/>
                  <a:pt x="1712817" y="379359"/>
                  <a:pt x="1709515" y="380762"/>
                </a:cubicBezTo>
                <a:cubicBezTo>
                  <a:pt x="1706213" y="382165"/>
                  <a:pt x="1703634" y="384291"/>
                  <a:pt x="1701776" y="387139"/>
                </a:cubicBezTo>
                <a:cubicBezTo>
                  <a:pt x="1699919" y="389987"/>
                  <a:pt x="1698639" y="393598"/>
                  <a:pt x="1697938" y="397974"/>
                </a:cubicBezTo>
                <a:cubicBezTo>
                  <a:pt x="1697236" y="402349"/>
                  <a:pt x="1696885" y="407508"/>
                  <a:pt x="1696885" y="413452"/>
                </a:cubicBezTo>
                <a:cubicBezTo>
                  <a:pt x="1696885" y="419560"/>
                  <a:pt x="1697236" y="424802"/>
                  <a:pt x="1697938" y="429178"/>
                </a:cubicBezTo>
                <a:cubicBezTo>
                  <a:pt x="1698639" y="433553"/>
                  <a:pt x="1699919" y="437144"/>
                  <a:pt x="1701776" y="439950"/>
                </a:cubicBezTo>
                <a:cubicBezTo>
                  <a:pt x="1703634" y="442757"/>
                  <a:pt x="1706213" y="444821"/>
                  <a:pt x="1709515" y="446142"/>
                </a:cubicBezTo>
                <a:cubicBezTo>
                  <a:pt x="1712817" y="447462"/>
                  <a:pt x="1717069" y="448123"/>
                  <a:pt x="1722269" y="448123"/>
                </a:cubicBezTo>
                <a:cubicBezTo>
                  <a:pt x="1727552" y="448123"/>
                  <a:pt x="1731845" y="447462"/>
                  <a:pt x="1735147" y="446142"/>
                </a:cubicBezTo>
                <a:cubicBezTo>
                  <a:pt x="1738449" y="444821"/>
                  <a:pt x="1741029" y="442757"/>
                  <a:pt x="1742886" y="439950"/>
                </a:cubicBezTo>
                <a:cubicBezTo>
                  <a:pt x="1744744" y="437144"/>
                  <a:pt x="1746023" y="433553"/>
                  <a:pt x="1746725" y="429178"/>
                </a:cubicBezTo>
                <a:cubicBezTo>
                  <a:pt x="1747426" y="424802"/>
                  <a:pt x="1747777" y="419560"/>
                  <a:pt x="1747777" y="413452"/>
                </a:cubicBezTo>
                <a:cubicBezTo>
                  <a:pt x="1747777" y="407508"/>
                  <a:pt x="1747426" y="402349"/>
                  <a:pt x="1746725" y="397974"/>
                </a:cubicBezTo>
                <a:cubicBezTo>
                  <a:pt x="1746023" y="393598"/>
                  <a:pt x="1744744" y="389987"/>
                  <a:pt x="1742886" y="387139"/>
                </a:cubicBezTo>
                <a:cubicBezTo>
                  <a:pt x="1741029" y="384291"/>
                  <a:pt x="1738449" y="382165"/>
                  <a:pt x="1735147" y="380762"/>
                </a:cubicBezTo>
                <a:cubicBezTo>
                  <a:pt x="1731845" y="379359"/>
                  <a:pt x="1727552" y="378657"/>
                  <a:pt x="1722269" y="378657"/>
                </a:cubicBezTo>
                <a:close/>
                <a:moveTo>
                  <a:pt x="1522244" y="378657"/>
                </a:moveTo>
                <a:cubicBezTo>
                  <a:pt x="1517044" y="378657"/>
                  <a:pt x="1512792" y="379359"/>
                  <a:pt x="1509490" y="380762"/>
                </a:cubicBezTo>
                <a:cubicBezTo>
                  <a:pt x="1506188" y="382165"/>
                  <a:pt x="1503609" y="384291"/>
                  <a:pt x="1501751" y="387139"/>
                </a:cubicBezTo>
                <a:cubicBezTo>
                  <a:pt x="1499894" y="389987"/>
                  <a:pt x="1498614" y="393598"/>
                  <a:pt x="1497913" y="397974"/>
                </a:cubicBezTo>
                <a:cubicBezTo>
                  <a:pt x="1497211" y="402349"/>
                  <a:pt x="1496860" y="407508"/>
                  <a:pt x="1496860" y="413452"/>
                </a:cubicBezTo>
                <a:cubicBezTo>
                  <a:pt x="1496860" y="419560"/>
                  <a:pt x="1497211" y="424802"/>
                  <a:pt x="1497913" y="429178"/>
                </a:cubicBezTo>
                <a:cubicBezTo>
                  <a:pt x="1498614" y="433553"/>
                  <a:pt x="1499894" y="437144"/>
                  <a:pt x="1501751" y="439950"/>
                </a:cubicBezTo>
                <a:cubicBezTo>
                  <a:pt x="1503609" y="442757"/>
                  <a:pt x="1506188" y="444821"/>
                  <a:pt x="1509490" y="446142"/>
                </a:cubicBezTo>
                <a:cubicBezTo>
                  <a:pt x="1512792" y="447462"/>
                  <a:pt x="1517044" y="448123"/>
                  <a:pt x="1522244" y="448123"/>
                </a:cubicBezTo>
                <a:cubicBezTo>
                  <a:pt x="1527528" y="448123"/>
                  <a:pt x="1531820" y="447462"/>
                  <a:pt x="1535122" y="446142"/>
                </a:cubicBezTo>
                <a:cubicBezTo>
                  <a:pt x="1538424" y="444821"/>
                  <a:pt x="1541004" y="442757"/>
                  <a:pt x="1542861" y="439950"/>
                </a:cubicBezTo>
                <a:cubicBezTo>
                  <a:pt x="1544719" y="437144"/>
                  <a:pt x="1545998" y="433553"/>
                  <a:pt x="1546700" y="429178"/>
                </a:cubicBezTo>
                <a:cubicBezTo>
                  <a:pt x="1547401" y="424802"/>
                  <a:pt x="1547752" y="419560"/>
                  <a:pt x="1547752" y="413452"/>
                </a:cubicBezTo>
                <a:cubicBezTo>
                  <a:pt x="1547752" y="407508"/>
                  <a:pt x="1547401" y="402349"/>
                  <a:pt x="1546700" y="397974"/>
                </a:cubicBezTo>
                <a:cubicBezTo>
                  <a:pt x="1545998" y="393598"/>
                  <a:pt x="1544719" y="389987"/>
                  <a:pt x="1542861" y="387139"/>
                </a:cubicBezTo>
                <a:cubicBezTo>
                  <a:pt x="1541004" y="384291"/>
                  <a:pt x="1538424" y="382165"/>
                  <a:pt x="1535122" y="380762"/>
                </a:cubicBezTo>
                <a:cubicBezTo>
                  <a:pt x="1531820" y="379359"/>
                  <a:pt x="1527528" y="378657"/>
                  <a:pt x="1522244" y="378657"/>
                </a:cubicBezTo>
                <a:close/>
                <a:moveTo>
                  <a:pt x="1093619" y="378657"/>
                </a:moveTo>
                <a:cubicBezTo>
                  <a:pt x="1088419" y="378657"/>
                  <a:pt x="1084167" y="379359"/>
                  <a:pt x="1080865" y="380762"/>
                </a:cubicBezTo>
                <a:cubicBezTo>
                  <a:pt x="1077563" y="382165"/>
                  <a:pt x="1074984" y="384291"/>
                  <a:pt x="1073126" y="387139"/>
                </a:cubicBezTo>
                <a:cubicBezTo>
                  <a:pt x="1071269" y="389987"/>
                  <a:pt x="1069989" y="393598"/>
                  <a:pt x="1069288" y="397974"/>
                </a:cubicBezTo>
                <a:cubicBezTo>
                  <a:pt x="1068586" y="402349"/>
                  <a:pt x="1068235" y="407508"/>
                  <a:pt x="1068235" y="413452"/>
                </a:cubicBezTo>
                <a:cubicBezTo>
                  <a:pt x="1068235" y="419560"/>
                  <a:pt x="1068586" y="424802"/>
                  <a:pt x="1069288" y="429178"/>
                </a:cubicBezTo>
                <a:cubicBezTo>
                  <a:pt x="1069989" y="433553"/>
                  <a:pt x="1071269" y="437144"/>
                  <a:pt x="1073126" y="439950"/>
                </a:cubicBezTo>
                <a:cubicBezTo>
                  <a:pt x="1074984" y="442757"/>
                  <a:pt x="1077563" y="444821"/>
                  <a:pt x="1080865" y="446142"/>
                </a:cubicBezTo>
                <a:cubicBezTo>
                  <a:pt x="1084167" y="447462"/>
                  <a:pt x="1088419" y="448123"/>
                  <a:pt x="1093619" y="448123"/>
                </a:cubicBezTo>
                <a:cubicBezTo>
                  <a:pt x="1098902" y="448123"/>
                  <a:pt x="1103195" y="447462"/>
                  <a:pt x="1106497" y="446142"/>
                </a:cubicBezTo>
                <a:cubicBezTo>
                  <a:pt x="1109799" y="444821"/>
                  <a:pt x="1112379" y="442757"/>
                  <a:pt x="1114236" y="439950"/>
                </a:cubicBezTo>
                <a:cubicBezTo>
                  <a:pt x="1116094" y="437144"/>
                  <a:pt x="1117373" y="433553"/>
                  <a:pt x="1118075" y="429178"/>
                </a:cubicBezTo>
                <a:cubicBezTo>
                  <a:pt x="1118776" y="424802"/>
                  <a:pt x="1119127" y="419560"/>
                  <a:pt x="1119127" y="413452"/>
                </a:cubicBezTo>
                <a:cubicBezTo>
                  <a:pt x="1119127" y="407508"/>
                  <a:pt x="1118776" y="402349"/>
                  <a:pt x="1118075" y="397974"/>
                </a:cubicBezTo>
                <a:cubicBezTo>
                  <a:pt x="1117373" y="393598"/>
                  <a:pt x="1116094" y="389987"/>
                  <a:pt x="1114236" y="387139"/>
                </a:cubicBezTo>
                <a:cubicBezTo>
                  <a:pt x="1112379" y="384291"/>
                  <a:pt x="1109799" y="382165"/>
                  <a:pt x="1106497" y="380762"/>
                </a:cubicBezTo>
                <a:cubicBezTo>
                  <a:pt x="1103195" y="379359"/>
                  <a:pt x="1098902" y="378657"/>
                  <a:pt x="1093619" y="378657"/>
                </a:cubicBezTo>
                <a:close/>
                <a:moveTo>
                  <a:pt x="2125872" y="370484"/>
                </a:moveTo>
                <a:lnTo>
                  <a:pt x="2173668" y="370484"/>
                </a:lnTo>
                <a:lnTo>
                  <a:pt x="2173668" y="380390"/>
                </a:lnTo>
                <a:lnTo>
                  <a:pt x="2137016" y="380390"/>
                </a:lnTo>
                <a:lnTo>
                  <a:pt x="2137016" y="407013"/>
                </a:lnTo>
                <a:lnTo>
                  <a:pt x="2171192" y="407013"/>
                </a:lnTo>
                <a:lnTo>
                  <a:pt x="2171192" y="416424"/>
                </a:lnTo>
                <a:lnTo>
                  <a:pt x="2137016" y="416424"/>
                </a:lnTo>
                <a:lnTo>
                  <a:pt x="2137016" y="446389"/>
                </a:lnTo>
                <a:lnTo>
                  <a:pt x="2176764" y="446389"/>
                </a:lnTo>
                <a:lnTo>
                  <a:pt x="2176764" y="456419"/>
                </a:lnTo>
                <a:lnTo>
                  <a:pt x="2125872" y="456419"/>
                </a:lnTo>
                <a:close/>
                <a:moveTo>
                  <a:pt x="2030622" y="370484"/>
                </a:moveTo>
                <a:lnTo>
                  <a:pt x="2052415" y="370484"/>
                </a:lnTo>
                <a:cubicBezTo>
                  <a:pt x="2058441" y="370484"/>
                  <a:pt x="2063539" y="370918"/>
                  <a:pt x="2067708" y="371785"/>
                </a:cubicBezTo>
                <a:cubicBezTo>
                  <a:pt x="2071876" y="372651"/>
                  <a:pt x="2075261" y="374075"/>
                  <a:pt x="2077861" y="376057"/>
                </a:cubicBezTo>
                <a:cubicBezTo>
                  <a:pt x="2080462" y="378038"/>
                  <a:pt x="2082340" y="380659"/>
                  <a:pt x="2083495" y="383920"/>
                </a:cubicBezTo>
                <a:cubicBezTo>
                  <a:pt x="2084651" y="387180"/>
                  <a:pt x="2085229" y="391163"/>
                  <a:pt x="2085229" y="395869"/>
                </a:cubicBezTo>
                <a:cubicBezTo>
                  <a:pt x="2085229" y="403298"/>
                  <a:pt x="2083784" y="408932"/>
                  <a:pt x="2080895" y="412771"/>
                </a:cubicBezTo>
                <a:cubicBezTo>
                  <a:pt x="2078006" y="416609"/>
                  <a:pt x="2073589" y="419189"/>
                  <a:pt x="2067646" y="420510"/>
                </a:cubicBezTo>
                <a:lnTo>
                  <a:pt x="2093401" y="456419"/>
                </a:lnTo>
                <a:lnTo>
                  <a:pt x="2080276" y="456419"/>
                </a:lnTo>
                <a:lnTo>
                  <a:pt x="2056625" y="421748"/>
                </a:lnTo>
                <a:cubicBezTo>
                  <a:pt x="2055965" y="421831"/>
                  <a:pt x="2055284" y="421872"/>
                  <a:pt x="2054582" y="421872"/>
                </a:cubicBezTo>
                <a:cubicBezTo>
                  <a:pt x="2053881" y="421872"/>
                  <a:pt x="2053158" y="421872"/>
                  <a:pt x="2052415" y="421872"/>
                </a:cubicBezTo>
                <a:lnTo>
                  <a:pt x="2041766" y="421872"/>
                </a:lnTo>
                <a:lnTo>
                  <a:pt x="2041766" y="456419"/>
                </a:lnTo>
                <a:lnTo>
                  <a:pt x="2030622" y="456419"/>
                </a:lnTo>
                <a:close/>
                <a:moveTo>
                  <a:pt x="1954422" y="370484"/>
                </a:moveTo>
                <a:lnTo>
                  <a:pt x="2002218" y="370484"/>
                </a:lnTo>
                <a:lnTo>
                  <a:pt x="2002218" y="380390"/>
                </a:lnTo>
                <a:lnTo>
                  <a:pt x="1965566" y="380390"/>
                </a:lnTo>
                <a:lnTo>
                  <a:pt x="1965566" y="407013"/>
                </a:lnTo>
                <a:lnTo>
                  <a:pt x="1999742" y="407013"/>
                </a:lnTo>
                <a:lnTo>
                  <a:pt x="1999742" y="416424"/>
                </a:lnTo>
                <a:lnTo>
                  <a:pt x="1965566" y="416424"/>
                </a:lnTo>
                <a:lnTo>
                  <a:pt x="1965566" y="446389"/>
                </a:lnTo>
                <a:lnTo>
                  <a:pt x="2005314" y="446389"/>
                </a:lnTo>
                <a:lnTo>
                  <a:pt x="2005314" y="456419"/>
                </a:lnTo>
                <a:lnTo>
                  <a:pt x="1954422" y="456419"/>
                </a:lnTo>
                <a:close/>
                <a:moveTo>
                  <a:pt x="1859172" y="370484"/>
                </a:moveTo>
                <a:lnTo>
                  <a:pt x="1870316" y="370484"/>
                </a:lnTo>
                <a:lnTo>
                  <a:pt x="1870316" y="405527"/>
                </a:lnTo>
                <a:lnTo>
                  <a:pt x="1912788" y="405527"/>
                </a:lnTo>
                <a:lnTo>
                  <a:pt x="1912788" y="370484"/>
                </a:lnTo>
                <a:lnTo>
                  <a:pt x="1924056" y="370484"/>
                </a:lnTo>
                <a:lnTo>
                  <a:pt x="1924056" y="456419"/>
                </a:lnTo>
                <a:lnTo>
                  <a:pt x="1912788" y="456419"/>
                </a:lnTo>
                <a:lnTo>
                  <a:pt x="1912788" y="414814"/>
                </a:lnTo>
                <a:lnTo>
                  <a:pt x="1870316" y="414814"/>
                </a:lnTo>
                <a:lnTo>
                  <a:pt x="1870316" y="456419"/>
                </a:lnTo>
                <a:lnTo>
                  <a:pt x="1859172" y="456419"/>
                </a:lnTo>
                <a:close/>
                <a:moveTo>
                  <a:pt x="1411497" y="370484"/>
                </a:moveTo>
                <a:lnTo>
                  <a:pt x="1422641" y="370484"/>
                </a:lnTo>
                <a:lnTo>
                  <a:pt x="1422641" y="446389"/>
                </a:lnTo>
                <a:lnTo>
                  <a:pt x="1459913" y="446389"/>
                </a:lnTo>
                <a:lnTo>
                  <a:pt x="1459913" y="456419"/>
                </a:lnTo>
                <a:lnTo>
                  <a:pt x="1411497" y="456419"/>
                </a:lnTo>
                <a:close/>
                <a:moveTo>
                  <a:pt x="1259097" y="370484"/>
                </a:moveTo>
                <a:lnTo>
                  <a:pt x="1280890" y="370484"/>
                </a:lnTo>
                <a:cubicBezTo>
                  <a:pt x="1286916" y="370484"/>
                  <a:pt x="1292014" y="370918"/>
                  <a:pt x="1296183" y="371785"/>
                </a:cubicBezTo>
                <a:cubicBezTo>
                  <a:pt x="1300351" y="372651"/>
                  <a:pt x="1303736" y="374075"/>
                  <a:pt x="1306336" y="376057"/>
                </a:cubicBezTo>
                <a:cubicBezTo>
                  <a:pt x="1308937" y="378038"/>
                  <a:pt x="1310815" y="380659"/>
                  <a:pt x="1311970" y="383920"/>
                </a:cubicBezTo>
                <a:cubicBezTo>
                  <a:pt x="1313126" y="387180"/>
                  <a:pt x="1313704" y="391163"/>
                  <a:pt x="1313704" y="395869"/>
                </a:cubicBezTo>
                <a:cubicBezTo>
                  <a:pt x="1313704" y="403298"/>
                  <a:pt x="1312259" y="408932"/>
                  <a:pt x="1309370" y="412771"/>
                </a:cubicBezTo>
                <a:cubicBezTo>
                  <a:pt x="1306481" y="416609"/>
                  <a:pt x="1302064" y="419189"/>
                  <a:pt x="1296121" y="420510"/>
                </a:cubicBezTo>
                <a:lnTo>
                  <a:pt x="1321876" y="456419"/>
                </a:lnTo>
                <a:lnTo>
                  <a:pt x="1308751" y="456419"/>
                </a:lnTo>
                <a:lnTo>
                  <a:pt x="1285100" y="421748"/>
                </a:lnTo>
                <a:cubicBezTo>
                  <a:pt x="1284440" y="421831"/>
                  <a:pt x="1283759" y="421872"/>
                  <a:pt x="1283057" y="421872"/>
                </a:cubicBezTo>
                <a:cubicBezTo>
                  <a:pt x="1282356" y="421872"/>
                  <a:pt x="1281633" y="421872"/>
                  <a:pt x="1280890" y="421872"/>
                </a:cubicBezTo>
                <a:lnTo>
                  <a:pt x="1270241" y="421872"/>
                </a:lnTo>
                <a:lnTo>
                  <a:pt x="1270241" y="456419"/>
                </a:lnTo>
                <a:lnTo>
                  <a:pt x="1259097" y="456419"/>
                </a:lnTo>
                <a:close/>
                <a:moveTo>
                  <a:pt x="1163476" y="370484"/>
                </a:moveTo>
                <a:lnTo>
                  <a:pt x="1174496" y="370484"/>
                </a:lnTo>
                <a:lnTo>
                  <a:pt x="1174496" y="426206"/>
                </a:lnTo>
                <a:cubicBezTo>
                  <a:pt x="1174496" y="430333"/>
                  <a:pt x="1174868" y="433780"/>
                  <a:pt x="1175610" y="436545"/>
                </a:cubicBezTo>
                <a:cubicBezTo>
                  <a:pt x="1176353" y="439311"/>
                  <a:pt x="1177571" y="441519"/>
                  <a:pt x="1179263" y="443170"/>
                </a:cubicBezTo>
                <a:cubicBezTo>
                  <a:pt x="1180956" y="444821"/>
                  <a:pt x="1183164" y="446018"/>
                  <a:pt x="1185888" y="446761"/>
                </a:cubicBezTo>
                <a:cubicBezTo>
                  <a:pt x="1188612" y="447504"/>
                  <a:pt x="1191955" y="447875"/>
                  <a:pt x="1195918" y="447875"/>
                </a:cubicBezTo>
                <a:cubicBezTo>
                  <a:pt x="1200045" y="447875"/>
                  <a:pt x="1203492" y="447504"/>
                  <a:pt x="1206257" y="446761"/>
                </a:cubicBezTo>
                <a:cubicBezTo>
                  <a:pt x="1209023" y="446018"/>
                  <a:pt x="1211231" y="444821"/>
                  <a:pt x="1212882" y="443170"/>
                </a:cubicBezTo>
                <a:cubicBezTo>
                  <a:pt x="1214533" y="441519"/>
                  <a:pt x="1215688" y="439311"/>
                  <a:pt x="1216349" y="436545"/>
                </a:cubicBezTo>
                <a:cubicBezTo>
                  <a:pt x="1217009" y="433780"/>
                  <a:pt x="1217339" y="430333"/>
                  <a:pt x="1217339" y="426206"/>
                </a:cubicBezTo>
                <a:lnTo>
                  <a:pt x="1217339" y="370484"/>
                </a:lnTo>
                <a:lnTo>
                  <a:pt x="1228360" y="370484"/>
                </a:lnTo>
                <a:lnTo>
                  <a:pt x="1228360" y="428682"/>
                </a:lnTo>
                <a:cubicBezTo>
                  <a:pt x="1228360" y="438836"/>
                  <a:pt x="1225636" y="446203"/>
                  <a:pt x="1220187" y="450785"/>
                </a:cubicBezTo>
                <a:cubicBezTo>
                  <a:pt x="1214739" y="455367"/>
                  <a:pt x="1206608" y="457657"/>
                  <a:pt x="1195794" y="457657"/>
                </a:cubicBezTo>
                <a:cubicBezTo>
                  <a:pt x="1184980" y="457657"/>
                  <a:pt x="1176890" y="455449"/>
                  <a:pt x="1171524" y="451033"/>
                </a:cubicBezTo>
                <a:cubicBezTo>
                  <a:pt x="1166159" y="446616"/>
                  <a:pt x="1163476" y="439166"/>
                  <a:pt x="1163476" y="428682"/>
                </a:cubicBezTo>
                <a:close/>
                <a:moveTo>
                  <a:pt x="962698" y="370484"/>
                </a:moveTo>
                <a:lnTo>
                  <a:pt x="975576" y="370484"/>
                </a:lnTo>
                <a:lnTo>
                  <a:pt x="998731" y="409366"/>
                </a:lnTo>
                <a:lnTo>
                  <a:pt x="999474" y="409366"/>
                </a:lnTo>
                <a:lnTo>
                  <a:pt x="1022506" y="370484"/>
                </a:lnTo>
                <a:lnTo>
                  <a:pt x="1034764" y="370484"/>
                </a:lnTo>
                <a:lnTo>
                  <a:pt x="1004180" y="419395"/>
                </a:lnTo>
                <a:lnTo>
                  <a:pt x="1004180" y="456419"/>
                </a:lnTo>
                <a:lnTo>
                  <a:pt x="993035" y="456419"/>
                </a:lnTo>
                <a:lnTo>
                  <a:pt x="993035" y="419519"/>
                </a:lnTo>
                <a:close/>
                <a:moveTo>
                  <a:pt x="811422" y="370484"/>
                </a:moveTo>
                <a:lnTo>
                  <a:pt x="836187" y="370484"/>
                </a:lnTo>
                <a:cubicBezTo>
                  <a:pt x="842378" y="370484"/>
                  <a:pt x="848012" y="371042"/>
                  <a:pt x="853089" y="372156"/>
                </a:cubicBezTo>
                <a:cubicBezTo>
                  <a:pt x="858166" y="373271"/>
                  <a:pt x="862521" y="375396"/>
                  <a:pt x="866153" y="378533"/>
                </a:cubicBezTo>
                <a:cubicBezTo>
                  <a:pt x="869785" y="381670"/>
                  <a:pt x="872612" y="386045"/>
                  <a:pt x="874635" y="391659"/>
                </a:cubicBezTo>
                <a:cubicBezTo>
                  <a:pt x="876657" y="397272"/>
                  <a:pt x="877669" y="404536"/>
                  <a:pt x="877669" y="413452"/>
                </a:cubicBezTo>
                <a:cubicBezTo>
                  <a:pt x="877669" y="421789"/>
                  <a:pt x="876657" y="428703"/>
                  <a:pt x="874635" y="434192"/>
                </a:cubicBezTo>
                <a:cubicBezTo>
                  <a:pt x="872612" y="439682"/>
                  <a:pt x="869785" y="444078"/>
                  <a:pt x="866153" y="447380"/>
                </a:cubicBezTo>
                <a:cubicBezTo>
                  <a:pt x="862521" y="450682"/>
                  <a:pt x="858166" y="453014"/>
                  <a:pt x="853089" y="454376"/>
                </a:cubicBezTo>
                <a:cubicBezTo>
                  <a:pt x="848012" y="455738"/>
                  <a:pt x="842378" y="456419"/>
                  <a:pt x="836187" y="456419"/>
                </a:cubicBezTo>
                <a:lnTo>
                  <a:pt x="811422" y="456419"/>
                </a:lnTo>
                <a:close/>
                <a:moveTo>
                  <a:pt x="716172" y="370484"/>
                </a:moveTo>
                <a:lnTo>
                  <a:pt x="740937" y="370484"/>
                </a:lnTo>
                <a:cubicBezTo>
                  <a:pt x="747128" y="370484"/>
                  <a:pt x="752762" y="371042"/>
                  <a:pt x="757839" y="372156"/>
                </a:cubicBezTo>
                <a:cubicBezTo>
                  <a:pt x="762916" y="373271"/>
                  <a:pt x="767271" y="375396"/>
                  <a:pt x="770903" y="378533"/>
                </a:cubicBezTo>
                <a:cubicBezTo>
                  <a:pt x="774535" y="381670"/>
                  <a:pt x="777362" y="386045"/>
                  <a:pt x="779385" y="391659"/>
                </a:cubicBezTo>
                <a:cubicBezTo>
                  <a:pt x="781407" y="397272"/>
                  <a:pt x="782419" y="404536"/>
                  <a:pt x="782419" y="413452"/>
                </a:cubicBezTo>
                <a:cubicBezTo>
                  <a:pt x="782419" y="421789"/>
                  <a:pt x="781407" y="428703"/>
                  <a:pt x="779385" y="434192"/>
                </a:cubicBezTo>
                <a:cubicBezTo>
                  <a:pt x="777362" y="439682"/>
                  <a:pt x="774535" y="444078"/>
                  <a:pt x="770903" y="447380"/>
                </a:cubicBezTo>
                <a:cubicBezTo>
                  <a:pt x="767271" y="450682"/>
                  <a:pt x="762916" y="453014"/>
                  <a:pt x="757839" y="454376"/>
                </a:cubicBezTo>
                <a:cubicBezTo>
                  <a:pt x="752762" y="455738"/>
                  <a:pt x="747128" y="456419"/>
                  <a:pt x="740937" y="456419"/>
                </a:cubicBezTo>
                <a:lnTo>
                  <a:pt x="716172" y="456419"/>
                </a:lnTo>
                <a:close/>
                <a:moveTo>
                  <a:pt x="643458" y="370484"/>
                </a:moveTo>
                <a:lnTo>
                  <a:pt x="658317" y="370484"/>
                </a:lnTo>
                <a:lnTo>
                  <a:pt x="690759" y="456419"/>
                </a:lnTo>
                <a:lnTo>
                  <a:pt x="678996" y="456419"/>
                </a:lnTo>
                <a:lnTo>
                  <a:pt x="669709" y="430787"/>
                </a:lnTo>
                <a:lnTo>
                  <a:pt x="631695" y="430787"/>
                </a:lnTo>
                <a:lnTo>
                  <a:pt x="622284" y="456419"/>
                </a:lnTo>
                <a:lnTo>
                  <a:pt x="610892" y="456419"/>
                </a:lnTo>
                <a:close/>
                <a:moveTo>
                  <a:pt x="1722269" y="369246"/>
                </a:moveTo>
                <a:cubicBezTo>
                  <a:pt x="1728378" y="369246"/>
                  <a:pt x="1733744" y="369927"/>
                  <a:pt x="1738367" y="371289"/>
                </a:cubicBezTo>
                <a:cubicBezTo>
                  <a:pt x="1742989" y="372651"/>
                  <a:pt x="1746848" y="375025"/>
                  <a:pt x="1749944" y="378409"/>
                </a:cubicBezTo>
                <a:cubicBezTo>
                  <a:pt x="1753040" y="381794"/>
                  <a:pt x="1755372" y="386313"/>
                  <a:pt x="1756940" y="391968"/>
                </a:cubicBezTo>
                <a:cubicBezTo>
                  <a:pt x="1758509" y="397623"/>
                  <a:pt x="1759293" y="404784"/>
                  <a:pt x="1759293" y="413452"/>
                </a:cubicBezTo>
                <a:cubicBezTo>
                  <a:pt x="1759293" y="422120"/>
                  <a:pt x="1758509" y="429301"/>
                  <a:pt x="1756940" y="434997"/>
                </a:cubicBezTo>
                <a:cubicBezTo>
                  <a:pt x="1755372" y="440693"/>
                  <a:pt x="1753040" y="445213"/>
                  <a:pt x="1749944" y="448556"/>
                </a:cubicBezTo>
                <a:cubicBezTo>
                  <a:pt x="1746848" y="451899"/>
                  <a:pt x="1742989" y="454252"/>
                  <a:pt x="1738367" y="455614"/>
                </a:cubicBezTo>
                <a:cubicBezTo>
                  <a:pt x="1733744" y="456976"/>
                  <a:pt x="1728378" y="457657"/>
                  <a:pt x="1722269" y="457657"/>
                </a:cubicBezTo>
                <a:cubicBezTo>
                  <a:pt x="1716161" y="457657"/>
                  <a:pt x="1710815" y="456976"/>
                  <a:pt x="1706234" y="455614"/>
                </a:cubicBezTo>
                <a:cubicBezTo>
                  <a:pt x="1701652" y="454252"/>
                  <a:pt x="1697793" y="451899"/>
                  <a:pt x="1694656" y="448556"/>
                </a:cubicBezTo>
                <a:cubicBezTo>
                  <a:pt x="1691519" y="445213"/>
                  <a:pt x="1689167" y="440693"/>
                  <a:pt x="1687598" y="434997"/>
                </a:cubicBezTo>
                <a:cubicBezTo>
                  <a:pt x="1686030" y="429301"/>
                  <a:pt x="1685246" y="422120"/>
                  <a:pt x="1685246" y="413452"/>
                </a:cubicBezTo>
                <a:cubicBezTo>
                  <a:pt x="1685246" y="404784"/>
                  <a:pt x="1686030" y="397623"/>
                  <a:pt x="1687598" y="391968"/>
                </a:cubicBezTo>
                <a:cubicBezTo>
                  <a:pt x="1689167" y="386313"/>
                  <a:pt x="1691519" y="381794"/>
                  <a:pt x="1694656" y="378409"/>
                </a:cubicBezTo>
                <a:cubicBezTo>
                  <a:pt x="1697793" y="375025"/>
                  <a:pt x="1701652" y="372651"/>
                  <a:pt x="1706234" y="371289"/>
                </a:cubicBezTo>
                <a:cubicBezTo>
                  <a:pt x="1710815" y="369927"/>
                  <a:pt x="1716161" y="369246"/>
                  <a:pt x="1722269" y="369246"/>
                </a:cubicBezTo>
                <a:close/>
                <a:moveTo>
                  <a:pt x="1631477" y="369246"/>
                </a:moveTo>
                <a:cubicBezTo>
                  <a:pt x="1633458" y="369246"/>
                  <a:pt x="1635501" y="369329"/>
                  <a:pt x="1637606" y="369494"/>
                </a:cubicBezTo>
                <a:cubicBezTo>
                  <a:pt x="1639711" y="369659"/>
                  <a:pt x="1641754" y="369886"/>
                  <a:pt x="1643736" y="370175"/>
                </a:cubicBezTo>
                <a:cubicBezTo>
                  <a:pt x="1645717" y="370464"/>
                  <a:pt x="1647595" y="370815"/>
                  <a:pt x="1649370" y="371227"/>
                </a:cubicBezTo>
                <a:cubicBezTo>
                  <a:pt x="1651145" y="371640"/>
                  <a:pt x="1652651" y="372094"/>
                  <a:pt x="1653889" y="372590"/>
                </a:cubicBezTo>
                <a:lnTo>
                  <a:pt x="1653889" y="382496"/>
                </a:lnTo>
                <a:cubicBezTo>
                  <a:pt x="1651000" y="381340"/>
                  <a:pt x="1647719" y="380473"/>
                  <a:pt x="1644045" y="379895"/>
                </a:cubicBezTo>
                <a:cubicBezTo>
                  <a:pt x="1640372" y="379317"/>
                  <a:pt x="1636347" y="379028"/>
                  <a:pt x="1631972" y="379028"/>
                </a:cubicBezTo>
                <a:cubicBezTo>
                  <a:pt x="1627184" y="379028"/>
                  <a:pt x="1622912" y="379524"/>
                  <a:pt x="1619156" y="380514"/>
                </a:cubicBezTo>
                <a:cubicBezTo>
                  <a:pt x="1615400" y="381505"/>
                  <a:pt x="1612222" y="383280"/>
                  <a:pt x="1609622" y="385839"/>
                </a:cubicBezTo>
                <a:cubicBezTo>
                  <a:pt x="1607022" y="388398"/>
                  <a:pt x="1605040" y="391906"/>
                  <a:pt x="1603678" y="396364"/>
                </a:cubicBezTo>
                <a:cubicBezTo>
                  <a:pt x="1602316" y="400822"/>
                  <a:pt x="1601635" y="406518"/>
                  <a:pt x="1601635" y="413452"/>
                </a:cubicBezTo>
                <a:cubicBezTo>
                  <a:pt x="1601635" y="420799"/>
                  <a:pt x="1602275" y="426722"/>
                  <a:pt x="1603554" y="431221"/>
                </a:cubicBezTo>
                <a:cubicBezTo>
                  <a:pt x="1604834" y="435720"/>
                  <a:pt x="1606753" y="439207"/>
                  <a:pt x="1609312" y="441684"/>
                </a:cubicBezTo>
                <a:cubicBezTo>
                  <a:pt x="1611871" y="444160"/>
                  <a:pt x="1614988" y="445832"/>
                  <a:pt x="1618661" y="446699"/>
                </a:cubicBezTo>
                <a:cubicBezTo>
                  <a:pt x="1622335" y="447566"/>
                  <a:pt x="1626607" y="447999"/>
                  <a:pt x="1631477" y="447999"/>
                </a:cubicBezTo>
                <a:cubicBezTo>
                  <a:pt x="1633458" y="447999"/>
                  <a:pt x="1635790" y="447875"/>
                  <a:pt x="1638473" y="447627"/>
                </a:cubicBezTo>
                <a:cubicBezTo>
                  <a:pt x="1641156" y="447380"/>
                  <a:pt x="1643488" y="446967"/>
                  <a:pt x="1645469" y="446389"/>
                </a:cubicBezTo>
                <a:lnTo>
                  <a:pt x="1645469" y="419767"/>
                </a:lnTo>
                <a:lnTo>
                  <a:pt x="1628258" y="419767"/>
                </a:lnTo>
                <a:lnTo>
                  <a:pt x="1628258" y="410356"/>
                </a:lnTo>
                <a:lnTo>
                  <a:pt x="1656118" y="410356"/>
                </a:lnTo>
                <a:lnTo>
                  <a:pt x="1656118" y="454066"/>
                </a:lnTo>
                <a:cubicBezTo>
                  <a:pt x="1652981" y="455057"/>
                  <a:pt x="1649246" y="455903"/>
                  <a:pt x="1644912" y="456605"/>
                </a:cubicBezTo>
                <a:cubicBezTo>
                  <a:pt x="1640578" y="457306"/>
                  <a:pt x="1635687" y="457657"/>
                  <a:pt x="1630239" y="457657"/>
                </a:cubicBezTo>
                <a:cubicBezTo>
                  <a:pt x="1623965" y="457657"/>
                  <a:pt x="1618352" y="457038"/>
                  <a:pt x="1613398" y="455800"/>
                </a:cubicBezTo>
                <a:cubicBezTo>
                  <a:pt x="1608446" y="454562"/>
                  <a:pt x="1604235" y="452312"/>
                  <a:pt x="1600768" y="449051"/>
                </a:cubicBezTo>
                <a:cubicBezTo>
                  <a:pt x="1597301" y="445791"/>
                  <a:pt x="1594639" y="441292"/>
                  <a:pt x="1592782" y="435555"/>
                </a:cubicBezTo>
                <a:cubicBezTo>
                  <a:pt x="1590924" y="429817"/>
                  <a:pt x="1589996" y="422450"/>
                  <a:pt x="1589996" y="413452"/>
                </a:cubicBezTo>
                <a:cubicBezTo>
                  <a:pt x="1589996" y="405197"/>
                  <a:pt x="1590945" y="398242"/>
                  <a:pt x="1592844" y="392587"/>
                </a:cubicBezTo>
                <a:cubicBezTo>
                  <a:pt x="1594742" y="386933"/>
                  <a:pt x="1597466" y="382372"/>
                  <a:pt x="1601016" y="378905"/>
                </a:cubicBezTo>
                <a:cubicBezTo>
                  <a:pt x="1604566" y="375437"/>
                  <a:pt x="1608920" y="372961"/>
                  <a:pt x="1614080" y="371475"/>
                </a:cubicBezTo>
                <a:cubicBezTo>
                  <a:pt x="1619239" y="369989"/>
                  <a:pt x="1625038" y="369246"/>
                  <a:pt x="1631477" y="369246"/>
                </a:cubicBezTo>
                <a:close/>
                <a:moveTo>
                  <a:pt x="1522244" y="369246"/>
                </a:moveTo>
                <a:cubicBezTo>
                  <a:pt x="1528353" y="369246"/>
                  <a:pt x="1533719" y="369927"/>
                  <a:pt x="1538342" y="371289"/>
                </a:cubicBezTo>
                <a:cubicBezTo>
                  <a:pt x="1542964" y="372651"/>
                  <a:pt x="1546824" y="375025"/>
                  <a:pt x="1549919" y="378409"/>
                </a:cubicBezTo>
                <a:cubicBezTo>
                  <a:pt x="1553015" y="381794"/>
                  <a:pt x="1555347" y="386313"/>
                  <a:pt x="1556915" y="391968"/>
                </a:cubicBezTo>
                <a:cubicBezTo>
                  <a:pt x="1558484" y="397623"/>
                  <a:pt x="1559268" y="404784"/>
                  <a:pt x="1559268" y="413452"/>
                </a:cubicBezTo>
                <a:cubicBezTo>
                  <a:pt x="1559268" y="422120"/>
                  <a:pt x="1558484" y="429301"/>
                  <a:pt x="1556915" y="434997"/>
                </a:cubicBezTo>
                <a:cubicBezTo>
                  <a:pt x="1555347" y="440693"/>
                  <a:pt x="1553015" y="445213"/>
                  <a:pt x="1549919" y="448556"/>
                </a:cubicBezTo>
                <a:cubicBezTo>
                  <a:pt x="1546824" y="451899"/>
                  <a:pt x="1542964" y="454252"/>
                  <a:pt x="1538342" y="455614"/>
                </a:cubicBezTo>
                <a:cubicBezTo>
                  <a:pt x="1533719" y="456976"/>
                  <a:pt x="1528353" y="457657"/>
                  <a:pt x="1522244" y="457657"/>
                </a:cubicBezTo>
                <a:cubicBezTo>
                  <a:pt x="1516136" y="457657"/>
                  <a:pt x="1510791" y="456976"/>
                  <a:pt x="1506209" y="455614"/>
                </a:cubicBezTo>
                <a:cubicBezTo>
                  <a:pt x="1501627" y="454252"/>
                  <a:pt x="1497768" y="451899"/>
                  <a:pt x="1494631" y="448556"/>
                </a:cubicBezTo>
                <a:cubicBezTo>
                  <a:pt x="1491494" y="445213"/>
                  <a:pt x="1489142" y="440693"/>
                  <a:pt x="1487573" y="434997"/>
                </a:cubicBezTo>
                <a:cubicBezTo>
                  <a:pt x="1486005" y="429301"/>
                  <a:pt x="1485221" y="422120"/>
                  <a:pt x="1485221" y="413452"/>
                </a:cubicBezTo>
                <a:cubicBezTo>
                  <a:pt x="1485221" y="404784"/>
                  <a:pt x="1486005" y="397623"/>
                  <a:pt x="1487573" y="391968"/>
                </a:cubicBezTo>
                <a:cubicBezTo>
                  <a:pt x="1489142" y="386313"/>
                  <a:pt x="1491494" y="381794"/>
                  <a:pt x="1494631" y="378409"/>
                </a:cubicBezTo>
                <a:cubicBezTo>
                  <a:pt x="1497768" y="375025"/>
                  <a:pt x="1501627" y="372651"/>
                  <a:pt x="1506209" y="371289"/>
                </a:cubicBezTo>
                <a:cubicBezTo>
                  <a:pt x="1510791" y="369927"/>
                  <a:pt x="1516136" y="369246"/>
                  <a:pt x="1522244" y="369246"/>
                </a:cubicBezTo>
                <a:close/>
                <a:moveTo>
                  <a:pt x="1093619" y="369246"/>
                </a:moveTo>
                <a:cubicBezTo>
                  <a:pt x="1099728" y="369246"/>
                  <a:pt x="1105094" y="369927"/>
                  <a:pt x="1109717" y="371289"/>
                </a:cubicBezTo>
                <a:cubicBezTo>
                  <a:pt x="1114339" y="372651"/>
                  <a:pt x="1118199" y="375025"/>
                  <a:pt x="1121294" y="378409"/>
                </a:cubicBezTo>
                <a:cubicBezTo>
                  <a:pt x="1124390" y="381794"/>
                  <a:pt x="1126722" y="386313"/>
                  <a:pt x="1128290" y="391968"/>
                </a:cubicBezTo>
                <a:cubicBezTo>
                  <a:pt x="1129859" y="397623"/>
                  <a:pt x="1130643" y="404784"/>
                  <a:pt x="1130643" y="413452"/>
                </a:cubicBezTo>
                <a:cubicBezTo>
                  <a:pt x="1130643" y="422120"/>
                  <a:pt x="1129859" y="429301"/>
                  <a:pt x="1128290" y="434997"/>
                </a:cubicBezTo>
                <a:cubicBezTo>
                  <a:pt x="1126722" y="440693"/>
                  <a:pt x="1124390" y="445213"/>
                  <a:pt x="1121294" y="448556"/>
                </a:cubicBezTo>
                <a:cubicBezTo>
                  <a:pt x="1118199" y="451899"/>
                  <a:pt x="1114339" y="454252"/>
                  <a:pt x="1109717" y="455614"/>
                </a:cubicBezTo>
                <a:cubicBezTo>
                  <a:pt x="1105094" y="456976"/>
                  <a:pt x="1099728" y="457657"/>
                  <a:pt x="1093619" y="457657"/>
                </a:cubicBezTo>
                <a:cubicBezTo>
                  <a:pt x="1087511" y="457657"/>
                  <a:pt x="1082165" y="456976"/>
                  <a:pt x="1077584" y="455614"/>
                </a:cubicBezTo>
                <a:cubicBezTo>
                  <a:pt x="1073002" y="454252"/>
                  <a:pt x="1069143" y="451899"/>
                  <a:pt x="1066006" y="448556"/>
                </a:cubicBezTo>
                <a:cubicBezTo>
                  <a:pt x="1062869" y="445213"/>
                  <a:pt x="1060517" y="440693"/>
                  <a:pt x="1058948" y="434997"/>
                </a:cubicBezTo>
                <a:cubicBezTo>
                  <a:pt x="1057380" y="429301"/>
                  <a:pt x="1056596" y="422120"/>
                  <a:pt x="1056596" y="413452"/>
                </a:cubicBezTo>
                <a:cubicBezTo>
                  <a:pt x="1056596" y="404784"/>
                  <a:pt x="1057380" y="397623"/>
                  <a:pt x="1058948" y="391968"/>
                </a:cubicBezTo>
                <a:cubicBezTo>
                  <a:pt x="1060517" y="386313"/>
                  <a:pt x="1062869" y="381794"/>
                  <a:pt x="1066006" y="378409"/>
                </a:cubicBezTo>
                <a:cubicBezTo>
                  <a:pt x="1069143" y="375025"/>
                  <a:pt x="1073002" y="372651"/>
                  <a:pt x="1077584" y="371289"/>
                </a:cubicBezTo>
                <a:cubicBezTo>
                  <a:pt x="1082165" y="369927"/>
                  <a:pt x="1087511" y="369246"/>
                  <a:pt x="1093619" y="369246"/>
                </a:cubicBezTo>
                <a:close/>
                <a:moveTo>
                  <a:pt x="184597" y="178247"/>
                </a:moveTo>
                <a:lnTo>
                  <a:pt x="184597" y="300640"/>
                </a:lnTo>
                <a:lnTo>
                  <a:pt x="245794" y="300641"/>
                </a:lnTo>
                <a:cubicBezTo>
                  <a:pt x="279592" y="300641"/>
                  <a:pt x="306991" y="273242"/>
                  <a:pt x="306991" y="239444"/>
                </a:cubicBezTo>
                <a:cubicBezTo>
                  <a:pt x="306991" y="205646"/>
                  <a:pt x="279592" y="178247"/>
                  <a:pt x="245794" y="178247"/>
                </a:cubicBezTo>
                <a:close/>
                <a:moveTo>
                  <a:pt x="239444" y="83694"/>
                </a:moveTo>
                <a:lnTo>
                  <a:pt x="284145" y="131523"/>
                </a:lnTo>
                <a:lnTo>
                  <a:pt x="349575" y="129312"/>
                </a:lnTo>
                <a:lnTo>
                  <a:pt x="347364" y="194742"/>
                </a:lnTo>
                <a:lnTo>
                  <a:pt x="395193" y="239444"/>
                </a:lnTo>
                <a:lnTo>
                  <a:pt x="347364" y="284145"/>
                </a:lnTo>
                <a:lnTo>
                  <a:pt x="349575" y="349575"/>
                </a:lnTo>
                <a:lnTo>
                  <a:pt x="284145" y="347364"/>
                </a:lnTo>
                <a:lnTo>
                  <a:pt x="239444" y="395193"/>
                </a:lnTo>
                <a:lnTo>
                  <a:pt x="194742" y="347364"/>
                </a:lnTo>
                <a:lnTo>
                  <a:pt x="129312" y="349575"/>
                </a:lnTo>
                <a:lnTo>
                  <a:pt x="131523" y="284145"/>
                </a:lnTo>
                <a:lnTo>
                  <a:pt x="83694" y="239444"/>
                </a:lnTo>
                <a:lnTo>
                  <a:pt x="131523" y="194742"/>
                </a:lnTo>
                <a:lnTo>
                  <a:pt x="129312" y="129312"/>
                </a:lnTo>
                <a:lnTo>
                  <a:pt x="194742" y="131523"/>
                </a:lnTo>
                <a:close/>
                <a:moveTo>
                  <a:pt x="2066246" y="48339"/>
                </a:moveTo>
                <a:cubicBezTo>
                  <a:pt x="2055476" y="48339"/>
                  <a:pt x="2046637" y="49762"/>
                  <a:pt x="2039728" y="52606"/>
                </a:cubicBezTo>
                <a:cubicBezTo>
                  <a:pt x="2032819" y="55451"/>
                  <a:pt x="2027434" y="59922"/>
                  <a:pt x="2023574" y="66018"/>
                </a:cubicBezTo>
                <a:cubicBezTo>
                  <a:pt x="2019713" y="72114"/>
                  <a:pt x="2017071" y="79988"/>
                  <a:pt x="2015649" y="89640"/>
                </a:cubicBezTo>
                <a:cubicBezTo>
                  <a:pt x="2014226" y="99292"/>
                  <a:pt x="2013515" y="110823"/>
                  <a:pt x="2013515" y="124234"/>
                </a:cubicBezTo>
                <a:cubicBezTo>
                  <a:pt x="2013515" y="138052"/>
                  <a:pt x="2014226" y="149736"/>
                  <a:pt x="2015649" y="159286"/>
                </a:cubicBezTo>
                <a:cubicBezTo>
                  <a:pt x="2017071" y="168837"/>
                  <a:pt x="2019713" y="176558"/>
                  <a:pt x="2023574" y="182451"/>
                </a:cubicBezTo>
                <a:cubicBezTo>
                  <a:pt x="2027434" y="188344"/>
                  <a:pt x="2032819" y="192662"/>
                  <a:pt x="2039728" y="195405"/>
                </a:cubicBezTo>
                <a:cubicBezTo>
                  <a:pt x="2046637" y="198148"/>
                  <a:pt x="2055476" y="199520"/>
                  <a:pt x="2066246" y="199520"/>
                </a:cubicBezTo>
                <a:cubicBezTo>
                  <a:pt x="2077015" y="199520"/>
                  <a:pt x="2085804" y="198148"/>
                  <a:pt x="2092611" y="195405"/>
                </a:cubicBezTo>
                <a:cubicBezTo>
                  <a:pt x="2099418" y="192662"/>
                  <a:pt x="2104752" y="188344"/>
                  <a:pt x="2108613" y="182451"/>
                </a:cubicBezTo>
                <a:cubicBezTo>
                  <a:pt x="2112474" y="176558"/>
                  <a:pt x="2115115" y="168837"/>
                  <a:pt x="2116538" y="159286"/>
                </a:cubicBezTo>
                <a:cubicBezTo>
                  <a:pt x="2117960" y="149736"/>
                  <a:pt x="2118671" y="138052"/>
                  <a:pt x="2118671" y="124234"/>
                </a:cubicBezTo>
                <a:cubicBezTo>
                  <a:pt x="2118671" y="110823"/>
                  <a:pt x="2117960" y="99292"/>
                  <a:pt x="2116538" y="89640"/>
                </a:cubicBezTo>
                <a:cubicBezTo>
                  <a:pt x="2115115" y="79988"/>
                  <a:pt x="2112474" y="72114"/>
                  <a:pt x="2108613" y="66018"/>
                </a:cubicBezTo>
                <a:cubicBezTo>
                  <a:pt x="2104752" y="59922"/>
                  <a:pt x="2099418" y="55451"/>
                  <a:pt x="2092611" y="52606"/>
                </a:cubicBezTo>
                <a:cubicBezTo>
                  <a:pt x="2085804" y="49762"/>
                  <a:pt x="2077015" y="48339"/>
                  <a:pt x="2066246" y="48339"/>
                </a:cubicBezTo>
                <a:close/>
                <a:moveTo>
                  <a:pt x="1561421" y="48339"/>
                </a:moveTo>
                <a:cubicBezTo>
                  <a:pt x="1550651" y="48339"/>
                  <a:pt x="1541812" y="49762"/>
                  <a:pt x="1534903" y="52606"/>
                </a:cubicBezTo>
                <a:cubicBezTo>
                  <a:pt x="1527994" y="55451"/>
                  <a:pt x="1522609" y="59922"/>
                  <a:pt x="1518749" y="66018"/>
                </a:cubicBezTo>
                <a:cubicBezTo>
                  <a:pt x="1514888" y="72114"/>
                  <a:pt x="1512246" y="79988"/>
                  <a:pt x="1510824" y="89640"/>
                </a:cubicBezTo>
                <a:cubicBezTo>
                  <a:pt x="1509401" y="99292"/>
                  <a:pt x="1508690" y="110823"/>
                  <a:pt x="1508690" y="124234"/>
                </a:cubicBezTo>
                <a:cubicBezTo>
                  <a:pt x="1508690" y="138052"/>
                  <a:pt x="1509401" y="149736"/>
                  <a:pt x="1510824" y="159286"/>
                </a:cubicBezTo>
                <a:cubicBezTo>
                  <a:pt x="1512246" y="168837"/>
                  <a:pt x="1514888" y="176558"/>
                  <a:pt x="1518749" y="182451"/>
                </a:cubicBezTo>
                <a:cubicBezTo>
                  <a:pt x="1522609" y="188344"/>
                  <a:pt x="1527994" y="192662"/>
                  <a:pt x="1534903" y="195405"/>
                </a:cubicBezTo>
                <a:cubicBezTo>
                  <a:pt x="1541812" y="198148"/>
                  <a:pt x="1550651" y="199520"/>
                  <a:pt x="1561421" y="199520"/>
                </a:cubicBezTo>
                <a:cubicBezTo>
                  <a:pt x="1572190" y="199520"/>
                  <a:pt x="1580979" y="198148"/>
                  <a:pt x="1587786" y="195405"/>
                </a:cubicBezTo>
                <a:cubicBezTo>
                  <a:pt x="1594593" y="192662"/>
                  <a:pt x="1599927" y="188344"/>
                  <a:pt x="1603788" y="182451"/>
                </a:cubicBezTo>
                <a:cubicBezTo>
                  <a:pt x="1607649" y="176558"/>
                  <a:pt x="1610290" y="168837"/>
                  <a:pt x="1611713" y="159286"/>
                </a:cubicBezTo>
                <a:cubicBezTo>
                  <a:pt x="1613135" y="149736"/>
                  <a:pt x="1613846" y="138052"/>
                  <a:pt x="1613846" y="124234"/>
                </a:cubicBezTo>
                <a:cubicBezTo>
                  <a:pt x="1613846" y="110823"/>
                  <a:pt x="1613135" y="99292"/>
                  <a:pt x="1611713" y="89640"/>
                </a:cubicBezTo>
                <a:cubicBezTo>
                  <a:pt x="1610290" y="79988"/>
                  <a:pt x="1607649" y="72114"/>
                  <a:pt x="1603788" y="66018"/>
                </a:cubicBezTo>
                <a:cubicBezTo>
                  <a:pt x="1599927" y="59922"/>
                  <a:pt x="1594593" y="55451"/>
                  <a:pt x="1587786" y="52606"/>
                </a:cubicBezTo>
                <a:cubicBezTo>
                  <a:pt x="1580979" y="49762"/>
                  <a:pt x="1572190" y="48339"/>
                  <a:pt x="1561421" y="48339"/>
                </a:cubicBezTo>
                <a:close/>
                <a:moveTo>
                  <a:pt x="239443" y="26641"/>
                </a:moveTo>
                <a:cubicBezTo>
                  <a:pt x="121915" y="26641"/>
                  <a:pt x="26640" y="121916"/>
                  <a:pt x="26640" y="239444"/>
                </a:cubicBezTo>
                <a:cubicBezTo>
                  <a:pt x="26640" y="356972"/>
                  <a:pt x="121915" y="452247"/>
                  <a:pt x="239443" y="452247"/>
                </a:cubicBezTo>
                <a:cubicBezTo>
                  <a:pt x="356971" y="452247"/>
                  <a:pt x="452246" y="356972"/>
                  <a:pt x="452246" y="239444"/>
                </a:cubicBezTo>
                <a:cubicBezTo>
                  <a:pt x="452246" y="121916"/>
                  <a:pt x="356971" y="26641"/>
                  <a:pt x="239443" y="26641"/>
                </a:cubicBezTo>
                <a:close/>
                <a:moveTo>
                  <a:pt x="1282224" y="18469"/>
                </a:moveTo>
                <a:lnTo>
                  <a:pt x="1322153" y="18469"/>
                </a:lnTo>
                <a:lnTo>
                  <a:pt x="1322153" y="194948"/>
                </a:lnTo>
                <a:lnTo>
                  <a:pt x="1409021" y="194948"/>
                </a:lnTo>
                <a:lnTo>
                  <a:pt x="1409021" y="230000"/>
                </a:lnTo>
                <a:lnTo>
                  <a:pt x="1282224" y="230000"/>
                </a:lnTo>
                <a:close/>
                <a:moveTo>
                  <a:pt x="1082199" y="18469"/>
                </a:moveTo>
                <a:lnTo>
                  <a:pt x="1207472" y="18469"/>
                </a:lnTo>
                <a:lnTo>
                  <a:pt x="1207472" y="53216"/>
                </a:lnTo>
                <a:lnTo>
                  <a:pt x="1122128" y="53216"/>
                </a:lnTo>
                <a:lnTo>
                  <a:pt x="1122128" y="104422"/>
                </a:lnTo>
                <a:lnTo>
                  <a:pt x="1201376" y="104422"/>
                </a:lnTo>
                <a:lnTo>
                  <a:pt x="1201376" y="137646"/>
                </a:lnTo>
                <a:lnTo>
                  <a:pt x="1122128" y="137646"/>
                </a:lnTo>
                <a:lnTo>
                  <a:pt x="1122128" y="194948"/>
                </a:lnTo>
                <a:lnTo>
                  <a:pt x="1212958" y="194948"/>
                </a:lnTo>
                <a:lnTo>
                  <a:pt x="1212958" y="230000"/>
                </a:lnTo>
                <a:lnTo>
                  <a:pt x="1082199" y="230000"/>
                </a:lnTo>
                <a:close/>
                <a:moveTo>
                  <a:pt x="825024" y="18469"/>
                </a:moveTo>
                <a:lnTo>
                  <a:pt x="864953" y="18469"/>
                </a:lnTo>
                <a:lnTo>
                  <a:pt x="864953" y="100155"/>
                </a:lnTo>
                <a:lnTo>
                  <a:pt x="955478" y="100155"/>
                </a:lnTo>
                <a:lnTo>
                  <a:pt x="955478" y="18469"/>
                </a:lnTo>
                <a:lnTo>
                  <a:pt x="995407" y="18469"/>
                </a:lnTo>
                <a:lnTo>
                  <a:pt x="995407" y="230000"/>
                </a:lnTo>
                <a:lnTo>
                  <a:pt x="955478" y="230000"/>
                </a:lnTo>
                <a:lnTo>
                  <a:pt x="955478" y="133378"/>
                </a:lnTo>
                <a:lnTo>
                  <a:pt x="864953" y="133378"/>
                </a:lnTo>
                <a:lnTo>
                  <a:pt x="864953" y="230000"/>
                </a:lnTo>
                <a:lnTo>
                  <a:pt x="825024" y="230000"/>
                </a:lnTo>
                <a:close/>
                <a:moveTo>
                  <a:pt x="615017" y="18469"/>
                </a:moveTo>
                <a:lnTo>
                  <a:pt x="769855" y="18469"/>
                </a:lnTo>
                <a:lnTo>
                  <a:pt x="769855" y="53521"/>
                </a:lnTo>
                <a:lnTo>
                  <a:pt x="712248" y="53521"/>
                </a:lnTo>
                <a:lnTo>
                  <a:pt x="712248" y="230000"/>
                </a:lnTo>
                <a:lnTo>
                  <a:pt x="672319" y="230000"/>
                </a:lnTo>
                <a:lnTo>
                  <a:pt x="672319" y="53521"/>
                </a:lnTo>
                <a:lnTo>
                  <a:pt x="615017" y="53521"/>
                </a:lnTo>
                <a:close/>
                <a:moveTo>
                  <a:pt x="2066246" y="15421"/>
                </a:moveTo>
                <a:cubicBezTo>
                  <a:pt x="2081486" y="15421"/>
                  <a:pt x="2094948" y="17097"/>
                  <a:pt x="2106632" y="20450"/>
                </a:cubicBezTo>
                <a:cubicBezTo>
                  <a:pt x="2118316" y="23803"/>
                  <a:pt x="2128171" y="29594"/>
                  <a:pt x="2136197" y="37824"/>
                </a:cubicBezTo>
                <a:cubicBezTo>
                  <a:pt x="2144224" y="46053"/>
                  <a:pt x="2150269" y="57178"/>
                  <a:pt x="2154333" y="71199"/>
                </a:cubicBezTo>
                <a:cubicBezTo>
                  <a:pt x="2158397" y="85220"/>
                  <a:pt x="2160429" y="102898"/>
                  <a:pt x="2160429" y="124234"/>
                </a:cubicBezTo>
                <a:cubicBezTo>
                  <a:pt x="2160429" y="145774"/>
                  <a:pt x="2158397" y="163554"/>
                  <a:pt x="2154333" y="177574"/>
                </a:cubicBezTo>
                <a:cubicBezTo>
                  <a:pt x="2150269" y="191595"/>
                  <a:pt x="2144224" y="202720"/>
                  <a:pt x="2136197" y="210950"/>
                </a:cubicBezTo>
                <a:cubicBezTo>
                  <a:pt x="2128171" y="219180"/>
                  <a:pt x="2118316" y="224920"/>
                  <a:pt x="2106632" y="228171"/>
                </a:cubicBezTo>
                <a:cubicBezTo>
                  <a:pt x="2094948" y="231422"/>
                  <a:pt x="2081486" y="233048"/>
                  <a:pt x="2066246" y="233048"/>
                </a:cubicBezTo>
                <a:cubicBezTo>
                  <a:pt x="2051006" y="233048"/>
                  <a:pt x="2037493" y="231422"/>
                  <a:pt x="2025707" y="228171"/>
                </a:cubicBezTo>
                <a:cubicBezTo>
                  <a:pt x="2013922" y="224920"/>
                  <a:pt x="2004066" y="219180"/>
                  <a:pt x="1996142" y="210950"/>
                </a:cubicBezTo>
                <a:cubicBezTo>
                  <a:pt x="1988217" y="202720"/>
                  <a:pt x="1982172" y="191595"/>
                  <a:pt x="1978006" y="177574"/>
                </a:cubicBezTo>
                <a:cubicBezTo>
                  <a:pt x="1973840" y="163554"/>
                  <a:pt x="1971758" y="145774"/>
                  <a:pt x="1971758" y="124234"/>
                </a:cubicBezTo>
                <a:cubicBezTo>
                  <a:pt x="1971758" y="102898"/>
                  <a:pt x="1973840" y="85220"/>
                  <a:pt x="1978006" y="71199"/>
                </a:cubicBezTo>
                <a:cubicBezTo>
                  <a:pt x="1982172" y="57178"/>
                  <a:pt x="1988217" y="46053"/>
                  <a:pt x="1996142" y="37824"/>
                </a:cubicBezTo>
                <a:cubicBezTo>
                  <a:pt x="2004066" y="29594"/>
                  <a:pt x="2013922" y="23803"/>
                  <a:pt x="2025707" y="20450"/>
                </a:cubicBezTo>
                <a:cubicBezTo>
                  <a:pt x="2037493" y="17097"/>
                  <a:pt x="2051006" y="15421"/>
                  <a:pt x="2066246" y="15421"/>
                </a:cubicBezTo>
                <a:close/>
                <a:moveTo>
                  <a:pt x="1838179" y="15421"/>
                </a:moveTo>
                <a:cubicBezTo>
                  <a:pt x="1843056" y="15421"/>
                  <a:pt x="1848136" y="15624"/>
                  <a:pt x="1853419" y="16030"/>
                </a:cubicBezTo>
                <a:cubicBezTo>
                  <a:pt x="1858702" y="16437"/>
                  <a:pt x="1863884" y="16945"/>
                  <a:pt x="1868964" y="17554"/>
                </a:cubicBezTo>
                <a:cubicBezTo>
                  <a:pt x="1874044" y="18164"/>
                  <a:pt x="1878768" y="18926"/>
                  <a:pt x="1883137" y="19840"/>
                </a:cubicBezTo>
                <a:cubicBezTo>
                  <a:pt x="1887506" y="20755"/>
                  <a:pt x="1891214" y="21822"/>
                  <a:pt x="1894262" y="23041"/>
                </a:cubicBezTo>
                <a:lnTo>
                  <a:pt x="1894262" y="58398"/>
                </a:lnTo>
                <a:cubicBezTo>
                  <a:pt x="1886541" y="55553"/>
                  <a:pt x="1878159" y="53419"/>
                  <a:pt x="1869116" y="51997"/>
                </a:cubicBezTo>
                <a:cubicBezTo>
                  <a:pt x="1860074" y="50574"/>
                  <a:pt x="1850676" y="49863"/>
                  <a:pt x="1840922" y="49863"/>
                </a:cubicBezTo>
                <a:cubicBezTo>
                  <a:pt x="1830153" y="49863"/>
                  <a:pt x="1820755" y="50981"/>
                  <a:pt x="1812728" y="53216"/>
                </a:cubicBezTo>
                <a:cubicBezTo>
                  <a:pt x="1804702" y="55451"/>
                  <a:pt x="1797996" y="59414"/>
                  <a:pt x="1792611" y="65103"/>
                </a:cubicBezTo>
                <a:cubicBezTo>
                  <a:pt x="1787227" y="70793"/>
                  <a:pt x="1783213" y="78413"/>
                  <a:pt x="1780572" y="87963"/>
                </a:cubicBezTo>
                <a:cubicBezTo>
                  <a:pt x="1777930" y="97514"/>
                  <a:pt x="1776609" y="109604"/>
                  <a:pt x="1776609" y="124234"/>
                </a:cubicBezTo>
                <a:cubicBezTo>
                  <a:pt x="1776609" y="139678"/>
                  <a:pt x="1777829" y="152276"/>
                  <a:pt x="1780267" y="162030"/>
                </a:cubicBezTo>
                <a:cubicBezTo>
                  <a:pt x="1782705" y="171783"/>
                  <a:pt x="1786465" y="179403"/>
                  <a:pt x="1791545" y="184890"/>
                </a:cubicBezTo>
                <a:cubicBezTo>
                  <a:pt x="1796625" y="190376"/>
                  <a:pt x="1803076" y="194135"/>
                  <a:pt x="1810899" y="196167"/>
                </a:cubicBezTo>
                <a:cubicBezTo>
                  <a:pt x="1818723" y="198199"/>
                  <a:pt x="1828121" y="199215"/>
                  <a:pt x="1839093" y="199215"/>
                </a:cubicBezTo>
                <a:cubicBezTo>
                  <a:pt x="1843767" y="199215"/>
                  <a:pt x="1848390" y="199063"/>
                  <a:pt x="1852962" y="198758"/>
                </a:cubicBezTo>
                <a:cubicBezTo>
                  <a:pt x="1857534" y="198453"/>
                  <a:pt x="1861750" y="197793"/>
                  <a:pt x="1865611" y="196777"/>
                </a:cubicBezTo>
                <a:lnTo>
                  <a:pt x="1865611" y="144351"/>
                </a:lnTo>
                <a:lnTo>
                  <a:pt x="1827511" y="144351"/>
                </a:lnTo>
                <a:lnTo>
                  <a:pt x="1827511" y="110823"/>
                </a:lnTo>
                <a:lnTo>
                  <a:pt x="1903101" y="110823"/>
                </a:lnTo>
                <a:lnTo>
                  <a:pt x="1903101" y="223904"/>
                </a:lnTo>
                <a:cubicBezTo>
                  <a:pt x="1895177" y="226342"/>
                  <a:pt x="1885321" y="228476"/>
                  <a:pt x="1873536" y="230305"/>
                </a:cubicBezTo>
                <a:cubicBezTo>
                  <a:pt x="1861750" y="232134"/>
                  <a:pt x="1849253" y="233048"/>
                  <a:pt x="1836045" y="233048"/>
                </a:cubicBezTo>
                <a:cubicBezTo>
                  <a:pt x="1819993" y="233048"/>
                  <a:pt x="1805667" y="231524"/>
                  <a:pt x="1793069" y="228476"/>
                </a:cubicBezTo>
                <a:cubicBezTo>
                  <a:pt x="1780470" y="225428"/>
                  <a:pt x="1769751" y="219891"/>
                  <a:pt x="1760912" y="211864"/>
                </a:cubicBezTo>
                <a:cubicBezTo>
                  <a:pt x="1752073" y="203838"/>
                  <a:pt x="1745317" y="192764"/>
                  <a:pt x="1740643" y="178641"/>
                </a:cubicBezTo>
                <a:cubicBezTo>
                  <a:pt x="1735969" y="164519"/>
                  <a:pt x="1733633" y="146383"/>
                  <a:pt x="1733633" y="124234"/>
                </a:cubicBezTo>
                <a:cubicBezTo>
                  <a:pt x="1733633" y="103914"/>
                  <a:pt x="1736020" y="86795"/>
                  <a:pt x="1740795" y="72876"/>
                </a:cubicBezTo>
                <a:cubicBezTo>
                  <a:pt x="1745571" y="58956"/>
                  <a:pt x="1752479" y="47730"/>
                  <a:pt x="1761522" y="39195"/>
                </a:cubicBezTo>
                <a:cubicBezTo>
                  <a:pt x="1770564" y="30661"/>
                  <a:pt x="1781537" y="24565"/>
                  <a:pt x="1794440" y="20907"/>
                </a:cubicBezTo>
                <a:cubicBezTo>
                  <a:pt x="1807343" y="17250"/>
                  <a:pt x="1821923" y="15421"/>
                  <a:pt x="1838179" y="15421"/>
                </a:cubicBezTo>
                <a:close/>
                <a:moveTo>
                  <a:pt x="1561421" y="15421"/>
                </a:moveTo>
                <a:cubicBezTo>
                  <a:pt x="1576661" y="15421"/>
                  <a:pt x="1590123" y="17097"/>
                  <a:pt x="1601807" y="20450"/>
                </a:cubicBezTo>
                <a:cubicBezTo>
                  <a:pt x="1613491" y="23803"/>
                  <a:pt x="1623346" y="29594"/>
                  <a:pt x="1631372" y="37824"/>
                </a:cubicBezTo>
                <a:cubicBezTo>
                  <a:pt x="1639399" y="46053"/>
                  <a:pt x="1645444" y="57178"/>
                  <a:pt x="1649508" y="71199"/>
                </a:cubicBezTo>
                <a:cubicBezTo>
                  <a:pt x="1653572" y="85220"/>
                  <a:pt x="1655604" y="102898"/>
                  <a:pt x="1655604" y="124234"/>
                </a:cubicBezTo>
                <a:cubicBezTo>
                  <a:pt x="1655604" y="145774"/>
                  <a:pt x="1653572" y="163554"/>
                  <a:pt x="1649508" y="177574"/>
                </a:cubicBezTo>
                <a:cubicBezTo>
                  <a:pt x="1645444" y="191595"/>
                  <a:pt x="1639399" y="202720"/>
                  <a:pt x="1631372" y="210950"/>
                </a:cubicBezTo>
                <a:cubicBezTo>
                  <a:pt x="1623346" y="219180"/>
                  <a:pt x="1613491" y="224920"/>
                  <a:pt x="1601807" y="228171"/>
                </a:cubicBezTo>
                <a:cubicBezTo>
                  <a:pt x="1590123" y="231422"/>
                  <a:pt x="1576661" y="233048"/>
                  <a:pt x="1561421" y="233048"/>
                </a:cubicBezTo>
                <a:cubicBezTo>
                  <a:pt x="1546181" y="233048"/>
                  <a:pt x="1532668" y="231422"/>
                  <a:pt x="1520882" y="228171"/>
                </a:cubicBezTo>
                <a:cubicBezTo>
                  <a:pt x="1509097" y="224920"/>
                  <a:pt x="1499241" y="219180"/>
                  <a:pt x="1491317" y="210950"/>
                </a:cubicBezTo>
                <a:cubicBezTo>
                  <a:pt x="1483392" y="202720"/>
                  <a:pt x="1477347" y="191595"/>
                  <a:pt x="1473181" y="177574"/>
                </a:cubicBezTo>
                <a:cubicBezTo>
                  <a:pt x="1469015" y="163554"/>
                  <a:pt x="1466933" y="145774"/>
                  <a:pt x="1466933" y="124234"/>
                </a:cubicBezTo>
                <a:cubicBezTo>
                  <a:pt x="1466933" y="102898"/>
                  <a:pt x="1469015" y="85220"/>
                  <a:pt x="1473181" y="71199"/>
                </a:cubicBezTo>
                <a:cubicBezTo>
                  <a:pt x="1477347" y="57178"/>
                  <a:pt x="1483392" y="46053"/>
                  <a:pt x="1491317" y="37824"/>
                </a:cubicBezTo>
                <a:cubicBezTo>
                  <a:pt x="1499241" y="29594"/>
                  <a:pt x="1509097" y="23803"/>
                  <a:pt x="1520882" y="20450"/>
                </a:cubicBezTo>
                <a:cubicBezTo>
                  <a:pt x="1532668" y="17097"/>
                  <a:pt x="1546181" y="15421"/>
                  <a:pt x="1561421" y="15421"/>
                </a:cubicBezTo>
                <a:close/>
                <a:moveTo>
                  <a:pt x="239444" y="0"/>
                </a:moveTo>
                <a:cubicBezTo>
                  <a:pt x="371685" y="0"/>
                  <a:pt x="478888" y="107203"/>
                  <a:pt x="478888" y="239444"/>
                </a:cubicBezTo>
                <a:cubicBezTo>
                  <a:pt x="478888" y="371685"/>
                  <a:pt x="371685" y="478888"/>
                  <a:pt x="239444" y="478888"/>
                </a:cubicBezTo>
                <a:cubicBezTo>
                  <a:pt x="107203" y="478888"/>
                  <a:pt x="0" y="371685"/>
                  <a:pt x="0" y="239444"/>
                </a:cubicBezTo>
                <a:cubicBezTo>
                  <a:pt x="0" y="107203"/>
                  <a:pt x="107203" y="0"/>
                  <a:pt x="239444"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170640219"/>
      </p:ext>
    </p:extLst>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图文-11">
    <p:spTree>
      <p:nvGrpSpPr>
        <p:cNvPr id="1" name=""/>
        <p:cNvGrpSpPr/>
        <p:nvPr/>
      </p:nvGrpSpPr>
      <p:grpSpPr>
        <a:xfrm>
          <a:off x="0" y="0"/>
          <a:ext cx="0" cy="0"/>
          <a:chOff x="0" y="0"/>
          <a:chExt cx="0" cy="0"/>
        </a:xfrm>
      </p:grpSpPr>
      <p:sp>
        <p:nvSpPr>
          <p:cNvPr id="51" name="矩形 50">
            <a:extLst>
              <a:ext uri="{FF2B5EF4-FFF2-40B4-BE49-F238E27FC236}">
                <a16:creationId xmlns:a16="http://schemas.microsoft.com/office/drawing/2014/main" xmlns="" id="{989EF782-C727-4B06-8DA7-CC0B67E48210}"/>
              </a:ext>
            </a:extLst>
          </p:cNvPr>
          <p:cNvSpPr/>
          <p:nvPr userDrawn="1"/>
        </p:nvSpPr>
        <p:spPr>
          <a:xfrm>
            <a:off x="0" y="6570000"/>
            <a:ext cx="12192000" cy="288000"/>
          </a:xfrm>
          <a:prstGeom prst="rect">
            <a:avLst/>
          </a:prstGeom>
          <a:gradFill>
            <a:gsLst>
              <a:gs pos="0">
                <a:schemeClr val="accent1"/>
              </a:gs>
              <a:gs pos="100000">
                <a:schemeClr val="accent1">
                  <a:lumMod val="7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cxnSp>
        <p:nvCxnSpPr>
          <p:cNvPr id="6" name="直接连接符 5">
            <a:extLst>
              <a:ext uri="{FF2B5EF4-FFF2-40B4-BE49-F238E27FC236}">
                <a16:creationId xmlns:a16="http://schemas.microsoft.com/office/drawing/2014/main" xmlns="" id="{7CBF2DD9-8775-4BBA-B02F-7313C992FECE}"/>
              </a:ext>
            </a:extLst>
          </p:cNvPr>
          <p:cNvCxnSpPr>
            <a:cxnSpLocks/>
          </p:cNvCxnSpPr>
          <p:nvPr userDrawn="1"/>
        </p:nvCxnSpPr>
        <p:spPr>
          <a:xfrm>
            <a:off x="660400" y="817563"/>
            <a:ext cx="108585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灯片编号占位符 3">
            <a:extLst>
              <a:ext uri="{FF2B5EF4-FFF2-40B4-BE49-F238E27FC236}">
                <a16:creationId xmlns:a16="http://schemas.microsoft.com/office/drawing/2014/main" xmlns="" id="{E7FEBF59-6C30-4635-BE70-BF65470DF9DC}"/>
              </a:ext>
            </a:extLst>
          </p:cNvPr>
          <p:cNvSpPr>
            <a:spLocks noGrp="1"/>
          </p:cNvSpPr>
          <p:nvPr userDrawn="1">
            <p:ph type="sldNum" sz="quarter" idx="12"/>
          </p:nvPr>
        </p:nvSpPr>
        <p:spPr>
          <a:xfrm>
            <a:off x="8879028" y="6524196"/>
            <a:ext cx="2743200" cy="365125"/>
          </a:xfrm>
        </p:spPr>
        <p:txBody>
          <a:bodyPr/>
          <a:lstStyle>
            <a:lvl1pPr>
              <a:defRPr sz="1000">
                <a:solidFill>
                  <a:schemeClr val="accent5">
                    <a:lumMod val="20000"/>
                    <a:lumOff val="80000"/>
                  </a:schemeClr>
                </a:solidFill>
                <a:latin typeface="阿里巴巴普惠体 R" panose="00020600040101010101" pitchFamily="18" charset="-122"/>
              </a:defRPr>
            </a:lvl1pPr>
          </a:lstStyle>
          <a:p>
            <a:fld id="{75AA9096-2E4D-442F-BCF0-AA35F007B576}" type="slidenum">
              <a:rPr lang="zh-CN" altLang="en-US" smtClean="0"/>
              <a:pPr/>
              <a:t>‹#›</a:t>
            </a:fld>
            <a:endParaRPr lang="zh-CN" altLang="en-US" dirty="0"/>
          </a:p>
        </p:txBody>
      </p:sp>
      <p:sp>
        <p:nvSpPr>
          <p:cNvPr id="52" name="椭圆 51">
            <a:extLst>
              <a:ext uri="{FF2B5EF4-FFF2-40B4-BE49-F238E27FC236}">
                <a16:creationId xmlns:a16="http://schemas.microsoft.com/office/drawing/2014/main" xmlns="" id="{9BFCAD04-6F58-44AA-89E9-405C370DBBB6}"/>
              </a:ext>
            </a:extLst>
          </p:cNvPr>
          <p:cNvSpPr/>
          <p:nvPr userDrawn="1"/>
        </p:nvSpPr>
        <p:spPr>
          <a:xfrm>
            <a:off x="307394" y="147389"/>
            <a:ext cx="594613" cy="594613"/>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54" name="标题 53">
            <a:extLst>
              <a:ext uri="{FF2B5EF4-FFF2-40B4-BE49-F238E27FC236}">
                <a16:creationId xmlns:a16="http://schemas.microsoft.com/office/drawing/2014/main" xmlns="" id="{5C8CB8A6-E4C9-4CB3-AA58-D970F712EBA4}"/>
              </a:ext>
            </a:extLst>
          </p:cNvPr>
          <p:cNvSpPr>
            <a:spLocks noGrp="1"/>
          </p:cNvSpPr>
          <p:nvPr userDrawn="1">
            <p:ph type="title" hasCustomPrompt="1"/>
          </p:nvPr>
        </p:nvSpPr>
        <p:spPr>
          <a:xfrm>
            <a:off x="590229" y="203792"/>
            <a:ext cx="7282912" cy="523220"/>
          </a:xfrm>
        </p:spPr>
        <p:txBody>
          <a:bodyPr bIns="0" anchor="b" anchorCtr="0">
            <a:normAutofit/>
          </a:bodyPr>
          <a:lstStyle>
            <a:lvl1pPr>
              <a:defRPr lang="zh-CN" altLang="en-US" sz="2800" b="1" kern="1200" spc="100" baseline="0" dirty="0">
                <a:solidFill>
                  <a:schemeClr val="tx2">
                    <a:lumMod val="50000"/>
                  </a:schemeClr>
                </a:solidFill>
                <a:latin typeface="+mj-ea"/>
                <a:ea typeface="+mj-ea"/>
                <a:cs typeface="+mn-cs"/>
              </a:defRPr>
            </a:lvl1pPr>
          </a:lstStyle>
          <a:p>
            <a:r>
              <a:rPr lang="zh-CN" altLang="en-US" dirty="0"/>
              <a:t>单击此处输入标题</a:t>
            </a:r>
          </a:p>
        </p:txBody>
      </p:sp>
      <p:sp>
        <p:nvSpPr>
          <p:cNvPr id="53" name="图片占位符 13">
            <a:extLst>
              <a:ext uri="{FF2B5EF4-FFF2-40B4-BE49-F238E27FC236}">
                <a16:creationId xmlns:a16="http://schemas.microsoft.com/office/drawing/2014/main" xmlns="" id="{7732398C-0B3B-4895-8897-C7BAE532F75C}"/>
              </a:ext>
            </a:extLst>
          </p:cNvPr>
          <p:cNvSpPr>
            <a:spLocks noGrp="1"/>
          </p:cNvSpPr>
          <p:nvPr>
            <p:ph type="pic" sz="quarter" idx="14"/>
          </p:nvPr>
        </p:nvSpPr>
        <p:spPr>
          <a:xfrm>
            <a:off x="304800" y="913582"/>
            <a:ext cx="1498600" cy="1498600"/>
          </a:xfrm>
          <a:custGeom>
            <a:avLst/>
            <a:gdLst>
              <a:gd name="connsiteX0" fmla="*/ 749300 w 1498600"/>
              <a:gd name="connsiteY0" fmla="*/ 0 h 1498600"/>
              <a:gd name="connsiteX1" fmla="*/ 1498600 w 1498600"/>
              <a:gd name="connsiteY1" fmla="*/ 749300 h 1498600"/>
              <a:gd name="connsiteX2" fmla="*/ 749300 w 1498600"/>
              <a:gd name="connsiteY2" fmla="*/ 1498600 h 1498600"/>
              <a:gd name="connsiteX3" fmla="*/ 0 w 1498600"/>
              <a:gd name="connsiteY3" fmla="*/ 749300 h 1498600"/>
              <a:gd name="connsiteX4" fmla="*/ 749300 w 1498600"/>
              <a:gd name="connsiteY4" fmla="*/ 0 h 1498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8600" h="1498600">
                <a:moveTo>
                  <a:pt x="749300" y="0"/>
                </a:moveTo>
                <a:cubicBezTo>
                  <a:pt x="1163127" y="0"/>
                  <a:pt x="1498600" y="335473"/>
                  <a:pt x="1498600" y="749300"/>
                </a:cubicBezTo>
                <a:cubicBezTo>
                  <a:pt x="1498600" y="1163127"/>
                  <a:pt x="1163127" y="1498600"/>
                  <a:pt x="749300" y="1498600"/>
                </a:cubicBezTo>
                <a:cubicBezTo>
                  <a:pt x="335473" y="1498600"/>
                  <a:pt x="0" y="1163127"/>
                  <a:pt x="0" y="749300"/>
                </a:cubicBezTo>
                <a:cubicBezTo>
                  <a:pt x="0" y="335473"/>
                  <a:pt x="335473" y="0"/>
                  <a:pt x="749300" y="0"/>
                </a:cubicBezTo>
                <a:close/>
              </a:path>
            </a:pathLst>
          </a:custGeom>
          <a:ln>
            <a:gradFill flip="none" rotWithShape="1">
              <a:gsLst>
                <a:gs pos="0">
                  <a:schemeClr val="accent1">
                    <a:lumMod val="20000"/>
                    <a:lumOff val="80000"/>
                    <a:alpha val="0"/>
                  </a:schemeClr>
                </a:gs>
                <a:gs pos="100000">
                  <a:schemeClr val="accent1">
                    <a:lumMod val="40000"/>
                    <a:lumOff val="60000"/>
                  </a:schemeClr>
                </a:gs>
              </a:gsLst>
              <a:lin ang="2700000" scaled="1"/>
              <a:tileRect/>
            </a:gradFill>
          </a:ln>
        </p:spPr>
        <p:txBody>
          <a:bodyPr wrap="square">
            <a:noAutofit/>
          </a:bodyPr>
          <a:lstStyle/>
          <a:p>
            <a:endParaRPr lang="zh-CN" altLang="en-US"/>
          </a:p>
        </p:txBody>
      </p:sp>
      <p:sp>
        <p:nvSpPr>
          <p:cNvPr id="55" name="图片占位符 15">
            <a:extLst>
              <a:ext uri="{FF2B5EF4-FFF2-40B4-BE49-F238E27FC236}">
                <a16:creationId xmlns:a16="http://schemas.microsoft.com/office/drawing/2014/main" xmlns="" id="{75D1C34F-3391-4BFF-980F-08F9BB98F52B}"/>
              </a:ext>
            </a:extLst>
          </p:cNvPr>
          <p:cNvSpPr>
            <a:spLocks noGrp="1"/>
          </p:cNvSpPr>
          <p:nvPr>
            <p:ph type="pic" sz="quarter" idx="15"/>
          </p:nvPr>
        </p:nvSpPr>
        <p:spPr>
          <a:xfrm>
            <a:off x="3297766" y="913582"/>
            <a:ext cx="1498600" cy="1498600"/>
          </a:xfrm>
          <a:custGeom>
            <a:avLst/>
            <a:gdLst>
              <a:gd name="connsiteX0" fmla="*/ 749300 w 1498600"/>
              <a:gd name="connsiteY0" fmla="*/ 0 h 1498600"/>
              <a:gd name="connsiteX1" fmla="*/ 1498600 w 1498600"/>
              <a:gd name="connsiteY1" fmla="*/ 749300 h 1498600"/>
              <a:gd name="connsiteX2" fmla="*/ 749300 w 1498600"/>
              <a:gd name="connsiteY2" fmla="*/ 1498600 h 1498600"/>
              <a:gd name="connsiteX3" fmla="*/ 0 w 1498600"/>
              <a:gd name="connsiteY3" fmla="*/ 749300 h 1498600"/>
              <a:gd name="connsiteX4" fmla="*/ 749300 w 1498600"/>
              <a:gd name="connsiteY4" fmla="*/ 0 h 1498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8600" h="1498600">
                <a:moveTo>
                  <a:pt x="749300" y="0"/>
                </a:moveTo>
                <a:cubicBezTo>
                  <a:pt x="1163127" y="0"/>
                  <a:pt x="1498600" y="335473"/>
                  <a:pt x="1498600" y="749300"/>
                </a:cubicBezTo>
                <a:cubicBezTo>
                  <a:pt x="1498600" y="1163127"/>
                  <a:pt x="1163127" y="1498600"/>
                  <a:pt x="749300" y="1498600"/>
                </a:cubicBezTo>
                <a:cubicBezTo>
                  <a:pt x="335473" y="1498600"/>
                  <a:pt x="0" y="1163127"/>
                  <a:pt x="0" y="749300"/>
                </a:cubicBezTo>
                <a:cubicBezTo>
                  <a:pt x="0" y="335473"/>
                  <a:pt x="335473" y="0"/>
                  <a:pt x="749300" y="0"/>
                </a:cubicBezTo>
                <a:close/>
              </a:path>
            </a:pathLst>
          </a:custGeom>
          <a:ln>
            <a:gradFill flip="none" rotWithShape="1">
              <a:gsLst>
                <a:gs pos="0">
                  <a:schemeClr val="accent1">
                    <a:lumMod val="20000"/>
                    <a:lumOff val="80000"/>
                    <a:alpha val="0"/>
                  </a:schemeClr>
                </a:gs>
                <a:gs pos="100000">
                  <a:schemeClr val="accent1">
                    <a:lumMod val="40000"/>
                    <a:lumOff val="60000"/>
                  </a:schemeClr>
                </a:gs>
              </a:gsLst>
              <a:lin ang="2700000" scaled="1"/>
              <a:tileRect/>
            </a:gradFill>
          </a:ln>
        </p:spPr>
        <p:txBody>
          <a:bodyPr wrap="square">
            <a:noAutofit/>
          </a:bodyPr>
          <a:lstStyle/>
          <a:p>
            <a:endParaRPr lang="zh-CN" altLang="en-US"/>
          </a:p>
        </p:txBody>
      </p:sp>
      <p:sp>
        <p:nvSpPr>
          <p:cNvPr id="58" name="图片占位符 16">
            <a:extLst>
              <a:ext uri="{FF2B5EF4-FFF2-40B4-BE49-F238E27FC236}">
                <a16:creationId xmlns:a16="http://schemas.microsoft.com/office/drawing/2014/main" xmlns="" id="{1976E847-BEF9-464E-9E1C-FE29297CA1BA}"/>
              </a:ext>
            </a:extLst>
          </p:cNvPr>
          <p:cNvSpPr>
            <a:spLocks noGrp="1"/>
          </p:cNvSpPr>
          <p:nvPr>
            <p:ph type="pic" sz="quarter" idx="16"/>
          </p:nvPr>
        </p:nvSpPr>
        <p:spPr>
          <a:xfrm>
            <a:off x="6290732" y="913582"/>
            <a:ext cx="1498600" cy="1498600"/>
          </a:xfrm>
          <a:custGeom>
            <a:avLst/>
            <a:gdLst>
              <a:gd name="connsiteX0" fmla="*/ 749300 w 1498600"/>
              <a:gd name="connsiteY0" fmla="*/ 0 h 1498600"/>
              <a:gd name="connsiteX1" fmla="*/ 1498600 w 1498600"/>
              <a:gd name="connsiteY1" fmla="*/ 749300 h 1498600"/>
              <a:gd name="connsiteX2" fmla="*/ 749300 w 1498600"/>
              <a:gd name="connsiteY2" fmla="*/ 1498600 h 1498600"/>
              <a:gd name="connsiteX3" fmla="*/ 0 w 1498600"/>
              <a:gd name="connsiteY3" fmla="*/ 749300 h 1498600"/>
              <a:gd name="connsiteX4" fmla="*/ 749300 w 1498600"/>
              <a:gd name="connsiteY4" fmla="*/ 0 h 1498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8600" h="1498600">
                <a:moveTo>
                  <a:pt x="749300" y="0"/>
                </a:moveTo>
                <a:cubicBezTo>
                  <a:pt x="1163127" y="0"/>
                  <a:pt x="1498600" y="335473"/>
                  <a:pt x="1498600" y="749300"/>
                </a:cubicBezTo>
                <a:cubicBezTo>
                  <a:pt x="1498600" y="1163127"/>
                  <a:pt x="1163127" y="1498600"/>
                  <a:pt x="749300" y="1498600"/>
                </a:cubicBezTo>
                <a:cubicBezTo>
                  <a:pt x="335473" y="1498600"/>
                  <a:pt x="0" y="1163127"/>
                  <a:pt x="0" y="749300"/>
                </a:cubicBezTo>
                <a:cubicBezTo>
                  <a:pt x="0" y="335473"/>
                  <a:pt x="335473" y="0"/>
                  <a:pt x="749300" y="0"/>
                </a:cubicBezTo>
                <a:close/>
              </a:path>
            </a:pathLst>
          </a:custGeom>
          <a:ln>
            <a:gradFill flip="none" rotWithShape="1">
              <a:gsLst>
                <a:gs pos="0">
                  <a:schemeClr val="accent1">
                    <a:lumMod val="20000"/>
                    <a:lumOff val="80000"/>
                    <a:alpha val="0"/>
                  </a:schemeClr>
                </a:gs>
                <a:gs pos="100000">
                  <a:schemeClr val="accent1">
                    <a:lumMod val="40000"/>
                    <a:lumOff val="60000"/>
                  </a:schemeClr>
                </a:gs>
              </a:gsLst>
              <a:lin ang="2700000" scaled="1"/>
              <a:tileRect/>
            </a:gradFill>
          </a:ln>
        </p:spPr>
        <p:txBody>
          <a:bodyPr wrap="square">
            <a:noAutofit/>
          </a:bodyPr>
          <a:lstStyle/>
          <a:p>
            <a:endParaRPr lang="zh-CN" altLang="en-US"/>
          </a:p>
        </p:txBody>
      </p:sp>
      <p:sp>
        <p:nvSpPr>
          <p:cNvPr id="59" name="图片占位符 17">
            <a:extLst>
              <a:ext uri="{FF2B5EF4-FFF2-40B4-BE49-F238E27FC236}">
                <a16:creationId xmlns:a16="http://schemas.microsoft.com/office/drawing/2014/main" xmlns="" id="{5D4779CC-B9F7-4DCD-B600-02E581830946}"/>
              </a:ext>
            </a:extLst>
          </p:cNvPr>
          <p:cNvSpPr>
            <a:spLocks noGrp="1"/>
          </p:cNvSpPr>
          <p:nvPr>
            <p:ph type="pic" sz="quarter" idx="17"/>
          </p:nvPr>
        </p:nvSpPr>
        <p:spPr>
          <a:xfrm>
            <a:off x="9283699" y="913582"/>
            <a:ext cx="1498600" cy="1498600"/>
          </a:xfrm>
          <a:custGeom>
            <a:avLst/>
            <a:gdLst>
              <a:gd name="connsiteX0" fmla="*/ 749300 w 1498600"/>
              <a:gd name="connsiteY0" fmla="*/ 0 h 1498600"/>
              <a:gd name="connsiteX1" fmla="*/ 1498600 w 1498600"/>
              <a:gd name="connsiteY1" fmla="*/ 749300 h 1498600"/>
              <a:gd name="connsiteX2" fmla="*/ 749300 w 1498600"/>
              <a:gd name="connsiteY2" fmla="*/ 1498600 h 1498600"/>
              <a:gd name="connsiteX3" fmla="*/ 0 w 1498600"/>
              <a:gd name="connsiteY3" fmla="*/ 749300 h 1498600"/>
              <a:gd name="connsiteX4" fmla="*/ 749300 w 1498600"/>
              <a:gd name="connsiteY4" fmla="*/ 0 h 1498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8600" h="1498600">
                <a:moveTo>
                  <a:pt x="749300" y="0"/>
                </a:moveTo>
                <a:cubicBezTo>
                  <a:pt x="1163127" y="0"/>
                  <a:pt x="1498600" y="335473"/>
                  <a:pt x="1498600" y="749300"/>
                </a:cubicBezTo>
                <a:cubicBezTo>
                  <a:pt x="1498600" y="1163127"/>
                  <a:pt x="1163127" y="1498600"/>
                  <a:pt x="749300" y="1498600"/>
                </a:cubicBezTo>
                <a:cubicBezTo>
                  <a:pt x="335473" y="1498600"/>
                  <a:pt x="0" y="1163127"/>
                  <a:pt x="0" y="749300"/>
                </a:cubicBezTo>
                <a:cubicBezTo>
                  <a:pt x="0" y="335473"/>
                  <a:pt x="335473" y="0"/>
                  <a:pt x="749300" y="0"/>
                </a:cubicBezTo>
                <a:close/>
              </a:path>
            </a:pathLst>
          </a:custGeom>
          <a:ln>
            <a:gradFill flip="none" rotWithShape="1">
              <a:gsLst>
                <a:gs pos="0">
                  <a:schemeClr val="accent1">
                    <a:lumMod val="20000"/>
                    <a:lumOff val="80000"/>
                    <a:alpha val="0"/>
                  </a:schemeClr>
                </a:gs>
                <a:gs pos="100000">
                  <a:schemeClr val="accent1">
                    <a:lumMod val="40000"/>
                    <a:lumOff val="60000"/>
                  </a:schemeClr>
                </a:gs>
              </a:gsLst>
              <a:lin ang="2700000" scaled="1"/>
              <a:tileRect/>
            </a:gradFill>
          </a:ln>
        </p:spPr>
        <p:txBody>
          <a:bodyPr wrap="square">
            <a:noAutofit/>
          </a:bodyPr>
          <a:lstStyle/>
          <a:p>
            <a:endParaRPr lang="zh-CN" altLang="en-US"/>
          </a:p>
        </p:txBody>
      </p:sp>
      <p:sp>
        <p:nvSpPr>
          <p:cNvPr id="104" name="图片占位符 18">
            <a:extLst>
              <a:ext uri="{FF2B5EF4-FFF2-40B4-BE49-F238E27FC236}">
                <a16:creationId xmlns:a16="http://schemas.microsoft.com/office/drawing/2014/main" xmlns="" id="{79CCA115-0AA4-4795-96BA-301515CE9D37}"/>
              </a:ext>
            </a:extLst>
          </p:cNvPr>
          <p:cNvSpPr>
            <a:spLocks noGrp="1"/>
          </p:cNvSpPr>
          <p:nvPr>
            <p:ph type="pic" sz="quarter" idx="18"/>
          </p:nvPr>
        </p:nvSpPr>
        <p:spPr>
          <a:xfrm>
            <a:off x="304800" y="3783782"/>
            <a:ext cx="1498600" cy="1498600"/>
          </a:xfrm>
          <a:custGeom>
            <a:avLst/>
            <a:gdLst>
              <a:gd name="connsiteX0" fmla="*/ 749300 w 1498600"/>
              <a:gd name="connsiteY0" fmla="*/ 0 h 1498600"/>
              <a:gd name="connsiteX1" fmla="*/ 1498600 w 1498600"/>
              <a:gd name="connsiteY1" fmla="*/ 749300 h 1498600"/>
              <a:gd name="connsiteX2" fmla="*/ 749300 w 1498600"/>
              <a:gd name="connsiteY2" fmla="*/ 1498600 h 1498600"/>
              <a:gd name="connsiteX3" fmla="*/ 0 w 1498600"/>
              <a:gd name="connsiteY3" fmla="*/ 749300 h 1498600"/>
              <a:gd name="connsiteX4" fmla="*/ 749300 w 1498600"/>
              <a:gd name="connsiteY4" fmla="*/ 0 h 1498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8600" h="1498600">
                <a:moveTo>
                  <a:pt x="749300" y="0"/>
                </a:moveTo>
                <a:cubicBezTo>
                  <a:pt x="1163127" y="0"/>
                  <a:pt x="1498600" y="335473"/>
                  <a:pt x="1498600" y="749300"/>
                </a:cubicBezTo>
                <a:cubicBezTo>
                  <a:pt x="1498600" y="1163127"/>
                  <a:pt x="1163127" y="1498600"/>
                  <a:pt x="749300" y="1498600"/>
                </a:cubicBezTo>
                <a:cubicBezTo>
                  <a:pt x="335473" y="1498600"/>
                  <a:pt x="0" y="1163127"/>
                  <a:pt x="0" y="749300"/>
                </a:cubicBezTo>
                <a:cubicBezTo>
                  <a:pt x="0" y="335473"/>
                  <a:pt x="335473" y="0"/>
                  <a:pt x="749300" y="0"/>
                </a:cubicBezTo>
                <a:close/>
              </a:path>
            </a:pathLst>
          </a:custGeom>
          <a:ln>
            <a:gradFill flip="none" rotWithShape="1">
              <a:gsLst>
                <a:gs pos="0">
                  <a:schemeClr val="accent1">
                    <a:lumMod val="20000"/>
                    <a:lumOff val="80000"/>
                    <a:alpha val="0"/>
                  </a:schemeClr>
                </a:gs>
                <a:gs pos="100000">
                  <a:schemeClr val="accent1">
                    <a:lumMod val="40000"/>
                    <a:lumOff val="60000"/>
                  </a:schemeClr>
                </a:gs>
              </a:gsLst>
              <a:lin ang="2700000" scaled="1"/>
              <a:tileRect/>
            </a:gradFill>
          </a:ln>
        </p:spPr>
        <p:txBody>
          <a:bodyPr wrap="square">
            <a:noAutofit/>
          </a:bodyPr>
          <a:lstStyle/>
          <a:p>
            <a:endParaRPr lang="zh-CN" altLang="en-US"/>
          </a:p>
        </p:txBody>
      </p:sp>
      <p:sp>
        <p:nvSpPr>
          <p:cNvPr id="105" name="图片占位符 19">
            <a:extLst>
              <a:ext uri="{FF2B5EF4-FFF2-40B4-BE49-F238E27FC236}">
                <a16:creationId xmlns:a16="http://schemas.microsoft.com/office/drawing/2014/main" xmlns="" id="{EC237751-BF70-4E16-9CAE-77E82202F995}"/>
              </a:ext>
            </a:extLst>
          </p:cNvPr>
          <p:cNvSpPr>
            <a:spLocks noGrp="1"/>
          </p:cNvSpPr>
          <p:nvPr>
            <p:ph type="pic" sz="quarter" idx="19"/>
          </p:nvPr>
        </p:nvSpPr>
        <p:spPr>
          <a:xfrm>
            <a:off x="3297766" y="3783782"/>
            <a:ext cx="1498600" cy="1498600"/>
          </a:xfrm>
          <a:custGeom>
            <a:avLst/>
            <a:gdLst>
              <a:gd name="connsiteX0" fmla="*/ 749300 w 1498600"/>
              <a:gd name="connsiteY0" fmla="*/ 0 h 1498600"/>
              <a:gd name="connsiteX1" fmla="*/ 1498600 w 1498600"/>
              <a:gd name="connsiteY1" fmla="*/ 749300 h 1498600"/>
              <a:gd name="connsiteX2" fmla="*/ 749300 w 1498600"/>
              <a:gd name="connsiteY2" fmla="*/ 1498600 h 1498600"/>
              <a:gd name="connsiteX3" fmla="*/ 0 w 1498600"/>
              <a:gd name="connsiteY3" fmla="*/ 749300 h 1498600"/>
              <a:gd name="connsiteX4" fmla="*/ 749300 w 1498600"/>
              <a:gd name="connsiteY4" fmla="*/ 0 h 1498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8600" h="1498600">
                <a:moveTo>
                  <a:pt x="749300" y="0"/>
                </a:moveTo>
                <a:cubicBezTo>
                  <a:pt x="1163127" y="0"/>
                  <a:pt x="1498600" y="335473"/>
                  <a:pt x="1498600" y="749300"/>
                </a:cubicBezTo>
                <a:cubicBezTo>
                  <a:pt x="1498600" y="1163127"/>
                  <a:pt x="1163127" y="1498600"/>
                  <a:pt x="749300" y="1498600"/>
                </a:cubicBezTo>
                <a:cubicBezTo>
                  <a:pt x="335473" y="1498600"/>
                  <a:pt x="0" y="1163127"/>
                  <a:pt x="0" y="749300"/>
                </a:cubicBezTo>
                <a:cubicBezTo>
                  <a:pt x="0" y="335473"/>
                  <a:pt x="335473" y="0"/>
                  <a:pt x="749300" y="0"/>
                </a:cubicBezTo>
                <a:close/>
              </a:path>
            </a:pathLst>
          </a:custGeom>
          <a:ln>
            <a:gradFill flip="none" rotWithShape="1">
              <a:gsLst>
                <a:gs pos="0">
                  <a:schemeClr val="accent1">
                    <a:lumMod val="20000"/>
                    <a:lumOff val="80000"/>
                    <a:alpha val="0"/>
                  </a:schemeClr>
                </a:gs>
                <a:gs pos="100000">
                  <a:schemeClr val="accent1">
                    <a:lumMod val="40000"/>
                    <a:lumOff val="60000"/>
                  </a:schemeClr>
                </a:gs>
              </a:gsLst>
              <a:lin ang="2700000" scaled="1"/>
              <a:tileRect/>
            </a:gradFill>
          </a:ln>
        </p:spPr>
        <p:txBody>
          <a:bodyPr wrap="square">
            <a:noAutofit/>
          </a:bodyPr>
          <a:lstStyle/>
          <a:p>
            <a:endParaRPr lang="zh-CN" altLang="en-US"/>
          </a:p>
        </p:txBody>
      </p:sp>
      <p:sp>
        <p:nvSpPr>
          <p:cNvPr id="106" name="图片占位符 20">
            <a:extLst>
              <a:ext uri="{FF2B5EF4-FFF2-40B4-BE49-F238E27FC236}">
                <a16:creationId xmlns:a16="http://schemas.microsoft.com/office/drawing/2014/main" xmlns="" id="{F5C429EB-B649-45D3-88D8-763202338A2E}"/>
              </a:ext>
            </a:extLst>
          </p:cNvPr>
          <p:cNvSpPr>
            <a:spLocks noGrp="1"/>
          </p:cNvSpPr>
          <p:nvPr>
            <p:ph type="pic" sz="quarter" idx="20"/>
          </p:nvPr>
        </p:nvSpPr>
        <p:spPr>
          <a:xfrm>
            <a:off x="6290732" y="3783782"/>
            <a:ext cx="1498600" cy="1498600"/>
          </a:xfrm>
          <a:custGeom>
            <a:avLst/>
            <a:gdLst>
              <a:gd name="connsiteX0" fmla="*/ 749300 w 1498600"/>
              <a:gd name="connsiteY0" fmla="*/ 0 h 1498600"/>
              <a:gd name="connsiteX1" fmla="*/ 1498600 w 1498600"/>
              <a:gd name="connsiteY1" fmla="*/ 749300 h 1498600"/>
              <a:gd name="connsiteX2" fmla="*/ 749300 w 1498600"/>
              <a:gd name="connsiteY2" fmla="*/ 1498600 h 1498600"/>
              <a:gd name="connsiteX3" fmla="*/ 0 w 1498600"/>
              <a:gd name="connsiteY3" fmla="*/ 749300 h 1498600"/>
              <a:gd name="connsiteX4" fmla="*/ 749300 w 1498600"/>
              <a:gd name="connsiteY4" fmla="*/ 0 h 1498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8600" h="1498600">
                <a:moveTo>
                  <a:pt x="749300" y="0"/>
                </a:moveTo>
                <a:cubicBezTo>
                  <a:pt x="1163127" y="0"/>
                  <a:pt x="1498600" y="335473"/>
                  <a:pt x="1498600" y="749300"/>
                </a:cubicBezTo>
                <a:cubicBezTo>
                  <a:pt x="1498600" y="1163127"/>
                  <a:pt x="1163127" y="1498600"/>
                  <a:pt x="749300" y="1498600"/>
                </a:cubicBezTo>
                <a:cubicBezTo>
                  <a:pt x="335473" y="1498600"/>
                  <a:pt x="0" y="1163127"/>
                  <a:pt x="0" y="749300"/>
                </a:cubicBezTo>
                <a:cubicBezTo>
                  <a:pt x="0" y="335473"/>
                  <a:pt x="335473" y="0"/>
                  <a:pt x="749300" y="0"/>
                </a:cubicBezTo>
                <a:close/>
              </a:path>
            </a:pathLst>
          </a:custGeom>
          <a:ln>
            <a:gradFill flip="none" rotWithShape="1">
              <a:gsLst>
                <a:gs pos="0">
                  <a:schemeClr val="accent1">
                    <a:lumMod val="20000"/>
                    <a:lumOff val="80000"/>
                    <a:alpha val="0"/>
                  </a:schemeClr>
                </a:gs>
                <a:gs pos="100000">
                  <a:schemeClr val="accent1">
                    <a:lumMod val="40000"/>
                    <a:lumOff val="60000"/>
                  </a:schemeClr>
                </a:gs>
              </a:gsLst>
              <a:lin ang="2700000" scaled="1"/>
              <a:tileRect/>
            </a:gradFill>
          </a:ln>
        </p:spPr>
        <p:txBody>
          <a:bodyPr wrap="square">
            <a:noAutofit/>
          </a:bodyPr>
          <a:lstStyle/>
          <a:p>
            <a:endParaRPr lang="zh-CN" altLang="en-US"/>
          </a:p>
        </p:txBody>
      </p:sp>
      <p:sp>
        <p:nvSpPr>
          <p:cNvPr id="107" name="图片占位符 21">
            <a:extLst>
              <a:ext uri="{FF2B5EF4-FFF2-40B4-BE49-F238E27FC236}">
                <a16:creationId xmlns:a16="http://schemas.microsoft.com/office/drawing/2014/main" xmlns="" id="{AAF217D1-F6CC-4794-9E74-8C5874A6356B}"/>
              </a:ext>
            </a:extLst>
          </p:cNvPr>
          <p:cNvSpPr>
            <a:spLocks noGrp="1"/>
          </p:cNvSpPr>
          <p:nvPr>
            <p:ph type="pic" sz="quarter" idx="21"/>
          </p:nvPr>
        </p:nvSpPr>
        <p:spPr>
          <a:xfrm>
            <a:off x="9283699" y="3783782"/>
            <a:ext cx="1498600" cy="1498600"/>
          </a:xfrm>
          <a:custGeom>
            <a:avLst/>
            <a:gdLst>
              <a:gd name="connsiteX0" fmla="*/ 749300 w 1498600"/>
              <a:gd name="connsiteY0" fmla="*/ 0 h 1498600"/>
              <a:gd name="connsiteX1" fmla="*/ 1498600 w 1498600"/>
              <a:gd name="connsiteY1" fmla="*/ 749300 h 1498600"/>
              <a:gd name="connsiteX2" fmla="*/ 749300 w 1498600"/>
              <a:gd name="connsiteY2" fmla="*/ 1498600 h 1498600"/>
              <a:gd name="connsiteX3" fmla="*/ 0 w 1498600"/>
              <a:gd name="connsiteY3" fmla="*/ 749300 h 1498600"/>
              <a:gd name="connsiteX4" fmla="*/ 749300 w 1498600"/>
              <a:gd name="connsiteY4" fmla="*/ 0 h 14986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8600" h="1498600">
                <a:moveTo>
                  <a:pt x="749300" y="0"/>
                </a:moveTo>
                <a:cubicBezTo>
                  <a:pt x="1163127" y="0"/>
                  <a:pt x="1498600" y="335473"/>
                  <a:pt x="1498600" y="749300"/>
                </a:cubicBezTo>
                <a:cubicBezTo>
                  <a:pt x="1498600" y="1163127"/>
                  <a:pt x="1163127" y="1498600"/>
                  <a:pt x="749300" y="1498600"/>
                </a:cubicBezTo>
                <a:cubicBezTo>
                  <a:pt x="335473" y="1498600"/>
                  <a:pt x="0" y="1163127"/>
                  <a:pt x="0" y="749300"/>
                </a:cubicBezTo>
                <a:cubicBezTo>
                  <a:pt x="0" y="335473"/>
                  <a:pt x="335473" y="0"/>
                  <a:pt x="749300" y="0"/>
                </a:cubicBezTo>
                <a:close/>
              </a:path>
            </a:pathLst>
          </a:custGeom>
          <a:ln>
            <a:gradFill flip="none" rotWithShape="1">
              <a:gsLst>
                <a:gs pos="0">
                  <a:schemeClr val="accent1">
                    <a:lumMod val="20000"/>
                    <a:lumOff val="80000"/>
                    <a:alpha val="0"/>
                  </a:schemeClr>
                </a:gs>
                <a:gs pos="100000">
                  <a:schemeClr val="accent1">
                    <a:lumMod val="40000"/>
                    <a:lumOff val="60000"/>
                  </a:schemeClr>
                </a:gs>
              </a:gsLst>
              <a:lin ang="2700000" scaled="1"/>
              <a:tileRect/>
            </a:gradFill>
          </a:ln>
        </p:spPr>
        <p:txBody>
          <a:bodyPr wrap="square">
            <a:noAutofit/>
          </a:bodyPr>
          <a:lstStyle/>
          <a:p>
            <a:endParaRPr lang="zh-CN" altLang="en-US"/>
          </a:p>
        </p:txBody>
      </p:sp>
      <p:sp>
        <p:nvSpPr>
          <p:cNvPr id="103" name="椭圆 102">
            <a:extLst>
              <a:ext uri="{FF2B5EF4-FFF2-40B4-BE49-F238E27FC236}">
                <a16:creationId xmlns:a16="http://schemas.microsoft.com/office/drawing/2014/main" xmlns="" id="{8434F4FC-41F2-4CC0-90DA-AB485A0EB113}"/>
              </a:ext>
            </a:extLst>
          </p:cNvPr>
          <p:cNvSpPr/>
          <p:nvPr userDrawn="1"/>
        </p:nvSpPr>
        <p:spPr>
          <a:xfrm>
            <a:off x="307394" y="6678000"/>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a:extLst>
              <a:ext uri="{FF2B5EF4-FFF2-40B4-BE49-F238E27FC236}">
                <a16:creationId xmlns:a16="http://schemas.microsoft.com/office/drawing/2014/main" xmlns="" id="{AD4C302C-88EB-440F-8A09-572DC8EDC7EE}"/>
              </a:ext>
            </a:extLst>
          </p:cNvPr>
          <p:cNvSpPr/>
          <p:nvPr userDrawn="1"/>
        </p:nvSpPr>
        <p:spPr>
          <a:xfrm>
            <a:off x="509269" y="6678000"/>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a:extLst>
              <a:ext uri="{FF2B5EF4-FFF2-40B4-BE49-F238E27FC236}">
                <a16:creationId xmlns:a16="http://schemas.microsoft.com/office/drawing/2014/main" xmlns="" id="{8E2D1F70-8E9B-4589-871E-8F5E0FF75F0B}"/>
              </a:ext>
            </a:extLst>
          </p:cNvPr>
          <p:cNvSpPr/>
          <p:nvPr userDrawn="1"/>
        </p:nvSpPr>
        <p:spPr>
          <a:xfrm>
            <a:off x="711144" y="6678000"/>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a:extLst>
              <a:ext uri="{FF2B5EF4-FFF2-40B4-BE49-F238E27FC236}">
                <a16:creationId xmlns:a16="http://schemas.microsoft.com/office/drawing/2014/main" xmlns="" id="{72ADE6B8-D26D-487F-B038-9ACD52DACC97}"/>
              </a:ext>
            </a:extLst>
          </p:cNvPr>
          <p:cNvSpPr/>
          <p:nvPr userDrawn="1"/>
        </p:nvSpPr>
        <p:spPr>
          <a:xfrm>
            <a:off x="913019" y="6678000"/>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椭圆 110">
            <a:extLst>
              <a:ext uri="{FF2B5EF4-FFF2-40B4-BE49-F238E27FC236}">
                <a16:creationId xmlns:a16="http://schemas.microsoft.com/office/drawing/2014/main" xmlns="" id="{98EA7110-B194-42C3-828D-692CB10CE995}"/>
              </a:ext>
            </a:extLst>
          </p:cNvPr>
          <p:cNvSpPr/>
          <p:nvPr userDrawn="1"/>
        </p:nvSpPr>
        <p:spPr>
          <a:xfrm>
            <a:off x="1114893" y="6678000"/>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任意多边形: 形状 111">
            <a:extLst>
              <a:ext uri="{FF2B5EF4-FFF2-40B4-BE49-F238E27FC236}">
                <a16:creationId xmlns:a16="http://schemas.microsoft.com/office/drawing/2014/main" xmlns="" id="{63BEAD81-F940-4D8D-A277-4236907E02D1}"/>
              </a:ext>
            </a:extLst>
          </p:cNvPr>
          <p:cNvSpPr>
            <a:spLocks noChangeAspect="1"/>
          </p:cNvSpPr>
          <p:nvPr userDrawn="1"/>
        </p:nvSpPr>
        <p:spPr>
          <a:xfrm>
            <a:off x="10007600" y="321377"/>
            <a:ext cx="1511300" cy="332486"/>
          </a:xfrm>
          <a:custGeom>
            <a:avLst/>
            <a:gdLst>
              <a:gd name="connsiteX0" fmla="*/ 650145 w 2176764"/>
              <a:gd name="connsiteY0" fmla="*/ 380886 h 478888"/>
              <a:gd name="connsiteX1" fmla="*/ 635410 w 2176764"/>
              <a:gd name="connsiteY1" fmla="*/ 420881 h 478888"/>
              <a:gd name="connsiteX2" fmla="*/ 666118 w 2176764"/>
              <a:gd name="connsiteY2" fmla="*/ 420881 h 478888"/>
              <a:gd name="connsiteX3" fmla="*/ 651631 w 2176764"/>
              <a:gd name="connsiteY3" fmla="*/ 380886 h 478888"/>
              <a:gd name="connsiteX4" fmla="*/ 2041766 w 2176764"/>
              <a:gd name="connsiteY4" fmla="*/ 380143 h 478888"/>
              <a:gd name="connsiteX5" fmla="*/ 2041766 w 2176764"/>
              <a:gd name="connsiteY5" fmla="*/ 412585 h 478888"/>
              <a:gd name="connsiteX6" fmla="*/ 2051425 w 2176764"/>
              <a:gd name="connsiteY6" fmla="*/ 412585 h 478888"/>
              <a:gd name="connsiteX7" fmla="*/ 2061640 w 2176764"/>
              <a:gd name="connsiteY7" fmla="*/ 412028 h 478888"/>
              <a:gd name="connsiteX8" fmla="*/ 2068636 w 2176764"/>
              <a:gd name="connsiteY8" fmla="*/ 409737 h 478888"/>
              <a:gd name="connsiteX9" fmla="*/ 2072661 w 2176764"/>
              <a:gd name="connsiteY9" fmla="*/ 404660 h 478888"/>
              <a:gd name="connsiteX10" fmla="*/ 2073961 w 2176764"/>
              <a:gd name="connsiteY10" fmla="*/ 395869 h 478888"/>
              <a:gd name="connsiteX11" fmla="*/ 2072661 w 2176764"/>
              <a:gd name="connsiteY11" fmla="*/ 387944 h 478888"/>
              <a:gd name="connsiteX12" fmla="*/ 2068636 w 2176764"/>
              <a:gd name="connsiteY12" fmla="*/ 383115 h 478888"/>
              <a:gd name="connsiteX13" fmla="*/ 2061640 w 2176764"/>
              <a:gd name="connsiteY13" fmla="*/ 380762 h 478888"/>
              <a:gd name="connsiteX14" fmla="*/ 2051425 w 2176764"/>
              <a:gd name="connsiteY14" fmla="*/ 380143 h 478888"/>
              <a:gd name="connsiteX15" fmla="*/ 1270241 w 2176764"/>
              <a:gd name="connsiteY15" fmla="*/ 380143 h 478888"/>
              <a:gd name="connsiteX16" fmla="*/ 1270241 w 2176764"/>
              <a:gd name="connsiteY16" fmla="*/ 412585 h 478888"/>
              <a:gd name="connsiteX17" fmla="*/ 1279900 w 2176764"/>
              <a:gd name="connsiteY17" fmla="*/ 412585 h 478888"/>
              <a:gd name="connsiteX18" fmla="*/ 1290115 w 2176764"/>
              <a:gd name="connsiteY18" fmla="*/ 412028 h 478888"/>
              <a:gd name="connsiteX19" fmla="*/ 1297111 w 2176764"/>
              <a:gd name="connsiteY19" fmla="*/ 409737 h 478888"/>
              <a:gd name="connsiteX20" fmla="*/ 1301136 w 2176764"/>
              <a:gd name="connsiteY20" fmla="*/ 404660 h 478888"/>
              <a:gd name="connsiteX21" fmla="*/ 1302436 w 2176764"/>
              <a:gd name="connsiteY21" fmla="*/ 395869 h 478888"/>
              <a:gd name="connsiteX22" fmla="*/ 1301136 w 2176764"/>
              <a:gd name="connsiteY22" fmla="*/ 387944 h 478888"/>
              <a:gd name="connsiteX23" fmla="*/ 1297111 w 2176764"/>
              <a:gd name="connsiteY23" fmla="*/ 383115 h 478888"/>
              <a:gd name="connsiteX24" fmla="*/ 1290115 w 2176764"/>
              <a:gd name="connsiteY24" fmla="*/ 380762 h 478888"/>
              <a:gd name="connsiteX25" fmla="*/ 1279900 w 2176764"/>
              <a:gd name="connsiteY25" fmla="*/ 380143 h 478888"/>
              <a:gd name="connsiteX26" fmla="*/ 822566 w 2176764"/>
              <a:gd name="connsiteY26" fmla="*/ 380143 h 478888"/>
              <a:gd name="connsiteX27" fmla="*/ 822566 w 2176764"/>
              <a:gd name="connsiteY27" fmla="*/ 446637 h 478888"/>
              <a:gd name="connsiteX28" fmla="*/ 835939 w 2176764"/>
              <a:gd name="connsiteY28" fmla="*/ 446637 h 478888"/>
              <a:gd name="connsiteX29" fmla="*/ 848198 w 2176764"/>
              <a:gd name="connsiteY29" fmla="*/ 445089 h 478888"/>
              <a:gd name="connsiteX30" fmla="*/ 857795 w 2176764"/>
              <a:gd name="connsiteY30" fmla="*/ 439765 h 478888"/>
              <a:gd name="connsiteX31" fmla="*/ 863986 w 2176764"/>
              <a:gd name="connsiteY31" fmla="*/ 429549 h 478888"/>
              <a:gd name="connsiteX32" fmla="*/ 866153 w 2176764"/>
              <a:gd name="connsiteY32" fmla="*/ 413452 h 478888"/>
              <a:gd name="connsiteX33" fmla="*/ 863862 w 2176764"/>
              <a:gd name="connsiteY33" fmla="*/ 396673 h 478888"/>
              <a:gd name="connsiteX34" fmla="*/ 857547 w 2176764"/>
              <a:gd name="connsiteY34" fmla="*/ 386520 h 478888"/>
              <a:gd name="connsiteX35" fmla="*/ 848012 w 2176764"/>
              <a:gd name="connsiteY35" fmla="*/ 381505 h 478888"/>
              <a:gd name="connsiteX36" fmla="*/ 835939 w 2176764"/>
              <a:gd name="connsiteY36" fmla="*/ 380143 h 478888"/>
              <a:gd name="connsiteX37" fmla="*/ 727316 w 2176764"/>
              <a:gd name="connsiteY37" fmla="*/ 380143 h 478888"/>
              <a:gd name="connsiteX38" fmla="*/ 727316 w 2176764"/>
              <a:gd name="connsiteY38" fmla="*/ 446637 h 478888"/>
              <a:gd name="connsiteX39" fmla="*/ 740690 w 2176764"/>
              <a:gd name="connsiteY39" fmla="*/ 446637 h 478888"/>
              <a:gd name="connsiteX40" fmla="*/ 752948 w 2176764"/>
              <a:gd name="connsiteY40" fmla="*/ 445089 h 478888"/>
              <a:gd name="connsiteX41" fmla="*/ 762545 w 2176764"/>
              <a:gd name="connsiteY41" fmla="*/ 439765 h 478888"/>
              <a:gd name="connsiteX42" fmla="*/ 768736 w 2176764"/>
              <a:gd name="connsiteY42" fmla="*/ 429549 h 478888"/>
              <a:gd name="connsiteX43" fmla="*/ 770903 w 2176764"/>
              <a:gd name="connsiteY43" fmla="*/ 413452 h 478888"/>
              <a:gd name="connsiteX44" fmla="*/ 768612 w 2176764"/>
              <a:gd name="connsiteY44" fmla="*/ 396673 h 478888"/>
              <a:gd name="connsiteX45" fmla="*/ 762297 w 2176764"/>
              <a:gd name="connsiteY45" fmla="*/ 386520 h 478888"/>
              <a:gd name="connsiteX46" fmla="*/ 752762 w 2176764"/>
              <a:gd name="connsiteY46" fmla="*/ 381505 h 478888"/>
              <a:gd name="connsiteX47" fmla="*/ 740690 w 2176764"/>
              <a:gd name="connsiteY47" fmla="*/ 380143 h 478888"/>
              <a:gd name="connsiteX48" fmla="*/ 1722269 w 2176764"/>
              <a:gd name="connsiteY48" fmla="*/ 378657 h 478888"/>
              <a:gd name="connsiteX49" fmla="*/ 1709515 w 2176764"/>
              <a:gd name="connsiteY49" fmla="*/ 380762 h 478888"/>
              <a:gd name="connsiteX50" fmla="*/ 1701776 w 2176764"/>
              <a:gd name="connsiteY50" fmla="*/ 387139 h 478888"/>
              <a:gd name="connsiteX51" fmla="*/ 1697938 w 2176764"/>
              <a:gd name="connsiteY51" fmla="*/ 397974 h 478888"/>
              <a:gd name="connsiteX52" fmla="*/ 1696885 w 2176764"/>
              <a:gd name="connsiteY52" fmla="*/ 413452 h 478888"/>
              <a:gd name="connsiteX53" fmla="*/ 1697938 w 2176764"/>
              <a:gd name="connsiteY53" fmla="*/ 429178 h 478888"/>
              <a:gd name="connsiteX54" fmla="*/ 1701776 w 2176764"/>
              <a:gd name="connsiteY54" fmla="*/ 439950 h 478888"/>
              <a:gd name="connsiteX55" fmla="*/ 1709515 w 2176764"/>
              <a:gd name="connsiteY55" fmla="*/ 446142 h 478888"/>
              <a:gd name="connsiteX56" fmla="*/ 1722269 w 2176764"/>
              <a:gd name="connsiteY56" fmla="*/ 448123 h 478888"/>
              <a:gd name="connsiteX57" fmla="*/ 1735147 w 2176764"/>
              <a:gd name="connsiteY57" fmla="*/ 446142 h 478888"/>
              <a:gd name="connsiteX58" fmla="*/ 1742886 w 2176764"/>
              <a:gd name="connsiteY58" fmla="*/ 439950 h 478888"/>
              <a:gd name="connsiteX59" fmla="*/ 1746725 w 2176764"/>
              <a:gd name="connsiteY59" fmla="*/ 429178 h 478888"/>
              <a:gd name="connsiteX60" fmla="*/ 1747777 w 2176764"/>
              <a:gd name="connsiteY60" fmla="*/ 413452 h 478888"/>
              <a:gd name="connsiteX61" fmla="*/ 1746725 w 2176764"/>
              <a:gd name="connsiteY61" fmla="*/ 397974 h 478888"/>
              <a:gd name="connsiteX62" fmla="*/ 1742886 w 2176764"/>
              <a:gd name="connsiteY62" fmla="*/ 387139 h 478888"/>
              <a:gd name="connsiteX63" fmla="*/ 1735147 w 2176764"/>
              <a:gd name="connsiteY63" fmla="*/ 380762 h 478888"/>
              <a:gd name="connsiteX64" fmla="*/ 1722269 w 2176764"/>
              <a:gd name="connsiteY64" fmla="*/ 378657 h 478888"/>
              <a:gd name="connsiteX65" fmla="*/ 1522244 w 2176764"/>
              <a:gd name="connsiteY65" fmla="*/ 378657 h 478888"/>
              <a:gd name="connsiteX66" fmla="*/ 1509490 w 2176764"/>
              <a:gd name="connsiteY66" fmla="*/ 380762 h 478888"/>
              <a:gd name="connsiteX67" fmla="*/ 1501751 w 2176764"/>
              <a:gd name="connsiteY67" fmla="*/ 387139 h 478888"/>
              <a:gd name="connsiteX68" fmla="*/ 1497913 w 2176764"/>
              <a:gd name="connsiteY68" fmla="*/ 397974 h 478888"/>
              <a:gd name="connsiteX69" fmla="*/ 1496860 w 2176764"/>
              <a:gd name="connsiteY69" fmla="*/ 413452 h 478888"/>
              <a:gd name="connsiteX70" fmla="*/ 1497913 w 2176764"/>
              <a:gd name="connsiteY70" fmla="*/ 429178 h 478888"/>
              <a:gd name="connsiteX71" fmla="*/ 1501751 w 2176764"/>
              <a:gd name="connsiteY71" fmla="*/ 439950 h 478888"/>
              <a:gd name="connsiteX72" fmla="*/ 1509490 w 2176764"/>
              <a:gd name="connsiteY72" fmla="*/ 446142 h 478888"/>
              <a:gd name="connsiteX73" fmla="*/ 1522244 w 2176764"/>
              <a:gd name="connsiteY73" fmla="*/ 448123 h 478888"/>
              <a:gd name="connsiteX74" fmla="*/ 1535122 w 2176764"/>
              <a:gd name="connsiteY74" fmla="*/ 446142 h 478888"/>
              <a:gd name="connsiteX75" fmla="*/ 1542861 w 2176764"/>
              <a:gd name="connsiteY75" fmla="*/ 439950 h 478888"/>
              <a:gd name="connsiteX76" fmla="*/ 1546700 w 2176764"/>
              <a:gd name="connsiteY76" fmla="*/ 429178 h 478888"/>
              <a:gd name="connsiteX77" fmla="*/ 1547752 w 2176764"/>
              <a:gd name="connsiteY77" fmla="*/ 413452 h 478888"/>
              <a:gd name="connsiteX78" fmla="*/ 1546700 w 2176764"/>
              <a:gd name="connsiteY78" fmla="*/ 397974 h 478888"/>
              <a:gd name="connsiteX79" fmla="*/ 1542861 w 2176764"/>
              <a:gd name="connsiteY79" fmla="*/ 387139 h 478888"/>
              <a:gd name="connsiteX80" fmla="*/ 1535122 w 2176764"/>
              <a:gd name="connsiteY80" fmla="*/ 380762 h 478888"/>
              <a:gd name="connsiteX81" fmla="*/ 1522244 w 2176764"/>
              <a:gd name="connsiteY81" fmla="*/ 378657 h 478888"/>
              <a:gd name="connsiteX82" fmla="*/ 1093619 w 2176764"/>
              <a:gd name="connsiteY82" fmla="*/ 378657 h 478888"/>
              <a:gd name="connsiteX83" fmla="*/ 1080865 w 2176764"/>
              <a:gd name="connsiteY83" fmla="*/ 380762 h 478888"/>
              <a:gd name="connsiteX84" fmla="*/ 1073126 w 2176764"/>
              <a:gd name="connsiteY84" fmla="*/ 387139 h 478888"/>
              <a:gd name="connsiteX85" fmla="*/ 1069288 w 2176764"/>
              <a:gd name="connsiteY85" fmla="*/ 397974 h 478888"/>
              <a:gd name="connsiteX86" fmla="*/ 1068235 w 2176764"/>
              <a:gd name="connsiteY86" fmla="*/ 413452 h 478888"/>
              <a:gd name="connsiteX87" fmla="*/ 1069288 w 2176764"/>
              <a:gd name="connsiteY87" fmla="*/ 429178 h 478888"/>
              <a:gd name="connsiteX88" fmla="*/ 1073126 w 2176764"/>
              <a:gd name="connsiteY88" fmla="*/ 439950 h 478888"/>
              <a:gd name="connsiteX89" fmla="*/ 1080865 w 2176764"/>
              <a:gd name="connsiteY89" fmla="*/ 446142 h 478888"/>
              <a:gd name="connsiteX90" fmla="*/ 1093619 w 2176764"/>
              <a:gd name="connsiteY90" fmla="*/ 448123 h 478888"/>
              <a:gd name="connsiteX91" fmla="*/ 1106497 w 2176764"/>
              <a:gd name="connsiteY91" fmla="*/ 446142 h 478888"/>
              <a:gd name="connsiteX92" fmla="*/ 1114236 w 2176764"/>
              <a:gd name="connsiteY92" fmla="*/ 439950 h 478888"/>
              <a:gd name="connsiteX93" fmla="*/ 1118075 w 2176764"/>
              <a:gd name="connsiteY93" fmla="*/ 429178 h 478888"/>
              <a:gd name="connsiteX94" fmla="*/ 1119127 w 2176764"/>
              <a:gd name="connsiteY94" fmla="*/ 413452 h 478888"/>
              <a:gd name="connsiteX95" fmla="*/ 1118075 w 2176764"/>
              <a:gd name="connsiteY95" fmla="*/ 397974 h 478888"/>
              <a:gd name="connsiteX96" fmla="*/ 1114236 w 2176764"/>
              <a:gd name="connsiteY96" fmla="*/ 387139 h 478888"/>
              <a:gd name="connsiteX97" fmla="*/ 1106497 w 2176764"/>
              <a:gd name="connsiteY97" fmla="*/ 380762 h 478888"/>
              <a:gd name="connsiteX98" fmla="*/ 1093619 w 2176764"/>
              <a:gd name="connsiteY98" fmla="*/ 378657 h 478888"/>
              <a:gd name="connsiteX99" fmla="*/ 2125872 w 2176764"/>
              <a:gd name="connsiteY99" fmla="*/ 370484 h 478888"/>
              <a:gd name="connsiteX100" fmla="*/ 2173668 w 2176764"/>
              <a:gd name="connsiteY100" fmla="*/ 370484 h 478888"/>
              <a:gd name="connsiteX101" fmla="*/ 2173668 w 2176764"/>
              <a:gd name="connsiteY101" fmla="*/ 380390 h 478888"/>
              <a:gd name="connsiteX102" fmla="*/ 2137016 w 2176764"/>
              <a:gd name="connsiteY102" fmla="*/ 380390 h 478888"/>
              <a:gd name="connsiteX103" fmla="*/ 2137016 w 2176764"/>
              <a:gd name="connsiteY103" fmla="*/ 407013 h 478888"/>
              <a:gd name="connsiteX104" fmla="*/ 2171192 w 2176764"/>
              <a:gd name="connsiteY104" fmla="*/ 407013 h 478888"/>
              <a:gd name="connsiteX105" fmla="*/ 2171192 w 2176764"/>
              <a:gd name="connsiteY105" fmla="*/ 416424 h 478888"/>
              <a:gd name="connsiteX106" fmla="*/ 2137016 w 2176764"/>
              <a:gd name="connsiteY106" fmla="*/ 416424 h 478888"/>
              <a:gd name="connsiteX107" fmla="*/ 2137016 w 2176764"/>
              <a:gd name="connsiteY107" fmla="*/ 446389 h 478888"/>
              <a:gd name="connsiteX108" fmla="*/ 2176764 w 2176764"/>
              <a:gd name="connsiteY108" fmla="*/ 446389 h 478888"/>
              <a:gd name="connsiteX109" fmla="*/ 2176764 w 2176764"/>
              <a:gd name="connsiteY109" fmla="*/ 456419 h 478888"/>
              <a:gd name="connsiteX110" fmla="*/ 2125872 w 2176764"/>
              <a:gd name="connsiteY110" fmla="*/ 456419 h 478888"/>
              <a:gd name="connsiteX111" fmla="*/ 2030622 w 2176764"/>
              <a:gd name="connsiteY111" fmla="*/ 370484 h 478888"/>
              <a:gd name="connsiteX112" fmla="*/ 2052415 w 2176764"/>
              <a:gd name="connsiteY112" fmla="*/ 370484 h 478888"/>
              <a:gd name="connsiteX113" fmla="*/ 2067708 w 2176764"/>
              <a:gd name="connsiteY113" fmla="*/ 371785 h 478888"/>
              <a:gd name="connsiteX114" fmla="*/ 2077861 w 2176764"/>
              <a:gd name="connsiteY114" fmla="*/ 376057 h 478888"/>
              <a:gd name="connsiteX115" fmla="*/ 2083495 w 2176764"/>
              <a:gd name="connsiteY115" fmla="*/ 383920 h 478888"/>
              <a:gd name="connsiteX116" fmla="*/ 2085229 w 2176764"/>
              <a:gd name="connsiteY116" fmla="*/ 395869 h 478888"/>
              <a:gd name="connsiteX117" fmla="*/ 2080895 w 2176764"/>
              <a:gd name="connsiteY117" fmla="*/ 412771 h 478888"/>
              <a:gd name="connsiteX118" fmla="*/ 2067646 w 2176764"/>
              <a:gd name="connsiteY118" fmla="*/ 420510 h 478888"/>
              <a:gd name="connsiteX119" fmla="*/ 2093401 w 2176764"/>
              <a:gd name="connsiteY119" fmla="*/ 456419 h 478888"/>
              <a:gd name="connsiteX120" fmla="*/ 2080276 w 2176764"/>
              <a:gd name="connsiteY120" fmla="*/ 456419 h 478888"/>
              <a:gd name="connsiteX121" fmla="*/ 2056625 w 2176764"/>
              <a:gd name="connsiteY121" fmla="*/ 421748 h 478888"/>
              <a:gd name="connsiteX122" fmla="*/ 2054582 w 2176764"/>
              <a:gd name="connsiteY122" fmla="*/ 421872 h 478888"/>
              <a:gd name="connsiteX123" fmla="*/ 2052415 w 2176764"/>
              <a:gd name="connsiteY123" fmla="*/ 421872 h 478888"/>
              <a:gd name="connsiteX124" fmla="*/ 2041766 w 2176764"/>
              <a:gd name="connsiteY124" fmla="*/ 421872 h 478888"/>
              <a:gd name="connsiteX125" fmla="*/ 2041766 w 2176764"/>
              <a:gd name="connsiteY125" fmla="*/ 456419 h 478888"/>
              <a:gd name="connsiteX126" fmla="*/ 2030622 w 2176764"/>
              <a:gd name="connsiteY126" fmla="*/ 456419 h 478888"/>
              <a:gd name="connsiteX127" fmla="*/ 1954422 w 2176764"/>
              <a:gd name="connsiteY127" fmla="*/ 370484 h 478888"/>
              <a:gd name="connsiteX128" fmla="*/ 2002218 w 2176764"/>
              <a:gd name="connsiteY128" fmla="*/ 370484 h 478888"/>
              <a:gd name="connsiteX129" fmla="*/ 2002218 w 2176764"/>
              <a:gd name="connsiteY129" fmla="*/ 380390 h 478888"/>
              <a:gd name="connsiteX130" fmla="*/ 1965566 w 2176764"/>
              <a:gd name="connsiteY130" fmla="*/ 380390 h 478888"/>
              <a:gd name="connsiteX131" fmla="*/ 1965566 w 2176764"/>
              <a:gd name="connsiteY131" fmla="*/ 407013 h 478888"/>
              <a:gd name="connsiteX132" fmla="*/ 1999742 w 2176764"/>
              <a:gd name="connsiteY132" fmla="*/ 407013 h 478888"/>
              <a:gd name="connsiteX133" fmla="*/ 1999742 w 2176764"/>
              <a:gd name="connsiteY133" fmla="*/ 416424 h 478888"/>
              <a:gd name="connsiteX134" fmla="*/ 1965566 w 2176764"/>
              <a:gd name="connsiteY134" fmla="*/ 416424 h 478888"/>
              <a:gd name="connsiteX135" fmla="*/ 1965566 w 2176764"/>
              <a:gd name="connsiteY135" fmla="*/ 446389 h 478888"/>
              <a:gd name="connsiteX136" fmla="*/ 2005314 w 2176764"/>
              <a:gd name="connsiteY136" fmla="*/ 446389 h 478888"/>
              <a:gd name="connsiteX137" fmla="*/ 2005314 w 2176764"/>
              <a:gd name="connsiteY137" fmla="*/ 456419 h 478888"/>
              <a:gd name="connsiteX138" fmla="*/ 1954422 w 2176764"/>
              <a:gd name="connsiteY138" fmla="*/ 456419 h 478888"/>
              <a:gd name="connsiteX139" fmla="*/ 1859172 w 2176764"/>
              <a:gd name="connsiteY139" fmla="*/ 370484 h 478888"/>
              <a:gd name="connsiteX140" fmla="*/ 1870316 w 2176764"/>
              <a:gd name="connsiteY140" fmla="*/ 370484 h 478888"/>
              <a:gd name="connsiteX141" fmla="*/ 1870316 w 2176764"/>
              <a:gd name="connsiteY141" fmla="*/ 405527 h 478888"/>
              <a:gd name="connsiteX142" fmla="*/ 1912788 w 2176764"/>
              <a:gd name="connsiteY142" fmla="*/ 405527 h 478888"/>
              <a:gd name="connsiteX143" fmla="*/ 1912788 w 2176764"/>
              <a:gd name="connsiteY143" fmla="*/ 370484 h 478888"/>
              <a:gd name="connsiteX144" fmla="*/ 1924056 w 2176764"/>
              <a:gd name="connsiteY144" fmla="*/ 370484 h 478888"/>
              <a:gd name="connsiteX145" fmla="*/ 1924056 w 2176764"/>
              <a:gd name="connsiteY145" fmla="*/ 456419 h 478888"/>
              <a:gd name="connsiteX146" fmla="*/ 1912788 w 2176764"/>
              <a:gd name="connsiteY146" fmla="*/ 456419 h 478888"/>
              <a:gd name="connsiteX147" fmla="*/ 1912788 w 2176764"/>
              <a:gd name="connsiteY147" fmla="*/ 414814 h 478888"/>
              <a:gd name="connsiteX148" fmla="*/ 1870316 w 2176764"/>
              <a:gd name="connsiteY148" fmla="*/ 414814 h 478888"/>
              <a:gd name="connsiteX149" fmla="*/ 1870316 w 2176764"/>
              <a:gd name="connsiteY149" fmla="*/ 456419 h 478888"/>
              <a:gd name="connsiteX150" fmla="*/ 1859172 w 2176764"/>
              <a:gd name="connsiteY150" fmla="*/ 456419 h 478888"/>
              <a:gd name="connsiteX151" fmla="*/ 1411497 w 2176764"/>
              <a:gd name="connsiteY151" fmla="*/ 370484 h 478888"/>
              <a:gd name="connsiteX152" fmla="*/ 1422641 w 2176764"/>
              <a:gd name="connsiteY152" fmla="*/ 370484 h 478888"/>
              <a:gd name="connsiteX153" fmla="*/ 1422641 w 2176764"/>
              <a:gd name="connsiteY153" fmla="*/ 446389 h 478888"/>
              <a:gd name="connsiteX154" fmla="*/ 1459913 w 2176764"/>
              <a:gd name="connsiteY154" fmla="*/ 446389 h 478888"/>
              <a:gd name="connsiteX155" fmla="*/ 1459913 w 2176764"/>
              <a:gd name="connsiteY155" fmla="*/ 456419 h 478888"/>
              <a:gd name="connsiteX156" fmla="*/ 1411497 w 2176764"/>
              <a:gd name="connsiteY156" fmla="*/ 456419 h 478888"/>
              <a:gd name="connsiteX157" fmla="*/ 1259097 w 2176764"/>
              <a:gd name="connsiteY157" fmla="*/ 370484 h 478888"/>
              <a:gd name="connsiteX158" fmla="*/ 1280890 w 2176764"/>
              <a:gd name="connsiteY158" fmla="*/ 370484 h 478888"/>
              <a:gd name="connsiteX159" fmla="*/ 1296183 w 2176764"/>
              <a:gd name="connsiteY159" fmla="*/ 371785 h 478888"/>
              <a:gd name="connsiteX160" fmla="*/ 1306336 w 2176764"/>
              <a:gd name="connsiteY160" fmla="*/ 376057 h 478888"/>
              <a:gd name="connsiteX161" fmla="*/ 1311970 w 2176764"/>
              <a:gd name="connsiteY161" fmla="*/ 383920 h 478888"/>
              <a:gd name="connsiteX162" fmla="*/ 1313704 w 2176764"/>
              <a:gd name="connsiteY162" fmla="*/ 395869 h 478888"/>
              <a:gd name="connsiteX163" fmla="*/ 1309370 w 2176764"/>
              <a:gd name="connsiteY163" fmla="*/ 412771 h 478888"/>
              <a:gd name="connsiteX164" fmla="*/ 1296121 w 2176764"/>
              <a:gd name="connsiteY164" fmla="*/ 420510 h 478888"/>
              <a:gd name="connsiteX165" fmla="*/ 1321876 w 2176764"/>
              <a:gd name="connsiteY165" fmla="*/ 456419 h 478888"/>
              <a:gd name="connsiteX166" fmla="*/ 1308751 w 2176764"/>
              <a:gd name="connsiteY166" fmla="*/ 456419 h 478888"/>
              <a:gd name="connsiteX167" fmla="*/ 1285100 w 2176764"/>
              <a:gd name="connsiteY167" fmla="*/ 421748 h 478888"/>
              <a:gd name="connsiteX168" fmla="*/ 1283057 w 2176764"/>
              <a:gd name="connsiteY168" fmla="*/ 421872 h 478888"/>
              <a:gd name="connsiteX169" fmla="*/ 1280890 w 2176764"/>
              <a:gd name="connsiteY169" fmla="*/ 421872 h 478888"/>
              <a:gd name="connsiteX170" fmla="*/ 1270241 w 2176764"/>
              <a:gd name="connsiteY170" fmla="*/ 421872 h 478888"/>
              <a:gd name="connsiteX171" fmla="*/ 1270241 w 2176764"/>
              <a:gd name="connsiteY171" fmla="*/ 456419 h 478888"/>
              <a:gd name="connsiteX172" fmla="*/ 1259097 w 2176764"/>
              <a:gd name="connsiteY172" fmla="*/ 456419 h 478888"/>
              <a:gd name="connsiteX173" fmla="*/ 1163476 w 2176764"/>
              <a:gd name="connsiteY173" fmla="*/ 370484 h 478888"/>
              <a:gd name="connsiteX174" fmla="*/ 1174496 w 2176764"/>
              <a:gd name="connsiteY174" fmla="*/ 370484 h 478888"/>
              <a:gd name="connsiteX175" fmla="*/ 1174496 w 2176764"/>
              <a:gd name="connsiteY175" fmla="*/ 426206 h 478888"/>
              <a:gd name="connsiteX176" fmla="*/ 1175610 w 2176764"/>
              <a:gd name="connsiteY176" fmla="*/ 436545 h 478888"/>
              <a:gd name="connsiteX177" fmla="*/ 1179263 w 2176764"/>
              <a:gd name="connsiteY177" fmla="*/ 443170 h 478888"/>
              <a:gd name="connsiteX178" fmla="*/ 1185888 w 2176764"/>
              <a:gd name="connsiteY178" fmla="*/ 446761 h 478888"/>
              <a:gd name="connsiteX179" fmla="*/ 1195918 w 2176764"/>
              <a:gd name="connsiteY179" fmla="*/ 447875 h 478888"/>
              <a:gd name="connsiteX180" fmla="*/ 1206257 w 2176764"/>
              <a:gd name="connsiteY180" fmla="*/ 446761 h 478888"/>
              <a:gd name="connsiteX181" fmla="*/ 1212882 w 2176764"/>
              <a:gd name="connsiteY181" fmla="*/ 443170 h 478888"/>
              <a:gd name="connsiteX182" fmla="*/ 1216349 w 2176764"/>
              <a:gd name="connsiteY182" fmla="*/ 436545 h 478888"/>
              <a:gd name="connsiteX183" fmla="*/ 1217339 w 2176764"/>
              <a:gd name="connsiteY183" fmla="*/ 426206 h 478888"/>
              <a:gd name="connsiteX184" fmla="*/ 1217339 w 2176764"/>
              <a:gd name="connsiteY184" fmla="*/ 370484 h 478888"/>
              <a:gd name="connsiteX185" fmla="*/ 1228360 w 2176764"/>
              <a:gd name="connsiteY185" fmla="*/ 370484 h 478888"/>
              <a:gd name="connsiteX186" fmla="*/ 1228360 w 2176764"/>
              <a:gd name="connsiteY186" fmla="*/ 428682 h 478888"/>
              <a:gd name="connsiteX187" fmla="*/ 1220187 w 2176764"/>
              <a:gd name="connsiteY187" fmla="*/ 450785 h 478888"/>
              <a:gd name="connsiteX188" fmla="*/ 1195794 w 2176764"/>
              <a:gd name="connsiteY188" fmla="*/ 457657 h 478888"/>
              <a:gd name="connsiteX189" fmla="*/ 1171524 w 2176764"/>
              <a:gd name="connsiteY189" fmla="*/ 451033 h 478888"/>
              <a:gd name="connsiteX190" fmla="*/ 1163476 w 2176764"/>
              <a:gd name="connsiteY190" fmla="*/ 428682 h 478888"/>
              <a:gd name="connsiteX191" fmla="*/ 962698 w 2176764"/>
              <a:gd name="connsiteY191" fmla="*/ 370484 h 478888"/>
              <a:gd name="connsiteX192" fmla="*/ 975576 w 2176764"/>
              <a:gd name="connsiteY192" fmla="*/ 370484 h 478888"/>
              <a:gd name="connsiteX193" fmla="*/ 998731 w 2176764"/>
              <a:gd name="connsiteY193" fmla="*/ 409366 h 478888"/>
              <a:gd name="connsiteX194" fmla="*/ 999474 w 2176764"/>
              <a:gd name="connsiteY194" fmla="*/ 409366 h 478888"/>
              <a:gd name="connsiteX195" fmla="*/ 1022506 w 2176764"/>
              <a:gd name="connsiteY195" fmla="*/ 370484 h 478888"/>
              <a:gd name="connsiteX196" fmla="*/ 1034764 w 2176764"/>
              <a:gd name="connsiteY196" fmla="*/ 370484 h 478888"/>
              <a:gd name="connsiteX197" fmla="*/ 1004180 w 2176764"/>
              <a:gd name="connsiteY197" fmla="*/ 419395 h 478888"/>
              <a:gd name="connsiteX198" fmla="*/ 1004180 w 2176764"/>
              <a:gd name="connsiteY198" fmla="*/ 456419 h 478888"/>
              <a:gd name="connsiteX199" fmla="*/ 993035 w 2176764"/>
              <a:gd name="connsiteY199" fmla="*/ 456419 h 478888"/>
              <a:gd name="connsiteX200" fmla="*/ 993035 w 2176764"/>
              <a:gd name="connsiteY200" fmla="*/ 419519 h 478888"/>
              <a:gd name="connsiteX201" fmla="*/ 811422 w 2176764"/>
              <a:gd name="connsiteY201" fmla="*/ 370484 h 478888"/>
              <a:gd name="connsiteX202" fmla="*/ 836187 w 2176764"/>
              <a:gd name="connsiteY202" fmla="*/ 370484 h 478888"/>
              <a:gd name="connsiteX203" fmla="*/ 853089 w 2176764"/>
              <a:gd name="connsiteY203" fmla="*/ 372156 h 478888"/>
              <a:gd name="connsiteX204" fmla="*/ 866153 w 2176764"/>
              <a:gd name="connsiteY204" fmla="*/ 378533 h 478888"/>
              <a:gd name="connsiteX205" fmla="*/ 874635 w 2176764"/>
              <a:gd name="connsiteY205" fmla="*/ 391659 h 478888"/>
              <a:gd name="connsiteX206" fmla="*/ 877669 w 2176764"/>
              <a:gd name="connsiteY206" fmla="*/ 413452 h 478888"/>
              <a:gd name="connsiteX207" fmla="*/ 874635 w 2176764"/>
              <a:gd name="connsiteY207" fmla="*/ 434192 h 478888"/>
              <a:gd name="connsiteX208" fmla="*/ 866153 w 2176764"/>
              <a:gd name="connsiteY208" fmla="*/ 447380 h 478888"/>
              <a:gd name="connsiteX209" fmla="*/ 853089 w 2176764"/>
              <a:gd name="connsiteY209" fmla="*/ 454376 h 478888"/>
              <a:gd name="connsiteX210" fmla="*/ 836187 w 2176764"/>
              <a:gd name="connsiteY210" fmla="*/ 456419 h 478888"/>
              <a:gd name="connsiteX211" fmla="*/ 811422 w 2176764"/>
              <a:gd name="connsiteY211" fmla="*/ 456419 h 478888"/>
              <a:gd name="connsiteX212" fmla="*/ 716172 w 2176764"/>
              <a:gd name="connsiteY212" fmla="*/ 370484 h 478888"/>
              <a:gd name="connsiteX213" fmla="*/ 740937 w 2176764"/>
              <a:gd name="connsiteY213" fmla="*/ 370484 h 478888"/>
              <a:gd name="connsiteX214" fmla="*/ 757839 w 2176764"/>
              <a:gd name="connsiteY214" fmla="*/ 372156 h 478888"/>
              <a:gd name="connsiteX215" fmla="*/ 770903 w 2176764"/>
              <a:gd name="connsiteY215" fmla="*/ 378533 h 478888"/>
              <a:gd name="connsiteX216" fmla="*/ 779385 w 2176764"/>
              <a:gd name="connsiteY216" fmla="*/ 391659 h 478888"/>
              <a:gd name="connsiteX217" fmla="*/ 782419 w 2176764"/>
              <a:gd name="connsiteY217" fmla="*/ 413452 h 478888"/>
              <a:gd name="connsiteX218" fmla="*/ 779385 w 2176764"/>
              <a:gd name="connsiteY218" fmla="*/ 434192 h 478888"/>
              <a:gd name="connsiteX219" fmla="*/ 770903 w 2176764"/>
              <a:gd name="connsiteY219" fmla="*/ 447380 h 478888"/>
              <a:gd name="connsiteX220" fmla="*/ 757839 w 2176764"/>
              <a:gd name="connsiteY220" fmla="*/ 454376 h 478888"/>
              <a:gd name="connsiteX221" fmla="*/ 740937 w 2176764"/>
              <a:gd name="connsiteY221" fmla="*/ 456419 h 478888"/>
              <a:gd name="connsiteX222" fmla="*/ 716172 w 2176764"/>
              <a:gd name="connsiteY222" fmla="*/ 456419 h 478888"/>
              <a:gd name="connsiteX223" fmla="*/ 643458 w 2176764"/>
              <a:gd name="connsiteY223" fmla="*/ 370484 h 478888"/>
              <a:gd name="connsiteX224" fmla="*/ 658317 w 2176764"/>
              <a:gd name="connsiteY224" fmla="*/ 370484 h 478888"/>
              <a:gd name="connsiteX225" fmla="*/ 690759 w 2176764"/>
              <a:gd name="connsiteY225" fmla="*/ 456419 h 478888"/>
              <a:gd name="connsiteX226" fmla="*/ 678996 w 2176764"/>
              <a:gd name="connsiteY226" fmla="*/ 456419 h 478888"/>
              <a:gd name="connsiteX227" fmla="*/ 669709 w 2176764"/>
              <a:gd name="connsiteY227" fmla="*/ 430787 h 478888"/>
              <a:gd name="connsiteX228" fmla="*/ 631695 w 2176764"/>
              <a:gd name="connsiteY228" fmla="*/ 430787 h 478888"/>
              <a:gd name="connsiteX229" fmla="*/ 622284 w 2176764"/>
              <a:gd name="connsiteY229" fmla="*/ 456419 h 478888"/>
              <a:gd name="connsiteX230" fmla="*/ 610892 w 2176764"/>
              <a:gd name="connsiteY230" fmla="*/ 456419 h 478888"/>
              <a:gd name="connsiteX231" fmla="*/ 1722269 w 2176764"/>
              <a:gd name="connsiteY231" fmla="*/ 369246 h 478888"/>
              <a:gd name="connsiteX232" fmla="*/ 1738367 w 2176764"/>
              <a:gd name="connsiteY232" fmla="*/ 371289 h 478888"/>
              <a:gd name="connsiteX233" fmla="*/ 1749944 w 2176764"/>
              <a:gd name="connsiteY233" fmla="*/ 378409 h 478888"/>
              <a:gd name="connsiteX234" fmla="*/ 1756940 w 2176764"/>
              <a:gd name="connsiteY234" fmla="*/ 391968 h 478888"/>
              <a:gd name="connsiteX235" fmla="*/ 1759293 w 2176764"/>
              <a:gd name="connsiteY235" fmla="*/ 413452 h 478888"/>
              <a:gd name="connsiteX236" fmla="*/ 1756940 w 2176764"/>
              <a:gd name="connsiteY236" fmla="*/ 434997 h 478888"/>
              <a:gd name="connsiteX237" fmla="*/ 1749944 w 2176764"/>
              <a:gd name="connsiteY237" fmla="*/ 448556 h 478888"/>
              <a:gd name="connsiteX238" fmla="*/ 1738367 w 2176764"/>
              <a:gd name="connsiteY238" fmla="*/ 455614 h 478888"/>
              <a:gd name="connsiteX239" fmla="*/ 1722269 w 2176764"/>
              <a:gd name="connsiteY239" fmla="*/ 457657 h 478888"/>
              <a:gd name="connsiteX240" fmla="*/ 1706234 w 2176764"/>
              <a:gd name="connsiteY240" fmla="*/ 455614 h 478888"/>
              <a:gd name="connsiteX241" fmla="*/ 1694656 w 2176764"/>
              <a:gd name="connsiteY241" fmla="*/ 448556 h 478888"/>
              <a:gd name="connsiteX242" fmla="*/ 1687598 w 2176764"/>
              <a:gd name="connsiteY242" fmla="*/ 434997 h 478888"/>
              <a:gd name="connsiteX243" fmla="*/ 1685246 w 2176764"/>
              <a:gd name="connsiteY243" fmla="*/ 413452 h 478888"/>
              <a:gd name="connsiteX244" fmla="*/ 1687598 w 2176764"/>
              <a:gd name="connsiteY244" fmla="*/ 391968 h 478888"/>
              <a:gd name="connsiteX245" fmla="*/ 1694656 w 2176764"/>
              <a:gd name="connsiteY245" fmla="*/ 378409 h 478888"/>
              <a:gd name="connsiteX246" fmla="*/ 1706234 w 2176764"/>
              <a:gd name="connsiteY246" fmla="*/ 371289 h 478888"/>
              <a:gd name="connsiteX247" fmla="*/ 1722269 w 2176764"/>
              <a:gd name="connsiteY247" fmla="*/ 369246 h 478888"/>
              <a:gd name="connsiteX248" fmla="*/ 1631477 w 2176764"/>
              <a:gd name="connsiteY248" fmla="*/ 369246 h 478888"/>
              <a:gd name="connsiteX249" fmla="*/ 1637606 w 2176764"/>
              <a:gd name="connsiteY249" fmla="*/ 369494 h 478888"/>
              <a:gd name="connsiteX250" fmla="*/ 1643736 w 2176764"/>
              <a:gd name="connsiteY250" fmla="*/ 370175 h 478888"/>
              <a:gd name="connsiteX251" fmla="*/ 1649370 w 2176764"/>
              <a:gd name="connsiteY251" fmla="*/ 371227 h 478888"/>
              <a:gd name="connsiteX252" fmla="*/ 1653889 w 2176764"/>
              <a:gd name="connsiteY252" fmla="*/ 372590 h 478888"/>
              <a:gd name="connsiteX253" fmla="*/ 1653889 w 2176764"/>
              <a:gd name="connsiteY253" fmla="*/ 382496 h 478888"/>
              <a:gd name="connsiteX254" fmla="*/ 1644045 w 2176764"/>
              <a:gd name="connsiteY254" fmla="*/ 379895 h 478888"/>
              <a:gd name="connsiteX255" fmla="*/ 1631972 w 2176764"/>
              <a:gd name="connsiteY255" fmla="*/ 379028 h 478888"/>
              <a:gd name="connsiteX256" fmla="*/ 1619156 w 2176764"/>
              <a:gd name="connsiteY256" fmla="*/ 380514 h 478888"/>
              <a:gd name="connsiteX257" fmla="*/ 1609622 w 2176764"/>
              <a:gd name="connsiteY257" fmla="*/ 385839 h 478888"/>
              <a:gd name="connsiteX258" fmla="*/ 1603678 w 2176764"/>
              <a:gd name="connsiteY258" fmla="*/ 396364 h 478888"/>
              <a:gd name="connsiteX259" fmla="*/ 1601635 w 2176764"/>
              <a:gd name="connsiteY259" fmla="*/ 413452 h 478888"/>
              <a:gd name="connsiteX260" fmla="*/ 1603554 w 2176764"/>
              <a:gd name="connsiteY260" fmla="*/ 431221 h 478888"/>
              <a:gd name="connsiteX261" fmla="*/ 1609312 w 2176764"/>
              <a:gd name="connsiteY261" fmla="*/ 441684 h 478888"/>
              <a:gd name="connsiteX262" fmla="*/ 1618661 w 2176764"/>
              <a:gd name="connsiteY262" fmla="*/ 446699 h 478888"/>
              <a:gd name="connsiteX263" fmla="*/ 1631477 w 2176764"/>
              <a:gd name="connsiteY263" fmla="*/ 447999 h 478888"/>
              <a:gd name="connsiteX264" fmla="*/ 1638473 w 2176764"/>
              <a:gd name="connsiteY264" fmla="*/ 447627 h 478888"/>
              <a:gd name="connsiteX265" fmla="*/ 1645469 w 2176764"/>
              <a:gd name="connsiteY265" fmla="*/ 446389 h 478888"/>
              <a:gd name="connsiteX266" fmla="*/ 1645469 w 2176764"/>
              <a:gd name="connsiteY266" fmla="*/ 419767 h 478888"/>
              <a:gd name="connsiteX267" fmla="*/ 1628258 w 2176764"/>
              <a:gd name="connsiteY267" fmla="*/ 419767 h 478888"/>
              <a:gd name="connsiteX268" fmla="*/ 1628258 w 2176764"/>
              <a:gd name="connsiteY268" fmla="*/ 410356 h 478888"/>
              <a:gd name="connsiteX269" fmla="*/ 1656118 w 2176764"/>
              <a:gd name="connsiteY269" fmla="*/ 410356 h 478888"/>
              <a:gd name="connsiteX270" fmla="*/ 1656118 w 2176764"/>
              <a:gd name="connsiteY270" fmla="*/ 454066 h 478888"/>
              <a:gd name="connsiteX271" fmla="*/ 1644912 w 2176764"/>
              <a:gd name="connsiteY271" fmla="*/ 456605 h 478888"/>
              <a:gd name="connsiteX272" fmla="*/ 1630239 w 2176764"/>
              <a:gd name="connsiteY272" fmla="*/ 457657 h 478888"/>
              <a:gd name="connsiteX273" fmla="*/ 1613398 w 2176764"/>
              <a:gd name="connsiteY273" fmla="*/ 455800 h 478888"/>
              <a:gd name="connsiteX274" fmla="*/ 1600768 w 2176764"/>
              <a:gd name="connsiteY274" fmla="*/ 449051 h 478888"/>
              <a:gd name="connsiteX275" fmla="*/ 1592782 w 2176764"/>
              <a:gd name="connsiteY275" fmla="*/ 435555 h 478888"/>
              <a:gd name="connsiteX276" fmla="*/ 1589996 w 2176764"/>
              <a:gd name="connsiteY276" fmla="*/ 413452 h 478888"/>
              <a:gd name="connsiteX277" fmla="*/ 1592844 w 2176764"/>
              <a:gd name="connsiteY277" fmla="*/ 392587 h 478888"/>
              <a:gd name="connsiteX278" fmla="*/ 1601016 w 2176764"/>
              <a:gd name="connsiteY278" fmla="*/ 378905 h 478888"/>
              <a:gd name="connsiteX279" fmla="*/ 1614080 w 2176764"/>
              <a:gd name="connsiteY279" fmla="*/ 371475 h 478888"/>
              <a:gd name="connsiteX280" fmla="*/ 1631477 w 2176764"/>
              <a:gd name="connsiteY280" fmla="*/ 369246 h 478888"/>
              <a:gd name="connsiteX281" fmla="*/ 1522244 w 2176764"/>
              <a:gd name="connsiteY281" fmla="*/ 369246 h 478888"/>
              <a:gd name="connsiteX282" fmla="*/ 1538342 w 2176764"/>
              <a:gd name="connsiteY282" fmla="*/ 371289 h 478888"/>
              <a:gd name="connsiteX283" fmla="*/ 1549919 w 2176764"/>
              <a:gd name="connsiteY283" fmla="*/ 378409 h 478888"/>
              <a:gd name="connsiteX284" fmla="*/ 1556915 w 2176764"/>
              <a:gd name="connsiteY284" fmla="*/ 391968 h 478888"/>
              <a:gd name="connsiteX285" fmla="*/ 1559268 w 2176764"/>
              <a:gd name="connsiteY285" fmla="*/ 413452 h 478888"/>
              <a:gd name="connsiteX286" fmla="*/ 1556915 w 2176764"/>
              <a:gd name="connsiteY286" fmla="*/ 434997 h 478888"/>
              <a:gd name="connsiteX287" fmla="*/ 1549919 w 2176764"/>
              <a:gd name="connsiteY287" fmla="*/ 448556 h 478888"/>
              <a:gd name="connsiteX288" fmla="*/ 1538342 w 2176764"/>
              <a:gd name="connsiteY288" fmla="*/ 455614 h 478888"/>
              <a:gd name="connsiteX289" fmla="*/ 1522244 w 2176764"/>
              <a:gd name="connsiteY289" fmla="*/ 457657 h 478888"/>
              <a:gd name="connsiteX290" fmla="*/ 1506209 w 2176764"/>
              <a:gd name="connsiteY290" fmla="*/ 455614 h 478888"/>
              <a:gd name="connsiteX291" fmla="*/ 1494631 w 2176764"/>
              <a:gd name="connsiteY291" fmla="*/ 448556 h 478888"/>
              <a:gd name="connsiteX292" fmla="*/ 1487573 w 2176764"/>
              <a:gd name="connsiteY292" fmla="*/ 434997 h 478888"/>
              <a:gd name="connsiteX293" fmla="*/ 1485221 w 2176764"/>
              <a:gd name="connsiteY293" fmla="*/ 413452 h 478888"/>
              <a:gd name="connsiteX294" fmla="*/ 1487573 w 2176764"/>
              <a:gd name="connsiteY294" fmla="*/ 391968 h 478888"/>
              <a:gd name="connsiteX295" fmla="*/ 1494631 w 2176764"/>
              <a:gd name="connsiteY295" fmla="*/ 378409 h 478888"/>
              <a:gd name="connsiteX296" fmla="*/ 1506209 w 2176764"/>
              <a:gd name="connsiteY296" fmla="*/ 371289 h 478888"/>
              <a:gd name="connsiteX297" fmla="*/ 1522244 w 2176764"/>
              <a:gd name="connsiteY297" fmla="*/ 369246 h 478888"/>
              <a:gd name="connsiteX298" fmla="*/ 1093619 w 2176764"/>
              <a:gd name="connsiteY298" fmla="*/ 369246 h 478888"/>
              <a:gd name="connsiteX299" fmla="*/ 1109717 w 2176764"/>
              <a:gd name="connsiteY299" fmla="*/ 371289 h 478888"/>
              <a:gd name="connsiteX300" fmla="*/ 1121294 w 2176764"/>
              <a:gd name="connsiteY300" fmla="*/ 378409 h 478888"/>
              <a:gd name="connsiteX301" fmla="*/ 1128290 w 2176764"/>
              <a:gd name="connsiteY301" fmla="*/ 391968 h 478888"/>
              <a:gd name="connsiteX302" fmla="*/ 1130643 w 2176764"/>
              <a:gd name="connsiteY302" fmla="*/ 413452 h 478888"/>
              <a:gd name="connsiteX303" fmla="*/ 1128290 w 2176764"/>
              <a:gd name="connsiteY303" fmla="*/ 434997 h 478888"/>
              <a:gd name="connsiteX304" fmla="*/ 1121294 w 2176764"/>
              <a:gd name="connsiteY304" fmla="*/ 448556 h 478888"/>
              <a:gd name="connsiteX305" fmla="*/ 1109717 w 2176764"/>
              <a:gd name="connsiteY305" fmla="*/ 455614 h 478888"/>
              <a:gd name="connsiteX306" fmla="*/ 1093619 w 2176764"/>
              <a:gd name="connsiteY306" fmla="*/ 457657 h 478888"/>
              <a:gd name="connsiteX307" fmla="*/ 1077584 w 2176764"/>
              <a:gd name="connsiteY307" fmla="*/ 455614 h 478888"/>
              <a:gd name="connsiteX308" fmla="*/ 1066006 w 2176764"/>
              <a:gd name="connsiteY308" fmla="*/ 448556 h 478888"/>
              <a:gd name="connsiteX309" fmla="*/ 1058948 w 2176764"/>
              <a:gd name="connsiteY309" fmla="*/ 434997 h 478888"/>
              <a:gd name="connsiteX310" fmla="*/ 1056596 w 2176764"/>
              <a:gd name="connsiteY310" fmla="*/ 413452 h 478888"/>
              <a:gd name="connsiteX311" fmla="*/ 1058948 w 2176764"/>
              <a:gd name="connsiteY311" fmla="*/ 391968 h 478888"/>
              <a:gd name="connsiteX312" fmla="*/ 1066006 w 2176764"/>
              <a:gd name="connsiteY312" fmla="*/ 378409 h 478888"/>
              <a:gd name="connsiteX313" fmla="*/ 1077584 w 2176764"/>
              <a:gd name="connsiteY313" fmla="*/ 371289 h 478888"/>
              <a:gd name="connsiteX314" fmla="*/ 1093619 w 2176764"/>
              <a:gd name="connsiteY314" fmla="*/ 369246 h 478888"/>
              <a:gd name="connsiteX315" fmla="*/ 184597 w 2176764"/>
              <a:gd name="connsiteY315" fmla="*/ 178247 h 478888"/>
              <a:gd name="connsiteX316" fmla="*/ 184597 w 2176764"/>
              <a:gd name="connsiteY316" fmla="*/ 300640 h 478888"/>
              <a:gd name="connsiteX317" fmla="*/ 245794 w 2176764"/>
              <a:gd name="connsiteY317" fmla="*/ 300641 h 478888"/>
              <a:gd name="connsiteX318" fmla="*/ 306991 w 2176764"/>
              <a:gd name="connsiteY318" fmla="*/ 239444 h 478888"/>
              <a:gd name="connsiteX319" fmla="*/ 245794 w 2176764"/>
              <a:gd name="connsiteY319" fmla="*/ 178247 h 478888"/>
              <a:gd name="connsiteX320" fmla="*/ 239444 w 2176764"/>
              <a:gd name="connsiteY320" fmla="*/ 83694 h 478888"/>
              <a:gd name="connsiteX321" fmla="*/ 284145 w 2176764"/>
              <a:gd name="connsiteY321" fmla="*/ 131523 h 478888"/>
              <a:gd name="connsiteX322" fmla="*/ 349575 w 2176764"/>
              <a:gd name="connsiteY322" fmla="*/ 129312 h 478888"/>
              <a:gd name="connsiteX323" fmla="*/ 347364 w 2176764"/>
              <a:gd name="connsiteY323" fmla="*/ 194742 h 478888"/>
              <a:gd name="connsiteX324" fmla="*/ 395193 w 2176764"/>
              <a:gd name="connsiteY324" fmla="*/ 239444 h 478888"/>
              <a:gd name="connsiteX325" fmla="*/ 347364 w 2176764"/>
              <a:gd name="connsiteY325" fmla="*/ 284145 h 478888"/>
              <a:gd name="connsiteX326" fmla="*/ 349575 w 2176764"/>
              <a:gd name="connsiteY326" fmla="*/ 349575 h 478888"/>
              <a:gd name="connsiteX327" fmla="*/ 284145 w 2176764"/>
              <a:gd name="connsiteY327" fmla="*/ 347364 h 478888"/>
              <a:gd name="connsiteX328" fmla="*/ 239444 w 2176764"/>
              <a:gd name="connsiteY328" fmla="*/ 395193 h 478888"/>
              <a:gd name="connsiteX329" fmla="*/ 194742 w 2176764"/>
              <a:gd name="connsiteY329" fmla="*/ 347364 h 478888"/>
              <a:gd name="connsiteX330" fmla="*/ 129312 w 2176764"/>
              <a:gd name="connsiteY330" fmla="*/ 349575 h 478888"/>
              <a:gd name="connsiteX331" fmla="*/ 131523 w 2176764"/>
              <a:gd name="connsiteY331" fmla="*/ 284145 h 478888"/>
              <a:gd name="connsiteX332" fmla="*/ 83694 w 2176764"/>
              <a:gd name="connsiteY332" fmla="*/ 239444 h 478888"/>
              <a:gd name="connsiteX333" fmla="*/ 131523 w 2176764"/>
              <a:gd name="connsiteY333" fmla="*/ 194742 h 478888"/>
              <a:gd name="connsiteX334" fmla="*/ 129312 w 2176764"/>
              <a:gd name="connsiteY334" fmla="*/ 129312 h 478888"/>
              <a:gd name="connsiteX335" fmla="*/ 194742 w 2176764"/>
              <a:gd name="connsiteY335" fmla="*/ 131523 h 478888"/>
              <a:gd name="connsiteX336" fmla="*/ 2066246 w 2176764"/>
              <a:gd name="connsiteY336" fmla="*/ 48339 h 478888"/>
              <a:gd name="connsiteX337" fmla="*/ 2039728 w 2176764"/>
              <a:gd name="connsiteY337" fmla="*/ 52606 h 478888"/>
              <a:gd name="connsiteX338" fmla="*/ 2023574 w 2176764"/>
              <a:gd name="connsiteY338" fmla="*/ 66018 h 478888"/>
              <a:gd name="connsiteX339" fmla="*/ 2015649 w 2176764"/>
              <a:gd name="connsiteY339" fmla="*/ 89640 h 478888"/>
              <a:gd name="connsiteX340" fmla="*/ 2013515 w 2176764"/>
              <a:gd name="connsiteY340" fmla="*/ 124234 h 478888"/>
              <a:gd name="connsiteX341" fmla="*/ 2015649 w 2176764"/>
              <a:gd name="connsiteY341" fmla="*/ 159286 h 478888"/>
              <a:gd name="connsiteX342" fmla="*/ 2023574 w 2176764"/>
              <a:gd name="connsiteY342" fmla="*/ 182451 h 478888"/>
              <a:gd name="connsiteX343" fmla="*/ 2039728 w 2176764"/>
              <a:gd name="connsiteY343" fmla="*/ 195405 h 478888"/>
              <a:gd name="connsiteX344" fmla="*/ 2066246 w 2176764"/>
              <a:gd name="connsiteY344" fmla="*/ 199520 h 478888"/>
              <a:gd name="connsiteX345" fmla="*/ 2092611 w 2176764"/>
              <a:gd name="connsiteY345" fmla="*/ 195405 h 478888"/>
              <a:gd name="connsiteX346" fmla="*/ 2108613 w 2176764"/>
              <a:gd name="connsiteY346" fmla="*/ 182451 h 478888"/>
              <a:gd name="connsiteX347" fmla="*/ 2116538 w 2176764"/>
              <a:gd name="connsiteY347" fmla="*/ 159286 h 478888"/>
              <a:gd name="connsiteX348" fmla="*/ 2118671 w 2176764"/>
              <a:gd name="connsiteY348" fmla="*/ 124234 h 478888"/>
              <a:gd name="connsiteX349" fmla="*/ 2116538 w 2176764"/>
              <a:gd name="connsiteY349" fmla="*/ 89640 h 478888"/>
              <a:gd name="connsiteX350" fmla="*/ 2108613 w 2176764"/>
              <a:gd name="connsiteY350" fmla="*/ 66018 h 478888"/>
              <a:gd name="connsiteX351" fmla="*/ 2092611 w 2176764"/>
              <a:gd name="connsiteY351" fmla="*/ 52606 h 478888"/>
              <a:gd name="connsiteX352" fmla="*/ 2066246 w 2176764"/>
              <a:gd name="connsiteY352" fmla="*/ 48339 h 478888"/>
              <a:gd name="connsiteX353" fmla="*/ 1561421 w 2176764"/>
              <a:gd name="connsiteY353" fmla="*/ 48339 h 478888"/>
              <a:gd name="connsiteX354" fmla="*/ 1534903 w 2176764"/>
              <a:gd name="connsiteY354" fmla="*/ 52606 h 478888"/>
              <a:gd name="connsiteX355" fmla="*/ 1518749 w 2176764"/>
              <a:gd name="connsiteY355" fmla="*/ 66018 h 478888"/>
              <a:gd name="connsiteX356" fmla="*/ 1510824 w 2176764"/>
              <a:gd name="connsiteY356" fmla="*/ 89640 h 478888"/>
              <a:gd name="connsiteX357" fmla="*/ 1508690 w 2176764"/>
              <a:gd name="connsiteY357" fmla="*/ 124234 h 478888"/>
              <a:gd name="connsiteX358" fmla="*/ 1510824 w 2176764"/>
              <a:gd name="connsiteY358" fmla="*/ 159286 h 478888"/>
              <a:gd name="connsiteX359" fmla="*/ 1518749 w 2176764"/>
              <a:gd name="connsiteY359" fmla="*/ 182451 h 478888"/>
              <a:gd name="connsiteX360" fmla="*/ 1534903 w 2176764"/>
              <a:gd name="connsiteY360" fmla="*/ 195405 h 478888"/>
              <a:gd name="connsiteX361" fmla="*/ 1561421 w 2176764"/>
              <a:gd name="connsiteY361" fmla="*/ 199520 h 478888"/>
              <a:gd name="connsiteX362" fmla="*/ 1587786 w 2176764"/>
              <a:gd name="connsiteY362" fmla="*/ 195405 h 478888"/>
              <a:gd name="connsiteX363" fmla="*/ 1603788 w 2176764"/>
              <a:gd name="connsiteY363" fmla="*/ 182451 h 478888"/>
              <a:gd name="connsiteX364" fmla="*/ 1611713 w 2176764"/>
              <a:gd name="connsiteY364" fmla="*/ 159286 h 478888"/>
              <a:gd name="connsiteX365" fmla="*/ 1613846 w 2176764"/>
              <a:gd name="connsiteY365" fmla="*/ 124234 h 478888"/>
              <a:gd name="connsiteX366" fmla="*/ 1611713 w 2176764"/>
              <a:gd name="connsiteY366" fmla="*/ 89640 h 478888"/>
              <a:gd name="connsiteX367" fmla="*/ 1603788 w 2176764"/>
              <a:gd name="connsiteY367" fmla="*/ 66018 h 478888"/>
              <a:gd name="connsiteX368" fmla="*/ 1587786 w 2176764"/>
              <a:gd name="connsiteY368" fmla="*/ 52606 h 478888"/>
              <a:gd name="connsiteX369" fmla="*/ 1561421 w 2176764"/>
              <a:gd name="connsiteY369" fmla="*/ 48339 h 478888"/>
              <a:gd name="connsiteX370" fmla="*/ 239443 w 2176764"/>
              <a:gd name="connsiteY370" fmla="*/ 26641 h 478888"/>
              <a:gd name="connsiteX371" fmla="*/ 26640 w 2176764"/>
              <a:gd name="connsiteY371" fmla="*/ 239444 h 478888"/>
              <a:gd name="connsiteX372" fmla="*/ 239443 w 2176764"/>
              <a:gd name="connsiteY372" fmla="*/ 452247 h 478888"/>
              <a:gd name="connsiteX373" fmla="*/ 452246 w 2176764"/>
              <a:gd name="connsiteY373" fmla="*/ 239444 h 478888"/>
              <a:gd name="connsiteX374" fmla="*/ 239443 w 2176764"/>
              <a:gd name="connsiteY374" fmla="*/ 26641 h 478888"/>
              <a:gd name="connsiteX375" fmla="*/ 1282224 w 2176764"/>
              <a:gd name="connsiteY375" fmla="*/ 18469 h 478888"/>
              <a:gd name="connsiteX376" fmla="*/ 1322153 w 2176764"/>
              <a:gd name="connsiteY376" fmla="*/ 18469 h 478888"/>
              <a:gd name="connsiteX377" fmla="*/ 1322153 w 2176764"/>
              <a:gd name="connsiteY377" fmla="*/ 194948 h 478888"/>
              <a:gd name="connsiteX378" fmla="*/ 1409021 w 2176764"/>
              <a:gd name="connsiteY378" fmla="*/ 194948 h 478888"/>
              <a:gd name="connsiteX379" fmla="*/ 1409021 w 2176764"/>
              <a:gd name="connsiteY379" fmla="*/ 230000 h 478888"/>
              <a:gd name="connsiteX380" fmla="*/ 1282224 w 2176764"/>
              <a:gd name="connsiteY380" fmla="*/ 230000 h 478888"/>
              <a:gd name="connsiteX381" fmla="*/ 1082199 w 2176764"/>
              <a:gd name="connsiteY381" fmla="*/ 18469 h 478888"/>
              <a:gd name="connsiteX382" fmla="*/ 1207472 w 2176764"/>
              <a:gd name="connsiteY382" fmla="*/ 18469 h 478888"/>
              <a:gd name="connsiteX383" fmla="*/ 1207472 w 2176764"/>
              <a:gd name="connsiteY383" fmla="*/ 53216 h 478888"/>
              <a:gd name="connsiteX384" fmla="*/ 1122128 w 2176764"/>
              <a:gd name="connsiteY384" fmla="*/ 53216 h 478888"/>
              <a:gd name="connsiteX385" fmla="*/ 1122128 w 2176764"/>
              <a:gd name="connsiteY385" fmla="*/ 104422 h 478888"/>
              <a:gd name="connsiteX386" fmla="*/ 1201376 w 2176764"/>
              <a:gd name="connsiteY386" fmla="*/ 104422 h 478888"/>
              <a:gd name="connsiteX387" fmla="*/ 1201376 w 2176764"/>
              <a:gd name="connsiteY387" fmla="*/ 137646 h 478888"/>
              <a:gd name="connsiteX388" fmla="*/ 1122128 w 2176764"/>
              <a:gd name="connsiteY388" fmla="*/ 137646 h 478888"/>
              <a:gd name="connsiteX389" fmla="*/ 1122128 w 2176764"/>
              <a:gd name="connsiteY389" fmla="*/ 194948 h 478888"/>
              <a:gd name="connsiteX390" fmla="*/ 1212958 w 2176764"/>
              <a:gd name="connsiteY390" fmla="*/ 194948 h 478888"/>
              <a:gd name="connsiteX391" fmla="*/ 1212958 w 2176764"/>
              <a:gd name="connsiteY391" fmla="*/ 230000 h 478888"/>
              <a:gd name="connsiteX392" fmla="*/ 1082199 w 2176764"/>
              <a:gd name="connsiteY392" fmla="*/ 230000 h 478888"/>
              <a:gd name="connsiteX393" fmla="*/ 825024 w 2176764"/>
              <a:gd name="connsiteY393" fmla="*/ 18469 h 478888"/>
              <a:gd name="connsiteX394" fmla="*/ 864953 w 2176764"/>
              <a:gd name="connsiteY394" fmla="*/ 18469 h 478888"/>
              <a:gd name="connsiteX395" fmla="*/ 864953 w 2176764"/>
              <a:gd name="connsiteY395" fmla="*/ 100155 h 478888"/>
              <a:gd name="connsiteX396" fmla="*/ 955478 w 2176764"/>
              <a:gd name="connsiteY396" fmla="*/ 100155 h 478888"/>
              <a:gd name="connsiteX397" fmla="*/ 955478 w 2176764"/>
              <a:gd name="connsiteY397" fmla="*/ 18469 h 478888"/>
              <a:gd name="connsiteX398" fmla="*/ 995407 w 2176764"/>
              <a:gd name="connsiteY398" fmla="*/ 18469 h 478888"/>
              <a:gd name="connsiteX399" fmla="*/ 995407 w 2176764"/>
              <a:gd name="connsiteY399" fmla="*/ 230000 h 478888"/>
              <a:gd name="connsiteX400" fmla="*/ 955478 w 2176764"/>
              <a:gd name="connsiteY400" fmla="*/ 230000 h 478888"/>
              <a:gd name="connsiteX401" fmla="*/ 955478 w 2176764"/>
              <a:gd name="connsiteY401" fmla="*/ 133378 h 478888"/>
              <a:gd name="connsiteX402" fmla="*/ 864953 w 2176764"/>
              <a:gd name="connsiteY402" fmla="*/ 133378 h 478888"/>
              <a:gd name="connsiteX403" fmla="*/ 864953 w 2176764"/>
              <a:gd name="connsiteY403" fmla="*/ 230000 h 478888"/>
              <a:gd name="connsiteX404" fmla="*/ 825024 w 2176764"/>
              <a:gd name="connsiteY404" fmla="*/ 230000 h 478888"/>
              <a:gd name="connsiteX405" fmla="*/ 615017 w 2176764"/>
              <a:gd name="connsiteY405" fmla="*/ 18469 h 478888"/>
              <a:gd name="connsiteX406" fmla="*/ 769855 w 2176764"/>
              <a:gd name="connsiteY406" fmla="*/ 18469 h 478888"/>
              <a:gd name="connsiteX407" fmla="*/ 769855 w 2176764"/>
              <a:gd name="connsiteY407" fmla="*/ 53521 h 478888"/>
              <a:gd name="connsiteX408" fmla="*/ 712248 w 2176764"/>
              <a:gd name="connsiteY408" fmla="*/ 53521 h 478888"/>
              <a:gd name="connsiteX409" fmla="*/ 712248 w 2176764"/>
              <a:gd name="connsiteY409" fmla="*/ 230000 h 478888"/>
              <a:gd name="connsiteX410" fmla="*/ 672319 w 2176764"/>
              <a:gd name="connsiteY410" fmla="*/ 230000 h 478888"/>
              <a:gd name="connsiteX411" fmla="*/ 672319 w 2176764"/>
              <a:gd name="connsiteY411" fmla="*/ 53521 h 478888"/>
              <a:gd name="connsiteX412" fmla="*/ 615017 w 2176764"/>
              <a:gd name="connsiteY412" fmla="*/ 53521 h 478888"/>
              <a:gd name="connsiteX413" fmla="*/ 2066246 w 2176764"/>
              <a:gd name="connsiteY413" fmla="*/ 15421 h 478888"/>
              <a:gd name="connsiteX414" fmla="*/ 2106632 w 2176764"/>
              <a:gd name="connsiteY414" fmla="*/ 20450 h 478888"/>
              <a:gd name="connsiteX415" fmla="*/ 2136197 w 2176764"/>
              <a:gd name="connsiteY415" fmla="*/ 37824 h 478888"/>
              <a:gd name="connsiteX416" fmla="*/ 2154333 w 2176764"/>
              <a:gd name="connsiteY416" fmla="*/ 71199 h 478888"/>
              <a:gd name="connsiteX417" fmla="*/ 2160429 w 2176764"/>
              <a:gd name="connsiteY417" fmla="*/ 124234 h 478888"/>
              <a:gd name="connsiteX418" fmla="*/ 2154333 w 2176764"/>
              <a:gd name="connsiteY418" fmla="*/ 177574 h 478888"/>
              <a:gd name="connsiteX419" fmla="*/ 2136197 w 2176764"/>
              <a:gd name="connsiteY419" fmla="*/ 210950 h 478888"/>
              <a:gd name="connsiteX420" fmla="*/ 2106632 w 2176764"/>
              <a:gd name="connsiteY420" fmla="*/ 228171 h 478888"/>
              <a:gd name="connsiteX421" fmla="*/ 2066246 w 2176764"/>
              <a:gd name="connsiteY421" fmla="*/ 233048 h 478888"/>
              <a:gd name="connsiteX422" fmla="*/ 2025707 w 2176764"/>
              <a:gd name="connsiteY422" fmla="*/ 228171 h 478888"/>
              <a:gd name="connsiteX423" fmla="*/ 1996142 w 2176764"/>
              <a:gd name="connsiteY423" fmla="*/ 210950 h 478888"/>
              <a:gd name="connsiteX424" fmla="*/ 1978006 w 2176764"/>
              <a:gd name="connsiteY424" fmla="*/ 177574 h 478888"/>
              <a:gd name="connsiteX425" fmla="*/ 1971758 w 2176764"/>
              <a:gd name="connsiteY425" fmla="*/ 124234 h 478888"/>
              <a:gd name="connsiteX426" fmla="*/ 1978006 w 2176764"/>
              <a:gd name="connsiteY426" fmla="*/ 71199 h 478888"/>
              <a:gd name="connsiteX427" fmla="*/ 1996142 w 2176764"/>
              <a:gd name="connsiteY427" fmla="*/ 37824 h 478888"/>
              <a:gd name="connsiteX428" fmla="*/ 2025707 w 2176764"/>
              <a:gd name="connsiteY428" fmla="*/ 20450 h 478888"/>
              <a:gd name="connsiteX429" fmla="*/ 2066246 w 2176764"/>
              <a:gd name="connsiteY429" fmla="*/ 15421 h 478888"/>
              <a:gd name="connsiteX430" fmla="*/ 1838179 w 2176764"/>
              <a:gd name="connsiteY430" fmla="*/ 15421 h 478888"/>
              <a:gd name="connsiteX431" fmla="*/ 1853419 w 2176764"/>
              <a:gd name="connsiteY431" fmla="*/ 16030 h 478888"/>
              <a:gd name="connsiteX432" fmla="*/ 1868964 w 2176764"/>
              <a:gd name="connsiteY432" fmla="*/ 17554 h 478888"/>
              <a:gd name="connsiteX433" fmla="*/ 1883137 w 2176764"/>
              <a:gd name="connsiteY433" fmla="*/ 19840 h 478888"/>
              <a:gd name="connsiteX434" fmla="*/ 1894262 w 2176764"/>
              <a:gd name="connsiteY434" fmla="*/ 23041 h 478888"/>
              <a:gd name="connsiteX435" fmla="*/ 1894262 w 2176764"/>
              <a:gd name="connsiteY435" fmla="*/ 58398 h 478888"/>
              <a:gd name="connsiteX436" fmla="*/ 1869116 w 2176764"/>
              <a:gd name="connsiteY436" fmla="*/ 51997 h 478888"/>
              <a:gd name="connsiteX437" fmla="*/ 1840922 w 2176764"/>
              <a:gd name="connsiteY437" fmla="*/ 49863 h 478888"/>
              <a:gd name="connsiteX438" fmla="*/ 1812728 w 2176764"/>
              <a:gd name="connsiteY438" fmla="*/ 53216 h 478888"/>
              <a:gd name="connsiteX439" fmla="*/ 1792611 w 2176764"/>
              <a:gd name="connsiteY439" fmla="*/ 65103 h 478888"/>
              <a:gd name="connsiteX440" fmla="*/ 1780572 w 2176764"/>
              <a:gd name="connsiteY440" fmla="*/ 87963 h 478888"/>
              <a:gd name="connsiteX441" fmla="*/ 1776609 w 2176764"/>
              <a:gd name="connsiteY441" fmla="*/ 124234 h 478888"/>
              <a:gd name="connsiteX442" fmla="*/ 1780267 w 2176764"/>
              <a:gd name="connsiteY442" fmla="*/ 162030 h 478888"/>
              <a:gd name="connsiteX443" fmla="*/ 1791545 w 2176764"/>
              <a:gd name="connsiteY443" fmla="*/ 184890 h 478888"/>
              <a:gd name="connsiteX444" fmla="*/ 1810899 w 2176764"/>
              <a:gd name="connsiteY444" fmla="*/ 196167 h 478888"/>
              <a:gd name="connsiteX445" fmla="*/ 1839093 w 2176764"/>
              <a:gd name="connsiteY445" fmla="*/ 199215 h 478888"/>
              <a:gd name="connsiteX446" fmla="*/ 1852962 w 2176764"/>
              <a:gd name="connsiteY446" fmla="*/ 198758 h 478888"/>
              <a:gd name="connsiteX447" fmla="*/ 1865611 w 2176764"/>
              <a:gd name="connsiteY447" fmla="*/ 196777 h 478888"/>
              <a:gd name="connsiteX448" fmla="*/ 1865611 w 2176764"/>
              <a:gd name="connsiteY448" fmla="*/ 144351 h 478888"/>
              <a:gd name="connsiteX449" fmla="*/ 1827511 w 2176764"/>
              <a:gd name="connsiteY449" fmla="*/ 144351 h 478888"/>
              <a:gd name="connsiteX450" fmla="*/ 1827511 w 2176764"/>
              <a:gd name="connsiteY450" fmla="*/ 110823 h 478888"/>
              <a:gd name="connsiteX451" fmla="*/ 1903101 w 2176764"/>
              <a:gd name="connsiteY451" fmla="*/ 110823 h 478888"/>
              <a:gd name="connsiteX452" fmla="*/ 1903101 w 2176764"/>
              <a:gd name="connsiteY452" fmla="*/ 223904 h 478888"/>
              <a:gd name="connsiteX453" fmla="*/ 1873536 w 2176764"/>
              <a:gd name="connsiteY453" fmla="*/ 230305 h 478888"/>
              <a:gd name="connsiteX454" fmla="*/ 1836045 w 2176764"/>
              <a:gd name="connsiteY454" fmla="*/ 233048 h 478888"/>
              <a:gd name="connsiteX455" fmla="*/ 1793069 w 2176764"/>
              <a:gd name="connsiteY455" fmla="*/ 228476 h 478888"/>
              <a:gd name="connsiteX456" fmla="*/ 1760912 w 2176764"/>
              <a:gd name="connsiteY456" fmla="*/ 211864 h 478888"/>
              <a:gd name="connsiteX457" fmla="*/ 1740643 w 2176764"/>
              <a:gd name="connsiteY457" fmla="*/ 178641 h 478888"/>
              <a:gd name="connsiteX458" fmla="*/ 1733633 w 2176764"/>
              <a:gd name="connsiteY458" fmla="*/ 124234 h 478888"/>
              <a:gd name="connsiteX459" fmla="*/ 1740795 w 2176764"/>
              <a:gd name="connsiteY459" fmla="*/ 72876 h 478888"/>
              <a:gd name="connsiteX460" fmla="*/ 1761522 w 2176764"/>
              <a:gd name="connsiteY460" fmla="*/ 39195 h 478888"/>
              <a:gd name="connsiteX461" fmla="*/ 1794440 w 2176764"/>
              <a:gd name="connsiteY461" fmla="*/ 20907 h 478888"/>
              <a:gd name="connsiteX462" fmla="*/ 1838179 w 2176764"/>
              <a:gd name="connsiteY462" fmla="*/ 15421 h 478888"/>
              <a:gd name="connsiteX463" fmla="*/ 1561421 w 2176764"/>
              <a:gd name="connsiteY463" fmla="*/ 15421 h 478888"/>
              <a:gd name="connsiteX464" fmla="*/ 1601807 w 2176764"/>
              <a:gd name="connsiteY464" fmla="*/ 20450 h 478888"/>
              <a:gd name="connsiteX465" fmla="*/ 1631372 w 2176764"/>
              <a:gd name="connsiteY465" fmla="*/ 37824 h 478888"/>
              <a:gd name="connsiteX466" fmla="*/ 1649508 w 2176764"/>
              <a:gd name="connsiteY466" fmla="*/ 71199 h 478888"/>
              <a:gd name="connsiteX467" fmla="*/ 1655604 w 2176764"/>
              <a:gd name="connsiteY467" fmla="*/ 124234 h 478888"/>
              <a:gd name="connsiteX468" fmla="*/ 1649508 w 2176764"/>
              <a:gd name="connsiteY468" fmla="*/ 177574 h 478888"/>
              <a:gd name="connsiteX469" fmla="*/ 1631372 w 2176764"/>
              <a:gd name="connsiteY469" fmla="*/ 210950 h 478888"/>
              <a:gd name="connsiteX470" fmla="*/ 1601807 w 2176764"/>
              <a:gd name="connsiteY470" fmla="*/ 228171 h 478888"/>
              <a:gd name="connsiteX471" fmla="*/ 1561421 w 2176764"/>
              <a:gd name="connsiteY471" fmla="*/ 233048 h 478888"/>
              <a:gd name="connsiteX472" fmla="*/ 1520882 w 2176764"/>
              <a:gd name="connsiteY472" fmla="*/ 228171 h 478888"/>
              <a:gd name="connsiteX473" fmla="*/ 1491317 w 2176764"/>
              <a:gd name="connsiteY473" fmla="*/ 210950 h 478888"/>
              <a:gd name="connsiteX474" fmla="*/ 1473181 w 2176764"/>
              <a:gd name="connsiteY474" fmla="*/ 177574 h 478888"/>
              <a:gd name="connsiteX475" fmla="*/ 1466933 w 2176764"/>
              <a:gd name="connsiteY475" fmla="*/ 124234 h 478888"/>
              <a:gd name="connsiteX476" fmla="*/ 1473181 w 2176764"/>
              <a:gd name="connsiteY476" fmla="*/ 71199 h 478888"/>
              <a:gd name="connsiteX477" fmla="*/ 1491317 w 2176764"/>
              <a:gd name="connsiteY477" fmla="*/ 37824 h 478888"/>
              <a:gd name="connsiteX478" fmla="*/ 1520882 w 2176764"/>
              <a:gd name="connsiteY478" fmla="*/ 20450 h 478888"/>
              <a:gd name="connsiteX479" fmla="*/ 1561421 w 2176764"/>
              <a:gd name="connsiteY479" fmla="*/ 15421 h 478888"/>
              <a:gd name="connsiteX480" fmla="*/ 239444 w 2176764"/>
              <a:gd name="connsiteY480" fmla="*/ 0 h 478888"/>
              <a:gd name="connsiteX481" fmla="*/ 478888 w 2176764"/>
              <a:gd name="connsiteY481" fmla="*/ 239444 h 478888"/>
              <a:gd name="connsiteX482" fmla="*/ 239444 w 2176764"/>
              <a:gd name="connsiteY482" fmla="*/ 478888 h 478888"/>
              <a:gd name="connsiteX483" fmla="*/ 0 w 2176764"/>
              <a:gd name="connsiteY483" fmla="*/ 239444 h 478888"/>
              <a:gd name="connsiteX484" fmla="*/ 239444 w 2176764"/>
              <a:gd name="connsiteY484" fmla="*/ 0 h 478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Lst>
            <a:rect l="l" t="t" r="r" b="b"/>
            <a:pathLst>
              <a:path w="2176764" h="478888">
                <a:moveTo>
                  <a:pt x="650145" y="380886"/>
                </a:moveTo>
                <a:lnTo>
                  <a:pt x="635410" y="420881"/>
                </a:lnTo>
                <a:lnTo>
                  <a:pt x="666118" y="420881"/>
                </a:lnTo>
                <a:lnTo>
                  <a:pt x="651631" y="380886"/>
                </a:lnTo>
                <a:close/>
                <a:moveTo>
                  <a:pt x="2041766" y="380143"/>
                </a:moveTo>
                <a:lnTo>
                  <a:pt x="2041766" y="412585"/>
                </a:lnTo>
                <a:lnTo>
                  <a:pt x="2051425" y="412585"/>
                </a:lnTo>
                <a:cubicBezTo>
                  <a:pt x="2055387" y="412585"/>
                  <a:pt x="2058792" y="412399"/>
                  <a:pt x="2061640" y="412028"/>
                </a:cubicBezTo>
                <a:cubicBezTo>
                  <a:pt x="2064488" y="411656"/>
                  <a:pt x="2066820" y="410893"/>
                  <a:pt x="2068636" y="409737"/>
                </a:cubicBezTo>
                <a:cubicBezTo>
                  <a:pt x="2070452" y="408581"/>
                  <a:pt x="2071794" y="406889"/>
                  <a:pt x="2072661" y="404660"/>
                </a:cubicBezTo>
                <a:cubicBezTo>
                  <a:pt x="2073528" y="402431"/>
                  <a:pt x="2073961" y="399501"/>
                  <a:pt x="2073961" y="395869"/>
                </a:cubicBezTo>
                <a:cubicBezTo>
                  <a:pt x="2073961" y="392649"/>
                  <a:pt x="2073528" y="390008"/>
                  <a:pt x="2072661" y="387944"/>
                </a:cubicBezTo>
                <a:cubicBezTo>
                  <a:pt x="2071794" y="385880"/>
                  <a:pt x="2070452" y="384270"/>
                  <a:pt x="2068636" y="383115"/>
                </a:cubicBezTo>
                <a:cubicBezTo>
                  <a:pt x="2066820" y="381959"/>
                  <a:pt x="2064488" y="381175"/>
                  <a:pt x="2061640" y="380762"/>
                </a:cubicBezTo>
                <a:cubicBezTo>
                  <a:pt x="2058792" y="380349"/>
                  <a:pt x="2055387" y="380143"/>
                  <a:pt x="2051425" y="380143"/>
                </a:cubicBezTo>
                <a:close/>
                <a:moveTo>
                  <a:pt x="1270241" y="380143"/>
                </a:moveTo>
                <a:lnTo>
                  <a:pt x="1270241" y="412585"/>
                </a:lnTo>
                <a:lnTo>
                  <a:pt x="1279900" y="412585"/>
                </a:lnTo>
                <a:cubicBezTo>
                  <a:pt x="1283862" y="412585"/>
                  <a:pt x="1287267" y="412399"/>
                  <a:pt x="1290115" y="412028"/>
                </a:cubicBezTo>
                <a:cubicBezTo>
                  <a:pt x="1292963" y="411656"/>
                  <a:pt x="1295295" y="410893"/>
                  <a:pt x="1297111" y="409737"/>
                </a:cubicBezTo>
                <a:cubicBezTo>
                  <a:pt x="1298928" y="408581"/>
                  <a:pt x="1300269" y="406889"/>
                  <a:pt x="1301136" y="404660"/>
                </a:cubicBezTo>
                <a:cubicBezTo>
                  <a:pt x="1302002" y="402431"/>
                  <a:pt x="1302436" y="399501"/>
                  <a:pt x="1302436" y="395869"/>
                </a:cubicBezTo>
                <a:cubicBezTo>
                  <a:pt x="1302436" y="392649"/>
                  <a:pt x="1302002" y="390008"/>
                  <a:pt x="1301136" y="387944"/>
                </a:cubicBezTo>
                <a:cubicBezTo>
                  <a:pt x="1300269" y="385880"/>
                  <a:pt x="1298928" y="384270"/>
                  <a:pt x="1297111" y="383115"/>
                </a:cubicBezTo>
                <a:cubicBezTo>
                  <a:pt x="1295295" y="381959"/>
                  <a:pt x="1292963" y="381175"/>
                  <a:pt x="1290115" y="380762"/>
                </a:cubicBezTo>
                <a:cubicBezTo>
                  <a:pt x="1287267" y="380349"/>
                  <a:pt x="1283862" y="380143"/>
                  <a:pt x="1279900" y="380143"/>
                </a:cubicBezTo>
                <a:close/>
                <a:moveTo>
                  <a:pt x="822566" y="380143"/>
                </a:moveTo>
                <a:lnTo>
                  <a:pt x="822566" y="446637"/>
                </a:lnTo>
                <a:lnTo>
                  <a:pt x="835939" y="446637"/>
                </a:lnTo>
                <a:cubicBezTo>
                  <a:pt x="840397" y="446637"/>
                  <a:pt x="844483" y="446121"/>
                  <a:pt x="848198" y="445089"/>
                </a:cubicBezTo>
                <a:cubicBezTo>
                  <a:pt x="851913" y="444057"/>
                  <a:pt x="855112" y="442282"/>
                  <a:pt x="857795" y="439765"/>
                </a:cubicBezTo>
                <a:cubicBezTo>
                  <a:pt x="860477" y="437247"/>
                  <a:pt x="862541" y="433842"/>
                  <a:pt x="863986" y="429549"/>
                </a:cubicBezTo>
                <a:cubicBezTo>
                  <a:pt x="865430" y="425256"/>
                  <a:pt x="866153" y="419891"/>
                  <a:pt x="866153" y="413452"/>
                </a:cubicBezTo>
                <a:cubicBezTo>
                  <a:pt x="866153" y="406600"/>
                  <a:pt x="865389" y="401007"/>
                  <a:pt x="863862" y="396673"/>
                </a:cubicBezTo>
                <a:cubicBezTo>
                  <a:pt x="862335" y="392340"/>
                  <a:pt x="860230" y="388955"/>
                  <a:pt x="857547" y="386520"/>
                </a:cubicBezTo>
                <a:cubicBezTo>
                  <a:pt x="854864" y="384085"/>
                  <a:pt x="851686" y="382413"/>
                  <a:pt x="848012" y="381505"/>
                </a:cubicBezTo>
                <a:cubicBezTo>
                  <a:pt x="844339" y="380597"/>
                  <a:pt x="840315" y="380143"/>
                  <a:pt x="835939" y="380143"/>
                </a:cubicBezTo>
                <a:close/>
                <a:moveTo>
                  <a:pt x="727316" y="380143"/>
                </a:moveTo>
                <a:lnTo>
                  <a:pt x="727316" y="446637"/>
                </a:lnTo>
                <a:lnTo>
                  <a:pt x="740690" y="446637"/>
                </a:lnTo>
                <a:cubicBezTo>
                  <a:pt x="745147" y="446637"/>
                  <a:pt x="749233" y="446121"/>
                  <a:pt x="752948" y="445089"/>
                </a:cubicBezTo>
                <a:cubicBezTo>
                  <a:pt x="756663" y="444057"/>
                  <a:pt x="759862" y="442282"/>
                  <a:pt x="762545" y="439765"/>
                </a:cubicBezTo>
                <a:cubicBezTo>
                  <a:pt x="765227" y="437247"/>
                  <a:pt x="767291" y="433842"/>
                  <a:pt x="768736" y="429549"/>
                </a:cubicBezTo>
                <a:cubicBezTo>
                  <a:pt x="770180" y="425256"/>
                  <a:pt x="770903" y="419891"/>
                  <a:pt x="770903" y="413452"/>
                </a:cubicBezTo>
                <a:cubicBezTo>
                  <a:pt x="770903" y="406600"/>
                  <a:pt x="770139" y="401007"/>
                  <a:pt x="768612" y="396673"/>
                </a:cubicBezTo>
                <a:cubicBezTo>
                  <a:pt x="767085" y="392340"/>
                  <a:pt x="764980" y="388955"/>
                  <a:pt x="762297" y="386520"/>
                </a:cubicBezTo>
                <a:cubicBezTo>
                  <a:pt x="759614" y="384085"/>
                  <a:pt x="756436" y="382413"/>
                  <a:pt x="752762" y="381505"/>
                </a:cubicBezTo>
                <a:cubicBezTo>
                  <a:pt x="749089" y="380597"/>
                  <a:pt x="745065" y="380143"/>
                  <a:pt x="740690" y="380143"/>
                </a:cubicBezTo>
                <a:close/>
                <a:moveTo>
                  <a:pt x="1722269" y="378657"/>
                </a:moveTo>
                <a:cubicBezTo>
                  <a:pt x="1717069" y="378657"/>
                  <a:pt x="1712817" y="379359"/>
                  <a:pt x="1709515" y="380762"/>
                </a:cubicBezTo>
                <a:cubicBezTo>
                  <a:pt x="1706213" y="382165"/>
                  <a:pt x="1703634" y="384291"/>
                  <a:pt x="1701776" y="387139"/>
                </a:cubicBezTo>
                <a:cubicBezTo>
                  <a:pt x="1699919" y="389987"/>
                  <a:pt x="1698639" y="393598"/>
                  <a:pt x="1697938" y="397974"/>
                </a:cubicBezTo>
                <a:cubicBezTo>
                  <a:pt x="1697236" y="402349"/>
                  <a:pt x="1696885" y="407508"/>
                  <a:pt x="1696885" y="413452"/>
                </a:cubicBezTo>
                <a:cubicBezTo>
                  <a:pt x="1696885" y="419560"/>
                  <a:pt x="1697236" y="424802"/>
                  <a:pt x="1697938" y="429178"/>
                </a:cubicBezTo>
                <a:cubicBezTo>
                  <a:pt x="1698639" y="433553"/>
                  <a:pt x="1699919" y="437144"/>
                  <a:pt x="1701776" y="439950"/>
                </a:cubicBezTo>
                <a:cubicBezTo>
                  <a:pt x="1703634" y="442757"/>
                  <a:pt x="1706213" y="444821"/>
                  <a:pt x="1709515" y="446142"/>
                </a:cubicBezTo>
                <a:cubicBezTo>
                  <a:pt x="1712817" y="447462"/>
                  <a:pt x="1717069" y="448123"/>
                  <a:pt x="1722269" y="448123"/>
                </a:cubicBezTo>
                <a:cubicBezTo>
                  <a:pt x="1727552" y="448123"/>
                  <a:pt x="1731845" y="447462"/>
                  <a:pt x="1735147" y="446142"/>
                </a:cubicBezTo>
                <a:cubicBezTo>
                  <a:pt x="1738449" y="444821"/>
                  <a:pt x="1741029" y="442757"/>
                  <a:pt x="1742886" y="439950"/>
                </a:cubicBezTo>
                <a:cubicBezTo>
                  <a:pt x="1744744" y="437144"/>
                  <a:pt x="1746023" y="433553"/>
                  <a:pt x="1746725" y="429178"/>
                </a:cubicBezTo>
                <a:cubicBezTo>
                  <a:pt x="1747426" y="424802"/>
                  <a:pt x="1747777" y="419560"/>
                  <a:pt x="1747777" y="413452"/>
                </a:cubicBezTo>
                <a:cubicBezTo>
                  <a:pt x="1747777" y="407508"/>
                  <a:pt x="1747426" y="402349"/>
                  <a:pt x="1746725" y="397974"/>
                </a:cubicBezTo>
                <a:cubicBezTo>
                  <a:pt x="1746023" y="393598"/>
                  <a:pt x="1744744" y="389987"/>
                  <a:pt x="1742886" y="387139"/>
                </a:cubicBezTo>
                <a:cubicBezTo>
                  <a:pt x="1741029" y="384291"/>
                  <a:pt x="1738449" y="382165"/>
                  <a:pt x="1735147" y="380762"/>
                </a:cubicBezTo>
                <a:cubicBezTo>
                  <a:pt x="1731845" y="379359"/>
                  <a:pt x="1727552" y="378657"/>
                  <a:pt x="1722269" y="378657"/>
                </a:cubicBezTo>
                <a:close/>
                <a:moveTo>
                  <a:pt x="1522244" y="378657"/>
                </a:moveTo>
                <a:cubicBezTo>
                  <a:pt x="1517044" y="378657"/>
                  <a:pt x="1512792" y="379359"/>
                  <a:pt x="1509490" y="380762"/>
                </a:cubicBezTo>
                <a:cubicBezTo>
                  <a:pt x="1506188" y="382165"/>
                  <a:pt x="1503609" y="384291"/>
                  <a:pt x="1501751" y="387139"/>
                </a:cubicBezTo>
                <a:cubicBezTo>
                  <a:pt x="1499894" y="389987"/>
                  <a:pt x="1498614" y="393598"/>
                  <a:pt x="1497913" y="397974"/>
                </a:cubicBezTo>
                <a:cubicBezTo>
                  <a:pt x="1497211" y="402349"/>
                  <a:pt x="1496860" y="407508"/>
                  <a:pt x="1496860" y="413452"/>
                </a:cubicBezTo>
                <a:cubicBezTo>
                  <a:pt x="1496860" y="419560"/>
                  <a:pt x="1497211" y="424802"/>
                  <a:pt x="1497913" y="429178"/>
                </a:cubicBezTo>
                <a:cubicBezTo>
                  <a:pt x="1498614" y="433553"/>
                  <a:pt x="1499894" y="437144"/>
                  <a:pt x="1501751" y="439950"/>
                </a:cubicBezTo>
                <a:cubicBezTo>
                  <a:pt x="1503609" y="442757"/>
                  <a:pt x="1506188" y="444821"/>
                  <a:pt x="1509490" y="446142"/>
                </a:cubicBezTo>
                <a:cubicBezTo>
                  <a:pt x="1512792" y="447462"/>
                  <a:pt x="1517044" y="448123"/>
                  <a:pt x="1522244" y="448123"/>
                </a:cubicBezTo>
                <a:cubicBezTo>
                  <a:pt x="1527528" y="448123"/>
                  <a:pt x="1531820" y="447462"/>
                  <a:pt x="1535122" y="446142"/>
                </a:cubicBezTo>
                <a:cubicBezTo>
                  <a:pt x="1538424" y="444821"/>
                  <a:pt x="1541004" y="442757"/>
                  <a:pt x="1542861" y="439950"/>
                </a:cubicBezTo>
                <a:cubicBezTo>
                  <a:pt x="1544719" y="437144"/>
                  <a:pt x="1545998" y="433553"/>
                  <a:pt x="1546700" y="429178"/>
                </a:cubicBezTo>
                <a:cubicBezTo>
                  <a:pt x="1547401" y="424802"/>
                  <a:pt x="1547752" y="419560"/>
                  <a:pt x="1547752" y="413452"/>
                </a:cubicBezTo>
                <a:cubicBezTo>
                  <a:pt x="1547752" y="407508"/>
                  <a:pt x="1547401" y="402349"/>
                  <a:pt x="1546700" y="397974"/>
                </a:cubicBezTo>
                <a:cubicBezTo>
                  <a:pt x="1545998" y="393598"/>
                  <a:pt x="1544719" y="389987"/>
                  <a:pt x="1542861" y="387139"/>
                </a:cubicBezTo>
                <a:cubicBezTo>
                  <a:pt x="1541004" y="384291"/>
                  <a:pt x="1538424" y="382165"/>
                  <a:pt x="1535122" y="380762"/>
                </a:cubicBezTo>
                <a:cubicBezTo>
                  <a:pt x="1531820" y="379359"/>
                  <a:pt x="1527528" y="378657"/>
                  <a:pt x="1522244" y="378657"/>
                </a:cubicBezTo>
                <a:close/>
                <a:moveTo>
                  <a:pt x="1093619" y="378657"/>
                </a:moveTo>
                <a:cubicBezTo>
                  <a:pt x="1088419" y="378657"/>
                  <a:pt x="1084167" y="379359"/>
                  <a:pt x="1080865" y="380762"/>
                </a:cubicBezTo>
                <a:cubicBezTo>
                  <a:pt x="1077563" y="382165"/>
                  <a:pt x="1074984" y="384291"/>
                  <a:pt x="1073126" y="387139"/>
                </a:cubicBezTo>
                <a:cubicBezTo>
                  <a:pt x="1071269" y="389987"/>
                  <a:pt x="1069989" y="393598"/>
                  <a:pt x="1069288" y="397974"/>
                </a:cubicBezTo>
                <a:cubicBezTo>
                  <a:pt x="1068586" y="402349"/>
                  <a:pt x="1068235" y="407508"/>
                  <a:pt x="1068235" y="413452"/>
                </a:cubicBezTo>
                <a:cubicBezTo>
                  <a:pt x="1068235" y="419560"/>
                  <a:pt x="1068586" y="424802"/>
                  <a:pt x="1069288" y="429178"/>
                </a:cubicBezTo>
                <a:cubicBezTo>
                  <a:pt x="1069989" y="433553"/>
                  <a:pt x="1071269" y="437144"/>
                  <a:pt x="1073126" y="439950"/>
                </a:cubicBezTo>
                <a:cubicBezTo>
                  <a:pt x="1074984" y="442757"/>
                  <a:pt x="1077563" y="444821"/>
                  <a:pt x="1080865" y="446142"/>
                </a:cubicBezTo>
                <a:cubicBezTo>
                  <a:pt x="1084167" y="447462"/>
                  <a:pt x="1088419" y="448123"/>
                  <a:pt x="1093619" y="448123"/>
                </a:cubicBezTo>
                <a:cubicBezTo>
                  <a:pt x="1098902" y="448123"/>
                  <a:pt x="1103195" y="447462"/>
                  <a:pt x="1106497" y="446142"/>
                </a:cubicBezTo>
                <a:cubicBezTo>
                  <a:pt x="1109799" y="444821"/>
                  <a:pt x="1112379" y="442757"/>
                  <a:pt x="1114236" y="439950"/>
                </a:cubicBezTo>
                <a:cubicBezTo>
                  <a:pt x="1116094" y="437144"/>
                  <a:pt x="1117373" y="433553"/>
                  <a:pt x="1118075" y="429178"/>
                </a:cubicBezTo>
                <a:cubicBezTo>
                  <a:pt x="1118776" y="424802"/>
                  <a:pt x="1119127" y="419560"/>
                  <a:pt x="1119127" y="413452"/>
                </a:cubicBezTo>
                <a:cubicBezTo>
                  <a:pt x="1119127" y="407508"/>
                  <a:pt x="1118776" y="402349"/>
                  <a:pt x="1118075" y="397974"/>
                </a:cubicBezTo>
                <a:cubicBezTo>
                  <a:pt x="1117373" y="393598"/>
                  <a:pt x="1116094" y="389987"/>
                  <a:pt x="1114236" y="387139"/>
                </a:cubicBezTo>
                <a:cubicBezTo>
                  <a:pt x="1112379" y="384291"/>
                  <a:pt x="1109799" y="382165"/>
                  <a:pt x="1106497" y="380762"/>
                </a:cubicBezTo>
                <a:cubicBezTo>
                  <a:pt x="1103195" y="379359"/>
                  <a:pt x="1098902" y="378657"/>
                  <a:pt x="1093619" y="378657"/>
                </a:cubicBezTo>
                <a:close/>
                <a:moveTo>
                  <a:pt x="2125872" y="370484"/>
                </a:moveTo>
                <a:lnTo>
                  <a:pt x="2173668" y="370484"/>
                </a:lnTo>
                <a:lnTo>
                  <a:pt x="2173668" y="380390"/>
                </a:lnTo>
                <a:lnTo>
                  <a:pt x="2137016" y="380390"/>
                </a:lnTo>
                <a:lnTo>
                  <a:pt x="2137016" y="407013"/>
                </a:lnTo>
                <a:lnTo>
                  <a:pt x="2171192" y="407013"/>
                </a:lnTo>
                <a:lnTo>
                  <a:pt x="2171192" y="416424"/>
                </a:lnTo>
                <a:lnTo>
                  <a:pt x="2137016" y="416424"/>
                </a:lnTo>
                <a:lnTo>
                  <a:pt x="2137016" y="446389"/>
                </a:lnTo>
                <a:lnTo>
                  <a:pt x="2176764" y="446389"/>
                </a:lnTo>
                <a:lnTo>
                  <a:pt x="2176764" y="456419"/>
                </a:lnTo>
                <a:lnTo>
                  <a:pt x="2125872" y="456419"/>
                </a:lnTo>
                <a:close/>
                <a:moveTo>
                  <a:pt x="2030622" y="370484"/>
                </a:moveTo>
                <a:lnTo>
                  <a:pt x="2052415" y="370484"/>
                </a:lnTo>
                <a:cubicBezTo>
                  <a:pt x="2058441" y="370484"/>
                  <a:pt x="2063539" y="370918"/>
                  <a:pt x="2067708" y="371785"/>
                </a:cubicBezTo>
                <a:cubicBezTo>
                  <a:pt x="2071876" y="372651"/>
                  <a:pt x="2075261" y="374075"/>
                  <a:pt x="2077861" y="376057"/>
                </a:cubicBezTo>
                <a:cubicBezTo>
                  <a:pt x="2080462" y="378038"/>
                  <a:pt x="2082340" y="380659"/>
                  <a:pt x="2083495" y="383920"/>
                </a:cubicBezTo>
                <a:cubicBezTo>
                  <a:pt x="2084651" y="387180"/>
                  <a:pt x="2085229" y="391163"/>
                  <a:pt x="2085229" y="395869"/>
                </a:cubicBezTo>
                <a:cubicBezTo>
                  <a:pt x="2085229" y="403298"/>
                  <a:pt x="2083784" y="408932"/>
                  <a:pt x="2080895" y="412771"/>
                </a:cubicBezTo>
                <a:cubicBezTo>
                  <a:pt x="2078006" y="416609"/>
                  <a:pt x="2073589" y="419189"/>
                  <a:pt x="2067646" y="420510"/>
                </a:cubicBezTo>
                <a:lnTo>
                  <a:pt x="2093401" y="456419"/>
                </a:lnTo>
                <a:lnTo>
                  <a:pt x="2080276" y="456419"/>
                </a:lnTo>
                <a:lnTo>
                  <a:pt x="2056625" y="421748"/>
                </a:lnTo>
                <a:cubicBezTo>
                  <a:pt x="2055965" y="421831"/>
                  <a:pt x="2055284" y="421872"/>
                  <a:pt x="2054582" y="421872"/>
                </a:cubicBezTo>
                <a:cubicBezTo>
                  <a:pt x="2053881" y="421872"/>
                  <a:pt x="2053158" y="421872"/>
                  <a:pt x="2052415" y="421872"/>
                </a:cubicBezTo>
                <a:lnTo>
                  <a:pt x="2041766" y="421872"/>
                </a:lnTo>
                <a:lnTo>
                  <a:pt x="2041766" y="456419"/>
                </a:lnTo>
                <a:lnTo>
                  <a:pt x="2030622" y="456419"/>
                </a:lnTo>
                <a:close/>
                <a:moveTo>
                  <a:pt x="1954422" y="370484"/>
                </a:moveTo>
                <a:lnTo>
                  <a:pt x="2002218" y="370484"/>
                </a:lnTo>
                <a:lnTo>
                  <a:pt x="2002218" y="380390"/>
                </a:lnTo>
                <a:lnTo>
                  <a:pt x="1965566" y="380390"/>
                </a:lnTo>
                <a:lnTo>
                  <a:pt x="1965566" y="407013"/>
                </a:lnTo>
                <a:lnTo>
                  <a:pt x="1999742" y="407013"/>
                </a:lnTo>
                <a:lnTo>
                  <a:pt x="1999742" y="416424"/>
                </a:lnTo>
                <a:lnTo>
                  <a:pt x="1965566" y="416424"/>
                </a:lnTo>
                <a:lnTo>
                  <a:pt x="1965566" y="446389"/>
                </a:lnTo>
                <a:lnTo>
                  <a:pt x="2005314" y="446389"/>
                </a:lnTo>
                <a:lnTo>
                  <a:pt x="2005314" y="456419"/>
                </a:lnTo>
                <a:lnTo>
                  <a:pt x="1954422" y="456419"/>
                </a:lnTo>
                <a:close/>
                <a:moveTo>
                  <a:pt x="1859172" y="370484"/>
                </a:moveTo>
                <a:lnTo>
                  <a:pt x="1870316" y="370484"/>
                </a:lnTo>
                <a:lnTo>
                  <a:pt x="1870316" y="405527"/>
                </a:lnTo>
                <a:lnTo>
                  <a:pt x="1912788" y="405527"/>
                </a:lnTo>
                <a:lnTo>
                  <a:pt x="1912788" y="370484"/>
                </a:lnTo>
                <a:lnTo>
                  <a:pt x="1924056" y="370484"/>
                </a:lnTo>
                <a:lnTo>
                  <a:pt x="1924056" y="456419"/>
                </a:lnTo>
                <a:lnTo>
                  <a:pt x="1912788" y="456419"/>
                </a:lnTo>
                <a:lnTo>
                  <a:pt x="1912788" y="414814"/>
                </a:lnTo>
                <a:lnTo>
                  <a:pt x="1870316" y="414814"/>
                </a:lnTo>
                <a:lnTo>
                  <a:pt x="1870316" y="456419"/>
                </a:lnTo>
                <a:lnTo>
                  <a:pt x="1859172" y="456419"/>
                </a:lnTo>
                <a:close/>
                <a:moveTo>
                  <a:pt x="1411497" y="370484"/>
                </a:moveTo>
                <a:lnTo>
                  <a:pt x="1422641" y="370484"/>
                </a:lnTo>
                <a:lnTo>
                  <a:pt x="1422641" y="446389"/>
                </a:lnTo>
                <a:lnTo>
                  <a:pt x="1459913" y="446389"/>
                </a:lnTo>
                <a:lnTo>
                  <a:pt x="1459913" y="456419"/>
                </a:lnTo>
                <a:lnTo>
                  <a:pt x="1411497" y="456419"/>
                </a:lnTo>
                <a:close/>
                <a:moveTo>
                  <a:pt x="1259097" y="370484"/>
                </a:moveTo>
                <a:lnTo>
                  <a:pt x="1280890" y="370484"/>
                </a:lnTo>
                <a:cubicBezTo>
                  <a:pt x="1286916" y="370484"/>
                  <a:pt x="1292014" y="370918"/>
                  <a:pt x="1296183" y="371785"/>
                </a:cubicBezTo>
                <a:cubicBezTo>
                  <a:pt x="1300351" y="372651"/>
                  <a:pt x="1303736" y="374075"/>
                  <a:pt x="1306336" y="376057"/>
                </a:cubicBezTo>
                <a:cubicBezTo>
                  <a:pt x="1308937" y="378038"/>
                  <a:pt x="1310815" y="380659"/>
                  <a:pt x="1311970" y="383920"/>
                </a:cubicBezTo>
                <a:cubicBezTo>
                  <a:pt x="1313126" y="387180"/>
                  <a:pt x="1313704" y="391163"/>
                  <a:pt x="1313704" y="395869"/>
                </a:cubicBezTo>
                <a:cubicBezTo>
                  <a:pt x="1313704" y="403298"/>
                  <a:pt x="1312259" y="408932"/>
                  <a:pt x="1309370" y="412771"/>
                </a:cubicBezTo>
                <a:cubicBezTo>
                  <a:pt x="1306481" y="416609"/>
                  <a:pt x="1302064" y="419189"/>
                  <a:pt x="1296121" y="420510"/>
                </a:cubicBezTo>
                <a:lnTo>
                  <a:pt x="1321876" y="456419"/>
                </a:lnTo>
                <a:lnTo>
                  <a:pt x="1308751" y="456419"/>
                </a:lnTo>
                <a:lnTo>
                  <a:pt x="1285100" y="421748"/>
                </a:lnTo>
                <a:cubicBezTo>
                  <a:pt x="1284440" y="421831"/>
                  <a:pt x="1283759" y="421872"/>
                  <a:pt x="1283057" y="421872"/>
                </a:cubicBezTo>
                <a:cubicBezTo>
                  <a:pt x="1282356" y="421872"/>
                  <a:pt x="1281633" y="421872"/>
                  <a:pt x="1280890" y="421872"/>
                </a:cubicBezTo>
                <a:lnTo>
                  <a:pt x="1270241" y="421872"/>
                </a:lnTo>
                <a:lnTo>
                  <a:pt x="1270241" y="456419"/>
                </a:lnTo>
                <a:lnTo>
                  <a:pt x="1259097" y="456419"/>
                </a:lnTo>
                <a:close/>
                <a:moveTo>
                  <a:pt x="1163476" y="370484"/>
                </a:moveTo>
                <a:lnTo>
                  <a:pt x="1174496" y="370484"/>
                </a:lnTo>
                <a:lnTo>
                  <a:pt x="1174496" y="426206"/>
                </a:lnTo>
                <a:cubicBezTo>
                  <a:pt x="1174496" y="430333"/>
                  <a:pt x="1174868" y="433780"/>
                  <a:pt x="1175610" y="436545"/>
                </a:cubicBezTo>
                <a:cubicBezTo>
                  <a:pt x="1176353" y="439311"/>
                  <a:pt x="1177571" y="441519"/>
                  <a:pt x="1179263" y="443170"/>
                </a:cubicBezTo>
                <a:cubicBezTo>
                  <a:pt x="1180956" y="444821"/>
                  <a:pt x="1183164" y="446018"/>
                  <a:pt x="1185888" y="446761"/>
                </a:cubicBezTo>
                <a:cubicBezTo>
                  <a:pt x="1188612" y="447504"/>
                  <a:pt x="1191955" y="447875"/>
                  <a:pt x="1195918" y="447875"/>
                </a:cubicBezTo>
                <a:cubicBezTo>
                  <a:pt x="1200045" y="447875"/>
                  <a:pt x="1203492" y="447504"/>
                  <a:pt x="1206257" y="446761"/>
                </a:cubicBezTo>
                <a:cubicBezTo>
                  <a:pt x="1209023" y="446018"/>
                  <a:pt x="1211231" y="444821"/>
                  <a:pt x="1212882" y="443170"/>
                </a:cubicBezTo>
                <a:cubicBezTo>
                  <a:pt x="1214533" y="441519"/>
                  <a:pt x="1215688" y="439311"/>
                  <a:pt x="1216349" y="436545"/>
                </a:cubicBezTo>
                <a:cubicBezTo>
                  <a:pt x="1217009" y="433780"/>
                  <a:pt x="1217339" y="430333"/>
                  <a:pt x="1217339" y="426206"/>
                </a:cubicBezTo>
                <a:lnTo>
                  <a:pt x="1217339" y="370484"/>
                </a:lnTo>
                <a:lnTo>
                  <a:pt x="1228360" y="370484"/>
                </a:lnTo>
                <a:lnTo>
                  <a:pt x="1228360" y="428682"/>
                </a:lnTo>
                <a:cubicBezTo>
                  <a:pt x="1228360" y="438836"/>
                  <a:pt x="1225636" y="446203"/>
                  <a:pt x="1220187" y="450785"/>
                </a:cubicBezTo>
                <a:cubicBezTo>
                  <a:pt x="1214739" y="455367"/>
                  <a:pt x="1206608" y="457657"/>
                  <a:pt x="1195794" y="457657"/>
                </a:cubicBezTo>
                <a:cubicBezTo>
                  <a:pt x="1184980" y="457657"/>
                  <a:pt x="1176890" y="455449"/>
                  <a:pt x="1171524" y="451033"/>
                </a:cubicBezTo>
                <a:cubicBezTo>
                  <a:pt x="1166159" y="446616"/>
                  <a:pt x="1163476" y="439166"/>
                  <a:pt x="1163476" y="428682"/>
                </a:cubicBezTo>
                <a:close/>
                <a:moveTo>
                  <a:pt x="962698" y="370484"/>
                </a:moveTo>
                <a:lnTo>
                  <a:pt x="975576" y="370484"/>
                </a:lnTo>
                <a:lnTo>
                  <a:pt x="998731" y="409366"/>
                </a:lnTo>
                <a:lnTo>
                  <a:pt x="999474" y="409366"/>
                </a:lnTo>
                <a:lnTo>
                  <a:pt x="1022506" y="370484"/>
                </a:lnTo>
                <a:lnTo>
                  <a:pt x="1034764" y="370484"/>
                </a:lnTo>
                <a:lnTo>
                  <a:pt x="1004180" y="419395"/>
                </a:lnTo>
                <a:lnTo>
                  <a:pt x="1004180" y="456419"/>
                </a:lnTo>
                <a:lnTo>
                  <a:pt x="993035" y="456419"/>
                </a:lnTo>
                <a:lnTo>
                  <a:pt x="993035" y="419519"/>
                </a:lnTo>
                <a:close/>
                <a:moveTo>
                  <a:pt x="811422" y="370484"/>
                </a:moveTo>
                <a:lnTo>
                  <a:pt x="836187" y="370484"/>
                </a:lnTo>
                <a:cubicBezTo>
                  <a:pt x="842378" y="370484"/>
                  <a:pt x="848012" y="371042"/>
                  <a:pt x="853089" y="372156"/>
                </a:cubicBezTo>
                <a:cubicBezTo>
                  <a:pt x="858166" y="373271"/>
                  <a:pt x="862521" y="375396"/>
                  <a:pt x="866153" y="378533"/>
                </a:cubicBezTo>
                <a:cubicBezTo>
                  <a:pt x="869785" y="381670"/>
                  <a:pt x="872612" y="386045"/>
                  <a:pt x="874635" y="391659"/>
                </a:cubicBezTo>
                <a:cubicBezTo>
                  <a:pt x="876657" y="397272"/>
                  <a:pt x="877669" y="404536"/>
                  <a:pt x="877669" y="413452"/>
                </a:cubicBezTo>
                <a:cubicBezTo>
                  <a:pt x="877669" y="421789"/>
                  <a:pt x="876657" y="428703"/>
                  <a:pt x="874635" y="434192"/>
                </a:cubicBezTo>
                <a:cubicBezTo>
                  <a:pt x="872612" y="439682"/>
                  <a:pt x="869785" y="444078"/>
                  <a:pt x="866153" y="447380"/>
                </a:cubicBezTo>
                <a:cubicBezTo>
                  <a:pt x="862521" y="450682"/>
                  <a:pt x="858166" y="453014"/>
                  <a:pt x="853089" y="454376"/>
                </a:cubicBezTo>
                <a:cubicBezTo>
                  <a:pt x="848012" y="455738"/>
                  <a:pt x="842378" y="456419"/>
                  <a:pt x="836187" y="456419"/>
                </a:cubicBezTo>
                <a:lnTo>
                  <a:pt x="811422" y="456419"/>
                </a:lnTo>
                <a:close/>
                <a:moveTo>
                  <a:pt x="716172" y="370484"/>
                </a:moveTo>
                <a:lnTo>
                  <a:pt x="740937" y="370484"/>
                </a:lnTo>
                <a:cubicBezTo>
                  <a:pt x="747128" y="370484"/>
                  <a:pt x="752762" y="371042"/>
                  <a:pt x="757839" y="372156"/>
                </a:cubicBezTo>
                <a:cubicBezTo>
                  <a:pt x="762916" y="373271"/>
                  <a:pt x="767271" y="375396"/>
                  <a:pt x="770903" y="378533"/>
                </a:cubicBezTo>
                <a:cubicBezTo>
                  <a:pt x="774535" y="381670"/>
                  <a:pt x="777362" y="386045"/>
                  <a:pt x="779385" y="391659"/>
                </a:cubicBezTo>
                <a:cubicBezTo>
                  <a:pt x="781407" y="397272"/>
                  <a:pt x="782419" y="404536"/>
                  <a:pt x="782419" y="413452"/>
                </a:cubicBezTo>
                <a:cubicBezTo>
                  <a:pt x="782419" y="421789"/>
                  <a:pt x="781407" y="428703"/>
                  <a:pt x="779385" y="434192"/>
                </a:cubicBezTo>
                <a:cubicBezTo>
                  <a:pt x="777362" y="439682"/>
                  <a:pt x="774535" y="444078"/>
                  <a:pt x="770903" y="447380"/>
                </a:cubicBezTo>
                <a:cubicBezTo>
                  <a:pt x="767271" y="450682"/>
                  <a:pt x="762916" y="453014"/>
                  <a:pt x="757839" y="454376"/>
                </a:cubicBezTo>
                <a:cubicBezTo>
                  <a:pt x="752762" y="455738"/>
                  <a:pt x="747128" y="456419"/>
                  <a:pt x="740937" y="456419"/>
                </a:cubicBezTo>
                <a:lnTo>
                  <a:pt x="716172" y="456419"/>
                </a:lnTo>
                <a:close/>
                <a:moveTo>
                  <a:pt x="643458" y="370484"/>
                </a:moveTo>
                <a:lnTo>
                  <a:pt x="658317" y="370484"/>
                </a:lnTo>
                <a:lnTo>
                  <a:pt x="690759" y="456419"/>
                </a:lnTo>
                <a:lnTo>
                  <a:pt x="678996" y="456419"/>
                </a:lnTo>
                <a:lnTo>
                  <a:pt x="669709" y="430787"/>
                </a:lnTo>
                <a:lnTo>
                  <a:pt x="631695" y="430787"/>
                </a:lnTo>
                <a:lnTo>
                  <a:pt x="622284" y="456419"/>
                </a:lnTo>
                <a:lnTo>
                  <a:pt x="610892" y="456419"/>
                </a:lnTo>
                <a:close/>
                <a:moveTo>
                  <a:pt x="1722269" y="369246"/>
                </a:moveTo>
                <a:cubicBezTo>
                  <a:pt x="1728378" y="369246"/>
                  <a:pt x="1733744" y="369927"/>
                  <a:pt x="1738367" y="371289"/>
                </a:cubicBezTo>
                <a:cubicBezTo>
                  <a:pt x="1742989" y="372651"/>
                  <a:pt x="1746848" y="375025"/>
                  <a:pt x="1749944" y="378409"/>
                </a:cubicBezTo>
                <a:cubicBezTo>
                  <a:pt x="1753040" y="381794"/>
                  <a:pt x="1755372" y="386313"/>
                  <a:pt x="1756940" y="391968"/>
                </a:cubicBezTo>
                <a:cubicBezTo>
                  <a:pt x="1758509" y="397623"/>
                  <a:pt x="1759293" y="404784"/>
                  <a:pt x="1759293" y="413452"/>
                </a:cubicBezTo>
                <a:cubicBezTo>
                  <a:pt x="1759293" y="422120"/>
                  <a:pt x="1758509" y="429301"/>
                  <a:pt x="1756940" y="434997"/>
                </a:cubicBezTo>
                <a:cubicBezTo>
                  <a:pt x="1755372" y="440693"/>
                  <a:pt x="1753040" y="445213"/>
                  <a:pt x="1749944" y="448556"/>
                </a:cubicBezTo>
                <a:cubicBezTo>
                  <a:pt x="1746848" y="451899"/>
                  <a:pt x="1742989" y="454252"/>
                  <a:pt x="1738367" y="455614"/>
                </a:cubicBezTo>
                <a:cubicBezTo>
                  <a:pt x="1733744" y="456976"/>
                  <a:pt x="1728378" y="457657"/>
                  <a:pt x="1722269" y="457657"/>
                </a:cubicBezTo>
                <a:cubicBezTo>
                  <a:pt x="1716161" y="457657"/>
                  <a:pt x="1710815" y="456976"/>
                  <a:pt x="1706234" y="455614"/>
                </a:cubicBezTo>
                <a:cubicBezTo>
                  <a:pt x="1701652" y="454252"/>
                  <a:pt x="1697793" y="451899"/>
                  <a:pt x="1694656" y="448556"/>
                </a:cubicBezTo>
                <a:cubicBezTo>
                  <a:pt x="1691519" y="445213"/>
                  <a:pt x="1689167" y="440693"/>
                  <a:pt x="1687598" y="434997"/>
                </a:cubicBezTo>
                <a:cubicBezTo>
                  <a:pt x="1686030" y="429301"/>
                  <a:pt x="1685246" y="422120"/>
                  <a:pt x="1685246" y="413452"/>
                </a:cubicBezTo>
                <a:cubicBezTo>
                  <a:pt x="1685246" y="404784"/>
                  <a:pt x="1686030" y="397623"/>
                  <a:pt x="1687598" y="391968"/>
                </a:cubicBezTo>
                <a:cubicBezTo>
                  <a:pt x="1689167" y="386313"/>
                  <a:pt x="1691519" y="381794"/>
                  <a:pt x="1694656" y="378409"/>
                </a:cubicBezTo>
                <a:cubicBezTo>
                  <a:pt x="1697793" y="375025"/>
                  <a:pt x="1701652" y="372651"/>
                  <a:pt x="1706234" y="371289"/>
                </a:cubicBezTo>
                <a:cubicBezTo>
                  <a:pt x="1710815" y="369927"/>
                  <a:pt x="1716161" y="369246"/>
                  <a:pt x="1722269" y="369246"/>
                </a:cubicBezTo>
                <a:close/>
                <a:moveTo>
                  <a:pt x="1631477" y="369246"/>
                </a:moveTo>
                <a:cubicBezTo>
                  <a:pt x="1633458" y="369246"/>
                  <a:pt x="1635501" y="369329"/>
                  <a:pt x="1637606" y="369494"/>
                </a:cubicBezTo>
                <a:cubicBezTo>
                  <a:pt x="1639711" y="369659"/>
                  <a:pt x="1641754" y="369886"/>
                  <a:pt x="1643736" y="370175"/>
                </a:cubicBezTo>
                <a:cubicBezTo>
                  <a:pt x="1645717" y="370464"/>
                  <a:pt x="1647595" y="370815"/>
                  <a:pt x="1649370" y="371227"/>
                </a:cubicBezTo>
                <a:cubicBezTo>
                  <a:pt x="1651145" y="371640"/>
                  <a:pt x="1652651" y="372094"/>
                  <a:pt x="1653889" y="372590"/>
                </a:cubicBezTo>
                <a:lnTo>
                  <a:pt x="1653889" y="382496"/>
                </a:lnTo>
                <a:cubicBezTo>
                  <a:pt x="1651000" y="381340"/>
                  <a:pt x="1647719" y="380473"/>
                  <a:pt x="1644045" y="379895"/>
                </a:cubicBezTo>
                <a:cubicBezTo>
                  <a:pt x="1640372" y="379317"/>
                  <a:pt x="1636347" y="379028"/>
                  <a:pt x="1631972" y="379028"/>
                </a:cubicBezTo>
                <a:cubicBezTo>
                  <a:pt x="1627184" y="379028"/>
                  <a:pt x="1622912" y="379524"/>
                  <a:pt x="1619156" y="380514"/>
                </a:cubicBezTo>
                <a:cubicBezTo>
                  <a:pt x="1615400" y="381505"/>
                  <a:pt x="1612222" y="383280"/>
                  <a:pt x="1609622" y="385839"/>
                </a:cubicBezTo>
                <a:cubicBezTo>
                  <a:pt x="1607022" y="388398"/>
                  <a:pt x="1605040" y="391906"/>
                  <a:pt x="1603678" y="396364"/>
                </a:cubicBezTo>
                <a:cubicBezTo>
                  <a:pt x="1602316" y="400822"/>
                  <a:pt x="1601635" y="406518"/>
                  <a:pt x="1601635" y="413452"/>
                </a:cubicBezTo>
                <a:cubicBezTo>
                  <a:pt x="1601635" y="420799"/>
                  <a:pt x="1602275" y="426722"/>
                  <a:pt x="1603554" y="431221"/>
                </a:cubicBezTo>
                <a:cubicBezTo>
                  <a:pt x="1604834" y="435720"/>
                  <a:pt x="1606753" y="439207"/>
                  <a:pt x="1609312" y="441684"/>
                </a:cubicBezTo>
                <a:cubicBezTo>
                  <a:pt x="1611871" y="444160"/>
                  <a:pt x="1614988" y="445832"/>
                  <a:pt x="1618661" y="446699"/>
                </a:cubicBezTo>
                <a:cubicBezTo>
                  <a:pt x="1622335" y="447566"/>
                  <a:pt x="1626607" y="447999"/>
                  <a:pt x="1631477" y="447999"/>
                </a:cubicBezTo>
                <a:cubicBezTo>
                  <a:pt x="1633458" y="447999"/>
                  <a:pt x="1635790" y="447875"/>
                  <a:pt x="1638473" y="447627"/>
                </a:cubicBezTo>
                <a:cubicBezTo>
                  <a:pt x="1641156" y="447380"/>
                  <a:pt x="1643488" y="446967"/>
                  <a:pt x="1645469" y="446389"/>
                </a:cubicBezTo>
                <a:lnTo>
                  <a:pt x="1645469" y="419767"/>
                </a:lnTo>
                <a:lnTo>
                  <a:pt x="1628258" y="419767"/>
                </a:lnTo>
                <a:lnTo>
                  <a:pt x="1628258" y="410356"/>
                </a:lnTo>
                <a:lnTo>
                  <a:pt x="1656118" y="410356"/>
                </a:lnTo>
                <a:lnTo>
                  <a:pt x="1656118" y="454066"/>
                </a:lnTo>
                <a:cubicBezTo>
                  <a:pt x="1652981" y="455057"/>
                  <a:pt x="1649246" y="455903"/>
                  <a:pt x="1644912" y="456605"/>
                </a:cubicBezTo>
                <a:cubicBezTo>
                  <a:pt x="1640578" y="457306"/>
                  <a:pt x="1635687" y="457657"/>
                  <a:pt x="1630239" y="457657"/>
                </a:cubicBezTo>
                <a:cubicBezTo>
                  <a:pt x="1623965" y="457657"/>
                  <a:pt x="1618352" y="457038"/>
                  <a:pt x="1613398" y="455800"/>
                </a:cubicBezTo>
                <a:cubicBezTo>
                  <a:pt x="1608446" y="454562"/>
                  <a:pt x="1604235" y="452312"/>
                  <a:pt x="1600768" y="449051"/>
                </a:cubicBezTo>
                <a:cubicBezTo>
                  <a:pt x="1597301" y="445791"/>
                  <a:pt x="1594639" y="441292"/>
                  <a:pt x="1592782" y="435555"/>
                </a:cubicBezTo>
                <a:cubicBezTo>
                  <a:pt x="1590924" y="429817"/>
                  <a:pt x="1589996" y="422450"/>
                  <a:pt x="1589996" y="413452"/>
                </a:cubicBezTo>
                <a:cubicBezTo>
                  <a:pt x="1589996" y="405197"/>
                  <a:pt x="1590945" y="398242"/>
                  <a:pt x="1592844" y="392587"/>
                </a:cubicBezTo>
                <a:cubicBezTo>
                  <a:pt x="1594742" y="386933"/>
                  <a:pt x="1597466" y="382372"/>
                  <a:pt x="1601016" y="378905"/>
                </a:cubicBezTo>
                <a:cubicBezTo>
                  <a:pt x="1604566" y="375437"/>
                  <a:pt x="1608920" y="372961"/>
                  <a:pt x="1614080" y="371475"/>
                </a:cubicBezTo>
                <a:cubicBezTo>
                  <a:pt x="1619239" y="369989"/>
                  <a:pt x="1625038" y="369246"/>
                  <a:pt x="1631477" y="369246"/>
                </a:cubicBezTo>
                <a:close/>
                <a:moveTo>
                  <a:pt x="1522244" y="369246"/>
                </a:moveTo>
                <a:cubicBezTo>
                  <a:pt x="1528353" y="369246"/>
                  <a:pt x="1533719" y="369927"/>
                  <a:pt x="1538342" y="371289"/>
                </a:cubicBezTo>
                <a:cubicBezTo>
                  <a:pt x="1542964" y="372651"/>
                  <a:pt x="1546824" y="375025"/>
                  <a:pt x="1549919" y="378409"/>
                </a:cubicBezTo>
                <a:cubicBezTo>
                  <a:pt x="1553015" y="381794"/>
                  <a:pt x="1555347" y="386313"/>
                  <a:pt x="1556915" y="391968"/>
                </a:cubicBezTo>
                <a:cubicBezTo>
                  <a:pt x="1558484" y="397623"/>
                  <a:pt x="1559268" y="404784"/>
                  <a:pt x="1559268" y="413452"/>
                </a:cubicBezTo>
                <a:cubicBezTo>
                  <a:pt x="1559268" y="422120"/>
                  <a:pt x="1558484" y="429301"/>
                  <a:pt x="1556915" y="434997"/>
                </a:cubicBezTo>
                <a:cubicBezTo>
                  <a:pt x="1555347" y="440693"/>
                  <a:pt x="1553015" y="445213"/>
                  <a:pt x="1549919" y="448556"/>
                </a:cubicBezTo>
                <a:cubicBezTo>
                  <a:pt x="1546824" y="451899"/>
                  <a:pt x="1542964" y="454252"/>
                  <a:pt x="1538342" y="455614"/>
                </a:cubicBezTo>
                <a:cubicBezTo>
                  <a:pt x="1533719" y="456976"/>
                  <a:pt x="1528353" y="457657"/>
                  <a:pt x="1522244" y="457657"/>
                </a:cubicBezTo>
                <a:cubicBezTo>
                  <a:pt x="1516136" y="457657"/>
                  <a:pt x="1510791" y="456976"/>
                  <a:pt x="1506209" y="455614"/>
                </a:cubicBezTo>
                <a:cubicBezTo>
                  <a:pt x="1501627" y="454252"/>
                  <a:pt x="1497768" y="451899"/>
                  <a:pt x="1494631" y="448556"/>
                </a:cubicBezTo>
                <a:cubicBezTo>
                  <a:pt x="1491494" y="445213"/>
                  <a:pt x="1489142" y="440693"/>
                  <a:pt x="1487573" y="434997"/>
                </a:cubicBezTo>
                <a:cubicBezTo>
                  <a:pt x="1486005" y="429301"/>
                  <a:pt x="1485221" y="422120"/>
                  <a:pt x="1485221" y="413452"/>
                </a:cubicBezTo>
                <a:cubicBezTo>
                  <a:pt x="1485221" y="404784"/>
                  <a:pt x="1486005" y="397623"/>
                  <a:pt x="1487573" y="391968"/>
                </a:cubicBezTo>
                <a:cubicBezTo>
                  <a:pt x="1489142" y="386313"/>
                  <a:pt x="1491494" y="381794"/>
                  <a:pt x="1494631" y="378409"/>
                </a:cubicBezTo>
                <a:cubicBezTo>
                  <a:pt x="1497768" y="375025"/>
                  <a:pt x="1501627" y="372651"/>
                  <a:pt x="1506209" y="371289"/>
                </a:cubicBezTo>
                <a:cubicBezTo>
                  <a:pt x="1510791" y="369927"/>
                  <a:pt x="1516136" y="369246"/>
                  <a:pt x="1522244" y="369246"/>
                </a:cubicBezTo>
                <a:close/>
                <a:moveTo>
                  <a:pt x="1093619" y="369246"/>
                </a:moveTo>
                <a:cubicBezTo>
                  <a:pt x="1099728" y="369246"/>
                  <a:pt x="1105094" y="369927"/>
                  <a:pt x="1109717" y="371289"/>
                </a:cubicBezTo>
                <a:cubicBezTo>
                  <a:pt x="1114339" y="372651"/>
                  <a:pt x="1118199" y="375025"/>
                  <a:pt x="1121294" y="378409"/>
                </a:cubicBezTo>
                <a:cubicBezTo>
                  <a:pt x="1124390" y="381794"/>
                  <a:pt x="1126722" y="386313"/>
                  <a:pt x="1128290" y="391968"/>
                </a:cubicBezTo>
                <a:cubicBezTo>
                  <a:pt x="1129859" y="397623"/>
                  <a:pt x="1130643" y="404784"/>
                  <a:pt x="1130643" y="413452"/>
                </a:cubicBezTo>
                <a:cubicBezTo>
                  <a:pt x="1130643" y="422120"/>
                  <a:pt x="1129859" y="429301"/>
                  <a:pt x="1128290" y="434997"/>
                </a:cubicBezTo>
                <a:cubicBezTo>
                  <a:pt x="1126722" y="440693"/>
                  <a:pt x="1124390" y="445213"/>
                  <a:pt x="1121294" y="448556"/>
                </a:cubicBezTo>
                <a:cubicBezTo>
                  <a:pt x="1118199" y="451899"/>
                  <a:pt x="1114339" y="454252"/>
                  <a:pt x="1109717" y="455614"/>
                </a:cubicBezTo>
                <a:cubicBezTo>
                  <a:pt x="1105094" y="456976"/>
                  <a:pt x="1099728" y="457657"/>
                  <a:pt x="1093619" y="457657"/>
                </a:cubicBezTo>
                <a:cubicBezTo>
                  <a:pt x="1087511" y="457657"/>
                  <a:pt x="1082165" y="456976"/>
                  <a:pt x="1077584" y="455614"/>
                </a:cubicBezTo>
                <a:cubicBezTo>
                  <a:pt x="1073002" y="454252"/>
                  <a:pt x="1069143" y="451899"/>
                  <a:pt x="1066006" y="448556"/>
                </a:cubicBezTo>
                <a:cubicBezTo>
                  <a:pt x="1062869" y="445213"/>
                  <a:pt x="1060517" y="440693"/>
                  <a:pt x="1058948" y="434997"/>
                </a:cubicBezTo>
                <a:cubicBezTo>
                  <a:pt x="1057380" y="429301"/>
                  <a:pt x="1056596" y="422120"/>
                  <a:pt x="1056596" y="413452"/>
                </a:cubicBezTo>
                <a:cubicBezTo>
                  <a:pt x="1056596" y="404784"/>
                  <a:pt x="1057380" y="397623"/>
                  <a:pt x="1058948" y="391968"/>
                </a:cubicBezTo>
                <a:cubicBezTo>
                  <a:pt x="1060517" y="386313"/>
                  <a:pt x="1062869" y="381794"/>
                  <a:pt x="1066006" y="378409"/>
                </a:cubicBezTo>
                <a:cubicBezTo>
                  <a:pt x="1069143" y="375025"/>
                  <a:pt x="1073002" y="372651"/>
                  <a:pt x="1077584" y="371289"/>
                </a:cubicBezTo>
                <a:cubicBezTo>
                  <a:pt x="1082165" y="369927"/>
                  <a:pt x="1087511" y="369246"/>
                  <a:pt x="1093619" y="369246"/>
                </a:cubicBezTo>
                <a:close/>
                <a:moveTo>
                  <a:pt x="184597" y="178247"/>
                </a:moveTo>
                <a:lnTo>
                  <a:pt x="184597" y="300640"/>
                </a:lnTo>
                <a:lnTo>
                  <a:pt x="245794" y="300641"/>
                </a:lnTo>
                <a:cubicBezTo>
                  <a:pt x="279592" y="300641"/>
                  <a:pt x="306991" y="273242"/>
                  <a:pt x="306991" y="239444"/>
                </a:cubicBezTo>
                <a:cubicBezTo>
                  <a:pt x="306991" y="205646"/>
                  <a:pt x="279592" y="178247"/>
                  <a:pt x="245794" y="178247"/>
                </a:cubicBezTo>
                <a:close/>
                <a:moveTo>
                  <a:pt x="239444" y="83694"/>
                </a:moveTo>
                <a:lnTo>
                  <a:pt x="284145" y="131523"/>
                </a:lnTo>
                <a:lnTo>
                  <a:pt x="349575" y="129312"/>
                </a:lnTo>
                <a:lnTo>
                  <a:pt x="347364" y="194742"/>
                </a:lnTo>
                <a:lnTo>
                  <a:pt x="395193" y="239444"/>
                </a:lnTo>
                <a:lnTo>
                  <a:pt x="347364" y="284145"/>
                </a:lnTo>
                <a:lnTo>
                  <a:pt x="349575" y="349575"/>
                </a:lnTo>
                <a:lnTo>
                  <a:pt x="284145" y="347364"/>
                </a:lnTo>
                <a:lnTo>
                  <a:pt x="239444" y="395193"/>
                </a:lnTo>
                <a:lnTo>
                  <a:pt x="194742" y="347364"/>
                </a:lnTo>
                <a:lnTo>
                  <a:pt x="129312" y="349575"/>
                </a:lnTo>
                <a:lnTo>
                  <a:pt x="131523" y="284145"/>
                </a:lnTo>
                <a:lnTo>
                  <a:pt x="83694" y="239444"/>
                </a:lnTo>
                <a:lnTo>
                  <a:pt x="131523" y="194742"/>
                </a:lnTo>
                <a:lnTo>
                  <a:pt x="129312" y="129312"/>
                </a:lnTo>
                <a:lnTo>
                  <a:pt x="194742" y="131523"/>
                </a:lnTo>
                <a:close/>
                <a:moveTo>
                  <a:pt x="2066246" y="48339"/>
                </a:moveTo>
                <a:cubicBezTo>
                  <a:pt x="2055476" y="48339"/>
                  <a:pt x="2046637" y="49762"/>
                  <a:pt x="2039728" y="52606"/>
                </a:cubicBezTo>
                <a:cubicBezTo>
                  <a:pt x="2032819" y="55451"/>
                  <a:pt x="2027434" y="59922"/>
                  <a:pt x="2023574" y="66018"/>
                </a:cubicBezTo>
                <a:cubicBezTo>
                  <a:pt x="2019713" y="72114"/>
                  <a:pt x="2017071" y="79988"/>
                  <a:pt x="2015649" y="89640"/>
                </a:cubicBezTo>
                <a:cubicBezTo>
                  <a:pt x="2014226" y="99292"/>
                  <a:pt x="2013515" y="110823"/>
                  <a:pt x="2013515" y="124234"/>
                </a:cubicBezTo>
                <a:cubicBezTo>
                  <a:pt x="2013515" y="138052"/>
                  <a:pt x="2014226" y="149736"/>
                  <a:pt x="2015649" y="159286"/>
                </a:cubicBezTo>
                <a:cubicBezTo>
                  <a:pt x="2017071" y="168837"/>
                  <a:pt x="2019713" y="176558"/>
                  <a:pt x="2023574" y="182451"/>
                </a:cubicBezTo>
                <a:cubicBezTo>
                  <a:pt x="2027434" y="188344"/>
                  <a:pt x="2032819" y="192662"/>
                  <a:pt x="2039728" y="195405"/>
                </a:cubicBezTo>
                <a:cubicBezTo>
                  <a:pt x="2046637" y="198148"/>
                  <a:pt x="2055476" y="199520"/>
                  <a:pt x="2066246" y="199520"/>
                </a:cubicBezTo>
                <a:cubicBezTo>
                  <a:pt x="2077015" y="199520"/>
                  <a:pt x="2085804" y="198148"/>
                  <a:pt x="2092611" y="195405"/>
                </a:cubicBezTo>
                <a:cubicBezTo>
                  <a:pt x="2099418" y="192662"/>
                  <a:pt x="2104752" y="188344"/>
                  <a:pt x="2108613" y="182451"/>
                </a:cubicBezTo>
                <a:cubicBezTo>
                  <a:pt x="2112474" y="176558"/>
                  <a:pt x="2115115" y="168837"/>
                  <a:pt x="2116538" y="159286"/>
                </a:cubicBezTo>
                <a:cubicBezTo>
                  <a:pt x="2117960" y="149736"/>
                  <a:pt x="2118671" y="138052"/>
                  <a:pt x="2118671" y="124234"/>
                </a:cubicBezTo>
                <a:cubicBezTo>
                  <a:pt x="2118671" y="110823"/>
                  <a:pt x="2117960" y="99292"/>
                  <a:pt x="2116538" y="89640"/>
                </a:cubicBezTo>
                <a:cubicBezTo>
                  <a:pt x="2115115" y="79988"/>
                  <a:pt x="2112474" y="72114"/>
                  <a:pt x="2108613" y="66018"/>
                </a:cubicBezTo>
                <a:cubicBezTo>
                  <a:pt x="2104752" y="59922"/>
                  <a:pt x="2099418" y="55451"/>
                  <a:pt x="2092611" y="52606"/>
                </a:cubicBezTo>
                <a:cubicBezTo>
                  <a:pt x="2085804" y="49762"/>
                  <a:pt x="2077015" y="48339"/>
                  <a:pt x="2066246" y="48339"/>
                </a:cubicBezTo>
                <a:close/>
                <a:moveTo>
                  <a:pt x="1561421" y="48339"/>
                </a:moveTo>
                <a:cubicBezTo>
                  <a:pt x="1550651" y="48339"/>
                  <a:pt x="1541812" y="49762"/>
                  <a:pt x="1534903" y="52606"/>
                </a:cubicBezTo>
                <a:cubicBezTo>
                  <a:pt x="1527994" y="55451"/>
                  <a:pt x="1522609" y="59922"/>
                  <a:pt x="1518749" y="66018"/>
                </a:cubicBezTo>
                <a:cubicBezTo>
                  <a:pt x="1514888" y="72114"/>
                  <a:pt x="1512246" y="79988"/>
                  <a:pt x="1510824" y="89640"/>
                </a:cubicBezTo>
                <a:cubicBezTo>
                  <a:pt x="1509401" y="99292"/>
                  <a:pt x="1508690" y="110823"/>
                  <a:pt x="1508690" y="124234"/>
                </a:cubicBezTo>
                <a:cubicBezTo>
                  <a:pt x="1508690" y="138052"/>
                  <a:pt x="1509401" y="149736"/>
                  <a:pt x="1510824" y="159286"/>
                </a:cubicBezTo>
                <a:cubicBezTo>
                  <a:pt x="1512246" y="168837"/>
                  <a:pt x="1514888" y="176558"/>
                  <a:pt x="1518749" y="182451"/>
                </a:cubicBezTo>
                <a:cubicBezTo>
                  <a:pt x="1522609" y="188344"/>
                  <a:pt x="1527994" y="192662"/>
                  <a:pt x="1534903" y="195405"/>
                </a:cubicBezTo>
                <a:cubicBezTo>
                  <a:pt x="1541812" y="198148"/>
                  <a:pt x="1550651" y="199520"/>
                  <a:pt x="1561421" y="199520"/>
                </a:cubicBezTo>
                <a:cubicBezTo>
                  <a:pt x="1572190" y="199520"/>
                  <a:pt x="1580979" y="198148"/>
                  <a:pt x="1587786" y="195405"/>
                </a:cubicBezTo>
                <a:cubicBezTo>
                  <a:pt x="1594593" y="192662"/>
                  <a:pt x="1599927" y="188344"/>
                  <a:pt x="1603788" y="182451"/>
                </a:cubicBezTo>
                <a:cubicBezTo>
                  <a:pt x="1607649" y="176558"/>
                  <a:pt x="1610290" y="168837"/>
                  <a:pt x="1611713" y="159286"/>
                </a:cubicBezTo>
                <a:cubicBezTo>
                  <a:pt x="1613135" y="149736"/>
                  <a:pt x="1613846" y="138052"/>
                  <a:pt x="1613846" y="124234"/>
                </a:cubicBezTo>
                <a:cubicBezTo>
                  <a:pt x="1613846" y="110823"/>
                  <a:pt x="1613135" y="99292"/>
                  <a:pt x="1611713" y="89640"/>
                </a:cubicBezTo>
                <a:cubicBezTo>
                  <a:pt x="1610290" y="79988"/>
                  <a:pt x="1607649" y="72114"/>
                  <a:pt x="1603788" y="66018"/>
                </a:cubicBezTo>
                <a:cubicBezTo>
                  <a:pt x="1599927" y="59922"/>
                  <a:pt x="1594593" y="55451"/>
                  <a:pt x="1587786" y="52606"/>
                </a:cubicBezTo>
                <a:cubicBezTo>
                  <a:pt x="1580979" y="49762"/>
                  <a:pt x="1572190" y="48339"/>
                  <a:pt x="1561421" y="48339"/>
                </a:cubicBezTo>
                <a:close/>
                <a:moveTo>
                  <a:pt x="239443" y="26641"/>
                </a:moveTo>
                <a:cubicBezTo>
                  <a:pt x="121915" y="26641"/>
                  <a:pt x="26640" y="121916"/>
                  <a:pt x="26640" y="239444"/>
                </a:cubicBezTo>
                <a:cubicBezTo>
                  <a:pt x="26640" y="356972"/>
                  <a:pt x="121915" y="452247"/>
                  <a:pt x="239443" y="452247"/>
                </a:cubicBezTo>
                <a:cubicBezTo>
                  <a:pt x="356971" y="452247"/>
                  <a:pt x="452246" y="356972"/>
                  <a:pt x="452246" y="239444"/>
                </a:cubicBezTo>
                <a:cubicBezTo>
                  <a:pt x="452246" y="121916"/>
                  <a:pt x="356971" y="26641"/>
                  <a:pt x="239443" y="26641"/>
                </a:cubicBezTo>
                <a:close/>
                <a:moveTo>
                  <a:pt x="1282224" y="18469"/>
                </a:moveTo>
                <a:lnTo>
                  <a:pt x="1322153" y="18469"/>
                </a:lnTo>
                <a:lnTo>
                  <a:pt x="1322153" y="194948"/>
                </a:lnTo>
                <a:lnTo>
                  <a:pt x="1409021" y="194948"/>
                </a:lnTo>
                <a:lnTo>
                  <a:pt x="1409021" y="230000"/>
                </a:lnTo>
                <a:lnTo>
                  <a:pt x="1282224" y="230000"/>
                </a:lnTo>
                <a:close/>
                <a:moveTo>
                  <a:pt x="1082199" y="18469"/>
                </a:moveTo>
                <a:lnTo>
                  <a:pt x="1207472" y="18469"/>
                </a:lnTo>
                <a:lnTo>
                  <a:pt x="1207472" y="53216"/>
                </a:lnTo>
                <a:lnTo>
                  <a:pt x="1122128" y="53216"/>
                </a:lnTo>
                <a:lnTo>
                  <a:pt x="1122128" y="104422"/>
                </a:lnTo>
                <a:lnTo>
                  <a:pt x="1201376" y="104422"/>
                </a:lnTo>
                <a:lnTo>
                  <a:pt x="1201376" y="137646"/>
                </a:lnTo>
                <a:lnTo>
                  <a:pt x="1122128" y="137646"/>
                </a:lnTo>
                <a:lnTo>
                  <a:pt x="1122128" y="194948"/>
                </a:lnTo>
                <a:lnTo>
                  <a:pt x="1212958" y="194948"/>
                </a:lnTo>
                <a:lnTo>
                  <a:pt x="1212958" y="230000"/>
                </a:lnTo>
                <a:lnTo>
                  <a:pt x="1082199" y="230000"/>
                </a:lnTo>
                <a:close/>
                <a:moveTo>
                  <a:pt x="825024" y="18469"/>
                </a:moveTo>
                <a:lnTo>
                  <a:pt x="864953" y="18469"/>
                </a:lnTo>
                <a:lnTo>
                  <a:pt x="864953" y="100155"/>
                </a:lnTo>
                <a:lnTo>
                  <a:pt x="955478" y="100155"/>
                </a:lnTo>
                <a:lnTo>
                  <a:pt x="955478" y="18469"/>
                </a:lnTo>
                <a:lnTo>
                  <a:pt x="995407" y="18469"/>
                </a:lnTo>
                <a:lnTo>
                  <a:pt x="995407" y="230000"/>
                </a:lnTo>
                <a:lnTo>
                  <a:pt x="955478" y="230000"/>
                </a:lnTo>
                <a:lnTo>
                  <a:pt x="955478" y="133378"/>
                </a:lnTo>
                <a:lnTo>
                  <a:pt x="864953" y="133378"/>
                </a:lnTo>
                <a:lnTo>
                  <a:pt x="864953" y="230000"/>
                </a:lnTo>
                <a:lnTo>
                  <a:pt x="825024" y="230000"/>
                </a:lnTo>
                <a:close/>
                <a:moveTo>
                  <a:pt x="615017" y="18469"/>
                </a:moveTo>
                <a:lnTo>
                  <a:pt x="769855" y="18469"/>
                </a:lnTo>
                <a:lnTo>
                  <a:pt x="769855" y="53521"/>
                </a:lnTo>
                <a:lnTo>
                  <a:pt x="712248" y="53521"/>
                </a:lnTo>
                <a:lnTo>
                  <a:pt x="712248" y="230000"/>
                </a:lnTo>
                <a:lnTo>
                  <a:pt x="672319" y="230000"/>
                </a:lnTo>
                <a:lnTo>
                  <a:pt x="672319" y="53521"/>
                </a:lnTo>
                <a:lnTo>
                  <a:pt x="615017" y="53521"/>
                </a:lnTo>
                <a:close/>
                <a:moveTo>
                  <a:pt x="2066246" y="15421"/>
                </a:moveTo>
                <a:cubicBezTo>
                  <a:pt x="2081486" y="15421"/>
                  <a:pt x="2094948" y="17097"/>
                  <a:pt x="2106632" y="20450"/>
                </a:cubicBezTo>
                <a:cubicBezTo>
                  <a:pt x="2118316" y="23803"/>
                  <a:pt x="2128171" y="29594"/>
                  <a:pt x="2136197" y="37824"/>
                </a:cubicBezTo>
                <a:cubicBezTo>
                  <a:pt x="2144224" y="46053"/>
                  <a:pt x="2150269" y="57178"/>
                  <a:pt x="2154333" y="71199"/>
                </a:cubicBezTo>
                <a:cubicBezTo>
                  <a:pt x="2158397" y="85220"/>
                  <a:pt x="2160429" y="102898"/>
                  <a:pt x="2160429" y="124234"/>
                </a:cubicBezTo>
                <a:cubicBezTo>
                  <a:pt x="2160429" y="145774"/>
                  <a:pt x="2158397" y="163554"/>
                  <a:pt x="2154333" y="177574"/>
                </a:cubicBezTo>
                <a:cubicBezTo>
                  <a:pt x="2150269" y="191595"/>
                  <a:pt x="2144224" y="202720"/>
                  <a:pt x="2136197" y="210950"/>
                </a:cubicBezTo>
                <a:cubicBezTo>
                  <a:pt x="2128171" y="219180"/>
                  <a:pt x="2118316" y="224920"/>
                  <a:pt x="2106632" y="228171"/>
                </a:cubicBezTo>
                <a:cubicBezTo>
                  <a:pt x="2094948" y="231422"/>
                  <a:pt x="2081486" y="233048"/>
                  <a:pt x="2066246" y="233048"/>
                </a:cubicBezTo>
                <a:cubicBezTo>
                  <a:pt x="2051006" y="233048"/>
                  <a:pt x="2037493" y="231422"/>
                  <a:pt x="2025707" y="228171"/>
                </a:cubicBezTo>
                <a:cubicBezTo>
                  <a:pt x="2013922" y="224920"/>
                  <a:pt x="2004066" y="219180"/>
                  <a:pt x="1996142" y="210950"/>
                </a:cubicBezTo>
                <a:cubicBezTo>
                  <a:pt x="1988217" y="202720"/>
                  <a:pt x="1982172" y="191595"/>
                  <a:pt x="1978006" y="177574"/>
                </a:cubicBezTo>
                <a:cubicBezTo>
                  <a:pt x="1973840" y="163554"/>
                  <a:pt x="1971758" y="145774"/>
                  <a:pt x="1971758" y="124234"/>
                </a:cubicBezTo>
                <a:cubicBezTo>
                  <a:pt x="1971758" y="102898"/>
                  <a:pt x="1973840" y="85220"/>
                  <a:pt x="1978006" y="71199"/>
                </a:cubicBezTo>
                <a:cubicBezTo>
                  <a:pt x="1982172" y="57178"/>
                  <a:pt x="1988217" y="46053"/>
                  <a:pt x="1996142" y="37824"/>
                </a:cubicBezTo>
                <a:cubicBezTo>
                  <a:pt x="2004066" y="29594"/>
                  <a:pt x="2013922" y="23803"/>
                  <a:pt x="2025707" y="20450"/>
                </a:cubicBezTo>
                <a:cubicBezTo>
                  <a:pt x="2037493" y="17097"/>
                  <a:pt x="2051006" y="15421"/>
                  <a:pt x="2066246" y="15421"/>
                </a:cubicBezTo>
                <a:close/>
                <a:moveTo>
                  <a:pt x="1838179" y="15421"/>
                </a:moveTo>
                <a:cubicBezTo>
                  <a:pt x="1843056" y="15421"/>
                  <a:pt x="1848136" y="15624"/>
                  <a:pt x="1853419" y="16030"/>
                </a:cubicBezTo>
                <a:cubicBezTo>
                  <a:pt x="1858702" y="16437"/>
                  <a:pt x="1863884" y="16945"/>
                  <a:pt x="1868964" y="17554"/>
                </a:cubicBezTo>
                <a:cubicBezTo>
                  <a:pt x="1874044" y="18164"/>
                  <a:pt x="1878768" y="18926"/>
                  <a:pt x="1883137" y="19840"/>
                </a:cubicBezTo>
                <a:cubicBezTo>
                  <a:pt x="1887506" y="20755"/>
                  <a:pt x="1891214" y="21822"/>
                  <a:pt x="1894262" y="23041"/>
                </a:cubicBezTo>
                <a:lnTo>
                  <a:pt x="1894262" y="58398"/>
                </a:lnTo>
                <a:cubicBezTo>
                  <a:pt x="1886541" y="55553"/>
                  <a:pt x="1878159" y="53419"/>
                  <a:pt x="1869116" y="51997"/>
                </a:cubicBezTo>
                <a:cubicBezTo>
                  <a:pt x="1860074" y="50574"/>
                  <a:pt x="1850676" y="49863"/>
                  <a:pt x="1840922" y="49863"/>
                </a:cubicBezTo>
                <a:cubicBezTo>
                  <a:pt x="1830153" y="49863"/>
                  <a:pt x="1820755" y="50981"/>
                  <a:pt x="1812728" y="53216"/>
                </a:cubicBezTo>
                <a:cubicBezTo>
                  <a:pt x="1804702" y="55451"/>
                  <a:pt x="1797996" y="59414"/>
                  <a:pt x="1792611" y="65103"/>
                </a:cubicBezTo>
                <a:cubicBezTo>
                  <a:pt x="1787227" y="70793"/>
                  <a:pt x="1783213" y="78413"/>
                  <a:pt x="1780572" y="87963"/>
                </a:cubicBezTo>
                <a:cubicBezTo>
                  <a:pt x="1777930" y="97514"/>
                  <a:pt x="1776609" y="109604"/>
                  <a:pt x="1776609" y="124234"/>
                </a:cubicBezTo>
                <a:cubicBezTo>
                  <a:pt x="1776609" y="139678"/>
                  <a:pt x="1777829" y="152276"/>
                  <a:pt x="1780267" y="162030"/>
                </a:cubicBezTo>
                <a:cubicBezTo>
                  <a:pt x="1782705" y="171783"/>
                  <a:pt x="1786465" y="179403"/>
                  <a:pt x="1791545" y="184890"/>
                </a:cubicBezTo>
                <a:cubicBezTo>
                  <a:pt x="1796625" y="190376"/>
                  <a:pt x="1803076" y="194135"/>
                  <a:pt x="1810899" y="196167"/>
                </a:cubicBezTo>
                <a:cubicBezTo>
                  <a:pt x="1818723" y="198199"/>
                  <a:pt x="1828121" y="199215"/>
                  <a:pt x="1839093" y="199215"/>
                </a:cubicBezTo>
                <a:cubicBezTo>
                  <a:pt x="1843767" y="199215"/>
                  <a:pt x="1848390" y="199063"/>
                  <a:pt x="1852962" y="198758"/>
                </a:cubicBezTo>
                <a:cubicBezTo>
                  <a:pt x="1857534" y="198453"/>
                  <a:pt x="1861750" y="197793"/>
                  <a:pt x="1865611" y="196777"/>
                </a:cubicBezTo>
                <a:lnTo>
                  <a:pt x="1865611" y="144351"/>
                </a:lnTo>
                <a:lnTo>
                  <a:pt x="1827511" y="144351"/>
                </a:lnTo>
                <a:lnTo>
                  <a:pt x="1827511" y="110823"/>
                </a:lnTo>
                <a:lnTo>
                  <a:pt x="1903101" y="110823"/>
                </a:lnTo>
                <a:lnTo>
                  <a:pt x="1903101" y="223904"/>
                </a:lnTo>
                <a:cubicBezTo>
                  <a:pt x="1895177" y="226342"/>
                  <a:pt x="1885321" y="228476"/>
                  <a:pt x="1873536" y="230305"/>
                </a:cubicBezTo>
                <a:cubicBezTo>
                  <a:pt x="1861750" y="232134"/>
                  <a:pt x="1849253" y="233048"/>
                  <a:pt x="1836045" y="233048"/>
                </a:cubicBezTo>
                <a:cubicBezTo>
                  <a:pt x="1819993" y="233048"/>
                  <a:pt x="1805667" y="231524"/>
                  <a:pt x="1793069" y="228476"/>
                </a:cubicBezTo>
                <a:cubicBezTo>
                  <a:pt x="1780470" y="225428"/>
                  <a:pt x="1769751" y="219891"/>
                  <a:pt x="1760912" y="211864"/>
                </a:cubicBezTo>
                <a:cubicBezTo>
                  <a:pt x="1752073" y="203838"/>
                  <a:pt x="1745317" y="192764"/>
                  <a:pt x="1740643" y="178641"/>
                </a:cubicBezTo>
                <a:cubicBezTo>
                  <a:pt x="1735969" y="164519"/>
                  <a:pt x="1733633" y="146383"/>
                  <a:pt x="1733633" y="124234"/>
                </a:cubicBezTo>
                <a:cubicBezTo>
                  <a:pt x="1733633" y="103914"/>
                  <a:pt x="1736020" y="86795"/>
                  <a:pt x="1740795" y="72876"/>
                </a:cubicBezTo>
                <a:cubicBezTo>
                  <a:pt x="1745571" y="58956"/>
                  <a:pt x="1752479" y="47730"/>
                  <a:pt x="1761522" y="39195"/>
                </a:cubicBezTo>
                <a:cubicBezTo>
                  <a:pt x="1770564" y="30661"/>
                  <a:pt x="1781537" y="24565"/>
                  <a:pt x="1794440" y="20907"/>
                </a:cubicBezTo>
                <a:cubicBezTo>
                  <a:pt x="1807343" y="17250"/>
                  <a:pt x="1821923" y="15421"/>
                  <a:pt x="1838179" y="15421"/>
                </a:cubicBezTo>
                <a:close/>
                <a:moveTo>
                  <a:pt x="1561421" y="15421"/>
                </a:moveTo>
                <a:cubicBezTo>
                  <a:pt x="1576661" y="15421"/>
                  <a:pt x="1590123" y="17097"/>
                  <a:pt x="1601807" y="20450"/>
                </a:cubicBezTo>
                <a:cubicBezTo>
                  <a:pt x="1613491" y="23803"/>
                  <a:pt x="1623346" y="29594"/>
                  <a:pt x="1631372" y="37824"/>
                </a:cubicBezTo>
                <a:cubicBezTo>
                  <a:pt x="1639399" y="46053"/>
                  <a:pt x="1645444" y="57178"/>
                  <a:pt x="1649508" y="71199"/>
                </a:cubicBezTo>
                <a:cubicBezTo>
                  <a:pt x="1653572" y="85220"/>
                  <a:pt x="1655604" y="102898"/>
                  <a:pt x="1655604" y="124234"/>
                </a:cubicBezTo>
                <a:cubicBezTo>
                  <a:pt x="1655604" y="145774"/>
                  <a:pt x="1653572" y="163554"/>
                  <a:pt x="1649508" y="177574"/>
                </a:cubicBezTo>
                <a:cubicBezTo>
                  <a:pt x="1645444" y="191595"/>
                  <a:pt x="1639399" y="202720"/>
                  <a:pt x="1631372" y="210950"/>
                </a:cubicBezTo>
                <a:cubicBezTo>
                  <a:pt x="1623346" y="219180"/>
                  <a:pt x="1613491" y="224920"/>
                  <a:pt x="1601807" y="228171"/>
                </a:cubicBezTo>
                <a:cubicBezTo>
                  <a:pt x="1590123" y="231422"/>
                  <a:pt x="1576661" y="233048"/>
                  <a:pt x="1561421" y="233048"/>
                </a:cubicBezTo>
                <a:cubicBezTo>
                  <a:pt x="1546181" y="233048"/>
                  <a:pt x="1532668" y="231422"/>
                  <a:pt x="1520882" y="228171"/>
                </a:cubicBezTo>
                <a:cubicBezTo>
                  <a:pt x="1509097" y="224920"/>
                  <a:pt x="1499241" y="219180"/>
                  <a:pt x="1491317" y="210950"/>
                </a:cubicBezTo>
                <a:cubicBezTo>
                  <a:pt x="1483392" y="202720"/>
                  <a:pt x="1477347" y="191595"/>
                  <a:pt x="1473181" y="177574"/>
                </a:cubicBezTo>
                <a:cubicBezTo>
                  <a:pt x="1469015" y="163554"/>
                  <a:pt x="1466933" y="145774"/>
                  <a:pt x="1466933" y="124234"/>
                </a:cubicBezTo>
                <a:cubicBezTo>
                  <a:pt x="1466933" y="102898"/>
                  <a:pt x="1469015" y="85220"/>
                  <a:pt x="1473181" y="71199"/>
                </a:cubicBezTo>
                <a:cubicBezTo>
                  <a:pt x="1477347" y="57178"/>
                  <a:pt x="1483392" y="46053"/>
                  <a:pt x="1491317" y="37824"/>
                </a:cubicBezTo>
                <a:cubicBezTo>
                  <a:pt x="1499241" y="29594"/>
                  <a:pt x="1509097" y="23803"/>
                  <a:pt x="1520882" y="20450"/>
                </a:cubicBezTo>
                <a:cubicBezTo>
                  <a:pt x="1532668" y="17097"/>
                  <a:pt x="1546181" y="15421"/>
                  <a:pt x="1561421" y="15421"/>
                </a:cubicBezTo>
                <a:close/>
                <a:moveTo>
                  <a:pt x="239444" y="0"/>
                </a:moveTo>
                <a:cubicBezTo>
                  <a:pt x="371685" y="0"/>
                  <a:pt x="478888" y="107203"/>
                  <a:pt x="478888" y="239444"/>
                </a:cubicBezTo>
                <a:cubicBezTo>
                  <a:pt x="478888" y="371685"/>
                  <a:pt x="371685" y="478888"/>
                  <a:pt x="239444" y="478888"/>
                </a:cubicBezTo>
                <a:cubicBezTo>
                  <a:pt x="107203" y="478888"/>
                  <a:pt x="0" y="371685"/>
                  <a:pt x="0" y="239444"/>
                </a:cubicBezTo>
                <a:cubicBezTo>
                  <a:pt x="0" y="107203"/>
                  <a:pt x="107203" y="0"/>
                  <a:pt x="239444"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272804565"/>
      </p:ext>
    </p:extLst>
  </p:cSld>
  <p:clrMapOvr>
    <a:masterClrMapping/>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封面页">
    <p:bg>
      <p:bgPr>
        <a:solidFill>
          <a:schemeClr val="accent1"/>
        </a:solidFill>
        <a:effectLst/>
      </p:bgPr>
    </p:bg>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xmlns="" id="{86DEF0A9-CE1A-402B-8E80-B613CD6357A4}"/>
              </a:ext>
            </a:extLst>
          </p:cNvPr>
          <p:cNvSpPr>
            <a:spLocks noGrp="1"/>
          </p:cNvSpPr>
          <p:nvPr>
            <p:ph type="title"/>
          </p:nvPr>
        </p:nvSpPr>
        <p:spPr>
          <a:xfrm>
            <a:off x="838200" y="1268113"/>
            <a:ext cx="10515600" cy="1212255"/>
          </a:xfrm>
          <a:noFill/>
        </p:spPr>
        <p:txBody>
          <a:bodyPr wrap="square" rtlCol="0">
            <a:spAutoFit/>
          </a:bodyPr>
          <a:lstStyle>
            <a:lvl1pPr algn="l">
              <a:defRPr lang="zh-CN" altLang="en-US" sz="8000">
                <a:solidFill>
                  <a:schemeClr val="bg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marL="0" lvl="0" algn="dist"/>
            <a:r>
              <a:rPr lang="zh-CN" altLang="en-US" dirty="0"/>
              <a:t>单击此处编辑母版标题</a:t>
            </a:r>
          </a:p>
        </p:txBody>
      </p:sp>
      <p:pic>
        <p:nvPicPr>
          <p:cNvPr id="10" name="图片 9" descr="建筑的桥&#10;&#10;描述已自动生成">
            <a:extLst>
              <a:ext uri="{FF2B5EF4-FFF2-40B4-BE49-F238E27FC236}">
                <a16:creationId xmlns:a16="http://schemas.microsoft.com/office/drawing/2014/main" xmlns="" id="{E1BE3B95-4DBD-4B31-8BC5-75B824D68206}"/>
              </a:ext>
            </a:extLst>
          </p:cNvPr>
          <p:cNvPicPr>
            <a:picLocks noChangeAspect="1"/>
          </p:cNvPicPr>
          <p:nvPr userDrawn="1"/>
        </p:nvPicPr>
        <p:blipFill>
          <a:blip r:embed="rId2">
            <a:extLst>
              <a:ext uri="{28A0092B-C50C-407E-A947-70E740481C1C}">
                <a14:useLocalDpi xmlns:a14="http://schemas.microsoft.com/office/drawing/2010/main" val="0"/>
              </a:ext>
            </a:extLst>
          </a:blip>
          <a:srcRect l="114" t="31542" b="31501"/>
          <a:stretch>
            <a:fillRect/>
          </a:stretch>
        </p:blipFill>
        <p:spPr>
          <a:xfrm>
            <a:off x="0" y="3478621"/>
            <a:ext cx="12178056" cy="3379379"/>
          </a:xfrm>
          <a:custGeom>
            <a:avLst/>
            <a:gdLst>
              <a:gd name="connsiteX0" fmla="*/ 12178056 w 12178056"/>
              <a:gd name="connsiteY0" fmla="*/ 0 h 3379379"/>
              <a:gd name="connsiteX1" fmla="*/ 12178056 w 12178056"/>
              <a:gd name="connsiteY1" fmla="*/ 3379379 h 3379379"/>
              <a:gd name="connsiteX2" fmla="*/ 0 w 12178056"/>
              <a:gd name="connsiteY2" fmla="*/ 3379379 h 3379379"/>
              <a:gd name="connsiteX3" fmla="*/ 0 w 12178056"/>
              <a:gd name="connsiteY3" fmla="*/ 185502 h 3379379"/>
              <a:gd name="connsiteX4" fmla="*/ 609884 w 12178056"/>
              <a:gd name="connsiteY4" fmla="*/ 329255 h 3379379"/>
              <a:gd name="connsiteX5" fmla="*/ 6154740 w 12178056"/>
              <a:gd name="connsiteY5" fmla="*/ 807376 h 3379379"/>
              <a:gd name="connsiteX6" fmla="*/ 11679532 w 12178056"/>
              <a:gd name="connsiteY6" fmla="*/ 136034 h 3379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78056" h="3379379">
                <a:moveTo>
                  <a:pt x="12178056" y="0"/>
                </a:moveTo>
                <a:lnTo>
                  <a:pt x="12178056" y="3379379"/>
                </a:lnTo>
                <a:lnTo>
                  <a:pt x="0" y="3379379"/>
                </a:lnTo>
                <a:lnTo>
                  <a:pt x="0" y="185502"/>
                </a:lnTo>
                <a:lnTo>
                  <a:pt x="609884" y="329255"/>
                </a:lnTo>
                <a:cubicBezTo>
                  <a:pt x="2196165" y="664533"/>
                  <a:pt x="4104516" y="843163"/>
                  <a:pt x="6154740" y="807376"/>
                </a:cubicBezTo>
                <a:cubicBezTo>
                  <a:pt x="8204964" y="771589"/>
                  <a:pt x="10105918" y="526467"/>
                  <a:pt x="11679532" y="136034"/>
                </a:cubicBezTo>
                <a:close/>
              </a:path>
            </a:pathLst>
          </a:custGeom>
        </p:spPr>
      </p:pic>
      <p:sp>
        <p:nvSpPr>
          <p:cNvPr id="6" name="任意多边形: 形状 5">
            <a:extLst>
              <a:ext uri="{FF2B5EF4-FFF2-40B4-BE49-F238E27FC236}">
                <a16:creationId xmlns:a16="http://schemas.microsoft.com/office/drawing/2014/main" xmlns="" id="{800FBB7A-C9A9-4D29-8728-D53DA1FB5D4F}"/>
              </a:ext>
            </a:extLst>
          </p:cNvPr>
          <p:cNvSpPr/>
          <p:nvPr userDrawn="1"/>
        </p:nvSpPr>
        <p:spPr>
          <a:xfrm>
            <a:off x="0" y="3451811"/>
            <a:ext cx="12192000" cy="3383184"/>
          </a:xfrm>
          <a:custGeom>
            <a:avLst/>
            <a:gdLst>
              <a:gd name="connsiteX0" fmla="*/ 12192000 w 12192000"/>
              <a:gd name="connsiteY0" fmla="*/ 0 h 3383184"/>
              <a:gd name="connsiteX1" fmla="*/ 12192000 w 12192000"/>
              <a:gd name="connsiteY1" fmla="*/ 3383184 h 3383184"/>
              <a:gd name="connsiteX2" fmla="*/ 0 w 12192000"/>
              <a:gd name="connsiteY2" fmla="*/ 3383184 h 3383184"/>
              <a:gd name="connsiteX3" fmla="*/ 0 w 12192000"/>
              <a:gd name="connsiteY3" fmla="*/ 189307 h 3383184"/>
              <a:gd name="connsiteX4" fmla="*/ 609884 w 12192000"/>
              <a:gd name="connsiteY4" fmla="*/ 333060 h 3383184"/>
              <a:gd name="connsiteX5" fmla="*/ 6154740 w 12192000"/>
              <a:gd name="connsiteY5" fmla="*/ 811181 h 3383184"/>
              <a:gd name="connsiteX6" fmla="*/ 11679532 w 12192000"/>
              <a:gd name="connsiteY6" fmla="*/ 139839 h 3383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383184">
                <a:moveTo>
                  <a:pt x="12192000" y="0"/>
                </a:moveTo>
                <a:lnTo>
                  <a:pt x="12192000" y="3383184"/>
                </a:lnTo>
                <a:lnTo>
                  <a:pt x="0" y="3383184"/>
                </a:lnTo>
                <a:lnTo>
                  <a:pt x="0" y="189307"/>
                </a:lnTo>
                <a:lnTo>
                  <a:pt x="609884" y="333060"/>
                </a:lnTo>
                <a:cubicBezTo>
                  <a:pt x="2196165" y="668338"/>
                  <a:pt x="4104516" y="846968"/>
                  <a:pt x="6154740" y="811181"/>
                </a:cubicBezTo>
                <a:cubicBezTo>
                  <a:pt x="8204964" y="775394"/>
                  <a:pt x="10105918" y="530272"/>
                  <a:pt x="11679532" y="139839"/>
                </a:cubicBezTo>
                <a:close/>
              </a:path>
            </a:pathLst>
          </a:custGeom>
          <a:solidFill>
            <a:schemeClr val="accent1">
              <a:alpha val="39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7" name="任意多边形: 形状 6">
            <a:extLst>
              <a:ext uri="{FF2B5EF4-FFF2-40B4-BE49-F238E27FC236}">
                <a16:creationId xmlns:a16="http://schemas.microsoft.com/office/drawing/2014/main" xmlns="" id="{E0E5F6E8-269E-4209-BAC6-0B58432039D7}"/>
              </a:ext>
            </a:extLst>
          </p:cNvPr>
          <p:cNvSpPr/>
          <p:nvPr userDrawn="1"/>
        </p:nvSpPr>
        <p:spPr>
          <a:xfrm rot="-60000">
            <a:off x="4853" y="3558163"/>
            <a:ext cx="12194839" cy="822679"/>
          </a:xfrm>
          <a:custGeom>
            <a:avLst/>
            <a:gdLst>
              <a:gd name="connsiteX0" fmla="*/ 12194839 w 12194839"/>
              <a:gd name="connsiteY0" fmla="*/ 23803 h 822679"/>
              <a:gd name="connsiteX1" fmla="*/ 12193410 w 12194839"/>
              <a:gd name="connsiteY1" fmla="*/ 105644 h 822679"/>
              <a:gd name="connsiteX2" fmla="*/ 12032950 w 12194839"/>
              <a:gd name="connsiteY2" fmla="*/ 151004 h 822679"/>
              <a:gd name="connsiteX3" fmla="*/ 6166446 w 12194839"/>
              <a:gd name="connsiteY3" fmla="*/ 822669 h 822679"/>
              <a:gd name="connsiteX4" fmla="*/ 407022 w 12194839"/>
              <a:gd name="connsiteY4" fmla="*/ 190287 h 822679"/>
              <a:gd name="connsiteX5" fmla="*/ 0 w 12194839"/>
              <a:gd name="connsiteY5" fmla="*/ 80053 h 822679"/>
              <a:gd name="connsiteX6" fmla="*/ 1397 w 12194839"/>
              <a:gd name="connsiteY6" fmla="*/ 0 h 822679"/>
              <a:gd name="connsiteX7" fmla="*/ 510352 w 12194839"/>
              <a:gd name="connsiteY7" fmla="*/ 131005 h 822679"/>
              <a:gd name="connsiteX8" fmla="*/ 6144355 w 12194839"/>
              <a:gd name="connsiteY8" fmla="*/ 728701 h 822679"/>
              <a:gd name="connsiteX9" fmla="*/ 11778359 w 12194839"/>
              <a:gd name="connsiteY9" fmla="*/ 131005 h 822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4839" h="822679">
                <a:moveTo>
                  <a:pt x="12194839" y="23803"/>
                </a:moveTo>
                <a:lnTo>
                  <a:pt x="12193410" y="105644"/>
                </a:lnTo>
                <a:lnTo>
                  <a:pt x="12032950" y="151004"/>
                </a:lnTo>
                <a:cubicBezTo>
                  <a:pt x="10349903" y="583469"/>
                  <a:pt x="8292416" y="820856"/>
                  <a:pt x="6166446" y="822669"/>
                </a:cubicBezTo>
                <a:cubicBezTo>
                  <a:pt x="4090677" y="824439"/>
                  <a:pt x="2075295" y="601498"/>
                  <a:pt x="407022" y="190287"/>
                </a:cubicBezTo>
                <a:lnTo>
                  <a:pt x="0" y="80053"/>
                </a:lnTo>
                <a:lnTo>
                  <a:pt x="1397" y="0"/>
                </a:lnTo>
                <a:lnTo>
                  <a:pt x="510352" y="131005"/>
                </a:lnTo>
                <a:cubicBezTo>
                  <a:pt x="2109567" y="507872"/>
                  <a:pt x="4051100" y="728701"/>
                  <a:pt x="6144355" y="728701"/>
                </a:cubicBezTo>
                <a:cubicBezTo>
                  <a:pt x="8237611" y="728701"/>
                  <a:pt x="10179143" y="507872"/>
                  <a:pt x="11778359" y="131005"/>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Tree>
    <p:extLst>
      <p:ext uri="{BB962C8B-B14F-4D97-AF65-F5344CB8AC3E}">
        <p14:creationId xmlns:p14="http://schemas.microsoft.com/office/powerpoint/2010/main" val="7863831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58" name="圆: 空心 57">
            <a:extLst>
              <a:ext uri="{FF2B5EF4-FFF2-40B4-BE49-F238E27FC236}">
                <a16:creationId xmlns:a16="http://schemas.microsoft.com/office/drawing/2014/main" xmlns="" id="{65794F7A-75BC-46F2-B41E-1A257BC35036}"/>
              </a:ext>
            </a:extLst>
          </p:cNvPr>
          <p:cNvSpPr/>
          <p:nvPr userDrawn="1"/>
        </p:nvSpPr>
        <p:spPr bwMode="auto">
          <a:xfrm>
            <a:off x="6731283" y="-218911"/>
            <a:ext cx="7278451" cy="7295821"/>
          </a:xfrm>
          <a:prstGeom prst="donut">
            <a:avLst>
              <a:gd name="adj" fmla="val 2424"/>
            </a:avLst>
          </a:prstGeom>
          <a:solidFill>
            <a:schemeClr val="bg1">
              <a:lumMod val="50000"/>
              <a:alpha val="10000"/>
            </a:schemeClr>
          </a:solidFill>
          <a:ln>
            <a:noFill/>
          </a:ln>
        </p:spPr>
        <p:txBody>
          <a:bodyPr wrap="square" anchor="ctr">
            <a:noAutofit/>
          </a:bodyPr>
          <a:lstStyle/>
          <a:p>
            <a:pPr algn="ctr"/>
            <a:endParaRPr dirty="0">
              <a:latin typeface="阿里巴巴普惠体 R" panose="00020600040101010101" pitchFamily="18" charset="-122"/>
            </a:endParaRPr>
          </a:p>
        </p:txBody>
      </p:sp>
      <p:sp>
        <p:nvSpPr>
          <p:cNvPr id="8" name="矩形 7">
            <a:extLst>
              <a:ext uri="{FF2B5EF4-FFF2-40B4-BE49-F238E27FC236}">
                <a16:creationId xmlns:a16="http://schemas.microsoft.com/office/drawing/2014/main" xmlns="" id="{180A68EB-E97F-4BBF-9D90-3F845C9BE11A}"/>
              </a:ext>
            </a:extLst>
          </p:cNvPr>
          <p:cNvSpPr/>
          <p:nvPr userDrawn="1"/>
        </p:nvSpPr>
        <p:spPr>
          <a:xfrm>
            <a:off x="0" y="6570000"/>
            <a:ext cx="12192000" cy="288000"/>
          </a:xfrm>
          <a:prstGeom prst="rect">
            <a:avLst/>
          </a:prstGeom>
          <a:gradFill>
            <a:gsLst>
              <a:gs pos="0">
                <a:schemeClr val="accent1"/>
              </a:gs>
              <a:gs pos="100000">
                <a:schemeClr val="accent1">
                  <a:lumMod val="7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60" name="任意多边形: 形状 59">
            <a:extLst>
              <a:ext uri="{FF2B5EF4-FFF2-40B4-BE49-F238E27FC236}">
                <a16:creationId xmlns:a16="http://schemas.microsoft.com/office/drawing/2014/main" xmlns="" id="{AC1D2521-933E-409D-9088-BF7A7FA6A8E9}"/>
              </a:ext>
            </a:extLst>
          </p:cNvPr>
          <p:cNvSpPr/>
          <p:nvPr userDrawn="1"/>
        </p:nvSpPr>
        <p:spPr>
          <a:xfrm flipH="1">
            <a:off x="0" y="0"/>
            <a:ext cx="12192000" cy="723900"/>
          </a:xfrm>
          <a:custGeom>
            <a:avLst/>
            <a:gdLst>
              <a:gd name="connsiteX0" fmla="*/ 12192000 w 12192000"/>
              <a:gd name="connsiteY0" fmla="*/ 0 h 723900"/>
              <a:gd name="connsiteX1" fmla="*/ 2755900 w 12192000"/>
              <a:gd name="connsiteY1" fmla="*/ 0 h 723900"/>
              <a:gd name="connsiteX2" fmla="*/ 4 w 12192000"/>
              <a:gd name="connsiteY2" fmla="*/ 0 h 723900"/>
              <a:gd name="connsiteX3" fmla="*/ 0 w 12192000"/>
              <a:gd name="connsiteY3" fmla="*/ 0 h 723900"/>
              <a:gd name="connsiteX4" fmla="*/ 0 w 12192000"/>
              <a:gd name="connsiteY4" fmla="*/ 723900 h 723900"/>
              <a:gd name="connsiteX5" fmla="*/ 1987354 w 12192000"/>
              <a:gd name="connsiteY5" fmla="*/ 723900 h 723900"/>
              <a:gd name="connsiteX6" fmla="*/ 2038350 w 12192000"/>
              <a:gd name="connsiteY6" fmla="*/ 717550 h 723900"/>
              <a:gd name="connsiteX7" fmla="*/ 2753650 w 12192000"/>
              <a:gd name="connsiteY7" fmla="*/ 288000 h 723900"/>
              <a:gd name="connsiteX8" fmla="*/ 12192000 w 12192000"/>
              <a:gd name="connsiteY8" fmla="*/ 288000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723900">
                <a:moveTo>
                  <a:pt x="12192000" y="0"/>
                </a:moveTo>
                <a:lnTo>
                  <a:pt x="2755900" y="0"/>
                </a:lnTo>
                <a:lnTo>
                  <a:pt x="4" y="0"/>
                </a:lnTo>
                <a:lnTo>
                  <a:pt x="0" y="0"/>
                </a:lnTo>
                <a:lnTo>
                  <a:pt x="0" y="723900"/>
                </a:lnTo>
                <a:lnTo>
                  <a:pt x="1987354" y="723900"/>
                </a:lnTo>
                <a:lnTo>
                  <a:pt x="2038350" y="717550"/>
                </a:lnTo>
                <a:cubicBezTo>
                  <a:pt x="2497291" y="642783"/>
                  <a:pt x="2432975" y="321492"/>
                  <a:pt x="2753650" y="288000"/>
                </a:cubicBezTo>
                <a:cubicBezTo>
                  <a:pt x="3074325" y="254508"/>
                  <a:pt x="9045883" y="288000"/>
                  <a:pt x="12192000" y="288000"/>
                </a:cubicBezTo>
                <a:close/>
              </a:path>
            </a:pathLst>
          </a:custGeom>
          <a:gradFill>
            <a:gsLst>
              <a:gs pos="0">
                <a:schemeClr val="accent1"/>
              </a:gs>
              <a:gs pos="100000">
                <a:schemeClr val="accent1">
                  <a:lumMod val="7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阿里巴巴普惠体 R" panose="00020600040101010101" pitchFamily="18" charset="-122"/>
            </a:endParaRPr>
          </a:p>
        </p:txBody>
      </p:sp>
      <p:sp>
        <p:nvSpPr>
          <p:cNvPr id="55" name="文本框 54">
            <a:extLst>
              <a:ext uri="{FF2B5EF4-FFF2-40B4-BE49-F238E27FC236}">
                <a16:creationId xmlns:a16="http://schemas.microsoft.com/office/drawing/2014/main" xmlns="" id="{1574D3EE-DA42-4AD4-A330-B7CAB25CD05F}"/>
              </a:ext>
            </a:extLst>
          </p:cNvPr>
          <p:cNvSpPr txBox="1"/>
          <p:nvPr userDrawn="1"/>
        </p:nvSpPr>
        <p:spPr>
          <a:xfrm>
            <a:off x="566794" y="6583649"/>
            <a:ext cx="1826141" cy="246221"/>
          </a:xfrm>
          <a:prstGeom prst="rect">
            <a:avLst/>
          </a:prstGeom>
          <a:noFill/>
        </p:spPr>
        <p:txBody>
          <a:bodyPr wrap="none" rtlCol="0">
            <a:spAutoFit/>
          </a:bodyPr>
          <a:lstStyle/>
          <a:p>
            <a:r>
              <a:rPr lang="zh-CN" altLang="en-US" sz="1000" spc="600" dirty="0">
                <a:solidFill>
                  <a:schemeClr val="bg1"/>
                </a:solidFill>
                <a:latin typeface="微软雅黑" panose="020B0503020204020204" pitchFamily="34" charset="-122"/>
                <a:ea typeface="微软雅黑" panose="020B0503020204020204" pitchFamily="34" charset="-122"/>
              </a:rPr>
              <a:t>校训口号企业文化</a:t>
            </a:r>
          </a:p>
        </p:txBody>
      </p:sp>
      <p:sp>
        <p:nvSpPr>
          <p:cNvPr id="56" name="文本框 55">
            <a:extLst>
              <a:ext uri="{FF2B5EF4-FFF2-40B4-BE49-F238E27FC236}">
                <a16:creationId xmlns:a16="http://schemas.microsoft.com/office/drawing/2014/main" xmlns="" id="{69298494-123A-4900-82D9-F5B48E43B41E}"/>
              </a:ext>
            </a:extLst>
          </p:cNvPr>
          <p:cNvSpPr txBox="1"/>
          <p:nvPr userDrawn="1"/>
        </p:nvSpPr>
        <p:spPr>
          <a:xfrm>
            <a:off x="9887801" y="6583649"/>
            <a:ext cx="1765228" cy="246221"/>
          </a:xfrm>
          <a:prstGeom prst="rect">
            <a:avLst/>
          </a:prstGeom>
          <a:noFill/>
        </p:spPr>
        <p:txBody>
          <a:bodyPr wrap="none" rtlCol="0">
            <a:spAutoFit/>
          </a:bodyPr>
          <a:lstStyle/>
          <a:p>
            <a:pPr algn="r"/>
            <a:r>
              <a:rPr lang="en-US" altLang="zh-CN" sz="1000" spc="300" dirty="0">
                <a:solidFill>
                  <a:schemeClr val="bg1"/>
                </a:solidFill>
                <a:latin typeface="阿里巴巴普惠体 R" panose="00020600040101010101" pitchFamily="18" charset="-122"/>
                <a:ea typeface="微软雅黑" panose="020B0503020204020204" pitchFamily="34" charset="-122"/>
                <a:cs typeface="阿里巴巴普惠体 R" panose="00020600040101010101" pitchFamily="18" charset="-122"/>
              </a:rPr>
              <a:t>WWW.BAIDU.COM</a:t>
            </a:r>
            <a:endParaRPr lang="zh-CN" altLang="en-US" sz="1000" spc="300" dirty="0">
              <a:solidFill>
                <a:schemeClr val="bg1"/>
              </a:solidFill>
              <a:latin typeface="阿里巴巴普惠体 R" panose="00020600040101010101" pitchFamily="18" charset="-122"/>
              <a:ea typeface="微软雅黑" panose="020B0503020204020204" pitchFamily="34" charset="-122"/>
              <a:cs typeface="阿里巴巴普惠体 R" panose="00020600040101010101" pitchFamily="18" charset="-122"/>
            </a:endParaRPr>
          </a:p>
        </p:txBody>
      </p:sp>
      <p:sp>
        <p:nvSpPr>
          <p:cNvPr id="59" name="任意多边形: 形状 58">
            <a:extLst>
              <a:ext uri="{FF2B5EF4-FFF2-40B4-BE49-F238E27FC236}">
                <a16:creationId xmlns:a16="http://schemas.microsoft.com/office/drawing/2014/main" xmlns="" id="{1391EDB4-52E3-405A-BA0B-C14BA481037C}"/>
              </a:ext>
            </a:extLst>
          </p:cNvPr>
          <p:cNvSpPr>
            <a:spLocks noChangeAspect="1"/>
          </p:cNvSpPr>
          <p:nvPr userDrawn="1"/>
        </p:nvSpPr>
        <p:spPr>
          <a:xfrm>
            <a:off x="10007600" y="232477"/>
            <a:ext cx="1511300" cy="332486"/>
          </a:xfrm>
          <a:custGeom>
            <a:avLst/>
            <a:gdLst>
              <a:gd name="connsiteX0" fmla="*/ 650145 w 2176764"/>
              <a:gd name="connsiteY0" fmla="*/ 380886 h 478888"/>
              <a:gd name="connsiteX1" fmla="*/ 635410 w 2176764"/>
              <a:gd name="connsiteY1" fmla="*/ 420881 h 478888"/>
              <a:gd name="connsiteX2" fmla="*/ 666118 w 2176764"/>
              <a:gd name="connsiteY2" fmla="*/ 420881 h 478888"/>
              <a:gd name="connsiteX3" fmla="*/ 651631 w 2176764"/>
              <a:gd name="connsiteY3" fmla="*/ 380886 h 478888"/>
              <a:gd name="connsiteX4" fmla="*/ 2041766 w 2176764"/>
              <a:gd name="connsiteY4" fmla="*/ 380143 h 478888"/>
              <a:gd name="connsiteX5" fmla="*/ 2041766 w 2176764"/>
              <a:gd name="connsiteY5" fmla="*/ 412585 h 478888"/>
              <a:gd name="connsiteX6" fmla="*/ 2051425 w 2176764"/>
              <a:gd name="connsiteY6" fmla="*/ 412585 h 478888"/>
              <a:gd name="connsiteX7" fmla="*/ 2061640 w 2176764"/>
              <a:gd name="connsiteY7" fmla="*/ 412028 h 478888"/>
              <a:gd name="connsiteX8" fmla="*/ 2068636 w 2176764"/>
              <a:gd name="connsiteY8" fmla="*/ 409737 h 478888"/>
              <a:gd name="connsiteX9" fmla="*/ 2072661 w 2176764"/>
              <a:gd name="connsiteY9" fmla="*/ 404660 h 478888"/>
              <a:gd name="connsiteX10" fmla="*/ 2073961 w 2176764"/>
              <a:gd name="connsiteY10" fmla="*/ 395869 h 478888"/>
              <a:gd name="connsiteX11" fmla="*/ 2072661 w 2176764"/>
              <a:gd name="connsiteY11" fmla="*/ 387944 h 478888"/>
              <a:gd name="connsiteX12" fmla="*/ 2068636 w 2176764"/>
              <a:gd name="connsiteY12" fmla="*/ 383115 h 478888"/>
              <a:gd name="connsiteX13" fmla="*/ 2061640 w 2176764"/>
              <a:gd name="connsiteY13" fmla="*/ 380762 h 478888"/>
              <a:gd name="connsiteX14" fmla="*/ 2051425 w 2176764"/>
              <a:gd name="connsiteY14" fmla="*/ 380143 h 478888"/>
              <a:gd name="connsiteX15" fmla="*/ 1270241 w 2176764"/>
              <a:gd name="connsiteY15" fmla="*/ 380143 h 478888"/>
              <a:gd name="connsiteX16" fmla="*/ 1270241 w 2176764"/>
              <a:gd name="connsiteY16" fmla="*/ 412585 h 478888"/>
              <a:gd name="connsiteX17" fmla="*/ 1279900 w 2176764"/>
              <a:gd name="connsiteY17" fmla="*/ 412585 h 478888"/>
              <a:gd name="connsiteX18" fmla="*/ 1290115 w 2176764"/>
              <a:gd name="connsiteY18" fmla="*/ 412028 h 478888"/>
              <a:gd name="connsiteX19" fmla="*/ 1297111 w 2176764"/>
              <a:gd name="connsiteY19" fmla="*/ 409737 h 478888"/>
              <a:gd name="connsiteX20" fmla="*/ 1301136 w 2176764"/>
              <a:gd name="connsiteY20" fmla="*/ 404660 h 478888"/>
              <a:gd name="connsiteX21" fmla="*/ 1302436 w 2176764"/>
              <a:gd name="connsiteY21" fmla="*/ 395869 h 478888"/>
              <a:gd name="connsiteX22" fmla="*/ 1301136 w 2176764"/>
              <a:gd name="connsiteY22" fmla="*/ 387944 h 478888"/>
              <a:gd name="connsiteX23" fmla="*/ 1297111 w 2176764"/>
              <a:gd name="connsiteY23" fmla="*/ 383115 h 478888"/>
              <a:gd name="connsiteX24" fmla="*/ 1290115 w 2176764"/>
              <a:gd name="connsiteY24" fmla="*/ 380762 h 478888"/>
              <a:gd name="connsiteX25" fmla="*/ 1279900 w 2176764"/>
              <a:gd name="connsiteY25" fmla="*/ 380143 h 478888"/>
              <a:gd name="connsiteX26" fmla="*/ 822566 w 2176764"/>
              <a:gd name="connsiteY26" fmla="*/ 380143 h 478888"/>
              <a:gd name="connsiteX27" fmla="*/ 822566 w 2176764"/>
              <a:gd name="connsiteY27" fmla="*/ 446637 h 478888"/>
              <a:gd name="connsiteX28" fmla="*/ 835939 w 2176764"/>
              <a:gd name="connsiteY28" fmla="*/ 446637 h 478888"/>
              <a:gd name="connsiteX29" fmla="*/ 848198 w 2176764"/>
              <a:gd name="connsiteY29" fmla="*/ 445089 h 478888"/>
              <a:gd name="connsiteX30" fmla="*/ 857795 w 2176764"/>
              <a:gd name="connsiteY30" fmla="*/ 439765 h 478888"/>
              <a:gd name="connsiteX31" fmla="*/ 863986 w 2176764"/>
              <a:gd name="connsiteY31" fmla="*/ 429549 h 478888"/>
              <a:gd name="connsiteX32" fmla="*/ 866153 w 2176764"/>
              <a:gd name="connsiteY32" fmla="*/ 413452 h 478888"/>
              <a:gd name="connsiteX33" fmla="*/ 863862 w 2176764"/>
              <a:gd name="connsiteY33" fmla="*/ 396673 h 478888"/>
              <a:gd name="connsiteX34" fmla="*/ 857547 w 2176764"/>
              <a:gd name="connsiteY34" fmla="*/ 386520 h 478888"/>
              <a:gd name="connsiteX35" fmla="*/ 848012 w 2176764"/>
              <a:gd name="connsiteY35" fmla="*/ 381505 h 478888"/>
              <a:gd name="connsiteX36" fmla="*/ 835939 w 2176764"/>
              <a:gd name="connsiteY36" fmla="*/ 380143 h 478888"/>
              <a:gd name="connsiteX37" fmla="*/ 727316 w 2176764"/>
              <a:gd name="connsiteY37" fmla="*/ 380143 h 478888"/>
              <a:gd name="connsiteX38" fmla="*/ 727316 w 2176764"/>
              <a:gd name="connsiteY38" fmla="*/ 446637 h 478888"/>
              <a:gd name="connsiteX39" fmla="*/ 740690 w 2176764"/>
              <a:gd name="connsiteY39" fmla="*/ 446637 h 478888"/>
              <a:gd name="connsiteX40" fmla="*/ 752948 w 2176764"/>
              <a:gd name="connsiteY40" fmla="*/ 445089 h 478888"/>
              <a:gd name="connsiteX41" fmla="*/ 762545 w 2176764"/>
              <a:gd name="connsiteY41" fmla="*/ 439765 h 478888"/>
              <a:gd name="connsiteX42" fmla="*/ 768736 w 2176764"/>
              <a:gd name="connsiteY42" fmla="*/ 429549 h 478888"/>
              <a:gd name="connsiteX43" fmla="*/ 770903 w 2176764"/>
              <a:gd name="connsiteY43" fmla="*/ 413452 h 478888"/>
              <a:gd name="connsiteX44" fmla="*/ 768612 w 2176764"/>
              <a:gd name="connsiteY44" fmla="*/ 396673 h 478888"/>
              <a:gd name="connsiteX45" fmla="*/ 762297 w 2176764"/>
              <a:gd name="connsiteY45" fmla="*/ 386520 h 478888"/>
              <a:gd name="connsiteX46" fmla="*/ 752762 w 2176764"/>
              <a:gd name="connsiteY46" fmla="*/ 381505 h 478888"/>
              <a:gd name="connsiteX47" fmla="*/ 740690 w 2176764"/>
              <a:gd name="connsiteY47" fmla="*/ 380143 h 478888"/>
              <a:gd name="connsiteX48" fmla="*/ 1722269 w 2176764"/>
              <a:gd name="connsiteY48" fmla="*/ 378657 h 478888"/>
              <a:gd name="connsiteX49" fmla="*/ 1709515 w 2176764"/>
              <a:gd name="connsiteY49" fmla="*/ 380762 h 478888"/>
              <a:gd name="connsiteX50" fmla="*/ 1701776 w 2176764"/>
              <a:gd name="connsiteY50" fmla="*/ 387139 h 478888"/>
              <a:gd name="connsiteX51" fmla="*/ 1697938 w 2176764"/>
              <a:gd name="connsiteY51" fmla="*/ 397974 h 478888"/>
              <a:gd name="connsiteX52" fmla="*/ 1696885 w 2176764"/>
              <a:gd name="connsiteY52" fmla="*/ 413452 h 478888"/>
              <a:gd name="connsiteX53" fmla="*/ 1697938 w 2176764"/>
              <a:gd name="connsiteY53" fmla="*/ 429178 h 478888"/>
              <a:gd name="connsiteX54" fmla="*/ 1701776 w 2176764"/>
              <a:gd name="connsiteY54" fmla="*/ 439950 h 478888"/>
              <a:gd name="connsiteX55" fmla="*/ 1709515 w 2176764"/>
              <a:gd name="connsiteY55" fmla="*/ 446142 h 478888"/>
              <a:gd name="connsiteX56" fmla="*/ 1722269 w 2176764"/>
              <a:gd name="connsiteY56" fmla="*/ 448123 h 478888"/>
              <a:gd name="connsiteX57" fmla="*/ 1735147 w 2176764"/>
              <a:gd name="connsiteY57" fmla="*/ 446142 h 478888"/>
              <a:gd name="connsiteX58" fmla="*/ 1742886 w 2176764"/>
              <a:gd name="connsiteY58" fmla="*/ 439950 h 478888"/>
              <a:gd name="connsiteX59" fmla="*/ 1746725 w 2176764"/>
              <a:gd name="connsiteY59" fmla="*/ 429178 h 478888"/>
              <a:gd name="connsiteX60" fmla="*/ 1747777 w 2176764"/>
              <a:gd name="connsiteY60" fmla="*/ 413452 h 478888"/>
              <a:gd name="connsiteX61" fmla="*/ 1746725 w 2176764"/>
              <a:gd name="connsiteY61" fmla="*/ 397974 h 478888"/>
              <a:gd name="connsiteX62" fmla="*/ 1742886 w 2176764"/>
              <a:gd name="connsiteY62" fmla="*/ 387139 h 478888"/>
              <a:gd name="connsiteX63" fmla="*/ 1735147 w 2176764"/>
              <a:gd name="connsiteY63" fmla="*/ 380762 h 478888"/>
              <a:gd name="connsiteX64" fmla="*/ 1722269 w 2176764"/>
              <a:gd name="connsiteY64" fmla="*/ 378657 h 478888"/>
              <a:gd name="connsiteX65" fmla="*/ 1522244 w 2176764"/>
              <a:gd name="connsiteY65" fmla="*/ 378657 h 478888"/>
              <a:gd name="connsiteX66" fmla="*/ 1509490 w 2176764"/>
              <a:gd name="connsiteY66" fmla="*/ 380762 h 478888"/>
              <a:gd name="connsiteX67" fmla="*/ 1501751 w 2176764"/>
              <a:gd name="connsiteY67" fmla="*/ 387139 h 478888"/>
              <a:gd name="connsiteX68" fmla="*/ 1497913 w 2176764"/>
              <a:gd name="connsiteY68" fmla="*/ 397974 h 478888"/>
              <a:gd name="connsiteX69" fmla="*/ 1496860 w 2176764"/>
              <a:gd name="connsiteY69" fmla="*/ 413452 h 478888"/>
              <a:gd name="connsiteX70" fmla="*/ 1497913 w 2176764"/>
              <a:gd name="connsiteY70" fmla="*/ 429178 h 478888"/>
              <a:gd name="connsiteX71" fmla="*/ 1501751 w 2176764"/>
              <a:gd name="connsiteY71" fmla="*/ 439950 h 478888"/>
              <a:gd name="connsiteX72" fmla="*/ 1509490 w 2176764"/>
              <a:gd name="connsiteY72" fmla="*/ 446142 h 478888"/>
              <a:gd name="connsiteX73" fmla="*/ 1522244 w 2176764"/>
              <a:gd name="connsiteY73" fmla="*/ 448123 h 478888"/>
              <a:gd name="connsiteX74" fmla="*/ 1535122 w 2176764"/>
              <a:gd name="connsiteY74" fmla="*/ 446142 h 478888"/>
              <a:gd name="connsiteX75" fmla="*/ 1542861 w 2176764"/>
              <a:gd name="connsiteY75" fmla="*/ 439950 h 478888"/>
              <a:gd name="connsiteX76" fmla="*/ 1546700 w 2176764"/>
              <a:gd name="connsiteY76" fmla="*/ 429178 h 478888"/>
              <a:gd name="connsiteX77" fmla="*/ 1547752 w 2176764"/>
              <a:gd name="connsiteY77" fmla="*/ 413452 h 478888"/>
              <a:gd name="connsiteX78" fmla="*/ 1546700 w 2176764"/>
              <a:gd name="connsiteY78" fmla="*/ 397974 h 478888"/>
              <a:gd name="connsiteX79" fmla="*/ 1542861 w 2176764"/>
              <a:gd name="connsiteY79" fmla="*/ 387139 h 478888"/>
              <a:gd name="connsiteX80" fmla="*/ 1535122 w 2176764"/>
              <a:gd name="connsiteY80" fmla="*/ 380762 h 478888"/>
              <a:gd name="connsiteX81" fmla="*/ 1522244 w 2176764"/>
              <a:gd name="connsiteY81" fmla="*/ 378657 h 478888"/>
              <a:gd name="connsiteX82" fmla="*/ 1093619 w 2176764"/>
              <a:gd name="connsiteY82" fmla="*/ 378657 h 478888"/>
              <a:gd name="connsiteX83" fmla="*/ 1080865 w 2176764"/>
              <a:gd name="connsiteY83" fmla="*/ 380762 h 478888"/>
              <a:gd name="connsiteX84" fmla="*/ 1073126 w 2176764"/>
              <a:gd name="connsiteY84" fmla="*/ 387139 h 478888"/>
              <a:gd name="connsiteX85" fmla="*/ 1069288 w 2176764"/>
              <a:gd name="connsiteY85" fmla="*/ 397974 h 478888"/>
              <a:gd name="connsiteX86" fmla="*/ 1068235 w 2176764"/>
              <a:gd name="connsiteY86" fmla="*/ 413452 h 478888"/>
              <a:gd name="connsiteX87" fmla="*/ 1069288 w 2176764"/>
              <a:gd name="connsiteY87" fmla="*/ 429178 h 478888"/>
              <a:gd name="connsiteX88" fmla="*/ 1073126 w 2176764"/>
              <a:gd name="connsiteY88" fmla="*/ 439950 h 478888"/>
              <a:gd name="connsiteX89" fmla="*/ 1080865 w 2176764"/>
              <a:gd name="connsiteY89" fmla="*/ 446142 h 478888"/>
              <a:gd name="connsiteX90" fmla="*/ 1093619 w 2176764"/>
              <a:gd name="connsiteY90" fmla="*/ 448123 h 478888"/>
              <a:gd name="connsiteX91" fmla="*/ 1106497 w 2176764"/>
              <a:gd name="connsiteY91" fmla="*/ 446142 h 478888"/>
              <a:gd name="connsiteX92" fmla="*/ 1114236 w 2176764"/>
              <a:gd name="connsiteY92" fmla="*/ 439950 h 478888"/>
              <a:gd name="connsiteX93" fmla="*/ 1118075 w 2176764"/>
              <a:gd name="connsiteY93" fmla="*/ 429178 h 478888"/>
              <a:gd name="connsiteX94" fmla="*/ 1119127 w 2176764"/>
              <a:gd name="connsiteY94" fmla="*/ 413452 h 478888"/>
              <a:gd name="connsiteX95" fmla="*/ 1118075 w 2176764"/>
              <a:gd name="connsiteY95" fmla="*/ 397974 h 478888"/>
              <a:gd name="connsiteX96" fmla="*/ 1114236 w 2176764"/>
              <a:gd name="connsiteY96" fmla="*/ 387139 h 478888"/>
              <a:gd name="connsiteX97" fmla="*/ 1106497 w 2176764"/>
              <a:gd name="connsiteY97" fmla="*/ 380762 h 478888"/>
              <a:gd name="connsiteX98" fmla="*/ 1093619 w 2176764"/>
              <a:gd name="connsiteY98" fmla="*/ 378657 h 478888"/>
              <a:gd name="connsiteX99" fmla="*/ 2125872 w 2176764"/>
              <a:gd name="connsiteY99" fmla="*/ 370484 h 478888"/>
              <a:gd name="connsiteX100" fmla="*/ 2173668 w 2176764"/>
              <a:gd name="connsiteY100" fmla="*/ 370484 h 478888"/>
              <a:gd name="connsiteX101" fmla="*/ 2173668 w 2176764"/>
              <a:gd name="connsiteY101" fmla="*/ 380390 h 478888"/>
              <a:gd name="connsiteX102" fmla="*/ 2137016 w 2176764"/>
              <a:gd name="connsiteY102" fmla="*/ 380390 h 478888"/>
              <a:gd name="connsiteX103" fmla="*/ 2137016 w 2176764"/>
              <a:gd name="connsiteY103" fmla="*/ 407013 h 478888"/>
              <a:gd name="connsiteX104" fmla="*/ 2171192 w 2176764"/>
              <a:gd name="connsiteY104" fmla="*/ 407013 h 478888"/>
              <a:gd name="connsiteX105" fmla="*/ 2171192 w 2176764"/>
              <a:gd name="connsiteY105" fmla="*/ 416424 h 478888"/>
              <a:gd name="connsiteX106" fmla="*/ 2137016 w 2176764"/>
              <a:gd name="connsiteY106" fmla="*/ 416424 h 478888"/>
              <a:gd name="connsiteX107" fmla="*/ 2137016 w 2176764"/>
              <a:gd name="connsiteY107" fmla="*/ 446389 h 478888"/>
              <a:gd name="connsiteX108" fmla="*/ 2176764 w 2176764"/>
              <a:gd name="connsiteY108" fmla="*/ 446389 h 478888"/>
              <a:gd name="connsiteX109" fmla="*/ 2176764 w 2176764"/>
              <a:gd name="connsiteY109" fmla="*/ 456419 h 478888"/>
              <a:gd name="connsiteX110" fmla="*/ 2125872 w 2176764"/>
              <a:gd name="connsiteY110" fmla="*/ 456419 h 478888"/>
              <a:gd name="connsiteX111" fmla="*/ 2030622 w 2176764"/>
              <a:gd name="connsiteY111" fmla="*/ 370484 h 478888"/>
              <a:gd name="connsiteX112" fmla="*/ 2052415 w 2176764"/>
              <a:gd name="connsiteY112" fmla="*/ 370484 h 478888"/>
              <a:gd name="connsiteX113" fmla="*/ 2067708 w 2176764"/>
              <a:gd name="connsiteY113" fmla="*/ 371785 h 478888"/>
              <a:gd name="connsiteX114" fmla="*/ 2077861 w 2176764"/>
              <a:gd name="connsiteY114" fmla="*/ 376057 h 478888"/>
              <a:gd name="connsiteX115" fmla="*/ 2083495 w 2176764"/>
              <a:gd name="connsiteY115" fmla="*/ 383920 h 478888"/>
              <a:gd name="connsiteX116" fmla="*/ 2085229 w 2176764"/>
              <a:gd name="connsiteY116" fmla="*/ 395869 h 478888"/>
              <a:gd name="connsiteX117" fmla="*/ 2080895 w 2176764"/>
              <a:gd name="connsiteY117" fmla="*/ 412771 h 478888"/>
              <a:gd name="connsiteX118" fmla="*/ 2067646 w 2176764"/>
              <a:gd name="connsiteY118" fmla="*/ 420510 h 478888"/>
              <a:gd name="connsiteX119" fmla="*/ 2093401 w 2176764"/>
              <a:gd name="connsiteY119" fmla="*/ 456419 h 478888"/>
              <a:gd name="connsiteX120" fmla="*/ 2080276 w 2176764"/>
              <a:gd name="connsiteY120" fmla="*/ 456419 h 478888"/>
              <a:gd name="connsiteX121" fmla="*/ 2056625 w 2176764"/>
              <a:gd name="connsiteY121" fmla="*/ 421748 h 478888"/>
              <a:gd name="connsiteX122" fmla="*/ 2054582 w 2176764"/>
              <a:gd name="connsiteY122" fmla="*/ 421872 h 478888"/>
              <a:gd name="connsiteX123" fmla="*/ 2052415 w 2176764"/>
              <a:gd name="connsiteY123" fmla="*/ 421872 h 478888"/>
              <a:gd name="connsiteX124" fmla="*/ 2041766 w 2176764"/>
              <a:gd name="connsiteY124" fmla="*/ 421872 h 478888"/>
              <a:gd name="connsiteX125" fmla="*/ 2041766 w 2176764"/>
              <a:gd name="connsiteY125" fmla="*/ 456419 h 478888"/>
              <a:gd name="connsiteX126" fmla="*/ 2030622 w 2176764"/>
              <a:gd name="connsiteY126" fmla="*/ 456419 h 478888"/>
              <a:gd name="connsiteX127" fmla="*/ 1954422 w 2176764"/>
              <a:gd name="connsiteY127" fmla="*/ 370484 h 478888"/>
              <a:gd name="connsiteX128" fmla="*/ 2002218 w 2176764"/>
              <a:gd name="connsiteY128" fmla="*/ 370484 h 478888"/>
              <a:gd name="connsiteX129" fmla="*/ 2002218 w 2176764"/>
              <a:gd name="connsiteY129" fmla="*/ 380390 h 478888"/>
              <a:gd name="connsiteX130" fmla="*/ 1965566 w 2176764"/>
              <a:gd name="connsiteY130" fmla="*/ 380390 h 478888"/>
              <a:gd name="connsiteX131" fmla="*/ 1965566 w 2176764"/>
              <a:gd name="connsiteY131" fmla="*/ 407013 h 478888"/>
              <a:gd name="connsiteX132" fmla="*/ 1999742 w 2176764"/>
              <a:gd name="connsiteY132" fmla="*/ 407013 h 478888"/>
              <a:gd name="connsiteX133" fmla="*/ 1999742 w 2176764"/>
              <a:gd name="connsiteY133" fmla="*/ 416424 h 478888"/>
              <a:gd name="connsiteX134" fmla="*/ 1965566 w 2176764"/>
              <a:gd name="connsiteY134" fmla="*/ 416424 h 478888"/>
              <a:gd name="connsiteX135" fmla="*/ 1965566 w 2176764"/>
              <a:gd name="connsiteY135" fmla="*/ 446389 h 478888"/>
              <a:gd name="connsiteX136" fmla="*/ 2005314 w 2176764"/>
              <a:gd name="connsiteY136" fmla="*/ 446389 h 478888"/>
              <a:gd name="connsiteX137" fmla="*/ 2005314 w 2176764"/>
              <a:gd name="connsiteY137" fmla="*/ 456419 h 478888"/>
              <a:gd name="connsiteX138" fmla="*/ 1954422 w 2176764"/>
              <a:gd name="connsiteY138" fmla="*/ 456419 h 478888"/>
              <a:gd name="connsiteX139" fmla="*/ 1859172 w 2176764"/>
              <a:gd name="connsiteY139" fmla="*/ 370484 h 478888"/>
              <a:gd name="connsiteX140" fmla="*/ 1870316 w 2176764"/>
              <a:gd name="connsiteY140" fmla="*/ 370484 h 478888"/>
              <a:gd name="connsiteX141" fmla="*/ 1870316 w 2176764"/>
              <a:gd name="connsiteY141" fmla="*/ 405527 h 478888"/>
              <a:gd name="connsiteX142" fmla="*/ 1912788 w 2176764"/>
              <a:gd name="connsiteY142" fmla="*/ 405527 h 478888"/>
              <a:gd name="connsiteX143" fmla="*/ 1912788 w 2176764"/>
              <a:gd name="connsiteY143" fmla="*/ 370484 h 478888"/>
              <a:gd name="connsiteX144" fmla="*/ 1924056 w 2176764"/>
              <a:gd name="connsiteY144" fmla="*/ 370484 h 478888"/>
              <a:gd name="connsiteX145" fmla="*/ 1924056 w 2176764"/>
              <a:gd name="connsiteY145" fmla="*/ 456419 h 478888"/>
              <a:gd name="connsiteX146" fmla="*/ 1912788 w 2176764"/>
              <a:gd name="connsiteY146" fmla="*/ 456419 h 478888"/>
              <a:gd name="connsiteX147" fmla="*/ 1912788 w 2176764"/>
              <a:gd name="connsiteY147" fmla="*/ 414814 h 478888"/>
              <a:gd name="connsiteX148" fmla="*/ 1870316 w 2176764"/>
              <a:gd name="connsiteY148" fmla="*/ 414814 h 478888"/>
              <a:gd name="connsiteX149" fmla="*/ 1870316 w 2176764"/>
              <a:gd name="connsiteY149" fmla="*/ 456419 h 478888"/>
              <a:gd name="connsiteX150" fmla="*/ 1859172 w 2176764"/>
              <a:gd name="connsiteY150" fmla="*/ 456419 h 478888"/>
              <a:gd name="connsiteX151" fmla="*/ 1411497 w 2176764"/>
              <a:gd name="connsiteY151" fmla="*/ 370484 h 478888"/>
              <a:gd name="connsiteX152" fmla="*/ 1422641 w 2176764"/>
              <a:gd name="connsiteY152" fmla="*/ 370484 h 478888"/>
              <a:gd name="connsiteX153" fmla="*/ 1422641 w 2176764"/>
              <a:gd name="connsiteY153" fmla="*/ 446389 h 478888"/>
              <a:gd name="connsiteX154" fmla="*/ 1459913 w 2176764"/>
              <a:gd name="connsiteY154" fmla="*/ 446389 h 478888"/>
              <a:gd name="connsiteX155" fmla="*/ 1459913 w 2176764"/>
              <a:gd name="connsiteY155" fmla="*/ 456419 h 478888"/>
              <a:gd name="connsiteX156" fmla="*/ 1411497 w 2176764"/>
              <a:gd name="connsiteY156" fmla="*/ 456419 h 478888"/>
              <a:gd name="connsiteX157" fmla="*/ 1259097 w 2176764"/>
              <a:gd name="connsiteY157" fmla="*/ 370484 h 478888"/>
              <a:gd name="connsiteX158" fmla="*/ 1280890 w 2176764"/>
              <a:gd name="connsiteY158" fmla="*/ 370484 h 478888"/>
              <a:gd name="connsiteX159" fmla="*/ 1296183 w 2176764"/>
              <a:gd name="connsiteY159" fmla="*/ 371785 h 478888"/>
              <a:gd name="connsiteX160" fmla="*/ 1306336 w 2176764"/>
              <a:gd name="connsiteY160" fmla="*/ 376057 h 478888"/>
              <a:gd name="connsiteX161" fmla="*/ 1311970 w 2176764"/>
              <a:gd name="connsiteY161" fmla="*/ 383920 h 478888"/>
              <a:gd name="connsiteX162" fmla="*/ 1313704 w 2176764"/>
              <a:gd name="connsiteY162" fmla="*/ 395869 h 478888"/>
              <a:gd name="connsiteX163" fmla="*/ 1309370 w 2176764"/>
              <a:gd name="connsiteY163" fmla="*/ 412771 h 478888"/>
              <a:gd name="connsiteX164" fmla="*/ 1296121 w 2176764"/>
              <a:gd name="connsiteY164" fmla="*/ 420510 h 478888"/>
              <a:gd name="connsiteX165" fmla="*/ 1321876 w 2176764"/>
              <a:gd name="connsiteY165" fmla="*/ 456419 h 478888"/>
              <a:gd name="connsiteX166" fmla="*/ 1308751 w 2176764"/>
              <a:gd name="connsiteY166" fmla="*/ 456419 h 478888"/>
              <a:gd name="connsiteX167" fmla="*/ 1285100 w 2176764"/>
              <a:gd name="connsiteY167" fmla="*/ 421748 h 478888"/>
              <a:gd name="connsiteX168" fmla="*/ 1283057 w 2176764"/>
              <a:gd name="connsiteY168" fmla="*/ 421872 h 478888"/>
              <a:gd name="connsiteX169" fmla="*/ 1280890 w 2176764"/>
              <a:gd name="connsiteY169" fmla="*/ 421872 h 478888"/>
              <a:gd name="connsiteX170" fmla="*/ 1270241 w 2176764"/>
              <a:gd name="connsiteY170" fmla="*/ 421872 h 478888"/>
              <a:gd name="connsiteX171" fmla="*/ 1270241 w 2176764"/>
              <a:gd name="connsiteY171" fmla="*/ 456419 h 478888"/>
              <a:gd name="connsiteX172" fmla="*/ 1259097 w 2176764"/>
              <a:gd name="connsiteY172" fmla="*/ 456419 h 478888"/>
              <a:gd name="connsiteX173" fmla="*/ 1163476 w 2176764"/>
              <a:gd name="connsiteY173" fmla="*/ 370484 h 478888"/>
              <a:gd name="connsiteX174" fmla="*/ 1174496 w 2176764"/>
              <a:gd name="connsiteY174" fmla="*/ 370484 h 478888"/>
              <a:gd name="connsiteX175" fmla="*/ 1174496 w 2176764"/>
              <a:gd name="connsiteY175" fmla="*/ 426206 h 478888"/>
              <a:gd name="connsiteX176" fmla="*/ 1175610 w 2176764"/>
              <a:gd name="connsiteY176" fmla="*/ 436545 h 478888"/>
              <a:gd name="connsiteX177" fmla="*/ 1179263 w 2176764"/>
              <a:gd name="connsiteY177" fmla="*/ 443170 h 478888"/>
              <a:gd name="connsiteX178" fmla="*/ 1185888 w 2176764"/>
              <a:gd name="connsiteY178" fmla="*/ 446761 h 478888"/>
              <a:gd name="connsiteX179" fmla="*/ 1195918 w 2176764"/>
              <a:gd name="connsiteY179" fmla="*/ 447875 h 478888"/>
              <a:gd name="connsiteX180" fmla="*/ 1206257 w 2176764"/>
              <a:gd name="connsiteY180" fmla="*/ 446761 h 478888"/>
              <a:gd name="connsiteX181" fmla="*/ 1212882 w 2176764"/>
              <a:gd name="connsiteY181" fmla="*/ 443170 h 478888"/>
              <a:gd name="connsiteX182" fmla="*/ 1216349 w 2176764"/>
              <a:gd name="connsiteY182" fmla="*/ 436545 h 478888"/>
              <a:gd name="connsiteX183" fmla="*/ 1217339 w 2176764"/>
              <a:gd name="connsiteY183" fmla="*/ 426206 h 478888"/>
              <a:gd name="connsiteX184" fmla="*/ 1217339 w 2176764"/>
              <a:gd name="connsiteY184" fmla="*/ 370484 h 478888"/>
              <a:gd name="connsiteX185" fmla="*/ 1228360 w 2176764"/>
              <a:gd name="connsiteY185" fmla="*/ 370484 h 478888"/>
              <a:gd name="connsiteX186" fmla="*/ 1228360 w 2176764"/>
              <a:gd name="connsiteY186" fmla="*/ 428682 h 478888"/>
              <a:gd name="connsiteX187" fmla="*/ 1220187 w 2176764"/>
              <a:gd name="connsiteY187" fmla="*/ 450785 h 478888"/>
              <a:gd name="connsiteX188" fmla="*/ 1195794 w 2176764"/>
              <a:gd name="connsiteY188" fmla="*/ 457657 h 478888"/>
              <a:gd name="connsiteX189" fmla="*/ 1171524 w 2176764"/>
              <a:gd name="connsiteY189" fmla="*/ 451033 h 478888"/>
              <a:gd name="connsiteX190" fmla="*/ 1163476 w 2176764"/>
              <a:gd name="connsiteY190" fmla="*/ 428682 h 478888"/>
              <a:gd name="connsiteX191" fmla="*/ 962698 w 2176764"/>
              <a:gd name="connsiteY191" fmla="*/ 370484 h 478888"/>
              <a:gd name="connsiteX192" fmla="*/ 975576 w 2176764"/>
              <a:gd name="connsiteY192" fmla="*/ 370484 h 478888"/>
              <a:gd name="connsiteX193" fmla="*/ 998731 w 2176764"/>
              <a:gd name="connsiteY193" fmla="*/ 409366 h 478888"/>
              <a:gd name="connsiteX194" fmla="*/ 999474 w 2176764"/>
              <a:gd name="connsiteY194" fmla="*/ 409366 h 478888"/>
              <a:gd name="connsiteX195" fmla="*/ 1022506 w 2176764"/>
              <a:gd name="connsiteY195" fmla="*/ 370484 h 478888"/>
              <a:gd name="connsiteX196" fmla="*/ 1034764 w 2176764"/>
              <a:gd name="connsiteY196" fmla="*/ 370484 h 478888"/>
              <a:gd name="connsiteX197" fmla="*/ 1004180 w 2176764"/>
              <a:gd name="connsiteY197" fmla="*/ 419395 h 478888"/>
              <a:gd name="connsiteX198" fmla="*/ 1004180 w 2176764"/>
              <a:gd name="connsiteY198" fmla="*/ 456419 h 478888"/>
              <a:gd name="connsiteX199" fmla="*/ 993035 w 2176764"/>
              <a:gd name="connsiteY199" fmla="*/ 456419 h 478888"/>
              <a:gd name="connsiteX200" fmla="*/ 993035 w 2176764"/>
              <a:gd name="connsiteY200" fmla="*/ 419519 h 478888"/>
              <a:gd name="connsiteX201" fmla="*/ 811422 w 2176764"/>
              <a:gd name="connsiteY201" fmla="*/ 370484 h 478888"/>
              <a:gd name="connsiteX202" fmla="*/ 836187 w 2176764"/>
              <a:gd name="connsiteY202" fmla="*/ 370484 h 478888"/>
              <a:gd name="connsiteX203" fmla="*/ 853089 w 2176764"/>
              <a:gd name="connsiteY203" fmla="*/ 372156 h 478888"/>
              <a:gd name="connsiteX204" fmla="*/ 866153 w 2176764"/>
              <a:gd name="connsiteY204" fmla="*/ 378533 h 478888"/>
              <a:gd name="connsiteX205" fmla="*/ 874635 w 2176764"/>
              <a:gd name="connsiteY205" fmla="*/ 391659 h 478888"/>
              <a:gd name="connsiteX206" fmla="*/ 877669 w 2176764"/>
              <a:gd name="connsiteY206" fmla="*/ 413452 h 478888"/>
              <a:gd name="connsiteX207" fmla="*/ 874635 w 2176764"/>
              <a:gd name="connsiteY207" fmla="*/ 434192 h 478888"/>
              <a:gd name="connsiteX208" fmla="*/ 866153 w 2176764"/>
              <a:gd name="connsiteY208" fmla="*/ 447380 h 478888"/>
              <a:gd name="connsiteX209" fmla="*/ 853089 w 2176764"/>
              <a:gd name="connsiteY209" fmla="*/ 454376 h 478888"/>
              <a:gd name="connsiteX210" fmla="*/ 836187 w 2176764"/>
              <a:gd name="connsiteY210" fmla="*/ 456419 h 478888"/>
              <a:gd name="connsiteX211" fmla="*/ 811422 w 2176764"/>
              <a:gd name="connsiteY211" fmla="*/ 456419 h 478888"/>
              <a:gd name="connsiteX212" fmla="*/ 716172 w 2176764"/>
              <a:gd name="connsiteY212" fmla="*/ 370484 h 478888"/>
              <a:gd name="connsiteX213" fmla="*/ 740937 w 2176764"/>
              <a:gd name="connsiteY213" fmla="*/ 370484 h 478888"/>
              <a:gd name="connsiteX214" fmla="*/ 757839 w 2176764"/>
              <a:gd name="connsiteY214" fmla="*/ 372156 h 478888"/>
              <a:gd name="connsiteX215" fmla="*/ 770903 w 2176764"/>
              <a:gd name="connsiteY215" fmla="*/ 378533 h 478888"/>
              <a:gd name="connsiteX216" fmla="*/ 779385 w 2176764"/>
              <a:gd name="connsiteY216" fmla="*/ 391659 h 478888"/>
              <a:gd name="connsiteX217" fmla="*/ 782419 w 2176764"/>
              <a:gd name="connsiteY217" fmla="*/ 413452 h 478888"/>
              <a:gd name="connsiteX218" fmla="*/ 779385 w 2176764"/>
              <a:gd name="connsiteY218" fmla="*/ 434192 h 478888"/>
              <a:gd name="connsiteX219" fmla="*/ 770903 w 2176764"/>
              <a:gd name="connsiteY219" fmla="*/ 447380 h 478888"/>
              <a:gd name="connsiteX220" fmla="*/ 757839 w 2176764"/>
              <a:gd name="connsiteY220" fmla="*/ 454376 h 478888"/>
              <a:gd name="connsiteX221" fmla="*/ 740937 w 2176764"/>
              <a:gd name="connsiteY221" fmla="*/ 456419 h 478888"/>
              <a:gd name="connsiteX222" fmla="*/ 716172 w 2176764"/>
              <a:gd name="connsiteY222" fmla="*/ 456419 h 478888"/>
              <a:gd name="connsiteX223" fmla="*/ 643458 w 2176764"/>
              <a:gd name="connsiteY223" fmla="*/ 370484 h 478888"/>
              <a:gd name="connsiteX224" fmla="*/ 658317 w 2176764"/>
              <a:gd name="connsiteY224" fmla="*/ 370484 h 478888"/>
              <a:gd name="connsiteX225" fmla="*/ 690759 w 2176764"/>
              <a:gd name="connsiteY225" fmla="*/ 456419 h 478888"/>
              <a:gd name="connsiteX226" fmla="*/ 678996 w 2176764"/>
              <a:gd name="connsiteY226" fmla="*/ 456419 h 478888"/>
              <a:gd name="connsiteX227" fmla="*/ 669709 w 2176764"/>
              <a:gd name="connsiteY227" fmla="*/ 430787 h 478888"/>
              <a:gd name="connsiteX228" fmla="*/ 631695 w 2176764"/>
              <a:gd name="connsiteY228" fmla="*/ 430787 h 478888"/>
              <a:gd name="connsiteX229" fmla="*/ 622284 w 2176764"/>
              <a:gd name="connsiteY229" fmla="*/ 456419 h 478888"/>
              <a:gd name="connsiteX230" fmla="*/ 610892 w 2176764"/>
              <a:gd name="connsiteY230" fmla="*/ 456419 h 478888"/>
              <a:gd name="connsiteX231" fmla="*/ 1722269 w 2176764"/>
              <a:gd name="connsiteY231" fmla="*/ 369246 h 478888"/>
              <a:gd name="connsiteX232" fmla="*/ 1738367 w 2176764"/>
              <a:gd name="connsiteY232" fmla="*/ 371289 h 478888"/>
              <a:gd name="connsiteX233" fmla="*/ 1749944 w 2176764"/>
              <a:gd name="connsiteY233" fmla="*/ 378409 h 478888"/>
              <a:gd name="connsiteX234" fmla="*/ 1756940 w 2176764"/>
              <a:gd name="connsiteY234" fmla="*/ 391968 h 478888"/>
              <a:gd name="connsiteX235" fmla="*/ 1759293 w 2176764"/>
              <a:gd name="connsiteY235" fmla="*/ 413452 h 478888"/>
              <a:gd name="connsiteX236" fmla="*/ 1756940 w 2176764"/>
              <a:gd name="connsiteY236" fmla="*/ 434997 h 478888"/>
              <a:gd name="connsiteX237" fmla="*/ 1749944 w 2176764"/>
              <a:gd name="connsiteY237" fmla="*/ 448556 h 478888"/>
              <a:gd name="connsiteX238" fmla="*/ 1738367 w 2176764"/>
              <a:gd name="connsiteY238" fmla="*/ 455614 h 478888"/>
              <a:gd name="connsiteX239" fmla="*/ 1722269 w 2176764"/>
              <a:gd name="connsiteY239" fmla="*/ 457657 h 478888"/>
              <a:gd name="connsiteX240" fmla="*/ 1706234 w 2176764"/>
              <a:gd name="connsiteY240" fmla="*/ 455614 h 478888"/>
              <a:gd name="connsiteX241" fmla="*/ 1694656 w 2176764"/>
              <a:gd name="connsiteY241" fmla="*/ 448556 h 478888"/>
              <a:gd name="connsiteX242" fmla="*/ 1687598 w 2176764"/>
              <a:gd name="connsiteY242" fmla="*/ 434997 h 478888"/>
              <a:gd name="connsiteX243" fmla="*/ 1685246 w 2176764"/>
              <a:gd name="connsiteY243" fmla="*/ 413452 h 478888"/>
              <a:gd name="connsiteX244" fmla="*/ 1687598 w 2176764"/>
              <a:gd name="connsiteY244" fmla="*/ 391968 h 478888"/>
              <a:gd name="connsiteX245" fmla="*/ 1694656 w 2176764"/>
              <a:gd name="connsiteY245" fmla="*/ 378409 h 478888"/>
              <a:gd name="connsiteX246" fmla="*/ 1706234 w 2176764"/>
              <a:gd name="connsiteY246" fmla="*/ 371289 h 478888"/>
              <a:gd name="connsiteX247" fmla="*/ 1722269 w 2176764"/>
              <a:gd name="connsiteY247" fmla="*/ 369246 h 478888"/>
              <a:gd name="connsiteX248" fmla="*/ 1631477 w 2176764"/>
              <a:gd name="connsiteY248" fmla="*/ 369246 h 478888"/>
              <a:gd name="connsiteX249" fmla="*/ 1637606 w 2176764"/>
              <a:gd name="connsiteY249" fmla="*/ 369494 h 478888"/>
              <a:gd name="connsiteX250" fmla="*/ 1643736 w 2176764"/>
              <a:gd name="connsiteY250" fmla="*/ 370175 h 478888"/>
              <a:gd name="connsiteX251" fmla="*/ 1649370 w 2176764"/>
              <a:gd name="connsiteY251" fmla="*/ 371227 h 478888"/>
              <a:gd name="connsiteX252" fmla="*/ 1653889 w 2176764"/>
              <a:gd name="connsiteY252" fmla="*/ 372590 h 478888"/>
              <a:gd name="connsiteX253" fmla="*/ 1653889 w 2176764"/>
              <a:gd name="connsiteY253" fmla="*/ 382496 h 478888"/>
              <a:gd name="connsiteX254" fmla="*/ 1644045 w 2176764"/>
              <a:gd name="connsiteY254" fmla="*/ 379895 h 478888"/>
              <a:gd name="connsiteX255" fmla="*/ 1631972 w 2176764"/>
              <a:gd name="connsiteY255" fmla="*/ 379028 h 478888"/>
              <a:gd name="connsiteX256" fmla="*/ 1619156 w 2176764"/>
              <a:gd name="connsiteY256" fmla="*/ 380514 h 478888"/>
              <a:gd name="connsiteX257" fmla="*/ 1609622 w 2176764"/>
              <a:gd name="connsiteY257" fmla="*/ 385839 h 478888"/>
              <a:gd name="connsiteX258" fmla="*/ 1603678 w 2176764"/>
              <a:gd name="connsiteY258" fmla="*/ 396364 h 478888"/>
              <a:gd name="connsiteX259" fmla="*/ 1601635 w 2176764"/>
              <a:gd name="connsiteY259" fmla="*/ 413452 h 478888"/>
              <a:gd name="connsiteX260" fmla="*/ 1603554 w 2176764"/>
              <a:gd name="connsiteY260" fmla="*/ 431221 h 478888"/>
              <a:gd name="connsiteX261" fmla="*/ 1609312 w 2176764"/>
              <a:gd name="connsiteY261" fmla="*/ 441684 h 478888"/>
              <a:gd name="connsiteX262" fmla="*/ 1618661 w 2176764"/>
              <a:gd name="connsiteY262" fmla="*/ 446699 h 478888"/>
              <a:gd name="connsiteX263" fmla="*/ 1631477 w 2176764"/>
              <a:gd name="connsiteY263" fmla="*/ 447999 h 478888"/>
              <a:gd name="connsiteX264" fmla="*/ 1638473 w 2176764"/>
              <a:gd name="connsiteY264" fmla="*/ 447627 h 478888"/>
              <a:gd name="connsiteX265" fmla="*/ 1645469 w 2176764"/>
              <a:gd name="connsiteY265" fmla="*/ 446389 h 478888"/>
              <a:gd name="connsiteX266" fmla="*/ 1645469 w 2176764"/>
              <a:gd name="connsiteY266" fmla="*/ 419767 h 478888"/>
              <a:gd name="connsiteX267" fmla="*/ 1628258 w 2176764"/>
              <a:gd name="connsiteY267" fmla="*/ 419767 h 478888"/>
              <a:gd name="connsiteX268" fmla="*/ 1628258 w 2176764"/>
              <a:gd name="connsiteY268" fmla="*/ 410356 h 478888"/>
              <a:gd name="connsiteX269" fmla="*/ 1656118 w 2176764"/>
              <a:gd name="connsiteY269" fmla="*/ 410356 h 478888"/>
              <a:gd name="connsiteX270" fmla="*/ 1656118 w 2176764"/>
              <a:gd name="connsiteY270" fmla="*/ 454066 h 478888"/>
              <a:gd name="connsiteX271" fmla="*/ 1644912 w 2176764"/>
              <a:gd name="connsiteY271" fmla="*/ 456605 h 478888"/>
              <a:gd name="connsiteX272" fmla="*/ 1630239 w 2176764"/>
              <a:gd name="connsiteY272" fmla="*/ 457657 h 478888"/>
              <a:gd name="connsiteX273" fmla="*/ 1613398 w 2176764"/>
              <a:gd name="connsiteY273" fmla="*/ 455800 h 478888"/>
              <a:gd name="connsiteX274" fmla="*/ 1600768 w 2176764"/>
              <a:gd name="connsiteY274" fmla="*/ 449051 h 478888"/>
              <a:gd name="connsiteX275" fmla="*/ 1592782 w 2176764"/>
              <a:gd name="connsiteY275" fmla="*/ 435555 h 478888"/>
              <a:gd name="connsiteX276" fmla="*/ 1589996 w 2176764"/>
              <a:gd name="connsiteY276" fmla="*/ 413452 h 478888"/>
              <a:gd name="connsiteX277" fmla="*/ 1592844 w 2176764"/>
              <a:gd name="connsiteY277" fmla="*/ 392587 h 478888"/>
              <a:gd name="connsiteX278" fmla="*/ 1601016 w 2176764"/>
              <a:gd name="connsiteY278" fmla="*/ 378905 h 478888"/>
              <a:gd name="connsiteX279" fmla="*/ 1614080 w 2176764"/>
              <a:gd name="connsiteY279" fmla="*/ 371475 h 478888"/>
              <a:gd name="connsiteX280" fmla="*/ 1631477 w 2176764"/>
              <a:gd name="connsiteY280" fmla="*/ 369246 h 478888"/>
              <a:gd name="connsiteX281" fmla="*/ 1522244 w 2176764"/>
              <a:gd name="connsiteY281" fmla="*/ 369246 h 478888"/>
              <a:gd name="connsiteX282" fmla="*/ 1538342 w 2176764"/>
              <a:gd name="connsiteY282" fmla="*/ 371289 h 478888"/>
              <a:gd name="connsiteX283" fmla="*/ 1549919 w 2176764"/>
              <a:gd name="connsiteY283" fmla="*/ 378409 h 478888"/>
              <a:gd name="connsiteX284" fmla="*/ 1556915 w 2176764"/>
              <a:gd name="connsiteY284" fmla="*/ 391968 h 478888"/>
              <a:gd name="connsiteX285" fmla="*/ 1559268 w 2176764"/>
              <a:gd name="connsiteY285" fmla="*/ 413452 h 478888"/>
              <a:gd name="connsiteX286" fmla="*/ 1556915 w 2176764"/>
              <a:gd name="connsiteY286" fmla="*/ 434997 h 478888"/>
              <a:gd name="connsiteX287" fmla="*/ 1549919 w 2176764"/>
              <a:gd name="connsiteY287" fmla="*/ 448556 h 478888"/>
              <a:gd name="connsiteX288" fmla="*/ 1538342 w 2176764"/>
              <a:gd name="connsiteY288" fmla="*/ 455614 h 478888"/>
              <a:gd name="connsiteX289" fmla="*/ 1522244 w 2176764"/>
              <a:gd name="connsiteY289" fmla="*/ 457657 h 478888"/>
              <a:gd name="connsiteX290" fmla="*/ 1506209 w 2176764"/>
              <a:gd name="connsiteY290" fmla="*/ 455614 h 478888"/>
              <a:gd name="connsiteX291" fmla="*/ 1494631 w 2176764"/>
              <a:gd name="connsiteY291" fmla="*/ 448556 h 478888"/>
              <a:gd name="connsiteX292" fmla="*/ 1487573 w 2176764"/>
              <a:gd name="connsiteY292" fmla="*/ 434997 h 478888"/>
              <a:gd name="connsiteX293" fmla="*/ 1485221 w 2176764"/>
              <a:gd name="connsiteY293" fmla="*/ 413452 h 478888"/>
              <a:gd name="connsiteX294" fmla="*/ 1487573 w 2176764"/>
              <a:gd name="connsiteY294" fmla="*/ 391968 h 478888"/>
              <a:gd name="connsiteX295" fmla="*/ 1494631 w 2176764"/>
              <a:gd name="connsiteY295" fmla="*/ 378409 h 478888"/>
              <a:gd name="connsiteX296" fmla="*/ 1506209 w 2176764"/>
              <a:gd name="connsiteY296" fmla="*/ 371289 h 478888"/>
              <a:gd name="connsiteX297" fmla="*/ 1522244 w 2176764"/>
              <a:gd name="connsiteY297" fmla="*/ 369246 h 478888"/>
              <a:gd name="connsiteX298" fmla="*/ 1093619 w 2176764"/>
              <a:gd name="connsiteY298" fmla="*/ 369246 h 478888"/>
              <a:gd name="connsiteX299" fmla="*/ 1109717 w 2176764"/>
              <a:gd name="connsiteY299" fmla="*/ 371289 h 478888"/>
              <a:gd name="connsiteX300" fmla="*/ 1121294 w 2176764"/>
              <a:gd name="connsiteY300" fmla="*/ 378409 h 478888"/>
              <a:gd name="connsiteX301" fmla="*/ 1128290 w 2176764"/>
              <a:gd name="connsiteY301" fmla="*/ 391968 h 478888"/>
              <a:gd name="connsiteX302" fmla="*/ 1130643 w 2176764"/>
              <a:gd name="connsiteY302" fmla="*/ 413452 h 478888"/>
              <a:gd name="connsiteX303" fmla="*/ 1128290 w 2176764"/>
              <a:gd name="connsiteY303" fmla="*/ 434997 h 478888"/>
              <a:gd name="connsiteX304" fmla="*/ 1121294 w 2176764"/>
              <a:gd name="connsiteY304" fmla="*/ 448556 h 478888"/>
              <a:gd name="connsiteX305" fmla="*/ 1109717 w 2176764"/>
              <a:gd name="connsiteY305" fmla="*/ 455614 h 478888"/>
              <a:gd name="connsiteX306" fmla="*/ 1093619 w 2176764"/>
              <a:gd name="connsiteY306" fmla="*/ 457657 h 478888"/>
              <a:gd name="connsiteX307" fmla="*/ 1077584 w 2176764"/>
              <a:gd name="connsiteY307" fmla="*/ 455614 h 478888"/>
              <a:gd name="connsiteX308" fmla="*/ 1066006 w 2176764"/>
              <a:gd name="connsiteY308" fmla="*/ 448556 h 478888"/>
              <a:gd name="connsiteX309" fmla="*/ 1058948 w 2176764"/>
              <a:gd name="connsiteY309" fmla="*/ 434997 h 478888"/>
              <a:gd name="connsiteX310" fmla="*/ 1056596 w 2176764"/>
              <a:gd name="connsiteY310" fmla="*/ 413452 h 478888"/>
              <a:gd name="connsiteX311" fmla="*/ 1058948 w 2176764"/>
              <a:gd name="connsiteY311" fmla="*/ 391968 h 478888"/>
              <a:gd name="connsiteX312" fmla="*/ 1066006 w 2176764"/>
              <a:gd name="connsiteY312" fmla="*/ 378409 h 478888"/>
              <a:gd name="connsiteX313" fmla="*/ 1077584 w 2176764"/>
              <a:gd name="connsiteY313" fmla="*/ 371289 h 478888"/>
              <a:gd name="connsiteX314" fmla="*/ 1093619 w 2176764"/>
              <a:gd name="connsiteY314" fmla="*/ 369246 h 478888"/>
              <a:gd name="connsiteX315" fmla="*/ 184597 w 2176764"/>
              <a:gd name="connsiteY315" fmla="*/ 178247 h 478888"/>
              <a:gd name="connsiteX316" fmla="*/ 184597 w 2176764"/>
              <a:gd name="connsiteY316" fmla="*/ 300640 h 478888"/>
              <a:gd name="connsiteX317" fmla="*/ 245794 w 2176764"/>
              <a:gd name="connsiteY317" fmla="*/ 300641 h 478888"/>
              <a:gd name="connsiteX318" fmla="*/ 306991 w 2176764"/>
              <a:gd name="connsiteY318" fmla="*/ 239444 h 478888"/>
              <a:gd name="connsiteX319" fmla="*/ 245794 w 2176764"/>
              <a:gd name="connsiteY319" fmla="*/ 178247 h 478888"/>
              <a:gd name="connsiteX320" fmla="*/ 239444 w 2176764"/>
              <a:gd name="connsiteY320" fmla="*/ 83694 h 478888"/>
              <a:gd name="connsiteX321" fmla="*/ 284145 w 2176764"/>
              <a:gd name="connsiteY321" fmla="*/ 131523 h 478888"/>
              <a:gd name="connsiteX322" fmla="*/ 349575 w 2176764"/>
              <a:gd name="connsiteY322" fmla="*/ 129312 h 478888"/>
              <a:gd name="connsiteX323" fmla="*/ 347364 w 2176764"/>
              <a:gd name="connsiteY323" fmla="*/ 194742 h 478888"/>
              <a:gd name="connsiteX324" fmla="*/ 395193 w 2176764"/>
              <a:gd name="connsiteY324" fmla="*/ 239444 h 478888"/>
              <a:gd name="connsiteX325" fmla="*/ 347364 w 2176764"/>
              <a:gd name="connsiteY325" fmla="*/ 284145 h 478888"/>
              <a:gd name="connsiteX326" fmla="*/ 349575 w 2176764"/>
              <a:gd name="connsiteY326" fmla="*/ 349575 h 478888"/>
              <a:gd name="connsiteX327" fmla="*/ 284145 w 2176764"/>
              <a:gd name="connsiteY327" fmla="*/ 347364 h 478888"/>
              <a:gd name="connsiteX328" fmla="*/ 239444 w 2176764"/>
              <a:gd name="connsiteY328" fmla="*/ 395193 h 478888"/>
              <a:gd name="connsiteX329" fmla="*/ 194742 w 2176764"/>
              <a:gd name="connsiteY329" fmla="*/ 347364 h 478888"/>
              <a:gd name="connsiteX330" fmla="*/ 129312 w 2176764"/>
              <a:gd name="connsiteY330" fmla="*/ 349575 h 478888"/>
              <a:gd name="connsiteX331" fmla="*/ 131523 w 2176764"/>
              <a:gd name="connsiteY331" fmla="*/ 284145 h 478888"/>
              <a:gd name="connsiteX332" fmla="*/ 83694 w 2176764"/>
              <a:gd name="connsiteY332" fmla="*/ 239444 h 478888"/>
              <a:gd name="connsiteX333" fmla="*/ 131523 w 2176764"/>
              <a:gd name="connsiteY333" fmla="*/ 194742 h 478888"/>
              <a:gd name="connsiteX334" fmla="*/ 129312 w 2176764"/>
              <a:gd name="connsiteY334" fmla="*/ 129312 h 478888"/>
              <a:gd name="connsiteX335" fmla="*/ 194742 w 2176764"/>
              <a:gd name="connsiteY335" fmla="*/ 131523 h 478888"/>
              <a:gd name="connsiteX336" fmla="*/ 2066246 w 2176764"/>
              <a:gd name="connsiteY336" fmla="*/ 48339 h 478888"/>
              <a:gd name="connsiteX337" fmla="*/ 2039728 w 2176764"/>
              <a:gd name="connsiteY337" fmla="*/ 52606 h 478888"/>
              <a:gd name="connsiteX338" fmla="*/ 2023574 w 2176764"/>
              <a:gd name="connsiteY338" fmla="*/ 66018 h 478888"/>
              <a:gd name="connsiteX339" fmla="*/ 2015649 w 2176764"/>
              <a:gd name="connsiteY339" fmla="*/ 89640 h 478888"/>
              <a:gd name="connsiteX340" fmla="*/ 2013515 w 2176764"/>
              <a:gd name="connsiteY340" fmla="*/ 124234 h 478888"/>
              <a:gd name="connsiteX341" fmla="*/ 2015649 w 2176764"/>
              <a:gd name="connsiteY341" fmla="*/ 159286 h 478888"/>
              <a:gd name="connsiteX342" fmla="*/ 2023574 w 2176764"/>
              <a:gd name="connsiteY342" fmla="*/ 182451 h 478888"/>
              <a:gd name="connsiteX343" fmla="*/ 2039728 w 2176764"/>
              <a:gd name="connsiteY343" fmla="*/ 195405 h 478888"/>
              <a:gd name="connsiteX344" fmla="*/ 2066246 w 2176764"/>
              <a:gd name="connsiteY344" fmla="*/ 199520 h 478888"/>
              <a:gd name="connsiteX345" fmla="*/ 2092611 w 2176764"/>
              <a:gd name="connsiteY345" fmla="*/ 195405 h 478888"/>
              <a:gd name="connsiteX346" fmla="*/ 2108613 w 2176764"/>
              <a:gd name="connsiteY346" fmla="*/ 182451 h 478888"/>
              <a:gd name="connsiteX347" fmla="*/ 2116538 w 2176764"/>
              <a:gd name="connsiteY347" fmla="*/ 159286 h 478888"/>
              <a:gd name="connsiteX348" fmla="*/ 2118671 w 2176764"/>
              <a:gd name="connsiteY348" fmla="*/ 124234 h 478888"/>
              <a:gd name="connsiteX349" fmla="*/ 2116538 w 2176764"/>
              <a:gd name="connsiteY349" fmla="*/ 89640 h 478888"/>
              <a:gd name="connsiteX350" fmla="*/ 2108613 w 2176764"/>
              <a:gd name="connsiteY350" fmla="*/ 66018 h 478888"/>
              <a:gd name="connsiteX351" fmla="*/ 2092611 w 2176764"/>
              <a:gd name="connsiteY351" fmla="*/ 52606 h 478888"/>
              <a:gd name="connsiteX352" fmla="*/ 2066246 w 2176764"/>
              <a:gd name="connsiteY352" fmla="*/ 48339 h 478888"/>
              <a:gd name="connsiteX353" fmla="*/ 1561421 w 2176764"/>
              <a:gd name="connsiteY353" fmla="*/ 48339 h 478888"/>
              <a:gd name="connsiteX354" fmla="*/ 1534903 w 2176764"/>
              <a:gd name="connsiteY354" fmla="*/ 52606 h 478888"/>
              <a:gd name="connsiteX355" fmla="*/ 1518749 w 2176764"/>
              <a:gd name="connsiteY355" fmla="*/ 66018 h 478888"/>
              <a:gd name="connsiteX356" fmla="*/ 1510824 w 2176764"/>
              <a:gd name="connsiteY356" fmla="*/ 89640 h 478888"/>
              <a:gd name="connsiteX357" fmla="*/ 1508690 w 2176764"/>
              <a:gd name="connsiteY357" fmla="*/ 124234 h 478888"/>
              <a:gd name="connsiteX358" fmla="*/ 1510824 w 2176764"/>
              <a:gd name="connsiteY358" fmla="*/ 159286 h 478888"/>
              <a:gd name="connsiteX359" fmla="*/ 1518749 w 2176764"/>
              <a:gd name="connsiteY359" fmla="*/ 182451 h 478888"/>
              <a:gd name="connsiteX360" fmla="*/ 1534903 w 2176764"/>
              <a:gd name="connsiteY360" fmla="*/ 195405 h 478888"/>
              <a:gd name="connsiteX361" fmla="*/ 1561421 w 2176764"/>
              <a:gd name="connsiteY361" fmla="*/ 199520 h 478888"/>
              <a:gd name="connsiteX362" fmla="*/ 1587786 w 2176764"/>
              <a:gd name="connsiteY362" fmla="*/ 195405 h 478888"/>
              <a:gd name="connsiteX363" fmla="*/ 1603788 w 2176764"/>
              <a:gd name="connsiteY363" fmla="*/ 182451 h 478888"/>
              <a:gd name="connsiteX364" fmla="*/ 1611713 w 2176764"/>
              <a:gd name="connsiteY364" fmla="*/ 159286 h 478888"/>
              <a:gd name="connsiteX365" fmla="*/ 1613846 w 2176764"/>
              <a:gd name="connsiteY365" fmla="*/ 124234 h 478888"/>
              <a:gd name="connsiteX366" fmla="*/ 1611713 w 2176764"/>
              <a:gd name="connsiteY366" fmla="*/ 89640 h 478888"/>
              <a:gd name="connsiteX367" fmla="*/ 1603788 w 2176764"/>
              <a:gd name="connsiteY367" fmla="*/ 66018 h 478888"/>
              <a:gd name="connsiteX368" fmla="*/ 1587786 w 2176764"/>
              <a:gd name="connsiteY368" fmla="*/ 52606 h 478888"/>
              <a:gd name="connsiteX369" fmla="*/ 1561421 w 2176764"/>
              <a:gd name="connsiteY369" fmla="*/ 48339 h 478888"/>
              <a:gd name="connsiteX370" fmla="*/ 239443 w 2176764"/>
              <a:gd name="connsiteY370" fmla="*/ 26641 h 478888"/>
              <a:gd name="connsiteX371" fmla="*/ 26640 w 2176764"/>
              <a:gd name="connsiteY371" fmla="*/ 239444 h 478888"/>
              <a:gd name="connsiteX372" fmla="*/ 239443 w 2176764"/>
              <a:gd name="connsiteY372" fmla="*/ 452247 h 478888"/>
              <a:gd name="connsiteX373" fmla="*/ 452246 w 2176764"/>
              <a:gd name="connsiteY373" fmla="*/ 239444 h 478888"/>
              <a:gd name="connsiteX374" fmla="*/ 239443 w 2176764"/>
              <a:gd name="connsiteY374" fmla="*/ 26641 h 478888"/>
              <a:gd name="connsiteX375" fmla="*/ 1282224 w 2176764"/>
              <a:gd name="connsiteY375" fmla="*/ 18469 h 478888"/>
              <a:gd name="connsiteX376" fmla="*/ 1322153 w 2176764"/>
              <a:gd name="connsiteY376" fmla="*/ 18469 h 478888"/>
              <a:gd name="connsiteX377" fmla="*/ 1322153 w 2176764"/>
              <a:gd name="connsiteY377" fmla="*/ 194948 h 478888"/>
              <a:gd name="connsiteX378" fmla="*/ 1409021 w 2176764"/>
              <a:gd name="connsiteY378" fmla="*/ 194948 h 478888"/>
              <a:gd name="connsiteX379" fmla="*/ 1409021 w 2176764"/>
              <a:gd name="connsiteY379" fmla="*/ 230000 h 478888"/>
              <a:gd name="connsiteX380" fmla="*/ 1282224 w 2176764"/>
              <a:gd name="connsiteY380" fmla="*/ 230000 h 478888"/>
              <a:gd name="connsiteX381" fmla="*/ 1082199 w 2176764"/>
              <a:gd name="connsiteY381" fmla="*/ 18469 h 478888"/>
              <a:gd name="connsiteX382" fmla="*/ 1207472 w 2176764"/>
              <a:gd name="connsiteY382" fmla="*/ 18469 h 478888"/>
              <a:gd name="connsiteX383" fmla="*/ 1207472 w 2176764"/>
              <a:gd name="connsiteY383" fmla="*/ 53216 h 478888"/>
              <a:gd name="connsiteX384" fmla="*/ 1122128 w 2176764"/>
              <a:gd name="connsiteY384" fmla="*/ 53216 h 478888"/>
              <a:gd name="connsiteX385" fmla="*/ 1122128 w 2176764"/>
              <a:gd name="connsiteY385" fmla="*/ 104422 h 478888"/>
              <a:gd name="connsiteX386" fmla="*/ 1201376 w 2176764"/>
              <a:gd name="connsiteY386" fmla="*/ 104422 h 478888"/>
              <a:gd name="connsiteX387" fmla="*/ 1201376 w 2176764"/>
              <a:gd name="connsiteY387" fmla="*/ 137646 h 478888"/>
              <a:gd name="connsiteX388" fmla="*/ 1122128 w 2176764"/>
              <a:gd name="connsiteY388" fmla="*/ 137646 h 478888"/>
              <a:gd name="connsiteX389" fmla="*/ 1122128 w 2176764"/>
              <a:gd name="connsiteY389" fmla="*/ 194948 h 478888"/>
              <a:gd name="connsiteX390" fmla="*/ 1212958 w 2176764"/>
              <a:gd name="connsiteY390" fmla="*/ 194948 h 478888"/>
              <a:gd name="connsiteX391" fmla="*/ 1212958 w 2176764"/>
              <a:gd name="connsiteY391" fmla="*/ 230000 h 478888"/>
              <a:gd name="connsiteX392" fmla="*/ 1082199 w 2176764"/>
              <a:gd name="connsiteY392" fmla="*/ 230000 h 478888"/>
              <a:gd name="connsiteX393" fmla="*/ 825024 w 2176764"/>
              <a:gd name="connsiteY393" fmla="*/ 18469 h 478888"/>
              <a:gd name="connsiteX394" fmla="*/ 864953 w 2176764"/>
              <a:gd name="connsiteY394" fmla="*/ 18469 h 478888"/>
              <a:gd name="connsiteX395" fmla="*/ 864953 w 2176764"/>
              <a:gd name="connsiteY395" fmla="*/ 100155 h 478888"/>
              <a:gd name="connsiteX396" fmla="*/ 955478 w 2176764"/>
              <a:gd name="connsiteY396" fmla="*/ 100155 h 478888"/>
              <a:gd name="connsiteX397" fmla="*/ 955478 w 2176764"/>
              <a:gd name="connsiteY397" fmla="*/ 18469 h 478888"/>
              <a:gd name="connsiteX398" fmla="*/ 995407 w 2176764"/>
              <a:gd name="connsiteY398" fmla="*/ 18469 h 478888"/>
              <a:gd name="connsiteX399" fmla="*/ 995407 w 2176764"/>
              <a:gd name="connsiteY399" fmla="*/ 230000 h 478888"/>
              <a:gd name="connsiteX400" fmla="*/ 955478 w 2176764"/>
              <a:gd name="connsiteY400" fmla="*/ 230000 h 478888"/>
              <a:gd name="connsiteX401" fmla="*/ 955478 w 2176764"/>
              <a:gd name="connsiteY401" fmla="*/ 133378 h 478888"/>
              <a:gd name="connsiteX402" fmla="*/ 864953 w 2176764"/>
              <a:gd name="connsiteY402" fmla="*/ 133378 h 478888"/>
              <a:gd name="connsiteX403" fmla="*/ 864953 w 2176764"/>
              <a:gd name="connsiteY403" fmla="*/ 230000 h 478888"/>
              <a:gd name="connsiteX404" fmla="*/ 825024 w 2176764"/>
              <a:gd name="connsiteY404" fmla="*/ 230000 h 478888"/>
              <a:gd name="connsiteX405" fmla="*/ 615017 w 2176764"/>
              <a:gd name="connsiteY405" fmla="*/ 18469 h 478888"/>
              <a:gd name="connsiteX406" fmla="*/ 769855 w 2176764"/>
              <a:gd name="connsiteY406" fmla="*/ 18469 h 478888"/>
              <a:gd name="connsiteX407" fmla="*/ 769855 w 2176764"/>
              <a:gd name="connsiteY407" fmla="*/ 53521 h 478888"/>
              <a:gd name="connsiteX408" fmla="*/ 712248 w 2176764"/>
              <a:gd name="connsiteY408" fmla="*/ 53521 h 478888"/>
              <a:gd name="connsiteX409" fmla="*/ 712248 w 2176764"/>
              <a:gd name="connsiteY409" fmla="*/ 230000 h 478888"/>
              <a:gd name="connsiteX410" fmla="*/ 672319 w 2176764"/>
              <a:gd name="connsiteY410" fmla="*/ 230000 h 478888"/>
              <a:gd name="connsiteX411" fmla="*/ 672319 w 2176764"/>
              <a:gd name="connsiteY411" fmla="*/ 53521 h 478888"/>
              <a:gd name="connsiteX412" fmla="*/ 615017 w 2176764"/>
              <a:gd name="connsiteY412" fmla="*/ 53521 h 478888"/>
              <a:gd name="connsiteX413" fmla="*/ 2066246 w 2176764"/>
              <a:gd name="connsiteY413" fmla="*/ 15421 h 478888"/>
              <a:gd name="connsiteX414" fmla="*/ 2106632 w 2176764"/>
              <a:gd name="connsiteY414" fmla="*/ 20450 h 478888"/>
              <a:gd name="connsiteX415" fmla="*/ 2136197 w 2176764"/>
              <a:gd name="connsiteY415" fmla="*/ 37824 h 478888"/>
              <a:gd name="connsiteX416" fmla="*/ 2154333 w 2176764"/>
              <a:gd name="connsiteY416" fmla="*/ 71199 h 478888"/>
              <a:gd name="connsiteX417" fmla="*/ 2160429 w 2176764"/>
              <a:gd name="connsiteY417" fmla="*/ 124234 h 478888"/>
              <a:gd name="connsiteX418" fmla="*/ 2154333 w 2176764"/>
              <a:gd name="connsiteY418" fmla="*/ 177574 h 478888"/>
              <a:gd name="connsiteX419" fmla="*/ 2136197 w 2176764"/>
              <a:gd name="connsiteY419" fmla="*/ 210950 h 478888"/>
              <a:gd name="connsiteX420" fmla="*/ 2106632 w 2176764"/>
              <a:gd name="connsiteY420" fmla="*/ 228171 h 478888"/>
              <a:gd name="connsiteX421" fmla="*/ 2066246 w 2176764"/>
              <a:gd name="connsiteY421" fmla="*/ 233048 h 478888"/>
              <a:gd name="connsiteX422" fmla="*/ 2025707 w 2176764"/>
              <a:gd name="connsiteY422" fmla="*/ 228171 h 478888"/>
              <a:gd name="connsiteX423" fmla="*/ 1996142 w 2176764"/>
              <a:gd name="connsiteY423" fmla="*/ 210950 h 478888"/>
              <a:gd name="connsiteX424" fmla="*/ 1978006 w 2176764"/>
              <a:gd name="connsiteY424" fmla="*/ 177574 h 478888"/>
              <a:gd name="connsiteX425" fmla="*/ 1971758 w 2176764"/>
              <a:gd name="connsiteY425" fmla="*/ 124234 h 478888"/>
              <a:gd name="connsiteX426" fmla="*/ 1978006 w 2176764"/>
              <a:gd name="connsiteY426" fmla="*/ 71199 h 478888"/>
              <a:gd name="connsiteX427" fmla="*/ 1996142 w 2176764"/>
              <a:gd name="connsiteY427" fmla="*/ 37824 h 478888"/>
              <a:gd name="connsiteX428" fmla="*/ 2025707 w 2176764"/>
              <a:gd name="connsiteY428" fmla="*/ 20450 h 478888"/>
              <a:gd name="connsiteX429" fmla="*/ 2066246 w 2176764"/>
              <a:gd name="connsiteY429" fmla="*/ 15421 h 478888"/>
              <a:gd name="connsiteX430" fmla="*/ 1838179 w 2176764"/>
              <a:gd name="connsiteY430" fmla="*/ 15421 h 478888"/>
              <a:gd name="connsiteX431" fmla="*/ 1853419 w 2176764"/>
              <a:gd name="connsiteY431" fmla="*/ 16030 h 478888"/>
              <a:gd name="connsiteX432" fmla="*/ 1868964 w 2176764"/>
              <a:gd name="connsiteY432" fmla="*/ 17554 h 478888"/>
              <a:gd name="connsiteX433" fmla="*/ 1883137 w 2176764"/>
              <a:gd name="connsiteY433" fmla="*/ 19840 h 478888"/>
              <a:gd name="connsiteX434" fmla="*/ 1894262 w 2176764"/>
              <a:gd name="connsiteY434" fmla="*/ 23041 h 478888"/>
              <a:gd name="connsiteX435" fmla="*/ 1894262 w 2176764"/>
              <a:gd name="connsiteY435" fmla="*/ 58398 h 478888"/>
              <a:gd name="connsiteX436" fmla="*/ 1869116 w 2176764"/>
              <a:gd name="connsiteY436" fmla="*/ 51997 h 478888"/>
              <a:gd name="connsiteX437" fmla="*/ 1840922 w 2176764"/>
              <a:gd name="connsiteY437" fmla="*/ 49863 h 478888"/>
              <a:gd name="connsiteX438" fmla="*/ 1812728 w 2176764"/>
              <a:gd name="connsiteY438" fmla="*/ 53216 h 478888"/>
              <a:gd name="connsiteX439" fmla="*/ 1792611 w 2176764"/>
              <a:gd name="connsiteY439" fmla="*/ 65103 h 478888"/>
              <a:gd name="connsiteX440" fmla="*/ 1780572 w 2176764"/>
              <a:gd name="connsiteY440" fmla="*/ 87963 h 478888"/>
              <a:gd name="connsiteX441" fmla="*/ 1776609 w 2176764"/>
              <a:gd name="connsiteY441" fmla="*/ 124234 h 478888"/>
              <a:gd name="connsiteX442" fmla="*/ 1780267 w 2176764"/>
              <a:gd name="connsiteY442" fmla="*/ 162030 h 478888"/>
              <a:gd name="connsiteX443" fmla="*/ 1791545 w 2176764"/>
              <a:gd name="connsiteY443" fmla="*/ 184890 h 478888"/>
              <a:gd name="connsiteX444" fmla="*/ 1810899 w 2176764"/>
              <a:gd name="connsiteY444" fmla="*/ 196167 h 478888"/>
              <a:gd name="connsiteX445" fmla="*/ 1839093 w 2176764"/>
              <a:gd name="connsiteY445" fmla="*/ 199215 h 478888"/>
              <a:gd name="connsiteX446" fmla="*/ 1852962 w 2176764"/>
              <a:gd name="connsiteY446" fmla="*/ 198758 h 478888"/>
              <a:gd name="connsiteX447" fmla="*/ 1865611 w 2176764"/>
              <a:gd name="connsiteY447" fmla="*/ 196777 h 478888"/>
              <a:gd name="connsiteX448" fmla="*/ 1865611 w 2176764"/>
              <a:gd name="connsiteY448" fmla="*/ 144351 h 478888"/>
              <a:gd name="connsiteX449" fmla="*/ 1827511 w 2176764"/>
              <a:gd name="connsiteY449" fmla="*/ 144351 h 478888"/>
              <a:gd name="connsiteX450" fmla="*/ 1827511 w 2176764"/>
              <a:gd name="connsiteY450" fmla="*/ 110823 h 478888"/>
              <a:gd name="connsiteX451" fmla="*/ 1903101 w 2176764"/>
              <a:gd name="connsiteY451" fmla="*/ 110823 h 478888"/>
              <a:gd name="connsiteX452" fmla="*/ 1903101 w 2176764"/>
              <a:gd name="connsiteY452" fmla="*/ 223904 h 478888"/>
              <a:gd name="connsiteX453" fmla="*/ 1873536 w 2176764"/>
              <a:gd name="connsiteY453" fmla="*/ 230305 h 478888"/>
              <a:gd name="connsiteX454" fmla="*/ 1836045 w 2176764"/>
              <a:gd name="connsiteY454" fmla="*/ 233048 h 478888"/>
              <a:gd name="connsiteX455" fmla="*/ 1793069 w 2176764"/>
              <a:gd name="connsiteY455" fmla="*/ 228476 h 478888"/>
              <a:gd name="connsiteX456" fmla="*/ 1760912 w 2176764"/>
              <a:gd name="connsiteY456" fmla="*/ 211864 h 478888"/>
              <a:gd name="connsiteX457" fmla="*/ 1740643 w 2176764"/>
              <a:gd name="connsiteY457" fmla="*/ 178641 h 478888"/>
              <a:gd name="connsiteX458" fmla="*/ 1733633 w 2176764"/>
              <a:gd name="connsiteY458" fmla="*/ 124234 h 478888"/>
              <a:gd name="connsiteX459" fmla="*/ 1740795 w 2176764"/>
              <a:gd name="connsiteY459" fmla="*/ 72876 h 478888"/>
              <a:gd name="connsiteX460" fmla="*/ 1761522 w 2176764"/>
              <a:gd name="connsiteY460" fmla="*/ 39195 h 478888"/>
              <a:gd name="connsiteX461" fmla="*/ 1794440 w 2176764"/>
              <a:gd name="connsiteY461" fmla="*/ 20907 h 478888"/>
              <a:gd name="connsiteX462" fmla="*/ 1838179 w 2176764"/>
              <a:gd name="connsiteY462" fmla="*/ 15421 h 478888"/>
              <a:gd name="connsiteX463" fmla="*/ 1561421 w 2176764"/>
              <a:gd name="connsiteY463" fmla="*/ 15421 h 478888"/>
              <a:gd name="connsiteX464" fmla="*/ 1601807 w 2176764"/>
              <a:gd name="connsiteY464" fmla="*/ 20450 h 478888"/>
              <a:gd name="connsiteX465" fmla="*/ 1631372 w 2176764"/>
              <a:gd name="connsiteY465" fmla="*/ 37824 h 478888"/>
              <a:gd name="connsiteX466" fmla="*/ 1649508 w 2176764"/>
              <a:gd name="connsiteY466" fmla="*/ 71199 h 478888"/>
              <a:gd name="connsiteX467" fmla="*/ 1655604 w 2176764"/>
              <a:gd name="connsiteY467" fmla="*/ 124234 h 478888"/>
              <a:gd name="connsiteX468" fmla="*/ 1649508 w 2176764"/>
              <a:gd name="connsiteY468" fmla="*/ 177574 h 478888"/>
              <a:gd name="connsiteX469" fmla="*/ 1631372 w 2176764"/>
              <a:gd name="connsiteY469" fmla="*/ 210950 h 478888"/>
              <a:gd name="connsiteX470" fmla="*/ 1601807 w 2176764"/>
              <a:gd name="connsiteY470" fmla="*/ 228171 h 478888"/>
              <a:gd name="connsiteX471" fmla="*/ 1561421 w 2176764"/>
              <a:gd name="connsiteY471" fmla="*/ 233048 h 478888"/>
              <a:gd name="connsiteX472" fmla="*/ 1520882 w 2176764"/>
              <a:gd name="connsiteY472" fmla="*/ 228171 h 478888"/>
              <a:gd name="connsiteX473" fmla="*/ 1491317 w 2176764"/>
              <a:gd name="connsiteY473" fmla="*/ 210950 h 478888"/>
              <a:gd name="connsiteX474" fmla="*/ 1473181 w 2176764"/>
              <a:gd name="connsiteY474" fmla="*/ 177574 h 478888"/>
              <a:gd name="connsiteX475" fmla="*/ 1466933 w 2176764"/>
              <a:gd name="connsiteY475" fmla="*/ 124234 h 478888"/>
              <a:gd name="connsiteX476" fmla="*/ 1473181 w 2176764"/>
              <a:gd name="connsiteY476" fmla="*/ 71199 h 478888"/>
              <a:gd name="connsiteX477" fmla="*/ 1491317 w 2176764"/>
              <a:gd name="connsiteY477" fmla="*/ 37824 h 478888"/>
              <a:gd name="connsiteX478" fmla="*/ 1520882 w 2176764"/>
              <a:gd name="connsiteY478" fmla="*/ 20450 h 478888"/>
              <a:gd name="connsiteX479" fmla="*/ 1561421 w 2176764"/>
              <a:gd name="connsiteY479" fmla="*/ 15421 h 478888"/>
              <a:gd name="connsiteX480" fmla="*/ 239444 w 2176764"/>
              <a:gd name="connsiteY480" fmla="*/ 0 h 478888"/>
              <a:gd name="connsiteX481" fmla="*/ 478888 w 2176764"/>
              <a:gd name="connsiteY481" fmla="*/ 239444 h 478888"/>
              <a:gd name="connsiteX482" fmla="*/ 239444 w 2176764"/>
              <a:gd name="connsiteY482" fmla="*/ 478888 h 478888"/>
              <a:gd name="connsiteX483" fmla="*/ 0 w 2176764"/>
              <a:gd name="connsiteY483" fmla="*/ 239444 h 478888"/>
              <a:gd name="connsiteX484" fmla="*/ 239444 w 2176764"/>
              <a:gd name="connsiteY484" fmla="*/ 0 h 478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Lst>
            <a:rect l="l" t="t" r="r" b="b"/>
            <a:pathLst>
              <a:path w="2176764" h="478888">
                <a:moveTo>
                  <a:pt x="650145" y="380886"/>
                </a:moveTo>
                <a:lnTo>
                  <a:pt x="635410" y="420881"/>
                </a:lnTo>
                <a:lnTo>
                  <a:pt x="666118" y="420881"/>
                </a:lnTo>
                <a:lnTo>
                  <a:pt x="651631" y="380886"/>
                </a:lnTo>
                <a:close/>
                <a:moveTo>
                  <a:pt x="2041766" y="380143"/>
                </a:moveTo>
                <a:lnTo>
                  <a:pt x="2041766" y="412585"/>
                </a:lnTo>
                <a:lnTo>
                  <a:pt x="2051425" y="412585"/>
                </a:lnTo>
                <a:cubicBezTo>
                  <a:pt x="2055387" y="412585"/>
                  <a:pt x="2058792" y="412399"/>
                  <a:pt x="2061640" y="412028"/>
                </a:cubicBezTo>
                <a:cubicBezTo>
                  <a:pt x="2064488" y="411656"/>
                  <a:pt x="2066820" y="410893"/>
                  <a:pt x="2068636" y="409737"/>
                </a:cubicBezTo>
                <a:cubicBezTo>
                  <a:pt x="2070452" y="408581"/>
                  <a:pt x="2071794" y="406889"/>
                  <a:pt x="2072661" y="404660"/>
                </a:cubicBezTo>
                <a:cubicBezTo>
                  <a:pt x="2073528" y="402431"/>
                  <a:pt x="2073961" y="399501"/>
                  <a:pt x="2073961" y="395869"/>
                </a:cubicBezTo>
                <a:cubicBezTo>
                  <a:pt x="2073961" y="392649"/>
                  <a:pt x="2073528" y="390008"/>
                  <a:pt x="2072661" y="387944"/>
                </a:cubicBezTo>
                <a:cubicBezTo>
                  <a:pt x="2071794" y="385880"/>
                  <a:pt x="2070452" y="384270"/>
                  <a:pt x="2068636" y="383115"/>
                </a:cubicBezTo>
                <a:cubicBezTo>
                  <a:pt x="2066820" y="381959"/>
                  <a:pt x="2064488" y="381175"/>
                  <a:pt x="2061640" y="380762"/>
                </a:cubicBezTo>
                <a:cubicBezTo>
                  <a:pt x="2058792" y="380349"/>
                  <a:pt x="2055387" y="380143"/>
                  <a:pt x="2051425" y="380143"/>
                </a:cubicBezTo>
                <a:close/>
                <a:moveTo>
                  <a:pt x="1270241" y="380143"/>
                </a:moveTo>
                <a:lnTo>
                  <a:pt x="1270241" y="412585"/>
                </a:lnTo>
                <a:lnTo>
                  <a:pt x="1279900" y="412585"/>
                </a:lnTo>
                <a:cubicBezTo>
                  <a:pt x="1283862" y="412585"/>
                  <a:pt x="1287267" y="412399"/>
                  <a:pt x="1290115" y="412028"/>
                </a:cubicBezTo>
                <a:cubicBezTo>
                  <a:pt x="1292963" y="411656"/>
                  <a:pt x="1295295" y="410893"/>
                  <a:pt x="1297111" y="409737"/>
                </a:cubicBezTo>
                <a:cubicBezTo>
                  <a:pt x="1298928" y="408581"/>
                  <a:pt x="1300269" y="406889"/>
                  <a:pt x="1301136" y="404660"/>
                </a:cubicBezTo>
                <a:cubicBezTo>
                  <a:pt x="1302002" y="402431"/>
                  <a:pt x="1302436" y="399501"/>
                  <a:pt x="1302436" y="395869"/>
                </a:cubicBezTo>
                <a:cubicBezTo>
                  <a:pt x="1302436" y="392649"/>
                  <a:pt x="1302002" y="390008"/>
                  <a:pt x="1301136" y="387944"/>
                </a:cubicBezTo>
                <a:cubicBezTo>
                  <a:pt x="1300269" y="385880"/>
                  <a:pt x="1298928" y="384270"/>
                  <a:pt x="1297111" y="383115"/>
                </a:cubicBezTo>
                <a:cubicBezTo>
                  <a:pt x="1295295" y="381959"/>
                  <a:pt x="1292963" y="381175"/>
                  <a:pt x="1290115" y="380762"/>
                </a:cubicBezTo>
                <a:cubicBezTo>
                  <a:pt x="1287267" y="380349"/>
                  <a:pt x="1283862" y="380143"/>
                  <a:pt x="1279900" y="380143"/>
                </a:cubicBezTo>
                <a:close/>
                <a:moveTo>
                  <a:pt x="822566" y="380143"/>
                </a:moveTo>
                <a:lnTo>
                  <a:pt x="822566" y="446637"/>
                </a:lnTo>
                <a:lnTo>
                  <a:pt x="835939" y="446637"/>
                </a:lnTo>
                <a:cubicBezTo>
                  <a:pt x="840397" y="446637"/>
                  <a:pt x="844483" y="446121"/>
                  <a:pt x="848198" y="445089"/>
                </a:cubicBezTo>
                <a:cubicBezTo>
                  <a:pt x="851913" y="444057"/>
                  <a:pt x="855112" y="442282"/>
                  <a:pt x="857795" y="439765"/>
                </a:cubicBezTo>
                <a:cubicBezTo>
                  <a:pt x="860477" y="437247"/>
                  <a:pt x="862541" y="433842"/>
                  <a:pt x="863986" y="429549"/>
                </a:cubicBezTo>
                <a:cubicBezTo>
                  <a:pt x="865430" y="425256"/>
                  <a:pt x="866153" y="419891"/>
                  <a:pt x="866153" y="413452"/>
                </a:cubicBezTo>
                <a:cubicBezTo>
                  <a:pt x="866153" y="406600"/>
                  <a:pt x="865389" y="401007"/>
                  <a:pt x="863862" y="396673"/>
                </a:cubicBezTo>
                <a:cubicBezTo>
                  <a:pt x="862335" y="392340"/>
                  <a:pt x="860230" y="388955"/>
                  <a:pt x="857547" y="386520"/>
                </a:cubicBezTo>
                <a:cubicBezTo>
                  <a:pt x="854864" y="384085"/>
                  <a:pt x="851686" y="382413"/>
                  <a:pt x="848012" y="381505"/>
                </a:cubicBezTo>
                <a:cubicBezTo>
                  <a:pt x="844339" y="380597"/>
                  <a:pt x="840315" y="380143"/>
                  <a:pt x="835939" y="380143"/>
                </a:cubicBezTo>
                <a:close/>
                <a:moveTo>
                  <a:pt x="727316" y="380143"/>
                </a:moveTo>
                <a:lnTo>
                  <a:pt x="727316" y="446637"/>
                </a:lnTo>
                <a:lnTo>
                  <a:pt x="740690" y="446637"/>
                </a:lnTo>
                <a:cubicBezTo>
                  <a:pt x="745147" y="446637"/>
                  <a:pt x="749233" y="446121"/>
                  <a:pt x="752948" y="445089"/>
                </a:cubicBezTo>
                <a:cubicBezTo>
                  <a:pt x="756663" y="444057"/>
                  <a:pt x="759862" y="442282"/>
                  <a:pt x="762545" y="439765"/>
                </a:cubicBezTo>
                <a:cubicBezTo>
                  <a:pt x="765227" y="437247"/>
                  <a:pt x="767291" y="433842"/>
                  <a:pt x="768736" y="429549"/>
                </a:cubicBezTo>
                <a:cubicBezTo>
                  <a:pt x="770180" y="425256"/>
                  <a:pt x="770903" y="419891"/>
                  <a:pt x="770903" y="413452"/>
                </a:cubicBezTo>
                <a:cubicBezTo>
                  <a:pt x="770903" y="406600"/>
                  <a:pt x="770139" y="401007"/>
                  <a:pt x="768612" y="396673"/>
                </a:cubicBezTo>
                <a:cubicBezTo>
                  <a:pt x="767085" y="392340"/>
                  <a:pt x="764980" y="388955"/>
                  <a:pt x="762297" y="386520"/>
                </a:cubicBezTo>
                <a:cubicBezTo>
                  <a:pt x="759614" y="384085"/>
                  <a:pt x="756436" y="382413"/>
                  <a:pt x="752762" y="381505"/>
                </a:cubicBezTo>
                <a:cubicBezTo>
                  <a:pt x="749089" y="380597"/>
                  <a:pt x="745065" y="380143"/>
                  <a:pt x="740690" y="380143"/>
                </a:cubicBezTo>
                <a:close/>
                <a:moveTo>
                  <a:pt x="1722269" y="378657"/>
                </a:moveTo>
                <a:cubicBezTo>
                  <a:pt x="1717069" y="378657"/>
                  <a:pt x="1712817" y="379359"/>
                  <a:pt x="1709515" y="380762"/>
                </a:cubicBezTo>
                <a:cubicBezTo>
                  <a:pt x="1706213" y="382165"/>
                  <a:pt x="1703634" y="384291"/>
                  <a:pt x="1701776" y="387139"/>
                </a:cubicBezTo>
                <a:cubicBezTo>
                  <a:pt x="1699919" y="389987"/>
                  <a:pt x="1698639" y="393598"/>
                  <a:pt x="1697938" y="397974"/>
                </a:cubicBezTo>
                <a:cubicBezTo>
                  <a:pt x="1697236" y="402349"/>
                  <a:pt x="1696885" y="407508"/>
                  <a:pt x="1696885" y="413452"/>
                </a:cubicBezTo>
                <a:cubicBezTo>
                  <a:pt x="1696885" y="419560"/>
                  <a:pt x="1697236" y="424802"/>
                  <a:pt x="1697938" y="429178"/>
                </a:cubicBezTo>
                <a:cubicBezTo>
                  <a:pt x="1698639" y="433553"/>
                  <a:pt x="1699919" y="437144"/>
                  <a:pt x="1701776" y="439950"/>
                </a:cubicBezTo>
                <a:cubicBezTo>
                  <a:pt x="1703634" y="442757"/>
                  <a:pt x="1706213" y="444821"/>
                  <a:pt x="1709515" y="446142"/>
                </a:cubicBezTo>
                <a:cubicBezTo>
                  <a:pt x="1712817" y="447462"/>
                  <a:pt x="1717069" y="448123"/>
                  <a:pt x="1722269" y="448123"/>
                </a:cubicBezTo>
                <a:cubicBezTo>
                  <a:pt x="1727552" y="448123"/>
                  <a:pt x="1731845" y="447462"/>
                  <a:pt x="1735147" y="446142"/>
                </a:cubicBezTo>
                <a:cubicBezTo>
                  <a:pt x="1738449" y="444821"/>
                  <a:pt x="1741029" y="442757"/>
                  <a:pt x="1742886" y="439950"/>
                </a:cubicBezTo>
                <a:cubicBezTo>
                  <a:pt x="1744744" y="437144"/>
                  <a:pt x="1746023" y="433553"/>
                  <a:pt x="1746725" y="429178"/>
                </a:cubicBezTo>
                <a:cubicBezTo>
                  <a:pt x="1747426" y="424802"/>
                  <a:pt x="1747777" y="419560"/>
                  <a:pt x="1747777" y="413452"/>
                </a:cubicBezTo>
                <a:cubicBezTo>
                  <a:pt x="1747777" y="407508"/>
                  <a:pt x="1747426" y="402349"/>
                  <a:pt x="1746725" y="397974"/>
                </a:cubicBezTo>
                <a:cubicBezTo>
                  <a:pt x="1746023" y="393598"/>
                  <a:pt x="1744744" y="389987"/>
                  <a:pt x="1742886" y="387139"/>
                </a:cubicBezTo>
                <a:cubicBezTo>
                  <a:pt x="1741029" y="384291"/>
                  <a:pt x="1738449" y="382165"/>
                  <a:pt x="1735147" y="380762"/>
                </a:cubicBezTo>
                <a:cubicBezTo>
                  <a:pt x="1731845" y="379359"/>
                  <a:pt x="1727552" y="378657"/>
                  <a:pt x="1722269" y="378657"/>
                </a:cubicBezTo>
                <a:close/>
                <a:moveTo>
                  <a:pt x="1522244" y="378657"/>
                </a:moveTo>
                <a:cubicBezTo>
                  <a:pt x="1517044" y="378657"/>
                  <a:pt x="1512792" y="379359"/>
                  <a:pt x="1509490" y="380762"/>
                </a:cubicBezTo>
                <a:cubicBezTo>
                  <a:pt x="1506188" y="382165"/>
                  <a:pt x="1503609" y="384291"/>
                  <a:pt x="1501751" y="387139"/>
                </a:cubicBezTo>
                <a:cubicBezTo>
                  <a:pt x="1499894" y="389987"/>
                  <a:pt x="1498614" y="393598"/>
                  <a:pt x="1497913" y="397974"/>
                </a:cubicBezTo>
                <a:cubicBezTo>
                  <a:pt x="1497211" y="402349"/>
                  <a:pt x="1496860" y="407508"/>
                  <a:pt x="1496860" y="413452"/>
                </a:cubicBezTo>
                <a:cubicBezTo>
                  <a:pt x="1496860" y="419560"/>
                  <a:pt x="1497211" y="424802"/>
                  <a:pt x="1497913" y="429178"/>
                </a:cubicBezTo>
                <a:cubicBezTo>
                  <a:pt x="1498614" y="433553"/>
                  <a:pt x="1499894" y="437144"/>
                  <a:pt x="1501751" y="439950"/>
                </a:cubicBezTo>
                <a:cubicBezTo>
                  <a:pt x="1503609" y="442757"/>
                  <a:pt x="1506188" y="444821"/>
                  <a:pt x="1509490" y="446142"/>
                </a:cubicBezTo>
                <a:cubicBezTo>
                  <a:pt x="1512792" y="447462"/>
                  <a:pt x="1517044" y="448123"/>
                  <a:pt x="1522244" y="448123"/>
                </a:cubicBezTo>
                <a:cubicBezTo>
                  <a:pt x="1527528" y="448123"/>
                  <a:pt x="1531820" y="447462"/>
                  <a:pt x="1535122" y="446142"/>
                </a:cubicBezTo>
                <a:cubicBezTo>
                  <a:pt x="1538424" y="444821"/>
                  <a:pt x="1541004" y="442757"/>
                  <a:pt x="1542861" y="439950"/>
                </a:cubicBezTo>
                <a:cubicBezTo>
                  <a:pt x="1544719" y="437144"/>
                  <a:pt x="1545998" y="433553"/>
                  <a:pt x="1546700" y="429178"/>
                </a:cubicBezTo>
                <a:cubicBezTo>
                  <a:pt x="1547401" y="424802"/>
                  <a:pt x="1547752" y="419560"/>
                  <a:pt x="1547752" y="413452"/>
                </a:cubicBezTo>
                <a:cubicBezTo>
                  <a:pt x="1547752" y="407508"/>
                  <a:pt x="1547401" y="402349"/>
                  <a:pt x="1546700" y="397974"/>
                </a:cubicBezTo>
                <a:cubicBezTo>
                  <a:pt x="1545998" y="393598"/>
                  <a:pt x="1544719" y="389987"/>
                  <a:pt x="1542861" y="387139"/>
                </a:cubicBezTo>
                <a:cubicBezTo>
                  <a:pt x="1541004" y="384291"/>
                  <a:pt x="1538424" y="382165"/>
                  <a:pt x="1535122" y="380762"/>
                </a:cubicBezTo>
                <a:cubicBezTo>
                  <a:pt x="1531820" y="379359"/>
                  <a:pt x="1527528" y="378657"/>
                  <a:pt x="1522244" y="378657"/>
                </a:cubicBezTo>
                <a:close/>
                <a:moveTo>
                  <a:pt x="1093619" y="378657"/>
                </a:moveTo>
                <a:cubicBezTo>
                  <a:pt x="1088419" y="378657"/>
                  <a:pt x="1084167" y="379359"/>
                  <a:pt x="1080865" y="380762"/>
                </a:cubicBezTo>
                <a:cubicBezTo>
                  <a:pt x="1077563" y="382165"/>
                  <a:pt x="1074984" y="384291"/>
                  <a:pt x="1073126" y="387139"/>
                </a:cubicBezTo>
                <a:cubicBezTo>
                  <a:pt x="1071269" y="389987"/>
                  <a:pt x="1069989" y="393598"/>
                  <a:pt x="1069288" y="397974"/>
                </a:cubicBezTo>
                <a:cubicBezTo>
                  <a:pt x="1068586" y="402349"/>
                  <a:pt x="1068235" y="407508"/>
                  <a:pt x="1068235" y="413452"/>
                </a:cubicBezTo>
                <a:cubicBezTo>
                  <a:pt x="1068235" y="419560"/>
                  <a:pt x="1068586" y="424802"/>
                  <a:pt x="1069288" y="429178"/>
                </a:cubicBezTo>
                <a:cubicBezTo>
                  <a:pt x="1069989" y="433553"/>
                  <a:pt x="1071269" y="437144"/>
                  <a:pt x="1073126" y="439950"/>
                </a:cubicBezTo>
                <a:cubicBezTo>
                  <a:pt x="1074984" y="442757"/>
                  <a:pt x="1077563" y="444821"/>
                  <a:pt x="1080865" y="446142"/>
                </a:cubicBezTo>
                <a:cubicBezTo>
                  <a:pt x="1084167" y="447462"/>
                  <a:pt x="1088419" y="448123"/>
                  <a:pt x="1093619" y="448123"/>
                </a:cubicBezTo>
                <a:cubicBezTo>
                  <a:pt x="1098902" y="448123"/>
                  <a:pt x="1103195" y="447462"/>
                  <a:pt x="1106497" y="446142"/>
                </a:cubicBezTo>
                <a:cubicBezTo>
                  <a:pt x="1109799" y="444821"/>
                  <a:pt x="1112379" y="442757"/>
                  <a:pt x="1114236" y="439950"/>
                </a:cubicBezTo>
                <a:cubicBezTo>
                  <a:pt x="1116094" y="437144"/>
                  <a:pt x="1117373" y="433553"/>
                  <a:pt x="1118075" y="429178"/>
                </a:cubicBezTo>
                <a:cubicBezTo>
                  <a:pt x="1118776" y="424802"/>
                  <a:pt x="1119127" y="419560"/>
                  <a:pt x="1119127" y="413452"/>
                </a:cubicBezTo>
                <a:cubicBezTo>
                  <a:pt x="1119127" y="407508"/>
                  <a:pt x="1118776" y="402349"/>
                  <a:pt x="1118075" y="397974"/>
                </a:cubicBezTo>
                <a:cubicBezTo>
                  <a:pt x="1117373" y="393598"/>
                  <a:pt x="1116094" y="389987"/>
                  <a:pt x="1114236" y="387139"/>
                </a:cubicBezTo>
                <a:cubicBezTo>
                  <a:pt x="1112379" y="384291"/>
                  <a:pt x="1109799" y="382165"/>
                  <a:pt x="1106497" y="380762"/>
                </a:cubicBezTo>
                <a:cubicBezTo>
                  <a:pt x="1103195" y="379359"/>
                  <a:pt x="1098902" y="378657"/>
                  <a:pt x="1093619" y="378657"/>
                </a:cubicBezTo>
                <a:close/>
                <a:moveTo>
                  <a:pt x="2125872" y="370484"/>
                </a:moveTo>
                <a:lnTo>
                  <a:pt x="2173668" y="370484"/>
                </a:lnTo>
                <a:lnTo>
                  <a:pt x="2173668" y="380390"/>
                </a:lnTo>
                <a:lnTo>
                  <a:pt x="2137016" y="380390"/>
                </a:lnTo>
                <a:lnTo>
                  <a:pt x="2137016" y="407013"/>
                </a:lnTo>
                <a:lnTo>
                  <a:pt x="2171192" y="407013"/>
                </a:lnTo>
                <a:lnTo>
                  <a:pt x="2171192" y="416424"/>
                </a:lnTo>
                <a:lnTo>
                  <a:pt x="2137016" y="416424"/>
                </a:lnTo>
                <a:lnTo>
                  <a:pt x="2137016" y="446389"/>
                </a:lnTo>
                <a:lnTo>
                  <a:pt x="2176764" y="446389"/>
                </a:lnTo>
                <a:lnTo>
                  <a:pt x="2176764" y="456419"/>
                </a:lnTo>
                <a:lnTo>
                  <a:pt x="2125872" y="456419"/>
                </a:lnTo>
                <a:close/>
                <a:moveTo>
                  <a:pt x="2030622" y="370484"/>
                </a:moveTo>
                <a:lnTo>
                  <a:pt x="2052415" y="370484"/>
                </a:lnTo>
                <a:cubicBezTo>
                  <a:pt x="2058441" y="370484"/>
                  <a:pt x="2063539" y="370918"/>
                  <a:pt x="2067708" y="371785"/>
                </a:cubicBezTo>
                <a:cubicBezTo>
                  <a:pt x="2071876" y="372651"/>
                  <a:pt x="2075261" y="374075"/>
                  <a:pt x="2077861" y="376057"/>
                </a:cubicBezTo>
                <a:cubicBezTo>
                  <a:pt x="2080462" y="378038"/>
                  <a:pt x="2082340" y="380659"/>
                  <a:pt x="2083495" y="383920"/>
                </a:cubicBezTo>
                <a:cubicBezTo>
                  <a:pt x="2084651" y="387180"/>
                  <a:pt x="2085229" y="391163"/>
                  <a:pt x="2085229" y="395869"/>
                </a:cubicBezTo>
                <a:cubicBezTo>
                  <a:pt x="2085229" y="403298"/>
                  <a:pt x="2083784" y="408932"/>
                  <a:pt x="2080895" y="412771"/>
                </a:cubicBezTo>
                <a:cubicBezTo>
                  <a:pt x="2078006" y="416609"/>
                  <a:pt x="2073589" y="419189"/>
                  <a:pt x="2067646" y="420510"/>
                </a:cubicBezTo>
                <a:lnTo>
                  <a:pt x="2093401" y="456419"/>
                </a:lnTo>
                <a:lnTo>
                  <a:pt x="2080276" y="456419"/>
                </a:lnTo>
                <a:lnTo>
                  <a:pt x="2056625" y="421748"/>
                </a:lnTo>
                <a:cubicBezTo>
                  <a:pt x="2055965" y="421831"/>
                  <a:pt x="2055284" y="421872"/>
                  <a:pt x="2054582" y="421872"/>
                </a:cubicBezTo>
                <a:cubicBezTo>
                  <a:pt x="2053881" y="421872"/>
                  <a:pt x="2053158" y="421872"/>
                  <a:pt x="2052415" y="421872"/>
                </a:cubicBezTo>
                <a:lnTo>
                  <a:pt x="2041766" y="421872"/>
                </a:lnTo>
                <a:lnTo>
                  <a:pt x="2041766" y="456419"/>
                </a:lnTo>
                <a:lnTo>
                  <a:pt x="2030622" y="456419"/>
                </a:lnTo>
                <a:close/>
                <a:moveTo>
                  <a:pt x="1954422" y="370484"/>
                </a:moveTo>
                <a:lnTo>
                  <a:pt x="2002218" y="370484"/>
                </a:lnTo>
                <a:lnTo>
                  <a:pt x="2002218" y="380390"/>
                </a:lnTo>
                <a:lnTo>
                  <a:pt x="1965566" y="380390"/>
                </a:lnTo>
                <a:lnTo>
                  <a:pt x="1965566" y="407013"/>
                </a:lnTo>
                <a:lnTo>
                  <a:pt x="1999742" y="407013"/>
                </a:lnTo>
                <a:lnTo>
                  <a:pt x="1999742" y="416424"/>
                </a:lnTo>
                <a:lnTo>
                  <a:pt x="1965566" y="416424"/>
                </a:lnTo>
                <a:lnTo>
                  <a:pt x="1965566" y="446389"/>
                </a:lnTo>
                <a:lnTo>
                  <a:pt x="2005314" y="446389"/>
                </a:lnTo>
                <a:lnTo>
                  <a:pt x="2005314" y="456419"/>
                </a:lnTo>
                <a:lnTo>
                  <a:pt x="1954422" y="456419"/>
                </a:lnTo>
                <a:close/>
                <a:moveTo>
                  <a:pt x="1859172" y="370484"/>
                </a:moveTo>
                <a:lnTo>
                  <a:pt x="1870316" y="370484"/>
                </a:lnTo>
                <a:lnTo>
                  <a:pt x="1870316" y="405527"/>
                </a:lnTo>
                <a:lnTo>
                  <a:pt x="1912788" y="405527"/>
                </a:lnTo>
                <a:lnTo>
                  <a:pt x="1912788" y="370484"/>
                </a:lnTo>
                <a:lnTo>
                  <a:pt x="1924056" y="370484"/>
                </a:lnTo>
                <a:lnTo>
                  <a:pt x="1924056" y="456419"/>
                </a:lnTo>
                <a:lnTo>
                  <a:pt x="1912788" y="456419"/>
                </a:lnTo>
                <a:lnTo>
                  <a:pt x="1912788" y="414814"/>
                </a:lnTo>
                <a:lnTo>
                  <a:pt x="1870316" y="414814"/>
                </a:lnTo>
                <a:lnTo>
                  <a:pt x="1870316" y="456419"/>
                </a:lnTo>
                <a:lnTo>
                  <a:pt x="1859172" y="456419"/>
                </a:lnTo>
                <a:close/>
                <a:moveTo>
                  <a:pt x="1411497" y="370484"/>
                </a:moveTo>
                <a:lnTo>
                  <a:pt x="1422641" y="370484"/>
                </a:lnTo>
                <a:lnTo>
                  <a:pt x="1422641" y="446389"/>
                </a:lnTo>
                <a:lnTo>
                  <a:pt x="1459913" y="446389"/>
                </a:lnTo>
                <a:lnTo>
                  <a:pt x="1459913" y="456419"/>
                </a:lnTo>
                <a:lnTo>
                  <a:pt x="1411497" y="456419"/>
                </a:lnTo>
                <a:close/>
                <a:moveTo>
                  <a:pt x="1259097" y="370484"/>
                </a:moveTo>
                <a:lnTo>
                  <a:pt x="1280890" y="370484"/>
                </a:lnTo>
                <a:cubicBezTo>
                  <a:pt x="1286916" y="370484"/>
                  <a:pt x="1292014" y="370918"/>
                  <a:pt x="1296183" y="371785"/>
                </a:cubicBezTo>
                <a:cubicBezTo>
                  <a:pt x="1300351" y="372651"/>
                  <a:pt x="1303736" y="374075"/>
                  <a:pt x="1306336" y="376057"/>
                </a:cubicBezTo>
                <a:cubicBezTo>
                  <a:pt x="1308937" y="378038"/>
                  <a:pt x="1310815" y="380659"/>
                  <a:pt x="1311970" y="383920"/>
                </a:cubicBezTo>
                <a:cubicBezTo>
                  <a:pt x="1313126" y="387180"/>
                  <a:pt x="1313704" y="391163"/>
                  <a:pt x="1313704" y="395869"/>
                </a:cubicBezTo>
                <a:cubicBezTo>
                  <a:pt x="1313704" y="403298"/>
                  <a:pt x="1312259" y="408932"/>
                  <a:pt x="1309370" y="412771"/>
                </a:cubicBezTo>
                <a:cubicBezTo>
                  <a:pt x="1306481" y="416609"/>
                  <a:pt x="1302064" y="419189"/>
                  <a:pt x="1296121" y="420510"/>
                </a:cubicBezTo>
                <a:lnTo>
                  <a:pt x="1321876" y="456419"/>
                </a:lnTo>
                <a:lnTo>
                  <a:pt x="1308751" y="456419"/>
                </a:lnTo>
                <a:lnTo>
                  <a:pt x="1285100" y="421748"/>
                </a:lnTo>
                <a:cubicBezTo>
                  <a:pt x="1284440" y="421831"/>
                  <a:pt x="1283759" y="421872"/>
                  <a:pt x="1283057" y="421872"/>
                </a:cubicBezTo>
                <a:cubicBezTo>
                  <a:pt x="1282356" y="421872"/>
                  <a:pt x="1281633" y="421872"/>
                  <a:pt x="1280890" y="421872"/>
                </a:cubicBezTo>
                <a:lnTo>
                  <a:pt x="1270241" y="421872"/>
                </a:lnTo>
                <a:lnTo>
                  <a:pt x="1270241" y="456419"/>
                </a:lnTo>
                <a:lnTo>
                  <a:pt x="1259097" y="456419"/>
                </a:lnTo>
                <a:close/>
                <a:moveTo>
                  <a:pt x="1163476" y="370484"/>
                </a:moveTo>
                <a:lnTo>
                  <a:pt x="1174496" y="370484"/>
                </a:lnTo>
                <a:lnTo>
                  <a:pt x="1174496" y="426206"/>
                </a:lnTo>
                <a:cubicBezTo>
                  <a:pt x="1174496" y="430333"/>
                  <a:pt x="1174868" y="433780"/>
                  <a:pt x="1175610" y="436545"/>
                </a:cubicBezTo>
                <a:cubicBezTo>
                  <a:pt x="1176353" y="439311"/>
                  <a:pt x="1177571" y="441519"/>
                  <a:pt x="1179263" y="443170"/>
                </a:cubicBezTo>
                <a:cubicBezTo>
                  <a:pt x="1180956" y="444821"/>
                  <a:pt x="1183164" y="446018"/>
                  <a:pt x="1185888" y="446761"/>
                </a:cubicBezTo>
                <a:cubicBezTo>
                  <a:pt x="1188612" y="447504"/>
                  <a:pt x="1191955" y="447875"/>
                  <a:pt x="1195918" y="447875"/>
                </a:cubicBezTo>
                <a:cubicBezTo>
                  <a:pt x="1200045" y="447875"/>
                  <a:pt x="1203492" y="447504"/>
                  <a:pt x="1206257" y="446761"/>
                </a:cubicBezTo>
                <a:cubicBezTo>
                  <a:pt x="1209023" y="446018"/>
                  <a:pt x="1211231" y="444821"/>
                  <a:pt x="1212882" y="443170"/>
                </a:cubicBezTo>
                <a:cubicBezTo>
                  <a:pt x="1214533" y="441519"/>
                  <a:pt x="1215688" y="439311"/>
                  <a:pt x="1216349" y="436545"/>
                </a:cubicBezTo>
                <a:cubicBezTo>
                  <a:pt x="1217009" y="433780"/>
                  <a:pt x="1217339" y="430333"/>
                  <a:pt x="1217339" y="426206"/>
                </a:cubicBezTo>
                <a:lnTo>
                  <a:pt x="1217339" y="370484"/>
                </a:lnTo>
                <a:lnTo>
                  <a:pt x="1228360" y="370484"/>
                </a:lnTo>
                <a:lnTo>
                  <a:pt x="1228360" y="428682"/>
                </a:lnTo>
                <a:cubicBezTo>
                  <a:pt x="1228360" y="438836"/>
                  <a:pt x="1225636" y="446203"/>
                  <a:pt x="1220187" y="450785"/>
                </a:cubicBezTo>
                <a:cubicBezTo>
                  <a:pt x="1214739" y="455367"/>
                  <a:pt x="1206608" y="457657"/>
                  <a:pt x="1195794" y="457657"/>
                </a:cubicBezTo>
                <a:cubicBezTo>
                  <a:pt x="1184980" y="457657"/>
                  <a:pt x="1176890" y="455449"/>
                  <a:pt x="1171524" y="451033"/>
                </a:cubicBezTo>
                <a:cubicBezTo>
                  <a:pt x="1166159" y="446616"/>
                  <a:pt x="1163476" y="439166"/>
                  <a:pt x="1163476" y="428682"/>
                </a:cubicBezTo>
                <a:close/>
                <a:moveTo>
                  <a:pt x="962698" y="370484"/>
                </a:moveTo>
                <a:lnTo>
                  <a:pt x="975576" y="370484"/>
                </a:lnTo>
                <a:lnTo>
                  <a:pt x="998731" y="409366"/>
                </a:lnTo>
                <a:lnTo>
                  <a:pt x="999474" y="409366"/>
                </a:lnTo>
                <a:lnTo>
                  <a:pt x="1022506" y="370484"/>
                </a:lnTo>
                <a:lnTo>
                  <a:pt x="1034764" y="370484"/>
                </a:lnTo>
                <a:lnTo>
                  <a:pt x="1004180" y="419395"/>
                </a:lnTo>
                <a:lnTo>
                  <a:pt x="1004180" y="456419"/>
                </a:lnTo>
                <a:lnTo>
                  <a:pt x="993035" y="456419"/>
                </a:lnTo>
                <a:lnTo>
                  <a:pt x="993035" y="419519"/>
                </a:lnTo>
                <a:close/>
                <a:moveTo>
                  <a:pt x="811422" y="370484"/>
                </a:moveTo>
                <a:lnTo>
                  <a:pt x="836187" y="370484"/>
                </a:lnTo>
                <a:cubicBezTo>
                  <a:pt x="842378" y="370484"/>
                  <a:pt x="848012" y="371042"/>
                  <a:pt x="853089" y="372156"/>
                </a:cubicBezTo>
                <a:cubicBezTo>
                  <a:pt x="858166" y="373271"/>
                  <a:pt x="862521" y="375396"/>
                  <a:pt x="866153" y="378533"/>
                </a:cubicBezTo>
                <a:cubicBezTo>
                  <a:pt x="869785" y="381670"/>
                  <a:pt x="872612" y="386045"/>
                  <a:pt x="874635" y="391659"/>
                </a:cubicBezTo>
                <a:cubicBezTo>
                  <a:pt x="876657" y="397272"/>
                  <a:pt x="877669" y="404536"/>
                  <a:pt x="877669" y="413452"/>
                </a:cubicBezTo>
                <a:cubicBezTo>
                  <a:pt x="877669" y="421789"/>
                  <a:pt x="876657" y="428703"/>
                  <a:pt x="874635" y="434192"/>
                </a:cubicBezTo>
                <a:cubicBezTo>
                  <a:pt x="872612" y="439682"/>
                  <a:pt x="869785" y="444078"/>
                  <a:pt x="866153" y="447380"/>
                </a:cubicBezTo>
                <a:cubicBezTo>
                  <a:pt x="862521" y="450682"/>
                  <a:pt x="858166" y="453014"/>
                  <a:pt x="853089" y="454376"/>
                </a:cubicBezTo>
                <a:cubicBezTo>
                  <a:pt x="848012" y="455738"/>
                  <a:pt x="842378" y="456419"/>
                  <a:pt x="836187" y="456419"/>
                </a:cubicBezTo>
                <a:lnTo>
                  <a:pt x="811422" y="456419"/>
                </a:lnTo>
                <a:close/>
                <a:moveTo>
                  <a:pt x="716172" y="370484"/>
                </a:moveTo>
                <a:lnTo>
                  <a:pt x="740937" y="370484"/>
                </a:lnTo>
                <a:cubicBezTo>
                  <a:pt x="747128" y="370484"/>
                  <a:pt x="752762" y="371042"/>
                  <a:pt x="757839" y="372156"/>
                </a:cubicBezTo>
                <a:cubicBezTo>
                  <a:pt x="762916" y="373271"/>
                  <a:pt x="767271" y="375396"/>
                  <a:pt x="770903" y="378533"/>
                </a:cubicBezTo>
                <a:cubicBezTo>
                  <a:pt x="774535" y="381670"/>
                  <a:pt x="777362" y="386045"/>
                  <a:pt x="779385" y="391659"/>
                </a:cubicBezTo>
                <a:cubicBezTo>
                  <a:pt x="781407" y="397272"/>
                  <a:pt x="782419" y="404536"/>
                  <a:pt x="782419" y="413452"/>
                </a:cubicBezTo>
                <a:cubicBezTo>
                  <a:pt x="782419" y="421789"/>
                  <a:pt x="781407" y="428703"/>
                  <a:pt x="779385" y="434192"/>
                </a:cubicBezTo>
                <a:cubicBezTo>
                  <a:pt x="777362" y="439682"/>
                  <a:pt x="774535" y="444078"/>
                  <a:pt x="770903" y="447380"/>
                </a:cubicBezTo>
                <a:cubicBezTo>
                  <a:pt x="767271" y="450682"/>
                  <a:pt x="762916" y="453014"/>
                  <a:pt x="757839" y="454376"/>
                </a:cubicBezTo>
                <a:cubicBezTo>
                  <a:pt x="752762" y="455738"/>
                  <a:pt x="747128" y="456419"/>
                  <a:pt x="740937" y="456419"/>
                </a:cubicBezTo>
                <a:lnTo>
                  <a:pt x="716172" y="456419"/>
                </a:lnTo>
                <a:close/>
                <a:moveTo>
                  <a:pt x="643458" y="370484"/>
                </a:moveTo>
                <a:lnTo>
                  <a:pt x="658317" y="370484"/>
                </a:lnTo>
                <a:lnTo>
                  <a:pt x="690759" y="456419"/>
                </a:lnTo>
                <a:lnTo>
                  <a:pt x="678996" y="456419"/>
                </a:lnTo>
                <a:lnTo>
                  <a:pt x="669709" y="430787"/>
                </a:lnTo>
                <a:lnTo>
                  <a:pt x="631695" y="430787"/>
                </a:lnTo>
                <a:lnTo>
                  <a:pt x="622284" y="456419"/>
                </a:lnTo>
                <a:lnTo>
                  <a:pt x="610892" y="456419"/>
                </a:lnTo>
                <a:close/>
                <a:moveTo>
                  <a:pt x="1722269" y="369246"/>
                </a:moveTo>
                <a:cubicBezTo>
                  <a:pt x="1728378" y="369246"/>
                  <a:pt x="1733744" y="369927"/>
                  <a:pt x="1738367" y="371289"/>
                </a:cubicBezTo>
                <a:cubicBezTo>
                  <a:pt x="1742989" y="372651"/>
                  <a:pt x="1746848" y="375025"/>
                  <a:pt x="1749944" y="378409"/>
                </a:cubicBezTo>
                <a:cubicBezTo>
                  <a:pt x="1753040" y="381794"/>
                  <a:pt x="1755372" y="386313"/>
                  <a:pt x="1756940" y="391968"/>
                </a:cubicBezTo>
                <a:cubicBezTo>
                  <a:pt x="1758509" y="397623"/>
                  <a:pt x="1759293" y="404784"/>
                  <a:pt x="1759293" y="413452"/>
                </a:cubicBezTo>
                <a:cubicBezTo>
                  <a:pt x="1759293" y="422120"/>
                  <a:pt x="1758509" y="429301"/>
                  <a:pt x="1756940" y="434997"/>
                </a:cubicBezTo>
                <a:cubicBezTo>
                  <a:pt x="1755372" y="440693"/>
                  <a:pt x="1753040" y="445213"/>
                  <a:pt x="1749944" y="448556"/>
                </a:cubicBezTo>
                <a:cubicBezTo>
                  <a:pt x="1746848" y="451899"/>
                  <a:pt x="1742989" y="454252"/>
                  <a:pt x="1738367" y="455614"/>
                </a:cubicBezTo>
                <a:cubicBezTo>
                  <a:pt x="1733744" y="456976"/>
                  <a:pt x="1728378" y="457657"/>
                  <a:pt x="1722269" y="457657"/>
                </a:cubicBezTo>
                <a:cubicBezTo>
                  <a:pt x="1716161" y="457657"/>
                  <a:pt x="1710815" y="456976"/>
                  <a:pt x="1706234" y="455614"/>
                </a:cubicBezTo>
                <a:cubicBezTo>
                  <a:pt x="1701652" y="454252"/>
                  <a:pt x="1697793" y="451899"/>
                  <a:pt x="1694656" y="448556"/>
                </a:cubicBezTo>
                <a:cubicBezTo>
                  <a:pt x="1691519" y="445213"/>
                  <a:pt x="1689167" y="440693"/>
                  <a:pt x="1687598" y="434997"/>
                </a:cubicBezTo>
                <a:cubicBezTo>
                  <a:pt x="1686030" y="429301"/>
                  <a:pt x="1685246" y="422120"/>
                  <a:pt x="1685246" y="413452"/>
                </a:cubicBezTo>
                <a:cubicBezTo>
                  <a:pt x="1685246" y="404784"/>
                  <a:pt x="1686030" y="397623"/>
                  <a:pt x="1687598" y="391968"/>
                </a:cubicBezTo>
                <a:cubicBezTo>
                  <a:pt x="1689167" y="386313"/>
                  <a:pt x="1691519" y="381794"/>
                  <a:pt x="1694656" y="378409"/>
                </a:cubicBezTo>
                <a:cubicBezTo>
                  <a:pt x="1697793" y="375025"/>
                  <a:pt x="1701652" y="372651"/>
                  <a:pt x="1706234" y="371289"/>
                </a:cubicBezTo>
                <a:cubicBezTo>
                  <a:pt x="1710815" y="369927"/>
                  <a:pt x="1716161" y="369246"/>
                  <a:pt x="1722269" y="369246"/>
                </a:cubicBezTo>
                <a:close/>
                <a:moveTo>
                  <a:pt x="1631477" y="369246"/>
                </a:moveTo>
                <a:cubicBezTo>
                  <a:pt x="1633458" y="369246"/>
                  <a:pt x="1635501" y="369329"/>
                  <a:pt x="1637606" y="369494"/>
                </a:cubicBezTo>
                <a:cubicBezTo>
                  <a:pt x="1639711" y="369659"/>
                  <a:pt x="1641754" y="369886"/>
                  <a:pt x="1643736" y="370175"/>
                </a:cubicBezTo>
                <a:cubicBezTo>
                  <a:pt x="1645717" y="370464"/>
                  <a:pt x="1647595" y="370815"/>
                  <a:pt x="1649370" y="371227"/>
                </a:cubicBezTo>
                <a:cubicBezTo>
                  <a:pt x="1651145" y="371640"/>
                  <a:pt x="1652651" y="372094"/>
                  <a:pt x="1653889" y="372590"/>
                </a:cubicBezTo>
                <a:lnTo>
                  <a:pt x="1653889" y="382496"/>
                </a:lnTo>
                <a:cubicBezTo>
                  <a:pt x="1651000" y="381340"/>
                  <a:pt x="1647719" y="380473"/>
                  <a:pt x="1644045" y="379895"/>
                </a:cubicBezTo>
                <a:cubicBezTo>
                  <a:pt x="1640372" y="379317"/>
                  <a:pt x="1636347" y="379028"/>
                  <a:pt x="1631972" y="379028"/>
                </a:cubicBezTo>
                <a:cubicBezTo>
                  <a:pt x="1627184" y="379028"/>
                  <a:pt x="1622912" y="379524"/>
                  <a:pt x="1619156" y="380514"/>
                </a:cubicBezTo>
                <a:cubicBezTo>
                  <a:pt x="1615400" y="381505"/>
                  <a:pt x="1612222" y="383280"/>
                  <a:pt x="1609622" y="385839"/>
                </a:cubicBezTo>
                <a:cubicBezTo>
                  <a:pt x="1607022" y="388398"/>
                  <a:pt x="1605040" y="391906"/>
                  <a:pt x="1603678" y="396364"/>
                </a:cubicBezTo>
                <a:cubicBezTo>
                  <a:pt x="1602316" y="400822"/>
                  <a:pt x="1601635" y="406518"/>
                  <a:pt x="1601635" y="413452"/>
                </a:cubicBezTo>
                <a:cubicBezTo>
                  <a:pt x="1601635" y="420799"/>
                  <a:pt x="1602275" y="426722"/>
                  <a:pt x="1603554" y="431221"/>
                </a:cubicBezTo>
                <a:cubicBezTo>
                  <a:pt x="1604834" y="435720"/>
                  <a:pt x="1606753" y="439207"/>
                  <a:pt x="1609312" y="441684"/>
                </a:cubicBezTo>
                <a:cubicBezTo>
                  <a:pt x="1611871" y="444160"/>
                  <a:pt x="1614988" y="445832"/>
                  <a:pt x="1618661" y="446699"/>
                </a:cubicBezTo>
                <a:cubicBezTo>
                  <a:pt x="1622335" y="447566"/>
                  <a:pt x="1626607" y="447999"/>
                  <a:pt x="1631477" y="447999"/>
                </a:cubicBezTo>
                <a:cubicBezTo>
                  <a:pt x="1633458" y="447999"/>
                  <a:pt x="1635790" y="447875"/>
                  <a:pt x="1638473" y="447627"/>
                </a:cubicBezTo>
                <a:cubicBezTo>
                  <a:pt x="1641156" y="447380"/>
                  <a:pt x="1643488" y="446967"/>
                  <a:pt x="1645469" y="446389"/>
                </a:cubicBezTo>
                <a:lnTo>
                  <a:pt x="1645469" y="419767"/>
                </a:lnTo>
                <a:lnTo>
                  <a:pt x="1628258" y="419767"/>
                </a:lnTo>
                <a:lnTo>
                  <a:pt x="1628258" y="410356"/>
                </a:lnTo>
                <a:lnTo>
                  <a:pt x="1656118" y="410356"/>
                </a:lnTo>
                <a:lnTo>
                  <a:pt x="1656118" y="454066"/>
                </a:lnTo>
                <a:cubicBezTo>
                  <a:pt x="1652981" y="455057"/>
                  <a:pt x="1649246" y="455903"/>
                  <a:pt x="1644912" y="456605"/>
                </a:cubicBezTo>
                <a:cubicBezTo>
                  <a:pt x="1640578" y="457306"/>
                  <a:pt x="1635687" y="457657"/>
                  <a:pt x="1630239" y="457657"/>
                </a:cubicBezTo>
                <a:cubicBezTo>
                  <a:pt x="1623965" y="457657"/>
                  <a:pt x="1618352" y="457038"/>
                  <a:pt x="1613398" y="455800"/>
                </a:cubicBezTo>
                <a:cubicBezTo>
                  <a:pt x="1608446" y="454562"/>
                  <a:pt x="1604235" y="452312"/>
                  <a:pt x="1600768" y="449051"/>
                </a:cubicBezTo>
                <a:cubicBezTo>
                  <a:pt x="1597301" y="445791"/>
                  <a:pt x="1594639" y="441292"/>
                  <a:pt x="1592782" y="435555"/>
                </a:cubicBezTo>
                <a:cubicBezTo>
                  <a:pt x="1590924" y="429817"/>
                  <a:pt x="1589996" y="422450"/>
                  <a:pt x="1589996" y="413452"/>
                </a:cubicBezTo>
                <a:cubicBezTo>
                  <a:pt x="1589996" y="405197"/>
                  <a:pt x="1590945" y="398242"/>
                  <a:pt x="1592844" y="392587"/>
                </a:cubicBezTo>
                <a:cubicBezTo>
                  <a:pt x="1594742" y="386933"/>
                  <a:pt x="1597466" y="382372"/>
                  <a:pt x="1601016" y="378905"/>
                </a:cubicBezTo>
                <a:cubicBezTo>
                  <a:pt x="1604566" y="375437"/>
                  <a:pt x="1608920" y="372961"/>
                  <a:pt x="1614080" y="371475"/>
                </a:cubicBezTo>
                <a:cubicBezTo>
                  <a:pt x="1619239" y="369989"/>
                  <a:pt x="1625038" y="369246"/>
                  <a:pt x="1631477" y="369246"/>
                </a:cubicBezTo>
                <a:close/>
                <a:moveTo>
                  <a:pt x="1522244" y="369246"/>
                </a:moveTo>
                <a:cubicBezTo>
                  <a:pt x="1528353" y="369246"/>
                  <a:pt x="1533719" y="369927"/>
                  <a:pt x="1538342" y="371289"/>
                </a:cubicBezTo>
                <a:cubicBezTo>
                  <a:pt x="1542964" y="372651"/>
                  <a:pt x="1546824" y="375025"/>
                  <a:pt x="1549919" y="378409"/>
                </a:cubicBezTo>
                <a:cubicBezTo>
                  <a:pt x="1553015" y="381794"/>
                  <a:pt x="1555347" y="386313"/>
                  <a:pt x="1556915" y="391968"/>
                </a:cubicBezTo>
                <a:cubicBezTo>
                  <a:pt x="1558484" y="397623"/>
                  <a:pt x="1559268" y="404784"/>
                  <a:pt x="1559268" y="413452"/>
                </a:cubicBezTo>
                <a:cubicBezTo>
                  <a:pt x="1559268" y="422120"/>
                  <a:pt x="1558484" y="429301"/>
                  <a:pt x="1556915" y="434997"/>
                </a:cubicBezTo>
                <a:cubicBezTo>
                  <a:pt x="1555347" y="440693"/>
                  <a:pt x="1553015" y="445213"/>
                  <a:pt x="1549919" y="448556"/>
                </a:cubicBezTo>
                <a:cubicBezTo>
                  <a:pt x="1546824" y="451899"/>
                  <a:pt x="1542964" y="454252"/>
                  <a:pt x="1538342" y="455614"/>
                </a:cubicBezTo>
                <a:cubicBezTo>
                  <a:pt x="1533719" y="456976"/>
                  <a:pt x="1528353" y="457657"/>
                  <a:pt x="1522244" y="457657"/>
                </a:cubicBezTo>
                <a:cubicBezTo>
                  <a:pt x="1516136" y="457657"/>
                  <a:pt x="1510791" y="456976"/>
                  <a:pt x="1506209" y="455614"/>
                </a:cubicBezTo>
                <a:cubicBezTo>
                  <a:pt x="1501627" y="454252"/>
                  <a:pt x="1497768" y="451899"/>
                  <a:pt x="1494631" y="448556"/>
                </a:cubicBezTo>
                <a:cubicBezTo>
                  <a:pt x="1491494" y="445213"/>
                  <a:pt x="1489142" y="440693"/>
                  <a:pt x="1487573" y="434997"/>
                </a:cubicBezTo>
                <a:cubicBezTo>
                  <a:pt x="1486005" y="429301"/>
                  <a:pt x="1485221" y="422120"/>
                  <a:pt x="1485221" y="413452"/>
                </a:cubicBezTo>
                <a:cubicBezTo>
                  <a:pt x="1485221" y="404784"/>
                  <a:pt x="1486005" y="397623"/>
                  <a:pt x="1487573" y="391968"/>
                </a:cubicBezTo>
                <a:cubicBezTo>
                  <a:pt x="1489142" y="386313"/>
                  <a:pt x="1491494" y="381794"/>
                  <a:pt x="1494631" y="378409"/>
                </a:cubicBezTo>
                <a:cubicBezTo>
                  <a:pt x="1497768" y="375025"/>
                  <a:pt x="1501627" y="372651"/>
                  <a:pt x="1506209" y="371289"/>
                </a:cubicBezTo>
                <a:cubicBezTo>
                  <a:pt x="1510791" y="369927"/>
                  <a:pt x="1516136" y="369246"/>
                  <a:pt x="1522244" y="369246"/>
                </a:cubicBezTo>
                <a:close/>
                <a:moveTo>
                  <a:pt x="1093619" y="369246"/>
                </a:moveTo>
                <a:cubicBezTo>
                  <a:pt x="1099728" y="369246"/>
                  <a:pt x="1105094" y="369927"/>
                  <a:pt x="1109717" y="371289"/>
                </a:cubicBezTo>
                <a:cubicBezTo>
                  <a:pt x="1114339" y="372651"/>
                  <a:pt x="1118199" y="375025"/>
                  <a:pt x="1121294" y="378409"/>
                </a:cubicBezTo>
                <a:cubicBezTo>
                  <a:pt x="1124390" y="381794"/>
                  <a:pt x="1126722" y="386313"/>
                  <a:pt x="1128290" y="391968"/>
                </a:cubicBezTo>
                <a:cubicBezTo>
                  <a:pt x="1129859" y="397623"/>
                  <a:pt x="1130643" y="404784"/>
                  <a:pt x="1130643" y="413452"/>
                </a:cubicBezTo>
                <a:cubicBezTo>
                  <a:pt x="1130643" y="422120"/>
                  <a:pt x="1129859" y="429301"/>
                  <a:pt x="1128290" y="434997"/>
                </a:cubicBezTo>
                <a:cubicBezTo>
                  <a:pt x="1126722" y="440693"/>
                  <a:pt x="1124390" y="445213"/>
                  <a:pt x="1121294" y="448556"/>
                </a:cubicBezTo>
                <a:cubicBezTo>
                  <a:pt x="1118199" y="451899"/>
                  <a:pt x="1114339" y="454252"/>
                  <a:pt x="1109717" y="455614"/>
                </a:cubicBezTo>
                <a:cubicBezTo>
                  <a:pt x="1105094" y="456976"/>
                  <a:pt x="1099728" y="457657"/>
                  <a:pt x="1093619" y="457657"/>
                </a:cubicBezTo>
                <a:cubicBezTo>
                  <a:pt x="1087511" y="457657"/>
                  <a:pt x="1082165" y="456976"/>
                  <a:pt x="1077584" y="455614"/>
                </a:cubicBezTo>
                <a:cubicBezTo>
                  <a:pt x="1073002" y="454252"/>
                  <a:pt x="1069143" y="451899"/>
                  <a:pt x="1066006" y="448556"/>
                </a:cubicBezTo>
                <a:cubicBezTo>
                  <a:pt x="1062869" y="445213"/>
                  <a:pt x="1060517" y="440693"/>
                  <a:pt x="1058948" y="434997"/>
                </a:cubicBezTo>
                <a:cubicBezTo>
                  <a:pt x="1057380" y="429301"/>
                  <a:pt x="1056596" y="422120"/>
                  <a:pt x="1056596" y="413452"/>
                </a:cubicBezTo>
                <a:cubicBezTo>
                  <a:pt x="1056596" y="404784"/>
                  <a:pt x="1057380" y="397623"/>
                  <a:pt x="1058948" y="391968"/>
                </a:cubicBezTo>
                <a:cubicBezTo>
                  <a:pt x="1060517" y="386313"/>
                  <a:pt x="1062869" y="381794"/>
                  <a:pt x="1066006" y="378409"/>
                </a:cubicBezTo>
                <a:cubicBezTo>
                  <a:pt x="1069143" y="375025"/>
                  <a:pt x="1073002" y="372651"/>
                  <a:pt x="1077584" y="371289"/>
                </a:cubicBezTo>
                <a:cubicBezTo>
                  <a:pt x="1082165" y="369927"/>
                  <a:pt x="1087511" y="369246"/>
                  <a:pt x="1093619" y="369246"/>
                </a:cubicBezTo>
                <a:close/>
                <a:moveTo>
                  <a:pt x="184597" y="178247"/>
                </a:moveTo>
                <a:lnTo>
                  <a:pt x="184597" y="300640"/>
                </a:lnTo>
                <a:lnTo>
                  <a:pt x="245794" y="300641"/>
                </a:lnTo>
                <a:cubicBezTo>
                  <a:pt x="279592" y="300641"/>
                  <a:pt x="306991" y="273242"/>
                  <a:pt x="306991" y="239444"/>
                </a:cubicBezTo>
                <a:cubicBezTo>
                  <a:pt x="306991" y="205646"/>
                  <a:pt x="279592" y="178247"/>
                  <a:pt x="245794" y="178247"/>
                </a:cubicBezTo>
                <a:close/>
                <a:moveTo>
                  <a:pt x="239444" y="83694"/>
                </a:moveTo>
                <a:lnTo>
                  <a:pt x="284145" y="131523"/>
                </a:lnTo>
                <a:lnTo>
                  <a:pt x="349575" y="129312"/>
                </a:lnTo>
                <a:lnTo>
                  <a:pt x="347364" y="194742"/>
                </a:lnTo>
                <a:lnTo>
                  <a:pt x="395193" y="239444"/>
                </a:lnTo>
                <a:lnTo>
                  <a:pt x="347364" y="284145"/>
                </a:lnTo>
                <a:lnTo>
                  <a:pt x="349575" y="349575"/>
                </a:lnTo>
                <a:lnTo>
                  <a:pt x="284145" y="347364"/>
                </a:lnTo>
                <a:lnTo>
                  <a:pt x="239444" y="395193"/>
                </a:lnTo>
                <a:lnTo>
                  <a:pt x="194742" y="347364"/>
                </a:lnTo>
                <a:lnTo>
                  <a:pt x="129312" y="349575"/>
                </a:lnTo>
                <a:lnTo>
                  <a:pt x="131523" y="284145"/>
                </a:lnTo>
                <a:lnTo>
                  <a:pt x="83694" y="239444"/>
                </a:lnTo>
                <a:lnTo>
                  <a:pt x="131523" y="194742"/>
                </a:lnTo>
                <a:lnTo>
                  <a:pt x="129312" y="129312"/>
                </a:lnTo>
                <a:lnTo>
                  <a:pt x="194742" y="131523"/>
                </a:lnTo>
                <a:close/>
                <a:moveTo>
                  <a:pt x="2066246" y="48339"/>
                </a:moveTo>
                <a:cubicBezTo>
                  <a:pt x="2055476" y="48339"/>
                  <a:pt x="2046637" y="49762"/>
                  <a:pt x="2039728" y="52606"/>
                </a:cubicBezTo>
                <a:cubicBezTo>
                  <a:pt x="2032819" y="55451"/>
                  <a:pt x="2027434" y="59922"/>
                  <a:pt x="2023574" y="66018"/>
                </a:cubicBezTo>
                <a:cubicBezTo>
                  <a:pt x="2019713" y="72114"/>
                  <a:pt x="2017071" y="79988"/>
                  <a:pt x="2015649" y="89640"/>
                </a:cubicBezTo>
                <a:cubicBezTo>
                  <a:pt x="2014226" y="99292"/>
                  <a:pt x="2013515" y="110823"/>
                  <a:pt x="2013515" y="124234"/>
                </a:cubicBezTo>
                <a:cubicBezTo>
                  <a:pt x="2013515" y="138052"/>
                  <a:pt x="2014226" y="149736"/>
                  <a:pt x="2015649" y="159286"/>
                </a:cubicBezTo>
                <a:cubicBezTo>
                  <a:pt x="2017071" y="168837"/>
                  <a:pt x="2019713" y="176558"/>
                  <a:pt x="2023574" y="182451"/>
                </a:cubicBezTo>
                <a:cubicBezTo>
                  <a:pt x="2027434" y="188344"/>
                  <a:pt x="2032819" y="192662"/>
                  <a:pt x="2039728" y="195405"/>
                </a:cubicBezTo>
                <a:cubicBezTo>
                  <a:pt x="2046637" y="198148"/>
                  <a:pt x="2055476" y="199520"/>
                  <a:pt x="2066246" y="199520"/>
                </a:cubicBezTo>
                <a:cubicBezTo>
                  <a:pt x="2077015" y="199520"/>
                  <a:pt x="2085804" y="198148"/>
                  <a:pt x="2092611" y="195405"/>
                </a:cubicBezTo>
                <a:cubicBezTo>
                  <a:pt x="2099418" y="192662"/>
                  <a:pt x="2104752" y="188344"/>
                  <a:pt x="2108613" y="182451"/>
                </a:cubicBezTo>
                <a:cubicBezTo>
                  <a:pt x="2112474" y="176558"/>
                  <a:pt x="2115115" y="168837"/>
                  <a:pt x="2116538" y="159286"/>
                </a:cubicBezTo>
                <a:cubicBezTo>
                  <a:pt x="2117960" y="149736"/>
                  <a:pt x="2118671" y="138052"/>
                  <a:pt x="2118671" y="124234"/>
                </a:cubicBezTo>
                <a:cubicBezTo>
                  <a:pt x="2118671" y="110823"/>
                  <a:pt x="2117960" y="99292"/>
                  <a:pt x="2116538" y="89640"/>
                </a:cubicBezTo>
                <a:cubicBezTo>
                  <a:pt x="2115115" y="79988"/>
                  <a:pt x="2112474" y="72114"/>
                  <a:pt x="2108613" y="66018"/>
                </a:cubicBezTo>
                <a:cubicBezTo>
                  <a:pt x="2104752" y="59922"/>
                  <a:pt x="2099418" y="55451"/>
                  <a:pt x="2092611" y="52606"/>
                </a:cubicBezTo>
                <a:cubicBezTo>
                  <a:pt x="2085804" y="49762"/>
                  <a:pt x="2077015" y="48339"/>
                  <a:pt x="2066246" y="48339"/>
                </a:cubicBezTo>
                <a:close/>
                <a:moveTo>
                  <a:pt x="1561421" y="48339"/>
                </a:moveTo>
                <a:cubicBezTo>
                  <a:pt x="1550651" y="48339"/>
                  <a:pt x="1541812" y="49762"/>
                  <a:pt x="1534903" y="52606"/>
                </a:cubicBezTo>
                <a:cubicBezTo>
                  <a:pt x="1527994" y="55451"/>
                  <a:pt x="1522609" y="59922"/>
                  <a:pt x="1518749" y="66018"/>
                </a:cubicBezTo>
                <a:cubicBezTo>
                  <a:pt x="1514888" y="72114"/>
                  <a:pt x="1512246" y="79988"/>
                  <a:pt x="1510824" y="89640"/>
                </a:cubicBezTo>
                <a:cubicBezTo>
                  <a:pt x="1509401" y="99292"/>
                  <a:pt x="1508690" y="110823"/>
                  <a:pt x="1508690" y="124234"/>
                </a:cubicBezTo>
                <a:cubicBezTo>
                  <a:pt x="1508690" y="138052"/>
                  <a:pt x="1509401" y="149736"/>
                  <a:pt x="1510824" y="159286"/>
                </a:cubicBezTo>
                <a:cubicBezTo>
                  <a:pt x="1512246" y="168837"/>
                  <a:pt x="1514888" y="176558"/>
                  <a:pt x="1518749" y="182451"/>
                </a:cubicBezTo>
                <a:cubicBezTo>
                  <a:pt x="1522609" y="188344"/>
                  <a:pt x="1527994" y="192662"/>
                  <a:pt x="1534903" y="195405"/>
                </a:cubicBezTo>
                <a:cubicBezTo>
                  <a:pt x="1541812" y="198148"/>
                  <a:pt x="1550651" y="199520"/>
                  <a:pt x="1561421" y="199520"/>
                </a:cubicBezTo>
                <a:cubicBezTo>
                  <a:pt x="1572190" y="199520"/>
                  <a:pt x="1580979" y="198148"/>
                  <a:pt x="1587786" y="195405"/>
                </a:cubicBezTo>
                <a:cubicBezTo>
                  <a:pt x="1594593" y="192662"/>
                  <a:pt x="1599927" y="188344"/>
                  <a:pt x="1603788" y="182451"/>
                </a:cubicBezTo>
                <a:cubicBezTo>
                  <a:pt x="1607649" y="176558"/>
                  <a:pt x="1610290" y="168837"/>
                  <a:pt x="1611713" y="159286"/>
                </a:cubicBezTo>
                <a:cubicBezTo>
                  <a:pt x="1613135" y="149736"/>
                  <a:pt x="1613846" y="138052"/>
                  <a:pt x="1613846" y="124234"/>
                </a:cubicBezTo>
                <a:cubicBezTo>
                  <a:pt x="1613846" y="110823"/>
                  <a:pt x="1613135" y="99292"/>
                  <a:pt x="1611713" y="89640"/>
                </a:cubicBezTo>
                <a:cubicBezTo>
                  <a:pt x="1610290" y="79988"/>
                  <a:pt x="1607649" y="72114"/>
                  <a:pt x="1603788" y="66018"/>
                </a:cubicBezTo>
                <a:cubicBezTo>
                  <a:pt x="1599927" y="59922"/>
                  <a:pt x="1594593" y="55451"/>
                  <a:pt x="1587786" y="52606"/>
                </a:cubicBezTo>
                <a:cubicBezTo>
                  <a:pt x="1580979" y="49762"/>
                  <a:pt x="1572190" y="48339"/>
                  <a:pt x="1561421" y="48339"/>
                </a:cubicBezTo>
                <a:close/>
                <a:moveTo>
                  <a:pt x="239443" y="26641"/>
                </a:moveTo>
                <a:cubicBezTo>
                  <a:pt x="121915" y="26641"/>
                  <a:pt x="26640" y="121916"/>
                  <a:pt x="26640" y="239444"/>
                </a:cubicBezTo>
                <a:cubicBezTo>
                  <a:pt x="26640" y="356972"/>
                  <a:pt x="121915" y="452247"/>
                  <a:pt x="239443" y="452247"/>
                </a:cubicBezTo>
                <a:cubicBezTo>
                  <a:pt x="356971" y="452247"/>
                  <a:pt x="452246" y="356972"/>
                  <a:pt x="452246" y="239444"/>
                </a:cubicBezTo>
                <a:cubicBezTo>
                  <a:pt x="452246" y="121916"/>
                  <a:pt x="356971" y="26641"/>
                  <a:pt x="239443" y="26641"/>
                </a:cubicBezTo>
                <a:close/>
                <a:moveTo>
                  <a:pt x="1282224" y="18469"/>
                </a:moveTo>
                <a:lnTo>
                  <a:pt x="1322153" y="18469"/>
                </a:lnTo>
                <a:lnTo>
                  <a:pt x="1322153" y="194948"/>
                </a:lnTo>
                <a:lnTo>
                  <a:pt x="1409021" y="194948"/>
                </a:lnTo>
                <a:lnTo>
                  <a:pt x="1409021" y="230000"/>
                </a:lnTo>
                <a:lnTo>
                  <a:pt x="1282224" y="230000"/>
                </a:lnTo>
                <a:close/>
                <a:moveTo>
                  <a:pt x="1082199" y="18469"/>
                </a:moveTo>
                <a:lnTo>
                  <a:pt x="1207472" y="18469"/>
                </a:lnTo>
                <a:lnTo>
                  <a:pt x="1207472" y="53216"/>
                </a:lnTo>
                <a:lnTo>
                  <a:pt x="1122128" y="53216"/>
                </a:lnTo>
                <a:lnTo>
                  <a:pt x="1122128" y="104422"/>
                </a:lnTo>
                <a:lnTo>
                  <a:pt x="1201376" y="104422"/>
                </a:lnTo>
                <a:lnTo>
                  <a:pt x="1201376" y="137646"/>
                </a:lnTo>
                <a:lnTo>
                  <a:pt x="1122128" y="137646"/>
                </a:lnTo>
                <a:lnTo>
                  <a:pt x="1122128" y="194948"/>
                </a:lnTo>
                <a:lnTo>
                  <a:pt x="1212958" y="194948"/>
                </a:lnTo>
                <a:lnTo>
                  <a:pt x="1212958" y="230000"/>
                </a:lnTo>
                <a:lnTo>
                  <a:pt x="1082199" y="230000"/>
                </a:lnTo>
                <a:close/>
                <a:moveTo>
                  <a:pt x="825024" y="18469"/>
                </a:moveTo>
                <a:lnTo>
                  <a:pt x="864953" y="18469"/>
                </a:lnTo>
                <a:lnTo>
                  <a:pt x="864953" y="100155"/>
                </a:lnTo>
                <a:lnTo>
                  <a:pt x="955478" y="100155"/>
                </a:lnTo>
                <a:lnTo>
                  <a:pt x="955478" y="18469"/>
                </a:lnTo>
                <a:lnTo>
                  <a:pt x="995407" y="18469"/>
                </a:lnTo>
                <a:lnTo>
                  <a:pt x="995407" y="230000"/>
                </a:lnTo>
                <a:lnTo>
                  <a:pt x="955478" y="230000"/>
                </a:lnTo>
                <a:lnTo>
                  <a:pt x="955478" y="133378"/>
                </a:lnTo>
                <a:lnTo>
                  <a:pt x="864953" y="133378"/>
                </a:lnTo>
                <a:lnTo>
                  <a:pt x="864953" y="230000"/>
                </a:lnTo>
                <a:lnTo>
                  <a:pt x="825024" y="230000"/>
                </a:lnTo>
                <a:close/>
                <a:moveTo>
                  <a:pt x="615017" y="18469"/>
                </a:moveTo>
                <a:lnTo>
                  <a:pt x="769855" y="18469"/>
                </a:lnTo>
                <a:lnTo>
                  <a:pt x="769855" y="53521"/>
                </a:lnTo>
                <a:lnTo>
                  <a:pt x="712248" y="53521"/>
                </a:lnTo>
                <a:lnTo>
                  <a:pt x="712248" y="230000"/>
                </a:lnTo>
                <a:lnTo>
                  <a:pt x="672319" y="230000"/>
                </a:lnTo>
                <a:lnTo>
                  <a:pt x="672319" y="53521"/>
                </a:lnTo>
                <a:lnTo>
                  <a:pt x="615017" y="53521"/>
                </a:lnTo>
                <a:close/>
                <a:moveTo>
                  <a:pt x="2066246" y="15421"/>
                </a:moveTo>
                <a:cubicBezTo>
                  <a:pt x="2081486" y="15421"/>
                  <a:pt x="2094948" y="17097"/>
                  <a:pt x="2106632" y="20450"/>
                </a:cubicBezTo>
                <a:cubicBezTo>
                  <a:pt x="2118316" y="23803"/>
                  <a:pt x="2128171" y="29594"/>
                  <a:pt x="2136197" y="37824"/>
                </a:cubicBezTo>
                <a:cubicBezTo>
                  <a:pt x="2144224" y="46053"/>
                  <a:pt x="2150269" y="57178"/>
                  <a:pt x="2154333" y="71199"/>
                </a:cubicBezTo>
                <a:cubicBezTo>
                  <a:pt x="2158397" y="85220"/>
                  <a:pt x="2160429" y="102898"/>
                  <a:pt x="2160429" y="124234"/>
                </a:cubicBezTo>
                <a:cubicBezTo>
                  <a:pt x="2160429" y="145774"/>
                  <a:pt x="2158397" y="163554"/>
                  <a:pt x="2154333" y="177574"/>
                </a:cubicBezTo>
                <a:cubicBezTo>
                  <a:pt x="2150269" y="191595"/>
                  <a:pt x="2144224" y="202720"/>
                  <a:pt x="2136197" y="210950"/>
                </a:cubicBezTo>
                <a:cubicBezTo>
                  <a:pt x="2128171" y="219180"/>
                  <a:pt x="2118316" y="224920"/>
                  <a:pt x="2106632" y="228171"/>
                </a:cubicBezTo>
                <a:cubicBezTo>
                  <a:pt x="2094948" y="231422"/>
                  <a:pt x="2081486" y="233048"/>
                  <a:pt x="2066246" y="233048"/>
                </a:cubicBezTo>
                <a:cubicBezTo>
                  <a:pt x="2051006" y="233048"/>
                  <a:pt x="2037493" y="231422"/>
                  <a:pt x="2025707" y="228171"/>
                </a:cubicBezTo>
                <a:cubicBezTo>
                  <a:pt x="2013922" y="224920"/>
                  <a:pt x="2004066" y="219180"/>
                  <a:pt x="1996142" y="210950"/>
                </a:cubicBezTo>
                <a:cubicBezTo>
                  <a:pt x="1988217" y="202720"/>
                  <a:pt x="1982172" y="191595"/>
                  <a:pt x="1978006" y="177574"/>
                </a:cubicBezTo>
                <a:cubicBezTo>
                  <a:pt x="1973840" y="163554"/>
                  <a:pt x="1971758" y="145774"/>
                  <a:pt x="1971758" y="124234"/>
                </a:cubicBezTo>
                <a:cubicBezTo>
                  <a:pt x="1971758" y="102898"/>
                  <a:pt x="1973840" y="85220"/>
                  <a:pt x="1978006" y="71199"/>
                </a:cubicBezTo>
                <a:cubicBezTo>
                  <a:pt x="1982172" y="57178"/>
                  <a:pt x="1988217" y="46053"/>
                  <a:pt x="1996142" y="37824"/>
                </a:cubicBezTo>
                <a:cubicBezTo>
                  <a:pt x="2004066" y="29594"/>
                  <a:pt x="2013922" y="23803"/>
                  <a:pt x="2025707" y="20450"/>
                </a:cubicBezTo>
                <a:cubicBezTo>
                  <a:pt x="2037493" y="17097"/>
                  <a:pt x="2051006" y="15421"/>
                  <a:pt x="2066246" y="15421"/>
                </a:cubicBezTo>
                <a:close/>
                <a:moveTo>
                  <a:pt x="1838179" y="15421"/>
                </a:moveTo>
                <a:cubicBezTo>
                  <a:pt x="1843056" y="15421"/>
                  <a:pt x="1848136" y="15624"/>
                  <a:pt x="1853419" y="16030"/>
                </a:cubicBezTo>
                <a:cubicBezTo>
                  <a:pt x="1858702" y="16437"/>
                  <a:pt x="1863884" y="16945"/>
                  <a:pt x="1868964" y="17554"/>
                </a:cubicBezTo>
                <a:cubicBezTo>
                  <a:pt x="1874044" y="18164"/>
                  <a:pt x="1878768" y="18926"/>
                  <a:pt x="1883137" y="19840"/>
                </a:cubicBezTo>
                <a:cubicBezTo>
                  <a:pt x="1887506" y="20755"/>
                  <a:pt x="1891214" y="21822"/>
                  <a:pt x="1894262" y="23041"/>
                </a:cubicBezTo>
                <a:lnTo>
                  <a:pt x="1894262" y="58398"/>
                </a:lnTo>
                <a:cubicBezTo>
                  <a:pt x="1886541" y="55553"/>
                  <a:pt x="1878159" y="53419"/>
                  <a:pt x="1869116" y="51997"/>
                </a:cubicBezTo>
                <a:cubicBezTo>
                  <a:pt x="1860074" y="50574"/>
                  <a:pt x="1850676" y="49863"/>
                  <a:pt x="1840922" y="49863"/>
                </a:cubicBezTo>
                <a:cubicBezTo>
                  <a:pt x="1830153" y="49863"/>
                  <a:pt x="1820755" y="50981"/>
                  <a:pt x="1812728" y="53216"/>
                </a:cubicBezTo>
                <a:cubicBezTo>
                  <a:pt x="1804702" y="55451"/>
                  <a:pt x="1797996" y="59414"/>
                  <a:pt x="1792611" y="65103"/>
                </a:cubicBezTo>
                <a:cubicBezTo>
                  <a:pt x="1787227" y="70793"/>
                  <a:pt x="1783213" y="78413"/>
                  <a:pt x="1780572" y="87963"/>
                </a:cubicBezTo>
                <a:cubicBezTo>
                  <a:pt x="1777930" y="97514"/>
                  <a:pt x="1776609" y="109604"/>
                  <a:pt x="1776609" y="124234"/>
                </a:cubicBezTo>
                <a:cubicBezTo>
                  <a:pt x="1776609" y="139678"/>
                  <a:pt x="1777829" y="152276"/>
                  <a:pt x="1780267" y="162030"/>
                </a:cubicBezTo>
                <a:cubicBezTo>
                  <a:pt x="1782705" y="171783"/>
                  <a:pt x="1786465" y="179403"/>
                  <a:pt x="1791545" y="184890"/>
                </a:cubicBezTo>
                <a:cubicBezTo>
                  <a:pt x="1796625" y="190376"/>
                  <a:pt x="1803076" y="194135"/>
                  <a:pt x="1810899" y="196167"/>
                </a:cubicBezTo>
                <a:cubicBezTo>
                  <a:pt x="1818723" y="198199"/>
                  <a:pt x="1828121" y="199215"/>
                  <a:pt x="1839093" y="199215"/>
                </a:cubicBezTo>
                <a:cubicBezTo>
                  <a:pt x="1843767" y="199215"/>
                  <a:pt x="1848390" y="199063"/>
                  <a:pt x="1852962" y="198758"/>
                </a:cubicBezTo>
                <a:cubicBezTo>
                  <a:pt x="1857534" y="198453"/>
                  <a:pt x="1861750" y="197793"/>
                  <a:pt x="1865611" y="196777"/>
                </a:cubicBezTo>
                <a:lnTo>
                  <a:pt x="1865611" y="144351"/>
                </a:lnTo>
                <a:lnTo>
                  <a:pt x="1827511" y="144351"/>
                </a:lnTo>
                <a:lnTo>
                  <a:pt x="1827511" y="110823"/>
                </a:lnTo>
                <a:lnTo>
                  <a:pt x="1903101" y="110823"/>
                </a:lnTo>
                <a:lnTo>
                  <a:pt x="1903101" y="223904"/>
                </a:lnTo>
                <a:cubicBezTo>
                  <a:pt x="1895177" y="226342"/>
                  <a:pt x="1885321" y="228476"/>
                  <a:pt x="1873536" y="230305"/>
                </a:cubicBezTo>
                <a:cubicBezTo>
                  <a:pt x="1861750" y="232134"/>
                  <a:pt x="1849253" y="233048"/>
                  <a:pt x="1836045" y="233048"/>
                </a:cubicBezTo>
                <a:cubicBezTo>
                  <a:pt x="1819993" y="233048"/>
                  <a:pt x="1805667" y="231524"/>
                  <a:pt x="1793069" y="228476"/>
                </a:cubicBezTo>
                <a:cubicBezTo>
                  <a:pt x="1780470" y="225428"/>
                  <a:pt x="1769751" y="219891"/>
                  <a:pt x="1760912" y="211864"/>
                </a:cubicBezTo>
                <a:cubicBezTo>
                  <a:pt x="1752073" y="203838"/>
                  <a:pt x="1745317" y="192764"/>
                  <a:pt x="1740643" y="178641"/>
                </a:cubicBezTo>
                <a:cubicBezTo>
                  <a:pt x="1735969" y="164519"/>
                  <a:pt x="1733633" y="146383"/>
                  <a:pt x="1733633" y="124234"/>
                </a:cubicBezTo>
                <a:cubicBezTo>
                  <a:pt x="1733633" y="103914"/>
                  <a:pt x="1736020" y="86795"/>
                  <a:pt x="1740795" y="72876"/>
                </a:cubicBezTo>
                <a:cubicBezTo>
                  <a:pt x="1745571" y="58956"/>
                  <a:pt x="1752479" y="47730"/>
                  <a:pt x="1761522" y="39195"/>
                </a:cubicBezTo>
                <a:cubicBezTo>
                  <a:pt x="1770564" y="30661"/>
                  <a:pt x="1781537" y="24565"/>
                  <a:pt x="1794440" y="20907"/>
                </a:cubicBezTo>
                <a:cubicBezTo>
                  <a:pt x="1807343" y="17250"/>
                  <a:pt x="1821923" y="15421"/>
                  <a:pt x="1838179" y="15421"/>
                </a:cubicBezTo>
                <a:close/>
                <a:moveTo>
                  <a:pt x="1561421" y="15421"/>
                </a:moveTo>
                <a:cubicBezTo>
                  <a:pt x="1576661" y="15421"/>
                  <a:pt x="1590123" y="17097"/>
                  <a:pt x="1601807" y="20450"/>
                </a:cubicBezTo>
                <a:cubicBezTo>
                  <a:pt x="1613491" y="23803"/>
                  <a:pt x="1623346" y="29594"/>
                  <a:pt x="1631372" y="37824"/>
                </a:cubicBezTo>
                <a:cubicBezTo>
                  <a:pt x="1639399" y="46053"/>
                  <a:pt x="1645444" y="57178"/>
                  <a:pt x="1649508" y="71199"/>
                </a:cubicBezTo>
                <a:cubicBezTo>
                  <a:pt x="1653572" y="85220"/>
                  <a:pt x="1655604" y="102898"/>
                  <a:pt x="1655604" y="124234"/>
                </a:cubicBezTo>
                <a:cubicBezTo>
                  <a:pt x="1655604" y="145774"/>
                  <a:pt x="1653572" y="163554"/>
                  <a:pt x="1649508" y="177574"/>
                </a:cubicBezTo>
                <a:cubicBezTo>
                  <a:pt x="1645444" y="191595"/>
                  <a:pt x="1639399" y="202720"/>
                  <a:pt x="1631372" y="210950"/>
                </a:cubicBezTo>
                <a:cubicBezTo>
                  <a:pt x="1623346" y="219180"/>
                  <a:pt x="1613491" y="224920"/>
                  <a:pt x="1601807" y="228171"/>
                </a:cubicBezTo>
                <a:cubicBezTo>
                  <a:pt x="1590123" y="231422"/>
                  <a:pt x="1576661" y="233048"/>
                  <a:pt x="1561421" y="233048"/>
                </a:cubicBezTo>
                <a:cubicBezTo>
                  <a:pt x="1546181" y="233048"/>
                  <a:pt x="1532668" y="231422"/>
                  <a:pt x="1520882" y="228171"/>
                </a:cubicBezTo>
                <a:cubicBezTo>
                  <a:pt x="1509097" y="224920"/>
                  <a:pt x="1499241" y="219180"/>
                  <a:pt x="1491317" y="210950"/>
                </a:cubicBezTo>
                <a:cubicBezTo>
                  <a:pt x="1483392" y="202720"/>
                  <a:pt x="1477347" y="191595"/>
                  <a:pt x="1473181" y="177574"/>
                </a:cubicBezTo>
                <a:cubicBezTo>
                  <a:pt x="1469015" y="163554"/>
                  <a:pt x="1466933" y="145774"/>
                  <a:pt x="1466933" y="124234"/>
                </a:cubicBezTo>
                <a:cubicBezTo>
                  <a:pt x="1466933" y="102898"/>
                  <a:pt x="1469015" y="85220"/>
                  <a:pt x="1473181" y="71199"/>
                </a:cubicBezTo>
                <a:cubicBezTo>
                  <a:pt x="1477347" y="57178"/>
                  <a:pt x="1483392" y="46053"/>
                  <a:pt x="1491317" y="37824"/>
                </a:cubicBezTo>
                <a:cubicBezTo>
                  <a:pt x="1499241" y="29594"/>
                  <a:pt x="1509097" y="23803"/>
                  <a:pt x="1520882" y="20450"/>
                </a:cubicBezTo>
                <a:cubicBezTo>
                  <a:pt x="1532668" y="17097"/>
                  <a:pt x="1546181" y="15421"/>
                  <a:pt x="1561421" y="15421"/>
                </a:cubicBezTo>
                <a:close/>
                <a:moveTo>
                  <a:pt x="239444" y="0"/>
                </a:moveTo>
                <a:cubicBezTo>
                  <a:pt x="371685" y="0"/>
                  <a:pt x="478888" y="107203"/>
                  <a:pt x="478888" y="239444"/>
                </a:cubicBezTo>
                <a:cubicBezTo>
                  <a:pt x="478888" y="371685"/>
                  <a:pt x="371685" y="478888"/>
                  <a:pt x="239444" y="478888"/>
                </a:cubicBezTo>
                <a:cubicBezTo>
                  <a:pt x="107203" y="478888"/>
                  <a:pt x="0" y="371685"/>
                  <a:pt x="0" y="239444"/>
                </a:cubicBezTo>
                <a:cubicBezTo>
                  <a:pt x="0" y="107203"/>
                  <a:pt x="107203" y="0"/>
                  <a:pt x="23944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9" name="文本框 98">
            <a:extLst>
              <a:ext uri="{FF2B5EF4-FFF2-40B4-BE49-F238E27FC236}">
                <a16:creationId xmlns:a16="http://schemas.microsoft.com/office/drawing/2014/main" xmlns="" id="{D6D09CF5-C0A2-4BB2-A981-6A87E5BEC479}"/>
              </a:ext>
            </a:extLst>
          </p:cNvPr>
          <p:cNvSpPr txBox="1"/>
          <p:nvPr userDrawn="1"/>
        </p:nvSpPr>
        <p:spPr>
          <a:xfrm rot="16200000">
            <a:off x="-1646906" y="2926862"/>
            <a:ext cx="5445722" cy="1446550"/>
          </a:xfrm>
          <a:prstGeom prst="rect">
            <a:avLst/>
          </a:prstGeom>
          <a:noFill/>
        </p:spPr>
        <p:txBody>
          <a:bodyPr wrap="none" rtlCol="0">
            <a:spAutoFit/>
          </a:bodyPr>
          <a:lstStyle/>
          <a:p>
            <a:r>
              <a:rPr lang="en-US" altLang="zh-CN" sz="8800" b="1" spc="50" dirty="0">
                <a:solidFill>
                  <a:schemeClr val="bg1">
                    <a:lumMod val="85000"/>
                  </a:schemeClr>
                </a:solidFill>
                <a:latin typeface="阿里巴巴普惠体 R" panose="00020600040101010101" pitchFamily="18" charset="-122"/>
              </a:rPr>
              <a:t>Contents</a:t>
            </a:r>
            <a:r>
              <a:rPr lang="en-US" altLang="zh-CN" sz="8800" b="1" spc="50" dirty="0">
                <a:solidFill>
                  <a:schemeClr val="accent1"/>
                </a:solidFill>
                <a:latin typeface="阿里巴巴普惠体 R" panose="00020600040101010101" pitchFamily="18" charset="-122"/>
              </a:rPr>
              <a:t>.</a:t>
            </a:r>
            <a:endParaRPr lang="zh-CN" altLang="en-US" sz="8800" b="1" spc="50" dirty="0">
              <a:solidFill>
                <a:schemeClr val="accent1"/>
              </a:solidFill>
              <a:latin typeface="阿里巴巴普惠体 R" panose="00020600040101010101" pitchFamily="18" charset="-122"/>
            </a:endParaRPr>
          </a:p>
        </p:txBody>
      </p:sp>
      <p:sp>
        <p:nvSpPr>
          <p:cNvPr id="100" name="文本框 99">
            <a:extLst>
              <a:ext uri="{FF2B5EF4-FFF2-40B4-BE49-F238E27FC236}">
                <a16:creationId xmlns:a16="http://schemas.microsoft.com/office/drawing/2014/main" xmlns="" id="{44A3DDA6-A173-40EA-9357-3AC8FF6FD1CE}"/>
              </a:ext>
            </a:extLst>
          </p:cNvPr>
          <p:cNvSpPr txBox="1"/>
          <p:nvPr userDrawn="1"/>
        </p:nvSpPr>
        <p:spPr>
          <a:xfrm>
            <a:off x="1116549" y="4139145"/>
            <a:ext cx="738664" cy="2246769"/>
          </a:xfrm>
          <a:prstGeom prst="rect">
            <a:avLst/>
          </a:prstGeom>
          <a:noFill/>
        </p:spPr>
        <p:txBody>
          <a:bodyPr vert="eaVert" wrap="none" rtlCol="0">
            <a:spAutoFit/>
          </a:bodyPr>
          <a:lstStyle/>
          <a:p>
            <a:r>
              <a:rPr lang="zh-CN" altLang="en-US" sz="3600" b="1" spc="600" dirty="0">
                <a:solidFill>
                  <a:schemeClr val="accent1"/>
                </a:solidFill>
                <a:latin typeface="+mj-ea"/>
                <a:ea typeface="+mj-ea"/>
              </a:rPr>
              <a:t>结构大纲</a:t>
            </a:r>
          </a:p>
        </p:txBody>
      </p:sp>
      <p:grpSp>
        <p:nvGrpSpPr>
          <p:cNvPr id="101" name="组合 100">
            <a:extLst>
              <a:ext uri="{FF2B5EF4-FFF2-40B4-BE49-F238E27FC236}">
                <a16:creationId xmlns:a16="http://schemas.microsoft.com/office/drawing/2014/main" xmlns="" id="{DED88786-3E69-462A-80CA-ACF6B7E7DFDA}"/>
              </a:ext>
            </a:extLst>
          </p:cNvPr>
          <p:cNvGrpSpPr/>
          <p:nvPr userDrawn="1"/>
        </p:nvGrpSpPr>
        <p:grpSpPr>
          <a:xfrm>
            <a:off x="10467218" y="6126091"/>
            <a:ext cx="1052654" cy="108000"/>
            <a:chOff x="10467218" y="6126091"/>
            <a:chExt cx="1052654" cy="108000"/>
          </a:xfrm>
        </p:grpSpPr>
        <p:sp>
          <p:nvSpPr>
            <p:cNvPr id="102" name="椭圆 101">
              <a:extLst>
                <a:ext uri="{FF2B5EF4-FFF2-40B4-BE49-F238E27FC236}">
                  <a16:creationId xmlns:a16="http://schemas.microsoft.com/office/drawing/2014/main" xmlns="" id="{90F28134-8429-41AA-9295-17BDF6FF9E92}"/>
                </a:ext>
              </a:extLst>
            </p:cNvPr>
            <p:cNvSpPr/>
            <p:nvPr/>
          </p:nvSpPr>
          <p:spPr>
            <a:xfrm>
              <a:off x="10467218" y="6126091"/>
              <a:ext cx="108000" cy="108000"/>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阿里巴巴普惠体 R" panose="00020600040101010101" pitchFamily="18" charset="-122"/>
              </a:endParaRPr>
            </a:p>
          </p:txBody>
        </p:sp>
        <p:sp>
          <p:nvSpPr>
            <p:cNvPr id="103" name="椭圆 102">
              <a:extLst>
                <a:ext uri="{FF2B5EF4-FFF2-40B4-BE49-F238E27FC236}">
                  <a16:creationId xmlns:a16="http://schemas.microsoft.com/office/drawing/2014/main" xmlns="" id="{661CA306-757D-4D1A-BD24-7392E82CCF4E}"/>
                </a:ext>
              </a:extLst>
            </p:cNvPr>
            <p:cNvSpPr/>
            <p:nvPr/>
          </p:nvSpPr>
          <p:spPr>
            <a:xfrm>
              <a:off x="10703381" y="6126091"/>
              <a:ext cx="108000" cy="108000"/>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阿里巴巴普惠体 R" panose="00020600040101010101" pitchFamily="18" charset="-122"/>
              </a:endParaRPr>
            </a:p>
          </p:txBody>
        </p:sp>
        <p:sp>
          <p:nvSpPr>
            <p:cNvPr id="104" name="椭圆 103">
              <a:extLst>
                <a:ext uri="{FF2B5EF4-FFF2-40B4-BE49-F238E27FC236}">
                  <a16:creationId xmlns:a16="http://schemas.microsoft.com/office/drawing/2014/main" xmlns="" id="{F56005F6-407C-48B8-875D-81CCF08BEEF0}"/>
                </a:ext>
              </a:extLst>
            </p:cNvPr>
            <p:cNvSpPr/>
            <p:nvPr/>
          </p:nvSpPr>
          <p:spPr>
            <a:xfrm>
              <a:off x="10939545" y="6126091"/>
              <a:ext cx="108000" cy="108000"/>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阿里巴巴普惠体 R" panose="00020600040101010101" pitchFamily="18" charset="-122"/>
              </a:endParaRPr>
            </a:p>
          </p:txBody>
        </p:sp>
        <p:sp>
          <p:nvSpPr>
            <p:cNvPr id="105" name="椭圆 104">
              <a:extLst>
                <a:ext uri="{FF2B5EF4-FFF2-40B4-BE49-F238E27FC236}">
                  <a16:creationId xmlns:a16="http://schemas.microsoft.com/office/drawing/2014/main" xmlns="" id="{64CC24F3-9EB7-49E3-B002-33F3A28E1DBF}"/>
                </a:ext>
              </a:extLst>
            </p:cNvPr>
            <p:cNvSpPr/>
            <p:nvPr/>
          </p:nvSpPr>
          <p:spPr>
            <a:xfrm>
              <a:off x="11175708" y="6126091"/>
              <a:ext cx="108000" cy="108000"/>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阿里巴巴普惠体 R" panose="00020600040101010101" pitchFamily="18" charset="-122"/>
              </a:endParaRPr>
            </a:p>
          </p:txBody>
        </p:sp>
        <p:sp>
          <p:nvSpPr>
            <p:cNvPr id="106" name="椭圆 105">
              <a:extLst>
                <a:ext uri="{FF2B5EF4-FFF2-40B4-BE49-F238E27FC236}">
                  <a16:creationId xmlns:a16="http://schemas.microsoft.com/office/drawing/2014/main" xmlns="" id="{069978C6-2AD2-47E3-BFA2-4291A7C6AA07}"/>
                </a:ext>
              </a:extLst>
            </p:cNvPr>
            <p:cNvSpPr/>
            <p:nvPr/>
          </p:nvSpPr>
          <p:spPr>
            <a:xfrm>
              <a:off x="11411872" y="6126091"/>
              <a:ext cx="108000" cy="108000"/>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阿里巴巴普惠体 R" panose="00020600040101010101" pitchFamily="18" charset="-122"/>
              </a:endParaRPr>
            </a:p>
          </p:txBody>
        </p:sp>
      </p:grpSp>
      <p:sp>
        <p:nvSpPr>
          <p:cNvPr id="2" name="文本占位符 1">
            <a:extLst>
              <a:ext uri="{FF2B5EF4-FFF2-40B4-BE49-F238E27FC236}">
                <a16:creationId xmlns:a16="http://schemas.microsoft.com/office/drawing/2014/main" xmlns="" id="{FB4D4B4B-A883-4331-BEE6-4E2E73C6AE4D}"/>
              </a:ext>
            </a:extLst>
          </p:cNvPr>
          <p:cNvSpPr>
            <a:spLocks noGrp="1"/>
          </p:cNvSpPr>
          <p:nvPr>
            <p:ph type="body" idx="10" hasCustomPrompt="1"/>
          </p:nvPr>
        </p:nvSpPr>
        <p:spPr>
          <a:xfrm>
            <a:off x="5271140" y="1028700"/>
            <a:ext cx="779381" cy="769441"/>
          </a:xfrm>
        </p:spPr>
        <p:txBody>
          <a:bodyPr vert="horz" wrap="none" lIns="91440" tIns="45720" rIns="91440" bIns="45720" anchor="t" anchorCtr="0">
            <a:no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4400" spc="300">
                <a:solidFill>
                  <a:srgbClr val="D7010E"/>
                </a:solidFill>
                <a:latin typeface="Impact" panose="020B0806030902050204" pitchFamily="34" charset="0"/>
                <a:ea typeface="阿里巴巴普惠体 R" panose="00020600040101010101" pitchFamily="18" charset="-122"/>
                <a:sym typeface="Impact" panose="020B080603090205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a:t>01</a:t>
            </a:r>
            <a:endParaRPr lang="zh-CN" altLang="en-US"/>
          </a:p>
        </p:txBody>
      </p:sp>
      <p:sp>
        <p:nvSpPr>
          <p:cNvPr id="3" name="文本占位符 2">
            <a:extLst>
              <a:ext uri="{FF2B5EF4-FFF2-40B4-BE49-F238E27FC236}">
                <a16:creationId xmlns:a16="http://schemas.microsoft.com/office/drawing/2014/main" xmlns="" id="{63EACFD1-E2B1-45BC-976F-F2785C1895F0}"/>
              </a:ext>
            </a:extLst>
          </p:cNvPr>
          <p:cNvSpPr>
            <a:spLocks noGrp="1"/>
          </p:cNvSpPr>
          <p:nvPr>
            <p:ph type="body" sz="quarter" idx="11" hasCustomPrompt="1"/>
          </p:nvPr>
        </p:nvSpPr>
        <p:spPr>
          <a:xfrm>
            <a:off x="5271140" y="1466021"/>
            <a:ext cx="1774845" cy="523220"/>
          </a:xfrm>
          <a:prstGeom prst="rect">
            <a:avLst/>
          </a:prstGeom>
        </p:spPr>
        <p:txBody>
          <a:bodyPr vert="horz" wrap="none" lIns="91440" tIns="45720" rIns="91440" bIns="45720" anchor="t" anchorCtr="0">
            <a:no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800" spc="300">
                <a:solidFill>
                  <a:srgbClr val="222A35"/>
                </a:solidFill>
                <a:latin typeface="阿里巴巴普惠体 B" panose="00020600040101010101" pitchFamily="18" charset="-122"/>
                <a:ea typeface="阿里巴巴普惠体 B" panose="00020600040101010101" pitchFamily="18" charset="-122"/>
                <a:sym typeface="阿里巴巴普惠体 B" panose="00020600040101010101" pitchFamily="18"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a:t>课题背景</a:t>
            </a:r>
          </a:p>
        </p:txBody>
      </p:sp>
      <p:sp>
        <p:nvSpPr>
          <p:cNvPr id="4" name="文本占位符 3">
            <a:extLst>
              <a:ext uri="{FF2B5EF4-FFF2-40B4-BE49-F238E27FC236}">
                <a16:creationId xmlns:a16="http://schemas.microsoft.com/office/drawing/2014/main" xmlns="" id="{164FD89D-C318-47B0-988E-653CAF10DB71}"/>
              </a:ext>
            </a:extLst>
          </p:cNvPr>
          <p:cNvSpPr>
            <a:spLocks noGrp="1"/>
          </p:cNvSpPr>
          <p:nvPr>
            <p:ph type="body" sz="quarter" idx="12" hasCustomPrompt="1"/>
          </p:nvPr>
        </p:nvSpPr>
        <p:spPr>
          <a:xfrm>
            <a:off x="5271140" y="1949718"/>
            <a:ext cx="3033203" cy="338554"/>
          </a:xfrm>
          <a:prstGeom prst="rect">
            <a:avLst/>
          </a:prstGeom>
        </p:spPr>
        <p:txBody>
          <a:bodyPr vert="horz" wrap="none" lIns="91440" tIns="45720" rIns="91440" bIns="45720" anchor="t" anchorCtr="0">
            <a:no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1600" spc="100">
                <a:solidFill>
                  <a:srgbClr val="BFBFBF"/>
                </a:solidFill>
                <a:latin typeface="阿里巴巴普惠体 R" panose="00020600040101010101" pitchFamily="18" charset="-122"/>
                <a:ea typeface="阿里巴巴普惠体 R" panose="00020600040101010101" pitchFamily="18" charset="-122"/>
                <a:sym typeface="阿里巴巴普惠体 R" panose="00020600040101010101" pitchFamily="18"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a:t>Background of the project</a:t>
            </a:r>
            <a:endParaRPr lang="zh-CN" altLang="en-US"/>
          </a:p>
        </p:txBody>
      </p:sp>
      <p:sp>
        <p:nvSpPr>
          <p:cNvPr id="5" name="文本占位符 4">
            <a:extLst>
              <a:ext uri="{FF2B5EF4-FFF2-40B4-BE49-F238E27FC236}">
                <a16:creationId xmlns:a16="http://schemas.microsoft.com/office/drawing/2014/main" xmlns="" id="{1F2A7F10-F496-4460-AB0B-F8BF9AAC17DC}"/>
              </a:ext>
            </a:extLst>
          </p:cNvPr>
          <p:cNvSpPr>
            <a:spLocks noGrp="1"/>
          </p:cNvSpPr>
          <p:nvPr>
            <p:ph type="body" sz="quarter" idx="13" hasCustomPrompt="1"/>
          </p:nvPr>
        </p:nvSpPr>
        <p:spPr>
          <a:xfrm>
            <a:off x="8398685" y="1028700"/>
            <a:ext cx="848309" cy="769441"/>
          </a:xfrm>
          <a:prstGeom prst="rect">
            <a:avLst/>
          </a:prstGeom>
        </p:spPr>
        <p:txBody>
          <a:bodyPr vert="horz" wrap="none" lIns="91440" tIns="45720" rIns="91440" bIns="45720" anchor="t" anchorCtr="0">
            <a:no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4400" spc="300">
                <a:solidFill>
                  <a:srgbClr val="D7010E"/>
                </a:solidFill>
                <a:latin typeface="Impact" panose="020B0806030902050204" pitchFamily="34" charset="0"/>
                <a:ea typeface="阿里巴巴普惠体 R" panose="00020600040101010101" pitchFamily="18" charset="-122"/>
                <a:sym typeface="Impact" panose="020B080603090205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a:t>02</a:t>
            </a:r>
            <a:endParaRPr lang="zh-CN" altLang="en-US"/>
          </a:p>
        </p:txBody>
      </p:sp>
      <p:sp>
        <p:nvSpPr>
          <p:cNvPr id="6" name="文本占位符 5">
            <a:extLst>
              <a:ext uri="{FF2B5EF4-FFF2-40B4-BE49-F238E27FC236}">
                <a16:creationId xmlns:a16="http://schemas.microsoft.com/office/drawing/2014/main" xmlns="" id="{4117E1F9-2394-4795-9FA0-AB0C7517832F}"/>
              </a:ext>
            </a:extLst>
          </p:cNvPr>
          <p:cNvSpPr>
            <a:spLocks noGrp="1"/>
          </p:cNvSpPr>
          <p:nvPr>
            <p:ph type="body" sz="quarter" idx="14" hasCustomPrompt="1"/>
          </p:nvPr>
        </p:nvSpPr>
        <p:spPr>
          <a:xfrm>
            <a:off x="8398685" y="1466021"/>
            <a:ext cx="1774845" cy="523220"/>
          </a:xfrm>
          <a:prstGeom prst="rect">
            <a:avLst/>
          </a:prstGeom>
        </p:spPr>
        <p:txBody>
          <a:bodyPr vert="horz" wrap="none" lIns="91440" tIns="45720" rIns="91440" bIns="45720" anchor="t" anchorCtr="0">
            <a:no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800" spc="300">
                <a:solidFill>
                  <a:srgbClr val="222A35"/>
                </a:solidFill>
                <a:latin typeface="阿里巴巴普惠体 B" panose="00020600040101010101" pitchFamily="18" charset="-122"/>
                <a:ea typeface="阿里巴巴普惠体 B" panose="00020600040101010101" pitchFamily="18" charset="-122"/>
                <a:sym typeface="阿里巴巴普惠体 B" panose="00020600040101010101" pitchFamily="18"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a:t>项目进展</a:t>
            </a:r>
          </a:p>
        </p:txBody>
      </p:sp>
      <p:sp>
        <p:nvSpPr>
          <p:cNvPr id="7" name="文本占位符 6">
            <a:extLst>
              <a:ext uri="{FF2B5EF4-FFF2-40B4-BE49-F238E27FC236}">
                <a16:creationId xmlns:a16="http://schemas.microsoft.com/office/drawing/2014/main" xmlns="" id="{B69C2192-0280-4BBD-AA74-489E6011B123}"/>
              </a:ext>
            </a:extLst>
          </p:cNvPr>
          <p:cNvSpPr>
            <a:spLocks noGrp="1"/>
          </p:cNvSpPr>
          <p:nvPr>
            <p:ph type="body" sz="quarter" idx="15" hasCustomPrompt="1"/>
          </p:nvPr>
        </p:nvSpPr>
        <p:spPr>
          <a:xfrm>
            <a:off x="8398685" y="1949718"/>
            <a:ext cx="1963999" cy="338554"/>
          </a:xfrm>
          <a:prstGeom prst="rect">
            <a:avLst/>
          </a:prstGeom>
        </p:spPr>
        <p:txBody>
          <a:bodyPr vert="horz" wrap="none" lIns="91440" tIns="45720" rIns="91440" bIns="45720" anchor="t" anchorCtr="0">
            <a:no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1600" spc="100">
                <a:solidFill>
                  <a:srgbClr val="BFBFBF"/>
                </a:solidFill>
                <a:latin typeface="阿里巴巴普惠体 R" panose="00020600040101010101" pitchFamily="18" charset="-122"/>
                <a:ea typeface="阿里巴巴普惠体 R" panose="00020600040101010101" pitchFamily="18" charset="-122"/>
                <a:sym typeface="阿里巴巴普惠体 R" panose="00020600040101010101" pitchFamily="18"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a:t>Project Progress</a:t>
            </a:r>
            <a:endParaRPr lang="zh-CN" altLang="en-US"/>
          </a:p>
        </p:txBody>
      </p:sp>
      <p:sp>
        <p:nvSpPr>
          <p:cNvPr id="107" name="文本占位符 106">
            <a:extLst>
              <a:ext uri="{FF2B5EF4-FFF2-40B4-BE49-F238E27FC236}">
                <a16:creationId xmlns:a16="http://schemas.microsoft.com/office/drawing/2014/main" xmlns="" id="{BADE0D22-3094-4AC6-B2B3-620461EFAE21}"/>
              </a:ext>
            </a:extLst>
          </p:cNvPr>
          <p:cNvSpPr>
            <a:spLocks noGrp="1"/>
          </p:cNvSpPr>
          <p:nvPr>
            <p:ph type="body" sz="quarter" idx="16" hasCustomPrompt="1"/>
          </p:nvPr>
        </p:nvSpPr>
        <p:spPr>
          <a:xfrm>
            <a:off x="5271140" y="2719407"/>
            <a:ext cx="864339" cy="769441"/>
          </a:xfrm>
          <a:prstGeom prst="rect">
            <a:avLst/>
          </a:prstGeom>
        </p:spPr>
        <p:txBody>
          <a:bodyPr vert="horz" wrap="none" lIns="91440" tIns="45720" rIns="91440" bIns="45720" anchor="t" anchorCtr="0">
            <a:no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4400" spc="300">
                <a:solidFill>
                  <a:srgbClr val="D7010E"/>
                </a:solidFill>
                <a:latin typeface="Impact" panose="020B0806030902050204" pitchFamily="34" charset="0"/>
                <a:ea typeface="阿里巴巴普惠体 R" panose="00020600040101010101" pitchFamily="18" charset="-122"/>
                <a:sym typeface="Impact" panose="020B080603090205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a:t>03</a:t>
            </a:r>
            <a:endParaRPr lang="zh-CN" altLang="en-US"/>
          </a:p>
        </p:txBody>
      </p:sp>
      <p:sp>
        <p:nvSpPr>
          <p:cNvPr id="108" name="文本占位符 107">
            <a:extLst>
              <a:ext uri="{FF2B5EF4-FFF2-40B4-BE49-F238E27FC236}">
                <a16:creationId xmlns:a16="http://schemas.microsoft.com/office/drawing/2014/main" xmlns="" id="{2AC6BFC1-D8FC-41BF-8771-94EB291385FC}"/>
              </a:ext>
            </a:extLst>
          </p:cNvPr>
          <p:cNvSpPr>
            <a:spLocks noGrp="1"/>
          </p:cNvSpPr>
          <p:nvPr>
            <p:ph type="body" sz="quarter" idx="17" hasCustomPrompt="1"/>
          </p:nvPr>
        </p:nvSpPr>
        <p:spPr>
          <a:xfrm>
            <a:off x="5271140" y="3126186"/>
            <a:ext cx="1774845" cy="523220"/>
          </a:xfrm>
          <a:prstGeom prst="rect">
            <a:avLst/>
          </a:prstGeom>
        </p:spPr>
        <p:txBody>
          <a:bodyPr vert="horz" wrap="none" lIns="91440" tIns="45720" rIns="91440" bIns="45720" anchor="t" anchorCtr="0">
            <a:no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800" spc="300">
                <a:solidFill>
                  <a:srgbClr val="222A35"/>
                </a:solidFill>
                <a:latin typeface="阿里巴巴普惠体 B" panose="00020600040101010101" pitchFamily="18" charset="-122"/>
                <a:ea typeface="阿里巴巴普惠体 B" panose="00020600040101010101" pitchFamily="18" charset="-122"/>
                <a:sym typeface="阿里巴巴普惠体 B" panose="00020600040101010101" pitchFamily="18"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a:t>结论分析</a:t>
            </a:r>
          </a:p>
        </p:txBody>
      </p:sp>
      <p:sp>
        <p:nvSpPr>
          <p:cNvPr id="109" name="文本占位符 108">
            <a:extLst>
              <a:ext uri="{FF2B5EF4-FFF2-40B4-BE49-F238E27FC236}">
                <a16:creationId xmlns:a16="http://schemas.microsoft.com/office/drawing/2014/main" xmlns="" id="{C4969CBB-D578-42C3-8D8C-F06B512DD8A3}"/>
              </a:ext>
            </a:extLst>
          </p:cNvPr>
          <p:cNvSpPr>
            <a:spLocks noGrp="1"/>
          </p:cNvSpPr>
          <p:nvPr>
            <p:ph type="body" sz="quarter" idx="18" hasCustomPrompt="1"/>
          </p:nvPr>
        </p:nvSpPr>
        <p:spPr>
          <a:xfrm>
            <a:off x="5271139" y="3609883"/>
            <a:ext cx="2840842" cy="338554"/>
          </a:xfrm>
          <a:prstGeom prst="rect">
            <a:avLst/>
          </a:prstGeom>
        </p:spPr>
        <p:txBody>
          <a:bodyPr vert="horz" wrap="none" lIns="91440" tIns="45720" rIns="91440" bIns="45720" anchor="t" anchorCtr="0">
            <a:no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1600" spc="100">
                <a:solidFill>
                  <a:srgbClr val="BFBFBF"/>
                </a:solidFill>
                <a:latin typeface="阿里巴巴普惠体 R" panose="00020600040101010101" pitchFamily="18" charset="-122"/>
                <a:ea typeface="阿里巴巴普惠体 R" panose="00020600040101010101" pitchFamily="18" charset="-122"/>
                <a:sym typeface="阿里巴巴普惠体 R" panose="00020600040101010101" pitchFamily="18"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a:t>Conclusion and Analysis</a:t>
            </a:r>
            <a:endParaRPr lang="zh-CN" altLang="en-US"/>
          </a:p>
        </p:txBody>
      </p:sp>
      <p:sp>
        <p:nvSpPr>
          <p:cNvPr id="110" name="文本占位符 109">
            <a:extLst>
              <a:ext uri="{FF2B5EF4-FFF2-40B4-BE49-F238E27FC236}">
                <a16:creationId xmlns:a16="http://schemas.microsoft.com/office/drawing/2014/main" xmlns="" id="{2B9591C3-04BE-4EB5-8348-32BE792AC150}"/>
              </a:ext>
            </a:extLst>
          </p:cNvPr>
          <p:cNvSpPr>
            <a:spLocks noGrp="1"/>
          </p:cNvSpPr>
          <p:nvPr>
            <p:ph type="body" sz="quarter" idx="19" hasCustomPrompt="1"/>
          </p:nvPr>
        </p:nvSpPr>
        <p:spPr>
          <a:xfrm>
            <a:off x="8398685" y="2719407"/>
            <a:ext cx="846707" cy="769441"/>
          </a:xfrm>
          <a:prstGeom prst="rect">
            <a:avLst/>
          </a:prstGeom>
        </p:spPr>
        <p:txBody>
          <a:bodyPr vert="horz" wrap="none" lIns="91440" tIns="45720" rIns="91440" bIns="45720" anchor="t" anchorCtr="0">
            <a:no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4400" spc="300">
                <a:solidFill>
                  <a:srgbClr val="D7010E"/>
                </a:solidFill>
                <a:latin typeface="Impact" panose="020B0806030902050204" pitchFamily="34" charset="0"/>
                <a:ea typeface="阿里巴巴普惠体 R" panose="00020600040101010101" pitchFamily="18" charset="-122"/>
                <a:sym typeface="Impact" panose="020B080603090205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a:t>04</a:t>
            </a:r>
            <a:endParaRPr lang="zh-CN" altLang="en-US"/>
          </a:p>
        </p:txBody>
      </p:sp>
      <p:sp>
        <p:nvSpPr>
          <p:cNvPr id="111" name="文本占位符 110">
            <a:extLst>
              <a:ext uri="{FF2B5EF4-FFF2-40B4-BE49-F238E27FC236}">
                <a16:creationId xmlns:a16="http://schemas.microsoft.com/office/drawing/2014/main" xmlns="" id="{58215D22-8B08-4132-BA39-59C8413CCF07}"/>
              </a:ext>
            </a:extLst>
          </p:cNvPr>
          <p:cNvSpPr>
            <a:spLocks noGrp="1"/>
          </p:cNvSpPr>
          <p:nvPr>
            <p:ph type="body" sz="quarter" idx="20" hasCustomPrompt="1"/>
          </p:nvPr>
        </p:nvSpPr>
        <p:spPr>
          <a:xfrm>
            <a:off x="8398685" y="3126186"/>
            <a:ext cx="1774845" cy="523220"/>
          </a:xfrm>
          <a:prstGeom prst="rect">
            <a:avLst/>
          </a:prstGeom>
        </p:spPr>
        <p:txBody>
          <a:bodyPr vert="horz" wrap="none" lIns="91440" tIns="45720" rIns="91440" bIns="45720" anchor="t" anchorCtr="0">
            <a:no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800" spc="300">
                <a:solidFill>
                  <a:srgbClr val="222A35"/>
                </a:solidFill>
                <a:latin typeface="阿里巴巴普惠体 B" panose="00020600040101010101" pitchFamily="18" charset="-122"/>
                <a:ea typeface="阿里巴巴普惠体 B" panose="00020600040101010101" pitchFamily="18" charset="-122"/>
                <a:sym typeface="阿里巴巴普惠体 B" panose="00020600040101010101" pitchFamily="18"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a:t>问题剖析</a:t>
            </a:r>
          </a:p>
        </p:txBody>
      </p:sp>
      <p:sp>
        <p:nvSpPr>
          <p:cNvPr id="112" name="文本占位符 111">
            <a:extLst>
              <a:ext uri="{FF2B5EF4-FFF2-40B4-BE49-F238E27FC236}">
                <a16:creationId xmlns:a16="http://schemas.microsoft.com/office/drawing/2014/main" xmlns="" id="{21F814C4-356A-43C7-A0F8-65B07421AC1B}"/>
              </a:ext>
            </a:extLst>
          </p:cNvPr>
          <p:cNvSpPr>
            <a:spLocks noGrp="1"/>
          </p:cNvSpPr>
          <p:nvPr>
            <p:ph type="body" sz="quarter" idx="21" hasCustomPrompt="1"/>
          </p:nvPr>
        </p:nvSpPr>
        <p:spPr>
          <a:xfrm>
            <a:off x="8398684" y="3609883"/>
            <a:ext cx="2779928" cy="338554"/>
          </a:xfrm>
          <a:prstGeom prst="rect">
            <a:avLst/>
          </a:prstGeom>
        </p:spPr>
        <p:txBody>
          <a:bodyPr vert="horz" wrap="none" lIns="91440" tIns="45720" rIns="91440" bIns="45720" anchor="t" anchorCtr="0">
            <a:no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1600" spc="100">
                <a:solidFill>
                  <a:srgbClr val="BFBFBF"/>
                </a:solidFill>
                <a:latin typeface="阿里巴巴普惠体 R" panose="00020600040101010101" pitchFamily="18" charset="-122"/>
                <a:ea typeface="阿里巴巴普惠体 R" panose="00020600040101010101" pitchFamily="18" charset="-122"/>
                <a:sym typeface="阿里巴巴普惠体 R" panose="00020600040101010101" pitchFamily="18"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a:t>Analysis of the Problem</a:t>
            </a:r>
            <a:endParaRPr lang="zh-CN" altLang="en-US"/>
          </a:p>
        </p:txBody>
      </p:sp>
      <p:sp>
        <p:nvSpPr>
          <p:cNvPr id="113" name="文本占位符 112">
            <a:extLst>
              <a:ext uri="{FF2B5EF4-FFF2-40B4-BE49-F238E27FC236}">
                <a16:creationId xmlns:a16="http://schemas.microsoft.com/office/drawing/2014/main" xmlns="" id="{2D10033E-9786-4978-B062-069C98269822}"/>
              </a:ext>
            </a:extLst>
          </p:cNvPr>
          <p:cNvSpPr>
            <a:spLocks noGrp="1"/>
          </p:cNvSpPr>
          <p:nvPr>
            <p:ph type="body" sz="quarter" idx="22" hasCustomPrompt="1"/>
          </p:nvPr>
        </p:nvSpPr>
        <p:spPr>
          <a:xfrm>
            <a:off x="5271140" y="4366570"/>
            <a:ext cx="867545" cy="769441"/>
          </a:xfrm>
          <a:prstGeom prst="rect">
            <a:avLst/>
          </a:prstGeom>
        </p:spPr>
        <p:txBody>
          <a:bodyPr vert="horz" wrap="none" lIns="91440" tIns="45720" rIns="91440" bIns="45720" anchor="t" anchorCtr="0">
            <a:no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4400" spc="300">
                <a:solidFill>
                  <a:srgbClr val="D7010E"/>
                </a:solidFill>
                <a:latin typeface="Impact" panose="020B0806030902050204" pitchFamily="34" charset="0"/>
                <a:ea typeface="阿里巴巴普惠体 R" panose="00020600040101010101" pitchFamily="18" charset="-122"/>
                <a:sym typeface="Impact" panose="020B080603090205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a:t>05</a:t>
            </a:r>
            <a:endParaRPr lang="zh-CN" altLang="en-US"/>
          </a:p>
        </p:txBody>
      </p:sp>
      <p:sp>
        <p:nvSpPr>
          <p:cNvPr id="114" name="文本占位符 113">
            <a:extLst>
              <a:ext uri="{FF2B5EF4-FFF2-40B4-BE49-F238E27FC236}">
                <a16:creationId xmlns:a16="http://schemas.microsoft.com/office/drawing/2014/main" xmlns="" id="{19FE4D44-00D5-4ACB-B75A-B1B0B5816C7F}"/>
              </a:ext>
            </a:extLst>
          </p:cNvPr>
          <p:cNvSpPr>
            <a:spLocks noGrp="1"/>
          </p:cNvSpPr>
          <p:nvPr>
            <p:ph type="body" sz="quarter" idx="23" hasCustomPrompt="1"/>
          </p:nvPr>
        </p:nvSpPr>
        <p:spPr>
          <a:xfrm>
            <a:off x="5271140" y="4786351"/>
            <a:ext cx="1774845" cy="523220"/>
          </a:xfrm>
          <a:prstGeom prst="rect">
            <a:avLst/>
          </a:prstGeom>
        </p:spPr>
        <p:txBody>
          <a:bodyPr vert="horz" wrap="none" lIns="91440" tIns="45720" rIns="91440" bIns="45720" anchor="t" anchorCtr="0">
            <a:no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800" spc="300">
                <a:solidFill>
                  <a:srgbClr val="222A35"/>
                </a:solidFill>
                <a:latin typeface="阿里巴巴普惠体 B" panose="00020600040101010101" pitchFamily="18" charset="-122"/>
                <a:ea typeface="阿里巴巴普惠体 B" panose="00020600040101010101" pitchFamily="18" charset="-122"/>
                <a:sym typeface="阿里巴巴普惠体 B" panose="00020600040101010101" pitchFamily="18"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a:t>规划愿景</a:t>
            </a:r>
          </a:p>
        </p:txBody>
      </p:sp>
      <p:sp>
        <p:nvSpPr>
          <p:cNvPr id="115" name="文本占位符 114">
            <a:extLst>
              <a:ext uri="{FF2B5EF4-FFF2-40B4-BE49-F238E27FC236}">
                <a16:creationId xmlns:a16="http://schemas.microsoft.com/office/drawing/2014/main" xmlns="" id="{E9C7869C-892D-46A2-8878-A5124B6F38FB}"/>
              </a:ext>
            </a:extLst>
          </p:cNvPr>
          <p:cNvSpPr>
            <a:spLocks noGrp="1"/>
          </p:cNvSpPr>
          <p:nvPr>
            <p:ph type="body" sz="quarter" idx="24" hasCustomPrompt="1"/>
          </p:nvPr>
        </p:nvSpPr>
        <p:spPr>
          <a:xfrm>
            <a:off x="5271140" y="5270048"/>
            <a:ext cx="2315057" cy="338554"/>
          </a:xfrm>
          <a:prstGeom prst="rect">
            <a:avLst/>
          </a:prstGeom>
        </p:spPr>
        <p:txBody>
          <a:bodyPr vert="horz" wrap="none" lIns="91440" tIns="45720" rIns="91440" bIns="45720" anchor="t" anchorCtr="0">
            <a:no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1600" spc="100">
                <a:solidFill>
                  <a:srgbClr val="BFBFBF"/>
                </a:solidFill>
                <a:latin typeface="阿里巴巴普惠体 R" panose="00020600040101010101" pitchFamily="18" charset="-122"/>
                <a:ea typeface="阿里巴巴普惠体 R" panose="00020600040101010101" pitchFamily="18" charset="-122"/>
                <a:sym typeface="阿里巴巴普惠体 R" panose="00020600040101010101" pitchFamily="18"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a:t>Plans of the Project</a:t>
            </a:r>
            <a:endParaRPr lang="zh-CN" altLang="en-US"/>
          </a:p>
        </p:txBody>
      </p:sp>
    </p:spTree>
    <p:extLst>
      <p:ext uri="{BB962C8B-B14F-4D97-AF65-F5344CB8AC3E}">
        <p14:creationId xmlns:p14="http://schemas.microsoft.com/office/powerpoint/2010/main" val="149015229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pic>
        <p:nvPicPr>
          <p:cNvPr id="17" name="图片 16" descr="图片包含 建筑, 围栏, 游戏机, 笼子&#10;&#10;描述已自动生成">
            <a:extLst>
              <a:ext uri="{FF2B5EF4-FFF2-40B4-BE49-F238E27FC236}">
                <a16:creationId xmlns:a16="http://schemas.microsoft.com/office/drawing/2014/main" xmlns="" id="{23FA7DC8-2745-4CAF-8D97-75F0DA5B98F5}"/>
              </a:ext>
            </a:extLst>
          </p:cNvPr>
          <p:cNvPicPr>
            <a:picLocks noChangeAspect="1"/>
          </p:cNvPicPr>
          <p:nvPr userDrawn="1"/>
        </p:nvPicPr>
        <p:blipFill>
          <a:blip r:embed="rId2">
            <a:extLst>
              <a:ext uri="{28A0092B-C50C-407E-A947-70E740481C1C}">
                <a14:useLocalDpi xmlns:a14="http://schemas.microsoft.com/office/drawing/2010/main" val="0"/>
              </a:ext>
            </a:extLst>
          </a:blip>
          <a:srcRect l="32585"/>
          <a:stretch>
            <a:fillRect/>
          </a:stretch>
        </p:blipFill>
        <p:spPr>
          <a:xfrm>
            <a:off x="5213352" y="0"/>
            <a:ext cx="6978648" cy="6858000"/>
          </a:xfrm>
          <a:custGeom>
            <a:avLst/>
            <a:gdLst>
              <a:gd name="connsiteX0" fmla="*/ 0 w 6978648"/>
              <a:gd name="connsiteY0" fmla="*/ 0 h 6858000"/>
              <a:gd name="connsiteX1" fmla="*/ 6978648 w 6978648"/>
              <a:gd name="connsiteY1" fmla="*/ 0 h 6858000"/>
              <a:gd name="connsiteX2" fmla="*/ 6978648 w 6978648"/>
              <a:gd name="connsiteY2" fmla="*/ 6858000 h 6858000"/>
              <a:gd name="connsiteX3" fmla="*/ 1606549 w 6978648"/>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978648" h="6858000">
                <a:moveTo>
                  <a:pt x="0" y="0"/>
                </a:moveTo>
                <a:lnTo>
                  <a:pt x="6978648" y="0"/>
                </a:lnTo>
                <a:lnTo>
                  <a:pt x="6978648" y="6858000"/>
                </a:lnTo>
                <a:lnTo>
                  <a:pt x="1606549" y="6858000"/>
                </a:lnTo>
                <a:close/>
              </a:path>
            </a:pathLst>
          </a:custGeom>
        </p:spPr>
      </p:pic>
      <p:sp>
        <p:nvSpPr>
          <p:cNvPr id="5" name="任意多边形: 形状 4">
            <a:extLst>
              <a:ext uri="{FF2B5EF4-FFF2-40B4-BE49-F238E27FC236}">
                <a16:creationId xmlns:a16="http://schemas.microsoft.com/office/drawing/2014/main" xmlns="" id="{202A9A78-FB71-48F3-8046-AB2C7619815E}"/>
              </a:ext>
            </a:extLst>
          </p:cNvPr>
          <p:cNvSpPr/>
          <p:nvPr userDrawn="1"/>
        </p:nvSpPr>
        <p:spPr>
          <a:xfrm rot="16200000">
            <a:off x="5273677" y="-60327"/>
            <a:ext cx="6857999" cy="6978649"/>
          </a:xfrm>
          <a:custGeom>
            <a:avLst/>
            <a:gdLst>
              <a:gd name="connsiteX0" fmla="*/ 6857999 w 6857999"/>
              <a:gd name="connsiteY0" fmla="*/ 0 h 6978649"/>
              <a:gd name="connsiteX1" fmla="*/ 6857999 w 6857999"/>
              <a:gd name="connsiteY1" fmla="*/ 6978649 h 6978649"/>
              <a:gd name="connsiteX2" fmla="*/ 0 w 6857999"/>
              <a:gd name="connsiteY2" fmla="*/ 6978648 h 6978649"/>
              <a:gd name="connsiteX3" fmla="*/ 0 w 6857999"/>
              <a:gd name="connsiteY3" fmla="*/ 1606549 h 6978649"/>
            </a:gdLst>
            <a:ahLst/>
            <a:cxnLst>
              <a:cxn ang="0">
                <a:pos x="connsiteX0" y="connsiteY0"/>
              </a:cxn>
              <a:cxn ang="0">
                <a:pos x="connsiteX1" y="connsiteY1"/>
              </a:cxn>
              <a:cxn ang="0">
                <a:pos x="connsiteX2" y="connsiteY2"/>
              </a:cxn>
              <a:cxn ang="0">
                <a:pos x="connsiteX3" y="connsiteY3"/>
              </a:cxn>
            </a:cxnLst>
            <a:rect l="l" t="t" r="r" b="b"/>
            <a:pathLst>
              <a:path w="6857999" h="6978649">
                <a:moveTo>
                  <a:pt x="6857999" y="0"/>
                </a:moveTo>
                <a:lnTo>
                  <a:pt x="6857999" y="6978649"/>
                </a:lnTo>
                <a:lnTo>
                  <a:pt x="0" y="6978648"/>
                </a:lnTo>
                <a:lnTo>
                  <a:pt x="0" y="1606549"/>
                </a:lnTo>
                <a:close/>
              </a:path>
            </a:pathLst>
          </a:custGeom>
          <a:solidFill>
            <a:schemeClr val="accent1">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6" name="任意多边形: 形状 5">
            <a:extLst>
              <a:ext uri="{FF2B5EF4-FFF2-40B4-BE49-F238E27FC236}">
                <a16:creationId xmlns:a16="http://schemas.microsoft.com/office/drawing/2014/main" xmlns="" id="{1A30EC2B-6127-40F3-A3BA-A81749BB208C}"/>
              </a:ext>
            </a:extLst>
          </p:cNvPr>
          <p:cNvSpPr/>
          <p:nvPr userDrawn="1"/>
        </p:nvSpPr>
        <p:spPr>
          <a:xfrm rot="16200000">
            <a:off x="2549525" y="2587624"/>
            <a:ext cx="6858001" cy="1682750"/>
          </a:xfrm>
          <a:custGeom>
            <a:avLst/>
            <a:gdLst>
              <a:gd name="connsiteX0" fmla="*/ 6858001 w 6858001"/>
              <a:gd name="connsiteY0" fmla="*/ 0 h 1682750"/>
              <a:gd name="connsiteX1" fmla="*/ 6858001 w 6858001"/>
              <a:gd name="connsiteY1" fmla="*/ 76200 h 1682750"/>
              <a:gd name="connsiteX2" fmla="*/ 0 w 6858001"/>
              <a:gd name="connsiteY2" fmla="*/ 1682750 h 1682750"/>
              <a:gd name="connsiteX3" fmla="*/ 0 w 6858001"/>
              <a:gd name="connsiteY3" fmla="*/ 1606550 h 1682750"/>
            </a:gdLst>
            <a:ahLst/>
            <a:cxnLst>
              <a:cxn ang="0">
                <a:pos x="connsiteX0" y="connsiteY0"/>
              </a:cxn>
              <a:cxn ang="0">
                <a:pos x="connsiteX1" y="connsiteY1"/>
              </a:cxn>
              <a:cxn ang="0">
                <a:pos x="connsiteX2" y="connsiteY2"/>
              </a:cxn>
              <a:cxn ang="0">
                <a:pos x="connsiteX3" y="connsiteY3"/>
              </a:cxn>
            </a:cxnLst>
            <a:rect l="l" t="t" r="r" b="b"/>
            <a:pathLst>
              <a:path w="6858001" h="1682750">
                <a:moveTo>
                  <a:pt x="6858001" y="0"/>
                </a:moveTo>
                <a:lnTo>
                  <a:pt x="6858001" y="76200"/>
                </a:lnTo>
                <a:lnTo>
                  <a:pt x="0" y="1682750"/>
                </a:lnTo>
                <a:lnTo>
                  <a:pt x="0" y="160655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7" name="任意多边形: 形状 6">
            <a:extLst>
              <a:ext uri="{FF2B5EF4-FFF2-40B4-BE49-F238E27FC236}">
                <a16:creationId xmlns:a16="http://schemas.microsoft.com/office/drawing/2014/main" xmlns="" id="{F2513397-FCDC-4CC2-931C-48597604B2C2}"/>
              </a:ext>
            </a:extLst>
          </p:cNvPr>
          <p:cNvSpPr/>
          <p:nvPr userDrawn="1"/>
        </p:nvSpPr>
        <p:spPr>
          <a:xfrm rot="16200000">
            <a:off x="3149270" y="1889455"/>
            <a:ext cx="5007639" cy="1228726"/>
          </a:xfrm>
          <a:custGeom>
            <a:avLst/>
            <a:gdLst>
              <a:gd name="connsiteX0" fmla="*/ 6858001 w 6858001"/>
              <a:gd name="connsiteY0" fmla="*/ 0 h 1682750"/>
              <a:gd name="connsiteX1" fmla="*/ 6858001 w 6858001"/>
              <a:gd name="connsiteY1" fmla="*/ 76200 h 1682750"/>
              <a:gd name="connsiteX2" fmla="*/ 0 w 6858001"/>
              <a:gd name="connsiteY2" fmla="*/ 1682750 h 1682750"/>
              <a:gd name="connsiteX3" fmla="*/ 0 w 6858001"/>
              <a:gd name="connsiteY3" fmla="*/ 1606550 h 1682750"/>
            </a:gdLst>
            <a:ahLst/>
            <a:cxnLst>
              <a:cxn ang="0">
                <a:pos x="connsiteX0" y="connsiteY0"/>
              </a:cxn>
              <a:cxn ang="0">
                <a:pos x="connsiteX1" y="connsiteY1"/>
              </a:cxn>
              <a:cxn ang="0">
                <a:pos x="connsiteX2" y="connsiteY2"/>
              </a:cxn>
              <a:cxn ang="0">
                <a:pos x="connsiteX3" y="connsiteY3"/>
              </a:cxn>
            </a:cxnLst>
            <a:rect l="l" t="t" r="r" b="b"/>
            <a:pathLst>
              <a:path w="6858001" h="1682750">
                <a:moveTo>
                  <a:pt x="6858001" y="0"/>
                </a:moveTo>
                <a:lnTo>
                  <a:pt x="6858001" y="76200"/>
                </a:lnTo>
                <a:lnTo>
                  <a:pt x="0" y="1682750"/>
                </a:lnTo>
                <a:lnTo>
                  <a:pt x="0" y="1606550"/>
                </a:lnTo>
                <a:close/>
              </a:path>
            </a:pathLst>
          </a:custGeom>
          <a:gradFill>
            <a:gsLst>
              <a:gs pos="0">
                <a:schemeClr val="accent4"/>
              </a:gs>
              <a:gs pos="100000">
                <a:schemeClr val="accent4">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cxnSp>
        <p:nvCxnSpPr>
          <p:cNvPr id="8" name="直接连接符 7">
            <a:extLst>
              <a:ext uri="{FF2B5EF4-FFF2-40B4-BE49-F238E27FC236}">
                <a16:creationId xmlns:a16="http://schemas.microsoft.com/office/drawing/2014/main" xmlns="" id="{58A5F679-D05B-4D63-AE37-BB02992D31E7}"/>
              </a:ext>
            </a:extLst>
          </p:cNvPr>
          <p:cNvCxnSpPr/>
          <p:nvPr userDrawn="1"/>
        </p:nvCxnSpPr>
        <p:spPr>
          <a:xfrm flipH="1" flipV="1">
            <a:off x="6348730" y="4484470"/>
            <a:ext cx="580708" cy="2454492"/>
          </a:xfrm>
          <a:prstGeom prst="line">
            <a:avLst/>
          </a:prstGeom>
          <a:ln w="69850">
            <a:gradFill>
              <a:gsLst>
                <a:gs pos="0">
                  <a:schemeClr val="accent4"/>
                </a:gs>
                <a:gs pos="100000">
                  <a:schemeClr val="accent4">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xmlns="" id="{82BE0847-9F38-4D71-8C82-8DB8DBD82FFA}"/>
              </a:ext>
            </a:extLst>
          </p:cNvPr>
          <p:cNvSpPr txBox="1"/>
          <p:nvPr userDrawn="1"/>
        </p:nvSpPr>
        <p:spPr>
          <a:xfrm>
            <a:off x="9673733" y="4776366"/>
            <a:ext cx="2149967" cy="1107996"/>
          </a:xfrm>
          <a:prstGeom prst="rect">
            <a:avLst/>
          </a:prstGeom>
          <a:noFill/>
        </p:spPr>
        <p:txBody>
          <a:bodyPr wrap="square" rtlCol="0">
            <a:spAutoFit/>
          </a:bodyPr>
          <a:lstStyle/>
          <a:p>
            <a:r>
              <a:rPr lang="zh-CN" altLang="en-US" sz="6600" b="1" spc="600" dirty="0">
                <a:solidFill>
                  <a:schemeClr val="bg1"/>
                </a:solidFill>
                <a:latin typeface="阿里巴巴普惠体 R" panose="00020600040101010101" pitchFamily="18" charset="-122"/>
                <a:ea typeface="阿里巴巴普惠体 R" panose="00020600040101010101" pitchFamily="18" charset="-122"/>
              </a:rPr>
              <a:t>目录</a:t>
            </a:r>
          </a:p>
        </p:txBody>
      </p:sp>
      <p:grpSp>
        <p:nvGrpSpPr>
          <p:cNvPr id="10" name="组合 9">
            <a:extLst>
              <a:ext uri="{FF2B5EF4-FFF2-40B4-BE49-F238E27FC236}">
                <a16:creationId xmlns:a16="http://schemas.microsoft.com/office/drawing/2014/main" xmlns="" id="{AF0C60F9-9236-4B82-A404-8B15413C230B}"/>
              </a:ext>
            </a:extLst>
          </p:cNvPr>
          <p:cNvGrpSpPr/>
          <p:nvPr userDrawn="1"/>
        </p:nvGrpSpPr>
        <p:grpSpPr>
          <a:xfrm>
            <a:off x="11310962" y="542925"/>
            <a:ext cx="207938" cy="154781"/>
            <a:chOff x="11258565" y="542925"/>
            <a:chExt cx="260335" cy="190500"/>
          </a:xfrm>
        </p:grpSpPr>
        <p:cxnSp>
          <p:nvCxnSpPr>
            <p:cNvPr id="11" name="直接连接符 10">
              <a:extLst>
                <a:ext uri="{FF2B5EF4-FFF2-40B4-BE49-F238E27FC236}">
                  <a16:creationId xmlns:a16="http://schemas.microsoft.com/office/drawing/2014/main" xmlns="" id="{449F7110-E851-452C-80D4-BE87AAA10785}"/>
                </a:ext>
              </a:extLst>
            </p:cNvPr>
            <p:cNvCxnSpPr/>
            <p:nvPr/>
          </p:nvCxnSpPr>
          <p:spPr>
            <a:xfrm flipH="1">
              <a:off x="11258565" y="542925"/>
              <a:ext cx="260335" cy="0"/>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xmlns="" id="{08465FB6-B561-42DE-B262-4AD26026DD52}"/>
                </a:ext>
              </a:extLst>
            </p:cNvPr>
            <p:cNvCxnSpPr/>
            <p:nvPr/>
          </p:nvCxnSpPr>
          <p:spPr>
            <a:xfrm flipH="1">
              <a:off x="11258565" y="638175"/>
              <a:ext cx="260335" cy="0"/>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xmlns="" id="{6D544E49-8541-45E7-AC33-0906A8842A2A}"/>
                </a:ext>
              </a:extLst>
            </p:cNvPr>
            <p:cNvCxnSpPr/>
            <p:nvPr/>
          </p:nvCxnSpPr>
          <p:spPr>
            <a:xfrm flipH="1">
              <a:off x="11258565" y="733425"/>
              <a:ext cx="260335" cy="0"/>
            </a:xfrm>
            <a:prstGeom prst="line">
              <a:avLst/>
            </a:prstGeom>
            <a:ln w="19050" cap="rnd">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4" name="文本框 13">
            <a:extLst>
              <a:ext uri="{FF2B5EF4-FFF2-40B4-BE49-F238E27FC236}">
                <a16:creationId xmlns:a16="http://schemas.microsoft.com/office/drawing/2014/main" xmlns="" id="{BFBD0861-2D3C-41CC-84BC-8644C86FFA8D}"/>
              </a:ext>
            </a:extLst>
          </p:cNvPr>
          <p:cNvSpPr txBox="1"/>
          <p:nvPr userDrawn="1"/>
        </p:nvSpPr>
        <p:spPr>
          <a:xfrm>
            <a:off x="6696076" y="5317449"/>
            <a:ext cx="5003799" cy="923330"/>
          </a:xfrm>
          <a:prstGeom prst="rect">
            <a:avLst/>
          </a:prstGeom>
          <a:noFill/>
        </p:spPr>
        <p:txBody>
          <a:bodyPr wrap="square" rtlCol="0">
            <a:spAutoFit/>
          </a:bodyPr>
          <a:lstStyle/>
          <a:p>
            <a:pPr algn="r"/>
            <a:r>
              <a:rPr lang="en-US" altLang="zh-CN" sz="5400" b="1" spc="600" dirty="0">
                <a:gradFill>
                  <a:gsLst>
                    <a:gs pos="100000">
                      <a:schemeClr val="bg1">
                        <a:alpha val="48000"/>
                      </a:schemeClr>
                    </a:gs>
                    <a:gs pos="20000">
                      <a:schemeClr val="bg1">
                        <a:alpha val="0"/>
                      </a:schemeClr>
                    </a:gs>
                  </a:gsLst>
                  <a:lin ang="5400000" scaled="1"/>
                </a:gradFill>
                <a:latin typeface="阿里巴巴普惠体 R" panose="00020600040101010101" pitchFamily="18" charset="-122"/>
                <a:ea typeface="阿里巴巴普惠体 R" panose="00020600040101010101" pitchFamily="18" charset="-122"/>
              </a:rPr>
              <a:t>CONTENT</a:t>
            </a:r>
            <a:endParaRPr lang="zh-CN" altLang="en-US" sz="5400" b="1" spc="600" dirty="0">
              <a:gradFill>
                <a:gsLst>
                  <a:gs pos="100000">
                    <a:schemeClr val="bg1">
                      <a:alpha val="48000"/>
                    </a:schemeClr>
                  </a:gs>
                  <a:gs pos="20000">
                    <a:schemeClr val="bg1">
                      <a:alpha val="0"/>
                    </a:schemeClr>
                  </a:gs>
                </a:gsLst>
                <a:lin ang="5400000" scaled="1"/>
              </a:gradFill>
              <a:latin typeface="阿里巴巴普惠体 R" panose="00020600040101010101" pitchFamily="18" charset="-122"/>
              <a:ea typeface="阿里巴巴普惠体 R" panose="00020600040101010101" pitchFamily="18" charset="-122"/>
            </a:endParaRPr>
          </a:p>
        </p:txBody>
      </p:sp>
      <p:sp>
        <p:nvSpPr>
          <p:cNvPr id="15" name="椭圆 14">
            <a:extLst>
              <a:ext uri="{FF2B5EF4-FFF2-40B4-BE49-F238E27FC236}">
                <a16:creationId xmlns:a16="http://schemas.microsoft.com/office/drawing/2014/main" xmlns="" id="{F3C43212-E835-49B7-8683-0DCD55F9DB89}"/>
              </a:ext>
            </a:extLst>
          </p:cNvPr>
          <p:cNvSpPr/>
          <p:nvPr userDrawn="1"/>
        </p:nvSpPr>
        <p:spPr>
          <a:xfrm>
            <a:off x="660400" y="1331684"/>
            <a:ext cx="444500" cy="4445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Arial" panose="020B0604020202020204" pitchFamily="34" charset="0"/>
              </a:rPr>
              <a:t>1</a:t>
            </a:r>
            <a:endParaRPr lang="zh-CN" altLang="en-US" dirty="0">
              <a:latin typeface="Arial" panose="020B0604020202020204" pitchFamily="34" charset="0"/>
            </a:endParaRPr>
          </a:p>
        </p:txBody>
      </p:sp>
      <p:sp>
        <p:nvSpPr>
          <p:cNvPr id="30" name="文本占位符 29">
            <a:extLst>
              <a:ext uri="{FF2B5EF4-FFF2-40B4-BE49-F238E27FC236}">
                <a16:creationId xmlns:a16="http://schemas.microsoft.com/office/drawing/2014/main" xmlns="" id="{C2889B5E-1C79-49A2-A454-5341C6CBFFC7}"/>
              </a:ext>
            </a:extLst>
          </p:cNvPr>
          <p:cNvSpPr>
            <a:spLocks noGrp="1"/>
          </p:cNvSpPr>
          <p:nvPr>
            <p:ph type="body" sz="quarter" idx="10" hasCustomPrompt="1"/>
          </p:nvPr>
        </p:nvSpPr>
        <p:spPr>
          <a:xfrm>
            <a:off x="1279525" y="1343124"/>
            <a:ext cx="3649663" cy="523220"/>
          </a:xfrm>
          <a:noFill/>
        </p:spPr>
        <p:txBody>
          <a:bodyPr wrap="square" rtlCol="0">
            <a:spAutoFit/>
          </a:bodyPr>
          <a:lstStyle>
            <a:lvl1pPr marL="0" indent="0">
              <a:buNone/>
              <a:defRPr lang="zh-CN" altLang="en-US" spc="0" dirty="0" smtClean="0">
                <a:solidFill>
                  <a:schemeClr val="tx1">
                    <a:lumMod val="75000"/>
                    <a:lumOff val="25000"/>
                  </a:schemeClr>
                </a:solidFill>
                <a:latin typeface="阿里巴巴普惠体 R" panose="00020600040101010101" pitchFamily="18" charset="-122"/>
              </a:defRPr>
            </a:lvl1pPr>
          </a:lstStyle>
          <a:p>
            <a:pPr marL="228600" marR="0" lvl="0" indent="-228600" fontAlgn="auto">
              <a:lnSpc>
                <a:spcPct val="100000"/>
              </a:lnSpc>
              <a:spcBef>
                <a:spcPts val="0"/>
              </a:spcBef>
              <a:spcAft>
                <a:spcPts val="0"/>
              </a:spcAft>
              <a:buClrTx/>
              <a:buSzTx/>
              <a:tabLst/>
            </a:pPr>
            <a:r>
              <a:rPr lang="zh-CN" altLang="en-US" dirty="0"/>
              <a:t>单击编辑母版文本</a:t>
            </a:r>
          </a:p>
        </p:txBody>
      </p:sp>
      <p:sp>
        <p:nvSpPr>
          <p:cNvPr id="31" name="椭圆 30">
            <a:extLst>
              <a:ext uri="{FF2B5EF4-FFF2-40B4-BE49-F238E27FC236}">
                <a16:creationId xmlns:a16="http://schemas.microsoft.com/office/drawing/2014/main" xmlns="" id="{2F260234-8D9A-4CC3-BD02-0D4BDDA41DDE}"/>
              </a:ext>
            </a:extLst>
          </p:cNvPr>
          <p:cNvSpPr/>
          <p:nvPr userDrawn="1"/>
        </p:nvSpPr>
        <p:spPr>
          <a:xfrm>
            <a:off x="660400" y="2306193"/>
            <a:ext cx="444500" cy="4445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Arial" panose="020B0604020202020204" pitchFamily="34" charset="0"/>
              </a:rPr>
              <a:t>2</a:t>
            </a:r>
            <a:endParaRPr lang="zh-CN" altLang="en-US" dirty="0">
              <a:latin typeface="Arial" panose="020B0604020202020204" pitchFamily="34" charset="0"/>
            </a:endParaRPr>
          </a:p>
        </p:txBody>
      </p:sp>
      <p:sp>
        <p:nvSpPr>
          <p:cNvPr id="32" name="文本占位符 29">
            <a:extLst>
              <a:ext uri="{FF2B5EF4-FFF2-40B4-BE49-F238E27FC236}">
                <a16:creationId xmlns:a16="http://schemas.microsoft.com/office/drawing/2014/main" xmlns="" id="{791169D7-1880-45DB-92ED-0C0B0110D4A2}"/>
              </a:ext>
            </a:extLst>
          </p:cNvPr>
          <p:cNvSpPr>
            <a:spLocks noGrp="1"/>
          </p:cNvSpPr>
          <p:nvPr>
            <p:ph type="body" sz="quarter" idx="11" hasCustomPrompt="1"/>
          </p:nvPr>
        </p:nvSpPr>
        <p:spPr>
          <a:xfrm>
            <a:off x="1279525" y="2317633"/>
            <a:ext cx="3649663" cy="523220"/>
          </a:xfrm>
          <a:noFill/>
        </p:spPr>
        <p:txBody>
          <a:bodyPr wrap="square" rtlCol="0">
            <a:spAutoFit/>
          </a:bodyPr>
          <a:lstStyle>
            <a:lvl1pPr marL="0" indent="0">
              <a:buNone/>
              <a:defRPr lang="zh-CN" altLang="en-US" spc="0" dirty="0" smtClean="0">
                <a:solidFill>
                  <a:schemeClr val="tx1">
                    <a:lumMod val="75000"/>
                    <a:lumOff val="25000"/>
                  </a:schemeClr>
                </a:solidFill>
                <a:latin typeface="阿里巴巴普惠体 R" panose="00020600040101010101" pitchFamily="18" charset="-122"/>
              </a:defRPr>
            </a:lvl1pPr>
          </a:lstStyle>
          <a:p>
            <a:pPr marL="228600" marR="0" lvl="0" indent="-228600" fontAlgn="auto">
              <a:lnSpc>
                <a:spcPct val="100000"/>
              </a:lnSpc>
              <a:spcBef>
                <a:spcPts val="0"/>
              </a:spcBef>
              <a:spcAft>
                <a:spcPts val="0"/>
              </a:spcAft>
              <a:buClrTx/>
              <a:buSzTx/>
              <a:tabLst/>
            </a:pPr>
            <a:r>
              <a:rPr lang="zh-CN" altLang="en-US" dirty="0"/>
              <a:t>单击编辑母版文本</a:t>
            </a:r>
          </a:p>
        </p:txBody>
      </p:sp>
      <p:sp>
        <p:nvSpPr>
          <p:cNvPr id="33" name="椭圆 32">
            <a:extLst>
              <a:ext uri="{FF2B5EF4-FFF2-40B4-BE49-F238E27FC236}">
                <a16:creationId xmlns:a16="http://schemas.microsoft.com/office/drawing/2014/main" xmlns="" id="{EABFF928-B304-4342-BE11-BF344830C1C5}"/>
              </a:ext>
            </a:extLst>
          </p:cNvPr>
          <p:cNvSpPr/>
          <p:nvPr userDrawn="1"/>
        </p:nvSpPr>
        <p:spPr>
          <a:xfrm>
            <a:off x="660400" y="3280702"/>
            <a:ext cx="444500" cy="4445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Arial" panose="020B0604020202020204" pitchFamily="34" charset="0"/>
              </a:rPr>
              <a:t>3</a:t>
            </a:r>
            <a:endParaRPr lang="zh-CN" altLang="en-US" dirty="0">
              <a:latin typeface="Arial" panose="020B0604020202020204" pitchFamily="34" charset="0"/>
            </a:endParaRPr>
          </a:p>
        </p:txBody>
      </p:sp>
      <p:sp>
        <p:nvSpPr>
          <p:cNvPr id="34" name="文本占位符 29">
            <a:extLst>
              <a:ext uri="{FF2B5EF4-FFF2-40B4-BE49-F238E27FC236}">
                <a16:creationId xmlns:a16="http://schemas.microsoft.com/office/drawing/2014/main" xmlns="" id="{DEAD678C-1BE4-4BCD-8C20-C29FF33DA26F}"/>
              </a:ext>
            </a:extLst>
          </p:cNvPr>
          <p:cNvSpPr>
            <a:spLocks noGrp="1"/>
          </p:cNvSpPr>
          <p:nvPr>
            <p:ph type="body" sz="quarter" idx="12" hasCustomPrompt="1"/>
          </p:nvPr>
        </p:nvSpPr>
        <p:spPr>
          <a:xfrm>
            <a:off x="1279525" y="3292142"/>
            <a:ext cx="3649663" cy="523220"/>
          </a:xfrm>
          <a:noFill/>
        </p:spPr>
        <p:txBody>
          <a:bodyPr wrap="square" rtlCol="0">
            <a:spAutoFit/>
          </a:bodyPr>
          <a:lstStyle>
            <a:lvl1pPr marL="0" indent="0">
              <a:buNone/>
              <a:defRPr lang="zh-CN" altLang="en-US" spc="0" dirty="0" smtClean="0">
                <a:solidFill>
                  <a:schemeClr val="tx1">
                    <a:lumMod val="75000"/>
                    <a:lumOff val="25000"/>
                  </a:schemeClr>
                </a:solidFill>
                <a:latin typeface="阿里巴巴普惠体 R" panose="00020600040101010101" pitchFamily="18" charset="-122"/>
              </a:defRPr>
            </a:lvl1pPr>
          </a:lstStyle>
          <a:p>
            <a:pPr marL="228600" marR="0" lvl="0" indent="-228600" fontAlgn="auto">
              <a:lnSpc>
                <a:spcPct val="100000"/>
              </a:lnSpc>
              <a:spcBef>
                <a:spcPts val="0"/>
              </a:spcBef>
              <a:spcAft>
                <a:spcPts val="0"/>
              </a:spcAft>
              <a:buClrTx/>
              <a:buSzTx/>
              <a:tabLst/>
            </a:pPr>
            <a:r>
              <a:rPr lang="zh-CN" altLang="en-US" dirty="0"/>
              <a:t>单击编辑母版文本</a:t>
            </a:r>
          </a:p>
        </p:txBody>
      </p:sp>
      <p:sp>
        <p:nvSpPr>
          <p:cNvPr id="35" name="椭圆 34">
            <a:extLst>
              <a:ext uri="{FF2B5EF4-FFF2-40B4-BE49-F238E27FC236}">
                <a16:creationId xmlns:a16="http://schemas.microsoft.com/office/drawing/2014/main" xmlns="" id="{E5F4CB7A-4B0F-49D2-A85E-1D849BE7F62B}"/>
              </a:ext>
            </a:extLst>
          </p:cNvPr>
          <p:cNvSpPr/>
          <p:nvPr userDrawn="1"/>
        </p:nvSpPr>
        <p:spPr>
          <a:xfrm>
            <a:off x="660400" y="4255211"/>
            <a:ext cx="444500" cy="4445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Arial" panose="020B0604020202020204" pitchFamily="34" charset="0"/>
              </a:rPr>
              <a:t>4</a:t>
            </a:r>
            <a:endParaRPr lang="zh-CN" altLang="en-US" dirty="0">
              <a:latin typeface="Arial" panose="020B0604020202020204" pitchFamily="34" charset="0"/>
            </a:endParaRPr>
          </a:p>
        </p:txBody>
      </p:sp>
      <p:sp>
        <p:nvSpPr>
          <p:cNvPr id="36" name="文本占位符 29">
            <a:extLst>
              <a:ext uri="{FF2B5EF4-FFF2-40B4-BE49-F238E27FC236}">
                <a16:creationId xmlns:a16="http://schemas.microsoft.com/office/drawing/2014/main" xmlns="" id="{D4F982AC-C41A-4423-A739-06DB490CCD4A}"/>
              </a:ext>
            </a:extLst>
          </p:cNvPr>
          <p:cNvSpPr>
            <a:spLocks noGrp="1"/>
          </p:cNvSpPr>
          <p:nvPr>
            <p:ph type="body" sz="quarter" idx="13" hasCustomPrompt="1"/>
          </p:nvPr>
        </p:nvSpPr>
        <p:spPr>
          <a:xfrm>
            <a:off x="1279525" y="4266651"/>
            <a:ext cx="3649663" cy="523220"/>
          </a:xfrm>
          <a:noFill/>
        </p:spPr>
        <p:txBody>
          <a:bodyPr wrap="square" rtlCol="0">
            <a:spAutoFit/>
          </a:bodyPr>
          <a:lstStyle>
            <a:lvl1pPr marL="0" indent="0">
              <a:buNone/>
              <a:defRPr lang="zh-CN" altLang="en-US" spc="0" dirty="0" smtClean="0">
                <a:solidFill>
                  <a:schemeClr val="tx1">
                    <a:lumMod val="75000"/>
                    <a:lumOff val="25000"/>
                  </a:schemeClr>
                </a:solidFill>
                <a:latin typeface="阿里巴巴普惠体 R" panose="00020600040101010101" pitchFamily="18" charset="-122"/>
              </a:defRPr>
            </a:lvl1pPr>
          </a:lstStyle>
          <a:p>
            <a:pPr marL="228600" marR="0" lvl="0" indent="-228600" fontAlgn="auto">
              <a:lnSpc>
                <a:spcPct val="100000"/>
              </a:lnSpc>
              <a:spcBef>
                <a:spcPts val="0"/>
              </a:spcBef>
              <a:spcAft>
                <a:spcPts val="0"/>
              </a:spcAft>
              <a:buClrTx/>
              <a:buSzTx/>
              <a:tabLst/>
            </a:pPr>
            <a:r>
              <a:rPr lang="zh-CN" altLang="en-US" dirty="0"/>
              <a:t>单击编辑母版文本</a:t>
            </a:r>
          </a:p>
        </p:txBody>
      </p:sp>
      <p:sp>
        <p:nvSpPr>
          <p:cNvPr id="37" name="椭圆 36">
            <a:extLst>
              <a:ext uri="{FF2B5EF4-FFF2-40B4-BE49-F238E27FC236}">
                <a16:creationId xmlns:a16="http://schemas.microsoft.com/office/drawing/2014/main" xmlns="" id="{E64B02AC-7426-49F4-9B50-CB23DD1109DC}"/>
              </a:ext>
            </a:extLst>
          </p:cNvPr>
          <p:cNvSpPr/>
          <p:nvPr userDrawn="1"/>
        </p:nvSpPr>
        <p:spPr>
          <a:xfrm>
            <a:off x="660400" y="5229720"/>
            <a:ext cx="444500" cy="4445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Arial" panose="020B0604020202020204" pitchFamily="34" charset="0"/>
              </a:rPr>
              <a:t>5</a:t>
            </a:r>
            <a:endParaRPr lang="zh-CN" altLang="en-US" dirty="0">
              <a:latin typeface="Arial" panose="020B0604020202020204" pitchFamily="34" charset="0"/>
            </a:endParaRPr>
          </a:p>
        </p:txBody>
      </p:sp>
      <p:sp>
        <p:nvSpPr>
          <p:cNvPr id="38" name="文本占位符 29">
            <a:extLst>
              <a:ext uri="{FF2B5EF4-FFF2-40B4-BE49-F238E27FC236}">
                <a16:creationId xmlns:a16="http://schemas.microsoft.com/office/drawing/2014/main" xmlns="" id="{FA7B5ABE-6EF2-4D24-ADF4-F20EB553060C}"/>
              </a:ext>
            </a:extLst>
          </p:cNvPr>
          <p:cNvSpPr>
            <a:spLocks noGrp="1"/>
          </p:cNvSpPr>
          <p:nvPr>
            <p:ph type="body" sz="quarter" idx="14" hasCustomPrompt="1"/>
          </p:nvPr>
        </p:nvSpPr>
        <p:spPr>
          <a:xfrm>
            <a:off x="1279525" y="5241160"/>
            <a:ext cx="3649663" cy="523220"/>
          </a:xfrm>
          <a:noFill/>
        </p:spPr>
        <p:txBody>
          <a:bodyPr wrap="square" rtlCol="0">
            <a:spAutoFit/>
          </a:bodyPr>
          <a:lstStyle>
            <a:lvl1pPr marL="0" indent="0">
              <a:buNone/>
              <a:defRPr lang="zh-CN" altLang="en-US" spc="0" dirty="0" smtClean="0">
                <a:solidFill>
                  <a:schemeClr val="tx1">
                    <a:lumMod val="75000"/>
                    <a:lumOff val="25000"/>
                  </a:schemeClr>
                </a:solidFill>
                <a:latin typeface="阿里巴巴普惠体 R" panose="00020600040101010101" pitchFamily="18" charset="-122"/>
              </a:defRPr>
            </a:lvl1pPr>
          </a:lstStyle>
          <a:p>
            <a:pPr marL="228600" marR="0" lvl="0" indent="-228600" fontAlgn="auto">
              <a:lnSpc>
                <a:spcPct val="100000"/>
              </a:lnSpc>
              <a:spcBef>
                <a:spcPts val="0"/>
              </a:spcBef>
              <a:spcAft>
                <a:spcPts val="0"/>
              </a:spcAft>
              <a:buClrTx/>
              <a:buSzTx/>
              <a:tabLst/>
            </a:pPr>
            <a:r>
              <a:rPr lang="zh-CN" altLang="en-US" dirty="0"/>
              <a:t>单击编辑母版文本</a:t>
            </a:r>
          </a:p>
        </p:txBody>
      </p:sp>
    </p:spTree>
    <p:extLst>
      <p:ext uri="{BB962C8B-B14F-4D97-AF65-F5344CB8AC3E}">
        <p14:creationId xmlns:p14="http://schemas.microsoft.com/office/powerpoint/2010/main" val="13420031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过渡页">
    <p:spTree>
      <p:nvGrpSpPr>
        <p:cNvPr id="1" name=""/>
        <p:cNvGrpSpPr/>
        <p:nvPr/>
      </p:nvGrpSpPr>
      <p:grpSpPr>
        <a:xfrm>
          <a:off x="0" y="0"/>
          <a:ext cx="0" cy="0"/>
          <a:chOff x="0" y="0"/>
          <a:chExt cx="0" cy="0"/>
        </a:xfrm>
      </p:grpSpPr>
      <p:pic>
        <p:nvPicPr>
          <p:cNvPr id="9" name="图片 8" descr="图片包含 游戏机, 建筑, 屋顶, 高楼&#10;&#10;描述已自动生成">
            <a:extLst>
              <a:ext uri="{FF2B5EF4-FFF2-40B4-BE49-F238E27FC236}">
                <a16:creationId xmlns:a16="http://schemas.microsoft.com/office/drawing/2014/main" xmlns="" id="{D018390D-A087-443A-9262-678A8C2C93F2}"/>
              </a:ext>
            </a:extLst>
          </p:cNvPr>
          <p:cNvPicPr>
            <a:picLocks noChangeAspect="1"/>
          </p:cNvPicPr>
          <p:nvPr userDrawn="1"/>
        </p:nvPicPr>
        <p:blipFill>
          <a:blip r:embed="rId2">
            <a:extLst>
              <a:ext uri="{28A0092B-C50C-407E-A947-70E740481C1C}">
                <a14:useLocalDpi xmlns:a14="http://schemas.microsoft.com/office/drawing/2010/main" val="0"/>
              </a:ext>
            </a:extLst>
          </a:blip>
          <a:srcRect t="33503" b="13150"/>
          <a:stretch>
            <a:fillRect/>
          </a:stretch>
        </p:blipFill>
        <p:spPr>
          <a:xfrm>
            <a:off x="-11111" y="0"/>
            <a:ext cx="12192000" cy="3655148"/>
          </a:xfrm>
          <a:custGeom>
            <a:avLst/>
            <a:gdLst>
              <a:gd name="connsiteX0" fmla="*/ 0 w 12192000"/>
              <a:gd name="connsiteY0" fmla="*/ 0 h 3655148"/>
              <a:gd name="connsiteX1" fmla="*/ 12192000 w 12192000"/>
              <a:gd name="connsiteY1" fmla="*/ 0 h 3655148"/>
              <a:gd name="connsiteX2" fmla="*/ 12192000 w 12192000"/>
              <a:gd name="connsiteY2" fmla="*/ 2894330 h 3655148"/>
              <a:gd name="connsiteX3" fmla="*/ 11986483 w 12192000"/>
              <a:gd name="connsiteY3" fmla="*/ 2951584 h 3655148"/>
              <a:gd name="connsiteX4" fmla="*/ 6107111 w 12192000"/>
              <a:gd name="connsiteY4" fmla="*/ 3655148 h 3655148"/>
              <a:gd name="connsiteX5" fmla="*/ 227739 w 12192000"/>
              <a:gd name="connsiteY5" fmla="*/ 2951584 h 3655148"/>
              <a:gd name="connsiteX6" fmla="*/ 0 w 12192000"/>
              <a:gd name="connsiteY6" fmla="*/ 2888139 h 3655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655148">
                <a:moveTo>
                  <a:pt x="0" y="0"/>
                </a:moveTo>
                <a:lnTo>
                  <a:pt x="12192000" y="0"/>
                </a:lnTo>
                <a:lnTo>
                  <a:pt x="12192000" y="2894330"/>
                </a:lnTo>
                <a:lnTo>
                  <a:pt x="11986483" y="2951584"/>
                </a:lnTo>
                <a:cubicBezTo>
                  <a:pt x="10308183" y="3395778"/>
                  <a:pt x="8284964" y="3655148"/>
                  <a:pt x="6107111" y="3655148"/>
                </a:cubicBezTo>
                <a:cubicBezTo>
                  <a:pt x="3929259" y="3655148"/>
                  <a:pt x="1906040" y="3395778"/>
                  <a:pt x="227739" y="2951584"/>
                </a:cubicBezTo>
                <a:lnTo>
                  <a:pt x="0" y="2888139"/>
                </a:lnTo>
                <a:close/>
              </a:path>
            </a:pathLst>
          </a:custGeom>
        </p:spPr>
      </p:pic>
      <p:sp>
        <p:nvSpPr>
          <p:cNvPr id="5" name="任意多边形: 形状 4">
            <a:extLst>
              <a:ext uri="{FF2B5EF4-FFF2-40B4-BE49-F238E27FC236}">
                <a16:creationId xmlns:a16="http://schemas.microsoft.com/office/drawing/2014/main" xmlns="" id="{F4757768-63A5-49C5-81AB-9EEDADCAC155}"/>
              </a:ext>
            </a:extLst>
          </p:cNvPr>
          <p:cNvSpPr/>
          <p:nvPr userDrawn="1"/>
        </p:nvSpPr>
        <p:spPr>
          <a:xfrm>
            <a:off x="0" y="0"/>
            <a:ext cx="12192000" cy="3655148"/>
          </a:xfrm>
          <a:custGeom>
            <a:avLst/>
            <a:gdLst>
              <a:gd name="connsiteX0" fmla="*/ 0 w 12192000"/>
              <a:gd name="connsiteY0" fmla="*/ 0 h 3655148"/>
              <a:gd name="connsiteX1" fmla="*/ 12192000 w 12192000"/>
              <a:gd name="connsiteY1" fmla="*/ 0 h 3655148"/>
              <a:gd name="connsiteX2" fmla="*/ 12192000 w 12192000"/>
              <a:gd name="connsiteY2" fmla="*/ 2891235 h 3655148"/>
              <a:gd name="connsiteX3" fmla="*/ 11975372 w 12192000"/>
              <a:gd name="connsiteY3" fmla="*/ 2951584 h 3655148"/>
              <a:gd name="connsiteX4" fmla="*/ 6096000 w 12192000"/>
              <a:gd name="connsiteY4" fmla="*/ 3655148 h 3655148"/>
              <a:gd name="connsiteX5" fmla="*/ 216628 w 12192000"/>
              <a:gd name="connsiteY5" fmla="*/ 2951584 h 3655148"/>
              <a:gd name="connsiteX6" fmla="*/ 0 w 12192000"/>
              <a:gd name="connsiteY6" fmla="*/ 2891235 h 3655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655148">
                <a:moveTo>
                  <a:pt x="0" y="0"/>
                </a:moveTo>
                <a:lnTo>
                  <a:pt x="12192000" y="0"/>
                </a:lnTo>
                <a:lnTo>
                  <a:pt x="12192000" y="2891235"/>
                </a:lnTo>
                <a:lnTo>
                  <a:pt x="11975372" y="2951584"/>
                </a:lnTo>
                <a:cubicBezTo>
                  <a:pt x="10297072" y="3395778"/>
                  <a:pt x="8273853" y="3655148"/>
                  <a:pt x="6096000" y="3655148"/>
                </a:cubicBezTo>
                <a:cubicBezTo>
                  <a:pt x="3918148" y="3655148"/>
                  <a:pt x="1894929" y="3395778"/>
                  <a:pt x="216628" y="2951584"/>
                </a:cubicBezTo>
                <a:lnTo>
                  <a:pt x="0" y="2891235"/>
                </a:lnTo>
                <a:close/>
              </a:path>
            </a:pathLst>
          </a:custGeom>
          <a:solidFill>
            <a:schemeClr val="accent1">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6" name="任意多边形: 形状 5">
            <a:extLst>
              <a:ext uri="{FF2B5EF4-FFF2-40B4-BE49-F238E27FC236}">
                <a16:creationId xmlns:a16="http://schemas.microsoft.com/office/drawing/2014/main" xmlns="" id="{EB1B55D8-EF35-45E4-8143-D4C585069865}"/>
              </a:ext>
            </a:extLst>
          </p:cNvPr>
          <p:cNvSpPr/>
          <p:nvPr userDrawn="1"/>
        </p:nvSpPr>
        <p:spPr>
          <a:xfrm>
            <a:off x="0" y="2887231"/>
            <a:ext cx="12192000" cy="913061"/>
          </a:xfrm>
          <a:custGeom>
            <a:avLst/>
            <a:gdLst>
              <a:gd name="connsiteX0" fmla="*/ 0 w 12192000"/>
              <a:gd name="connsiteY0" fmla="*/ 0 h 913061"/>
              <a:gd name="connsiteX1" fmla="*/ 374975 w 12192000"/>
              <a:gd name="connsiteY1" fmla="*/ 105454 h 913061"/>
              <a:gd name="connsiteX2" fmla="*/ 6096002 w 12192000"/>
              <a:gd name="connsiteY2" fmla="*/ 767918 h 913061"/>
              <a:gd name="connsiteX3" fmla="*/ 11817028 w 12192000"/>
              <a:gd name="connsiteY3" fmla="*/ 105454 h 913061"/>
              <a:gd name="connsiteX4" fmla="*/ 12192000 w 12192000"/>
              <a:gd name="connsiteY4" fmla="*/ 1 h 913061"/>
              <a:gd name="connsiteX5" fmla="*/ 12192000 w 12192000"/>
              <a:gd name="connsiteY5" fmla="*/ 149148 h 913061"/>
              <a:gd name="connsiteX6" fmla="*/ 11975374 w 12192000"/>
              <a:gd name="connsiteY6" fmla="*/ 209497 h 913061"/>
              <a:gd name="connsiteX7" fmla="*/ 6096002 w 12192000"/>
              <a:gd name="connsiteY7" fmla="*/ 913061 h 913061"/>
              <a:gd name="connsiteX8" fmla="*/ 216629 w 12192000"/>
              <a:gd name="connsiteY8" fmla="*/ 209497 h 913061"/>
              <a:gd name="connsiteX9" fmla="*/ 0 w 12192000"/>
              <a:gd name="connsiteY9" fmla="*/ 149147 h 913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13061">
                <a:moveTo>
                  <a:pt x="0" y="0"/>
                </a:moveTo>
                <a:lnTo>
                  <a:pt x="374975" y="105454"/>
                </a:lnTo>
                <a:cubicBezTo>
                  <a:pt x="2021532" y="524505"/>
                  <a:pt x="3986207" y="767918"/>
                  <a:pt x="6096002" y="767918"/>
                </a:cubicBezTo>
                <a:cubicBezTo>
                  <a:pt x="8205796" y="767918"/>
                  <a:pt x="10170470" y="524505"/>
                  <a:pt x="11817028" y="105454"/>
                </a:cubicBezTo>
                <a:lnTo>
                  <a:pt x="12192000" y="1"/>
                </a:lnTo>
                <a:lnTo>
                  <a:pt x="12192000" y="149148"/>
                </a:lnTo>
                <a:lnTo>
                  <a:pt x="11975374" y="209497"/>
                </a:lnTo>
                <a:cubicBezTo>
                  <a:pt x="10297073" y="653691"/>
                  <a:pt x="8273854" y="913061"/>
                  <a:pt x="6096002" y="913061"/>
                </a:cubicBezTo>
                <a:cubicBezTo>
                  <a:pt x="3918149" y="913061"/>
                  <a:pt x="1894930" y="653691"/>
                  <a:pt x="216629" y="209497"/>
                </a:cubicBezTo>
                <a:lnTo>
                  <a:pt x="0" y="149147"/>
                </a:lnTo>
                <a:close/>
              </a:path>
            </a:pathLst>
          </a:custGeom>
          <a:solidFill>
            <a:schemeClr val="accent4">
              <a:alpha val="7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Tree>
    <p:extLst>
      <p:ext uri="{BB962C8B-B14F-4D97-AF65-F5344CB8AC3E}">
        <p14:creationId xmlns:p14="http://schemas.microsoft.com/office/powerpoint/2010/main" val="27861647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cxnSp>
        <p:nvCxnSpPr>
          <p:cNvPr id="9" name="直接连接符 8">
            <a:extLst>
              <a:ext uri="{FF2B5EF4-FFF2-40B4-BE49-F238E27FC236}">
                <a16:creationId xmlns:a16="http://schemas.microsoft.com/office/drawing/2014/main" xmlns="" id="{1C0C849A-AD05-4BB6-9F92-68C7589F4D8D}"/>
              </a:ext>
            </a:extLst>
          </p:cNvPr>
          <p:cNvCxnSpPr>
            <a:cxnSpLocks/>
          </p:cNvCxnSpPr>
          <p:nvPr userDrawn="1"/>
        </p:nvCxnSpPr>
        <p:spPr>
          <a:xfrm>
            <a:off x="0" y="6604000"/>
            <a:ext cx="12192000" cy="0"/>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4" name="椭圆 23">
            <a:extLst>
              <a:ext uri="{FF2B5EF4-FFF2-40B4-BE49-F238E27FC236}">
                <a16:creationId xmlns:a16="http://schemas.microsoft.com/office/drawing/2014/main" xmlns="" id="{94AA6609-6476-4364-A003-7BA7616E8A27}"/>
              </a:ext>
            </a:extLst>
          </p:cNvPr>
          <p:cNvSpPr/>
          <p:nvPr userDrawn="1"/>
        </p:nvSpPr>
        <p:spPr>
          <a:xfrm>
            <a:off x="412801" y="420997"/>
            <a:ext cx="394444" cy="3944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5" name="椭圆 24">
            <a:extLst>
              <a:ext uri="{FF2B5EF4-FFF2-40B4-BE49-F238E27FC236}">
                <a16:creationId xmlns:a16="http://schemas.microsoft.com/office/drawing/2014/main" xmlns="" id="{FC53F200-5FCE-4B3A-932F-04E685446CEC}"/>
              </a:ext>
            </a:extLst>
          </p:cNvPr>
          <p:cNvSpPr/>
          <p:nvPr userDrawn="1"/>
        </p:nvSpPr>
        <p:spPr>
          <a:xfrm>
            <a:off x="610023" y="689564"/>
            <a:ext cx="171014" cy="17101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6" name="椭圆 25">
            <a:extLst>
              <a:ext uri="{FF2B5EF4-FFF2-40B4-BE49-F238E27FC236}">
                <a16:creationId xmlns:a16="http://schemas.microsoft.com/office/drawing/2014/main" xmlns="" id="{CBC03CE1-3FB9-4EB7-A11E-5344E6DBBF0A}"/>
              </a:ext>
            </a:extLst>
          </p:cNvPr>
          <p:cNvSpPr/>
          <p:nvPr userDrawn="1"/>
        </p:nvSpPr>
        <p:spPr>
          <a:xfrm>
            <a:off x="474389" y="814133"/>
            <a:ext cx="91582" cy="915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7" name="矩形 26">
            <a:extLst>
              <a:ext uri="{FF2B5EF4-FFF2-40B4-BE49-F238E27FC236}">
                <a16:creationId xmlns:a16="http://schemas.microsoft.com/office/drawing/2014/main" xmlns="" id="{6F13DC54-292E-4CD8-A86E-9E87BE94F851}"/>
              </a:ext>
            </a:extLst>
          </p:cNvPr>
          <p:cNvSpPr/>
          <p:nvPr userDrawn="1"/>
        </p:nvSpPr>
        <p:spPr>
          <a:xfrm>
            <a:off x="407988" y="1028700"/>
            <a:ext cx="5688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8" name="矩形 27">
            <a:extLst>
              <a:ext uri="{FF2B5EF4-FFF2-40B4-BE49-F238E27FC236}">
                <a16:creationId xmlns:a16="http://schemas.microsoft.com/office/drawing/2014/main" xmlns="" id="{BE8A4E66-0187-4E82-8A87-966B7ACE4D32}"/>
              </a:ext>
            </a:extLst>
          </p:cNvPr>
          <p:cNvSpPr/>
          <p:nvPr userDrawn="1"/>
        </p:nvSpPr>
        <p:spPr>
          <a:xfrm>
            <a:off x="6096000" y="1028700"/>
            <a:ext cx="609600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pic>
        <p:nvPicPr>
          <p:cNvPr id="65" name="图形 64">
            <a:extLst>
              <a:ext uri="{FF2B5EF4-FFF2-40B4-BE49-F238E27FC236}">
                <a16:creationId xmlns:a16="http://schemas.microsoft.com/office/drawing/2014/main" xmlns="" id="{3BC2208D-EF40-42D5-A332-3E4A2CBFB09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l="65855" t="75623" r="31425"/>
          <a:stretch>
            <a:fillRect/>
          </a:stretch>
        </p:blipFill>
        <p:spPr>
          <a:xfrm>
            <a:off x="15738730" y="845493"/>
            <a:ext cx="45719" cy="88081"/>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sp>
        <p:nvSpPr>
          <p:cNvPr id="29" name="标题 1">
            <a:extLst>
              <a:ext uri="{FF2B5EF4-FFF2-40B4-BE49-F238E27FC236}">
                <a16:creationId xmlns:a16="http://schemas.microsoft.com/office/drawing/2014/main" xmlns="" id="{D0C7608F-DE12-4ADE-848D-41AE5FD039ED}"/>
              </a:ext>
            </a:extLst>
          </p:cNvPr>
          <p:cNvSpPr>
            <a:spLocks noGrp="1"/>
          </p:cNvSpPr>
          <p:nvPr>
            <p:ph type="title"/>
          </p:nvPr>
        </p:nvSpPr>
        <p:spPr>
          <a:xfrm>
            <a:off x="847012" y="26782"/>
            <a:ext cx="8029214" cy="1325563"/>
          </a:xfrm>
        </p:spPr>
        <p:txBody>
          <a:bodyPr vert="horz" lIns="91440" tIns="45720" rIns="91440" bIns="45720" rtlCol="0" anchor="ctr">
            <a:normAutofit/>
          </a:bodyPr>
          <a:lstStyle>
            <a:lvl1pPr>
              <a:defRPr lang="zh-CN" altLang="en-US" sz="3200" b="0" dirty="0">
                <a:solidFill>
                  <a:schemeClr val="tx1">
                    <a:lumMod val="75000"/>
                    <a:lumOff val="2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lvl="0"/>
            <a:r>
              <a:rPr lang="zh-CN" altLang="en-US" dirty="0"/>
              <a:t>单击此处编辑母版标题样式</a:t>
            </a:r>
          </a:p>
        </p:txBody>
      </p:sp>
    </p:spTree>
    <p:extLst>
      <p:ext uri="{BB962C8B-B14F-4D97-AF65-F5344CB8AC3E}">
        <p14:creationId xmlns:p14="http://schemas.microsoft.com/office/powerpoint/2010/main" val="304227805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封底页">
    <p:bg>
      <p:bgPr>
        <a:solidFill>
          <a:schemeClr val="accent1"/>
        </a:solidFill>
        <a:effectLst/>
      </p:bgPr>
    </p:bg>
    <p:spTree>
      <p:nvGrpSpPr>
        <p:cNvPr id="1" name=""/>
        <p:cNvGrpSpPr/>
        <p:nvPr/>
      </p:nvGrpSpPr>
      <p:grpSpPr>
        <a:xfrm>
          <a:off x="0" y="0"/>
          <a:ext cx="0" cy="0"/>
          <a:chOff x="0" y="0"/>
          <a:chExt cx="0" cy="0"/>
        </a:xfrm>
      </p:grpSpPr>
      <p:pic>
        <p:nvPicPr>
          <p:cNvPr id="15" name="图片 14" descr="建筑的桥&#10;&#10;描述已自动生成">
            <a:extLst>
              <a:ext uri="{FF2B5EF4-FFF2-40B4-BE49-F238E27FC236}">
                <a16:creationId xmlns:a16="http://schemas.microsoft.com/office/drawing/2014/main" xmlns="" id="{CAAC050C-93DD-431E-A450-6F09437AAD5E}"/>
              </a:ext>
            </a:extLst>
          </p:cNvPr>
          <p:cNvPicPr>
            <a:picLocks noChangeAspect="1"/>
          </p:cNvPicPr>
          <p:nvPr userDrawn="1"/>
        </p:nvPicPr>
        <p:blipFill>
          <a:blip r:embed="rId2">
            <a:extLst>
              <a:ext uri="{28A0092B-C50C-407E-A947-70E740481C1C}">
                <a14:useLocalDpi xmlns:a14="http://schemas.microsoft.com/office/drawing/2010/main" val="0"/>
              </a:ext>
            </a:extLst>
          </a:blip>
          <a:srcRect l="114" t="13511" r="114" b="47278"/>
          <a:stretch>
            <a:fillRect/>
          </a:stretch>
        </p:blipFill>
        <p:spPr>
          <a:xfrm>
            <a:off x="0" y="1"/>
            <a:ext cx="12192000" cy="3593641"/>
          </a:xfrm>
          <a:custGeom>
            <a:avLst/>
            <a:gdLst>
              <a:gd name="connsiteX0" fmla="*/ 0 w 12192000"/>
              <a:gd name="connsiteY0" fmla="*/ 0 h 3593641"/>
              <a:gd name="connsiteX1" fmla="*/ 12192000 w 12192000"/>
              <a:gd name="connsiteY1" fmla="*/ 0 h 3593641"/>
              <a:gd name="connsiteX2" fmla="*/ 12192000 w 12192000"/>
              <a:gd name="connsiteY2" fmla="*/ 3593641 h 3593641"/>
              <a:gd name="connsiteX3" fmla="*/ 0 w 12192000"/>
              <a:gd name="connsiteY3" fmla="*/ 3593641 h 3593641"/>
            </a:gdLst>
            <a:ahLst/>
            <a:cxnLst>
              <a:cxn ang="0">
                <a:pos x="connsiteX0" y="connsiteY0"/>
              </a:cxn>
              <a:cxn ang="0">
                <a:pos x="connsiteX1" y="connsiteY1"/>
              </a:cxn>
              <a:cxn ang="0">
                <a:pos x="connsiteX2" y="connsiteY2"/>
              </a:cxn>
              <a:cxn ang="0">
                <a:pos x="connsiteX3" y="connsiteY3"/>
              </a:cxn>
            </a:cxnLst>
            <a:rect l="l" t="t" r="r" b="b"/>
            <a:pathLst>
              <a:path w="12192000" h="3593641">
                <a:moveTo>
                  <a:pt x="0" y="0"/>
                </a:moveTo>
                <a:lnTo>
                  <a:pt x="12192000" y="0"/>
                </a:lnTo>
                <a:lnTo>
                  <a:pt x="12192000" y="3593641"/>
                </a:lnTo>
                <a:lnTo>
                  <a:pt x="0" y="3593641"/>
                </a:lnTo>
                <a:close/>
              </a:path>
            </a:pathLst>
          </a:custGeom>
        </p:spPr>
      </p:pic>
      <p:sp>
        <p:nvSpPr>
          <p:cNvPr id="10" name="任意多边形: 形状 9">
            <a:extLst>
              <a:ext uri="{FF2B5EF4-FFF2-40B4-BE49-F238E27FC236}">
                <a16:creationId xmlns:a16="http://schemas.microsoft.com/office/drawing/2014/main" xmlns="" id="{F69E74A1-CABB-4265-B5AF-807C7870C00C}"/>
              </a:ext>
            </a:extLst>
          </p:cNvPr>
          <p:cNvSpPr/>
          <p:nvPr userDrawn="1"/>
        </p:nvSpPr>
        <p:spPr>
          <a:xfrm>
            <a:off x="1" y="1944655"/>
            <a:ext cx="12192000" cy="3383184"/>
          </a:xfrm>
          <a:custGeom>
            <a:avLst/>
            <a:gdLst>
              <a:gd name="connsiteX0" fmla="*/ 12192000 w 12192000"/>
              <a:gd name="connsiteY0" fmla="*/ 0 h 3383184"/>
              <a:gd name="connsiteX1" fmla="*/ 12192000 w 12192000"/>
              <a:gd name="connsiteY1" fmla="*/ 3383184 h 3383184"/>
              <a:gd name="connsiteX2" fmla="*/ 0 w 12192000"/>
              <a:gd name="connsiteY2" fmla="*/ 3383184 h 3383184"/>
              <a:gd name="connsiteX3" fmla="*/ 0 w 12192000"/>
              <a:gd name="connsiteY3" fmla="*/ 189307 h 3383184"/>
              <a:gd name="connsiteX4" fmla="*/ 609884 w 12192000"/>
              <a:gd name="connsiteY4" fmla="*/ 333060 h 3383184"/>
              <a:gd name="connsiteX5" fmla="*/ 6154740 w 12192000"/>
              <a:gd name="connsiteY5" fmla="*/ 811181 h 3383184"/>
              <a:gd name="connsiteX6" fmla="*/ 11679532 w 12192000"/>
              <a:gd name="connsiteY6" fmla="*/ 139839 h 3383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383184">
                <a:moveTo>
                  <a:pt x="12192000" y="0"/>
                </a:moveTo>
                <a:lnTo>
                  <a:pt x="12192000" y="3383184"/>
                </a:lnTo>
                <a:lnTo>
                  <a:pt x="0" y="3383184"/>
                </a:lnTo>
                <a:lnTo>
                  <a:pt x="0" y="189307"/>
                </a:lnTo>
                <a:lnTo>
                  <a:pt x="609884" y="333060"/>
                </a:lnTo>
                <a:cubicBezTo>
                  <a:pt x="2196165" y="668338"/>
                  <a:pt x="4104516" y="846968"/>
                  <a:pt x="6154740" y="811181"/>
                </a:cubicBezTo>
                <a:cubicBezTo>
                  <a:pt x="8204964" y="775394"/>
                  <a:pt x="10105918" y="530272"/>
                  <a:pt x="11679532" y="139839"/>
                </a:cubicBezTo>
                <a:close/>
              </a:path>
            </a:pathLst>
          </a:custGeom>
          <a:solidFill>
            <a:schemeClr val="accent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11" name="任意多边形: 形状 10">
            <a:extLst>
              <a:ext uri="{FF2B5EF4-FFF2-40B4-BE49-F238E27FC236}">
                <a16:creationId xmlns:a16="http://schemas.microsoft.com/office/drawing/2014/main" xmlns="" id="{8517DFBA-7327-48BC-9DFE-A10C6464A3FB}"/>
              </a:ext>
            </a:extLst>
          </p:cNvPr>
          <p:cNvSpPr/>
          <p:nvPr userDrawn="1"/>
        </p:nvSpPr>
        <p:spPr>
          <a:xfrm>
            <a:off x="0" y="0"/>
            <a:ext cx="12192000" cy="2956427"/>
          </a:xfrm>
          <a:custGeom>
            <a:avLst/>
            <a:gdLst>
              <a:gd name="connsiteX0" fmla="*/ 0 w 12192000"/>
              <a:gd name="connsiteY0" fmla="*/ 0 h 2956427"/>
              <a:gd name="connsiteX1" fmla="*/ 12192000 w 12192000"/>
              <a:gd name="connsiteY1" fmla="*/ 0 h 2956427"/>
              <a:gd name="connsiteX2" fmla="*/ 12192000 w 12192000"/>
              <a:gd name="connsiteY2" fmla="*/ 1944656 h 2956427"/>
              <a:gd name="connsiteX3" fmla="*/ 11679533 w 12192000"/>
              <a:gd name="connsiteY3" fmla="*/ 2084495 h 2956427"/>
              <a:gd name="connsiteX4" fmla="*/ 6154741 w 12192000"/>
              <a:gd name="connsiteY4" fmla="*/ 2755837 h 2956427"/>
              <a:gd name="connsiteX5" fmla="*/ 609885 w 12192000"/>
              <a:gd name="connsiteY5" fmla="*/ 2277716 h 2956427"/>
              <a:gd name="connsiteX6" fmla="*/ 1 w 12192000"/>
              <a:gd name="connsiteY6" fmla="*/ 2133963 h 2956427"/>
              <a:gd name="connsiteX7" fmla="*/ 1 w 12192000"/>
              <a:gd name="connsiteY7" fmla="*/ 2956427 h 2956427"/>
              <a:gd name="connsiteX8" fmla="*/ 0 w 12192000"/>
              <a:gd name="connsiteY8" fmla="*/ 2956427 h 2956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2956427">
                <a:moveTo>
                  <a:pt x="0" y="0"/>
                </a:moveTo>
                <a:lnTo>
                  <a:pt x="12192000" y="0"/>
                </a:lnTo>
                <a:lnTo>
                  <a:pt x="12192000" y="1944656"/>
                </a:lnTo>
                <a:lnTo>
                  <a:pt x="11679533" y="2084495"/>
                </a:lnTo>
                <a:cubicBezTo>
                  <a:pt x="10105919" y="2474928"/>
                  <a:pt x="8204965" y="2720050"/>
                  <a:pt x="6154741" y="2755837"/>
                </a:cubicBezTo>
                <a:cubicBezTo>
                  <a:pt x="4104517" y="2791624"/>
                  <a:pt x="2196166" y="2612994"/>
                  <a:pt x="609885" y="2277716"/>
                </a:cubicBezTo>
                <a:lnTo>
                  <a:pt x="1" y="2133963"/>
                </a:lnTo>
                <a:lnTo>
                  <a:pt x="1" y="2956427"/>
                </a:lnTo>
                <a:lnTo>
                  <a:pt x="0" y="2956427"/>
                </a:lnTo>
                <a:close/>
              </a:path>
            </a:pathLst>
          </a:custGeom>
          <a:solidFill>
            <a:schemeClr val="accent1">
              <a:alpha val="39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12" name="任意多边形: 形状 11">
            <a:extLst>
              <a:ext uri="{FF2B5EF4-FFF2-40B4-BE49-F238E27FC236}">
                <a16:creationId xmlns:a16="http://schemas.microsoft.com/office/drawing/2014/main" xmlns="" id="{3EE99C42-A9E6-4332-B705-61DC8CE3821B}"/>
              </a:ext>
            </a:extLst>
          </p:cNvPr>
          <p:cNvSpPr/>
          <p:nvPr userDrawn="1"/>
        </p:nvSpPr>
        <p:spPr>
          <a:xfrm rot="-60000">
            <a:off x="4854" y="1962135"/>
            <a:ext cx="12194839" cy="822679"/>
          </a:xfrm>
          <a:custGeom>
            <a:avLst/>
            <a:gdLst>
              <a:gd name="connsiteX0" fmla="*/ 12194839 w 12194839"/>
              <a:gd name="connsiteY0" fmla="*/ 23803 h 822679"/>
              <a:gd name="connsiteX1" fmla="*/ 12193410 w 12194839"/>
              <a:gd name="connsiteY1" fmla="*/ 105644 h 822679"/>
              <a:gd name="connsiteX2" fmla="*/ 12032950 w 12194839"/>
              <a:gd name="connsiteY2" fmla="*/ 151004 h 822679"/>
              <a:gd name="connsiteX3" fmla="*/ 6166446 w 12194839"/>
              <a:gd name="connsiteY3" fmla="*/ 822669 h 822679"/>
              <a:gd name="connsiteX4" fmla="*/ 407022 w 12194839"/>
              <a:gd name="connsiteY4" fmla="*/ 190287 h 822679"/>
              <a:gd name="connsiteX5" fmla="*/ 0 w 12194839"/>
              <a:gd name="connsiteY5" fmla="*/ 80053 h 822679"/>
              <a:gd name="connsiteX6" fmla="*/ 1397 w 12194839"/>
              <a:gd name="connsiteY6" fmla="*/ 0 h 822679"/>
              <a:gd name="connsiteX7" fmla="*/ 510352 w 12194839"/>
              <a:gd name="connsiteY7" fmla="*/ 131005 h 822679"/>
              <a:gd name="connsiteX8" fmla="*/ 6144355 w 12194839"/>
              <a:gd name="connsiteY8" fmla="*/ 728701 h 822679"/>
              <a:gd name="connsiteX9" fmla="*/ 11778359 w 12194839"/>
              <a:gd name="connsiteY9" fmla="*/ 131005 h 822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4839" h="822679">
                <a:moveTo>
                  <a:pt x="12194839" y="23803"/>
                </a:moveTo>
                <a:lnTo>
                  <a:pt x="12193410" y="105644"/>
                </a:lnTo>
                <a:lnTo>
                  <a:pt x="12032950" y="151004"/>
                </a:lnTo>
                <a:cubicBezTo>
                  <a:pt x="10349903" y="583469"/>
                  <a:pt x="8292416" y="820856"/>
                  <a:pt x="6166446" y="822669"/>
                </a:cubicBezTo>
                <a:cubicBezTo>
                  <a:pt x="4090677" y="824439"/>
                  <a:pt x="2075295" y="601498"/>
                  <a:pt x="407022" y="190287"/>
                </a:cubicBezTo>
                <a:lnTo>
                  <a:pt x="0" y="80053"/>
                </a:lnTo>
                <a:lnTo>
                  <a:pt x="1397" y="0"/>
                </a:lnTo>
                <a:lnTo>
                  <a:pt x="510352" y="131005"/>
                </a:lnTo>
                <a:cubicBezTo>
                  <a:pt x="2109567" y="507872"/>
                  <a:pt x="4051100" y="728701"/>
                  <a:pt x="6144355" y="728701"/>
                </a:cubicBezTo>
                <a:cubicBezTo>
                  <a:pt x="8237611" y="728701"/>
                  <a:pt x="10179143" y="507872"/>
                  <a:pt x="11778359" y="131005"/>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13" name="矩形 12">
            <a:extLst>
              <a:ext uri="{FF2B5EF4-FFF2-40B4-BE49-F238E27FC236}">
                <a16:creationId xmlns:a16="http://schemas.microsoft.com/office/drawing/2014/main" xmlns="" id="{476B265D-ABF7-470A-834F-771985397F6A}"/>
              </a:ext>
            </a:extLst>
          </p:cNvPr>
          <p:cNvSpPr/>
          <p:nvPr userDrawn="1"/>
        </p:nvSpPr>
        <p:spPr>
          <a:xfrm>
            <a:off x="0" y="4381500"/>
            <a:ext cx="12192000" cy="2476500"/>
          </a:xfrm>
          <a:prstGeom prst="rect">
            <a:avLst/>
          </a:prstGeom>
          <a:solidFill>
            <a:schemeClr val="accent1"/>
          </a:solidFill>
          <a:ln w="12700" cap="flat" cmpd="sng" algn="ctr">
            <a:noFill/>
            <a:prstDash val="solid"/>
            <a:miter lim="800000"/>
          </a:ln>
          <a:effectLst/>
          <a:extLst>
            <a:ext uri="{91240B29-F687-4F45-9708-019B960494DF}">
              <a14:hiddenLine xmlns:a14="http://schemas.microsoft.com/office/drawing/2010/main" w="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16" name="标题 3">
            <a:extLst>
              <a:ext uri="{FF2B5EF4-FFF2-40B4-BE49-F238E27FC236}">
                <a16:creationId xmlns:a16="http://schemas.microsoft.com/office/drawing/2014/main" xmlns="" id="{915106F8-1FA5-4585-BAD2-25CE2E40090F}"/>
              </a:ext>
            </a:extLst>
          </p:cNvPr>
          <p:cNvSpPr>
            <a:spLocks noGrp="1"/>
          </p:cNvSpPr>
          <p:nvPr>
            <p:ph type="title"/>
          </p:nvPr>
        </p:nvSpPr>
        <p:spPr>
          <a:xfrm>
            <a:off x="838200" y="3775372"/>
            <a:ext cx="10515600" cy="1212255"/>
          </a:xfrm>
          <a:noFill/>
        </p:spPr>
        <p:txBody>
          <a:bodyPr wrap="square" rtlCol="0">
            <a:spAutoFit/>
          </a:bodyPr>
          <a:lstStyle>
            <a:lvl1pPr algn="l">
              <a:defRPr lang="zh-CN" altLang="en-US" sz="8000">
                <a:solidFill>
                  <a:schemeClr val="bg1"/>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marL="0" lvl="0" algn="dist"/>
            <a:r>
              <a:rPr lang="zh-CN" altLang="en-US" dirty="0"/>
              <a:t>单击此处编辑母版标题</a:t>
            </a:r>
          </a:p>
        </p:txBody>
      </p:sp>
    </p:spTree>
    <p:extLst>
      <p:ext uri="{BB962C8B-B14F-4D97-AF65-F5344CB8AC3E}">
        <p14:creationId xmlns:p14="http://schemas.microsoft.com/office/powerpoint/2010/main" val="424555086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1_标题和内容">
    <p:spTree>
      <p:nvGrpSpPr>
        <p:cNvPr id="1" name=""/>
        <p:cNvGrpSpPr/>
        <p:nvPr/>
      </p:nvGrpSpPr>
      <p:grpSpPr>
        <a:xfrm>
          <a:off x="0" y="0"/>
          <a:ext cx="0" cy="0"/>
          <a:chOff x="0" y="0"/>
          <a:chExt cx="0" cy="0"/>
        </a:xfrm>
      </p:grpSpPr>
      <p:sp>
        <p:nvSpPr>
          <p:cNvPr id="24" name="椭圆 23">
            <a:extLst>
              <a:ext uri="{FF2B5EF4-FFF2-40B4-BE49-F238E27FC236}">
                <a16:creationId xmlns:a16="http://schemas.microsoft.com/office/drawing/2014/main" xmlns="" id="{94AA6609-6476-4364-A003-7BA7616E8A27}"/>
              </a:ext>
            </a:extLst>
          </p:cNvPr>
          <p:cNvSpPr/>
          <p:nvPr userDrawn="1"/>
        </p:nvSpPr>
        <p:spPr>
          <a:xfrm>
            <a:off x="412801" y="420997"/>
            <a:ext cx="394444" cy="3944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5" name="椭圆 24">
            <a:extLst>
              <a:ext uri="{FF2B5EF4-FFF2-40B4-BE49-F238E27FC236}">
                <a16:creationId xmlns:a16="http://schemas.microsoft.com/office/drawing/2014/main" xmlns="" id="{FC53F200-5FCE-4B3A-932F-04E685446CEC}"/>
              </a:ext>
            </a:extLst>
          </p:cNvPr>
          <p:cNvSpPr/>
          <p:nvPr userDrawn="1"/>
        </p:nvSpPr>
        <p:spPr>
          <a:xfrm>
            <a:off x="610023" y="689564"/>
            <a:ext cx="171014" cy="17101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6" name="椭圆 25">
            <a:extLst>
              <a:ext uri="{FF2B5EF4-FFF2-40B4-BE49-F238E27FC236}">
                <a16:creationId xmlns:a16="http://schemas.microsoft.com/office/drawing/2014/main" xmlns="" id="{CBC03CE1-3FB9-4EB7-A11E-5344E6DBBF0A}"/>
              </a:ext>
            </a:extLst>
          </p:cNvPr>
          <p:cNvSpPr/>
          <p:nvPr userDrawn="1"/>
        </p:nvSpPr>
        <p:spPr>
          <a:xfrm>
            <a:off x="474389" y="814133"/>
            <a:ext cx="91582" cy="915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7" name="矩形 26">
            <a:extLst>
              <a:ext uri="{FF2B5EF4-FFF2-40B4-BE49-F238E27FC236}">
                <a16:creationId xmlns:a16="http://schemas.microsoft.com/office/drawing/2014/main" xmlns="" id="{6F13DC54-292E-4CD8-A86E-9E87BE94F851}"/>
              </a:ext>
            </a:extLst>
          </p:cNvPr>
          <p:cNvSpPr/>
          <p:nvPr userDrawn="1"/>
        </p:nvSpPr>
        <p:spPr>
          <a:xfrm>
            <a:off x="407988" y="1028700"/>
            <a:ext cx="5688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8" name="矩形 27">
            <a:extLst>
              <a:ext uri="{FF2B5EF4-FFF2-40B4-BE49-F238E27FC236}">
                <a16:creationId xmlns:a16="http://schemas.microsoft.com/office/drawing/2014/main" xmlns="" id="{BE8A4E66-0187-4E82-8A87-966B7ACE4D32}"/>
              </a:ext>
            </a:extLst>
          </p:cNvPr>
          <p:cNvSpPr/>
          <p:nvPr userDrawn="1"/>
        </p:nvSpPr>
        <p:spPr>
          <a:xfrm>
            <a:off x="6096000" y="1028700"/>
            <a:ext cx="609600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pic>
        <p:nvPicPr>
          <p:cNvPr id="65" name="图形 64">
            <a:extLst>
              <a:ext uri="{FF2B5EF4-FFF2-40B4-BE49-F238E27FC236}">
                <a16:creationId xmlns:a16="http://schemas.microsoft.com/office/drawing/2014/main" xmlns="" id="{3BC2208D-EF40-42D5-A332-3E4A2CBFB09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l="65855" t="75623" r="31425"/>
          <a:stretch>
            <a:fillRect/>
          </a:stretch>
        </p:blipFill>
        <p:spPr>
          <a:xfrm>
            <a:off x="15738730" y="845493"/>
            <a:ext cx="45719" cy="88081"/>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sp>
        <p:nvSpPr>
          <p:cNvPr id="2" name="标题 1">
            <a:extLst>
              <a:ext uri="{FF2B5EF4-FFF2-40B4-BE49-F238E27FC236}">
                <a16:creationId xmlns:a16="http://schemas.microsoft.com/office/drawing/2014/main" xmlns="" id="{A9BA4D0F-11A9-4599-99EE-6AB170D4BF6B}"/>
              </a:ext>
            </a:extLst>
          </p:cNvPr>
          <p:cNvSpPr>
            <a:spLocks noGrp="1"/>
          </p:cNvSpPr>
          <p:nvPr>
            <p:ph type="title"/>
          </p:nvPr>
        </p:nvSpPr>
        <p:spPr>
          <a:xfrm>
            <a:off x="847012" y="26782"/>
            <a:ext cx="8029214" cy="1325563"/>
          </a:xfrm>
        </p:spPr>
        <p:txBody>
          <a:bodyPr vert="horz" lIns="91440" tIns="45720" rIns="91440" bIns="45720" rtlCol="0" anchor="ctr">
            <a:normAutofit/>
          </a:bodyPr>
          <a:lstStyle>
            <a:lvl1pPr>
              <a:defRPr lang="zh-CN" altLang="en-US" sz="3200" b="0" dirty="0">
                <a:solidFill>
                  <a:schemeClr val="tx1">
                    <a:lumMod val="75000"/>
                    <a:lumOff val="2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lvl="0"/>
            <a:r>
              <a:rPr lang="zh-CN" altLang="en-US" dirty="0"/>
              <a:t>单击此处编辑母版标题样式</a:t>
            </a:r>
          </a:p>
        </p:txBody>
      </p:sp>
      <p:cxnSp>
        <p:nvCxnSpPr>
          <p:cNvPr id="31" name="直接连接符 30">
            <a:extLst>
              <a:ext uri="{FF2B5EF4-FFF2-40B4-BE49-F238E27FC236}">
                <a16:creationId xmlns:a16="http://schemas.microsoft.com/office/drawing/2014/main" xmlns="" id="{0F566AD2-7A2B-430C-A914-F7DC90DF9CD4}"/>
              </a:ext>
            </a:extLst>
          </p:cNvPr>
          <p:cNvCxnSpPr>
            <a:cxnSpLocks/>
          </p:cNvCxnSpPr>
          <p:nvPr userDrawn="1"/>
        </p:nvCxnSpPr>
        <p:spPr>
          <a:xfrm>
            <a:off x="0" y="6604000"/>
            <a:ext cx="12192000" cy="0"/>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4838795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0_标题和内容">
    <p:spTree>
      <p:nvGrpSpPr>
        <p:cNvPr id="1" name=""/>
        <p:cNvGrpSpPr/>
        <p:nvPr/>
      </p:nvGrpSpPr>
      <p:grpSpPr>
        <a:xfrm>
          <a:off x="0" y="0"/>
          <a:ext cx="0" cy="0"/>
          <a:chOff x="0" y="0"/>
          <a:chExt cx="0" cy="0"/>
        </a:xfrm>
      </p:grpSpPr>
      <p:sp>
        <p:nvSpPr>
          <p:cNvPr id="24" name="椭圆 23">
            <a:extLst>
              <a:ext uri="{FF2B5EF4-FFF2-40B4-BE49-F238E27FC236}">
                <a16:creationId xmlns:a16="http://schemas.microsoft.com/office/drawing/2014/main" xmlns="" id="{94AA6609-6476-4364-A003-7BA7616E8A27}"/>
              </a:ext>
            </a:extLst>
          </p:cNvPr>
          <p:cNvSpPr/>
          <p:nvPr userDrawn="1"/>
        </p:nvSpPr>
        <p:spPr>
          <a:xfrm>
            <a:off x="412801" y="420997"/>
            <a:ext cx="394444" cy="3944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5" name="椭圆 24">
            <a:extLst>
              <a:ext uri="{FF2B5EF4-FFF2-40B4-BE49-F238E27FC236}">
                <a16:creationId xmlns:a16="http://schemas.microsoft.com/office/drawing/2014/main" xmlns="" id="{FC53F200-5FCE-4B3A-932F-04E685446CEC}"/>
              </a:ext>
            </a:extLst>
          </p:cNvPr>
          <p:cNvSpPr/>
          <p:nvPr userDrawn="1"/>
        </p:nvSpPr>
        <p:spPr>
          <a:xfrm>
            <a:off x="610023" y="689564"/>
            <a:ext cx="171014" cy="17101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6" name="椭圆 25">
            <a:extLst>
              <a:ext uri="{FF2B5EF4-FFF2-40B4-BE49-F238E27FC236}">
                <a16:creationId xmlns:a16="http://schemas.microsoft.com/office/drawing/2014/main" xmlns="" id="{CBC03CE1-3FB9-4EB7-A11E-5344E6DBBF0A}"/>
              </a:ext>
            </a:extLst>
          </p:cNvPr>
          <p:cNvSpPr/>
          <p:nvPr userDrawn="1"/>
        </p:nvSpPr>
        <p:spPr>
          <a:xfrm>
            <a:off x="474389" y="814133"/>
            <a:ext cx="91582" cy="915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7" name="矩形 26">
            <a:extLst>
              <a:ext uri="{FF2B5EF4-FFF2-40B4-BE49-F238E27FC236}">
                <a16:creationId xmlns:a16="http://schemas.microsoft.com/office/drawing/2014/main" xmlns="" id="{6F13DC54-292E-4CD8-A86E-9E87BE94F851}"/>
              </a:ext>
            </a:extLst>
          </p:cNvPr>
          <p:cNvSpPr/>
          <p:nvPr userDrawn="1"/>
        </p:nvSpPr>
        <p:spPr>
          <a:xfrm>
            <a:off x="407988" y="1028700"/>
            <a:ext cx="5688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8" name="矩形 27">
            <a:extLst>
              <a:ext uri="{FF2B5EF4-FFF2-40B4-BE49-F238E27FC236}">
                <a16:creationId xmlns:a16="http://schemas.microsoft.com/office/drawing/2014/main" xmlns="" id="{BE8A4E66-0187-4E82-8A87-966B7ACE4D32}"/>
              </a:ext>
            </a:extLst>
          </p:cNvPr>
          <p:cNvSpPr/>
          <p:nvPr userDrawn="1"/>
        </p:nvSpPr>
        <p:spPr>
          <a:xfrm>
            <a:off x="6096000" y="1028700"/>
            <a:ext cx="609600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pic>
        <p:nvPicPr>
          <p:cNvPr id="65" name="图形 64">
            <a:extLst>
              <a:ext uri="{FF2B5EF4-FFF2-40B4-BE49-F238E27FC236}">
                <a16:creationId xmlns:a16="http://schemas.microsoft.com/office/drawing/2014/main" xmlns="" id="{3BC2208D-EF40-42D5-A332-3E4A2CBFB09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l="65855" t="75623" r="31425"/>
          <a:stretch>
            <a:fillRect/>
          </a:stretch>
        </p:blipFill>
        <p:spPr>
          <a:xfrm>
            <a:off x="15738730" y="845493"/>
            <a:ext cx="45719" cy="88081"/>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sp>
        <p:nvSpPr>
          <p:cNvPr id="45" name="图片占位符 44">
            <a:extLst>
              <a:ext uri="{FF2B5EF4-FFF2-40B4-BE49-F238E27FC236}">
                <a16:creationId xmlns:a16="http://schemas.microsoft.com/office/drawing/2014/main" xmlns="" id="{937C0FF2-4436-45A5-96BA-C128866AADE0}"/>
              </a:ext>
            </a:extLst>
          </p:cNvPr>
          <p:cNvSpPr>
            <a:spLocks noGrp="1"/>
          </p:cNvSpPr>
          <p:nvPr>
            <p:ph type="pic" sz="quarter" idx="10"/>
          </p:nvPr>
        </p:nvSpPr>
        <p:spPr>
          <a:xfrm>
            <a:off x="624712" y="3736675"/>
            <a:ext cx="3392487" cy="2137050"/>
          </a:xfrm>
          <a:custGeom>
            <a:avLst/>
            <a:gdLst>
              <a:gd name="connsiteX0" fmla="*/ 0 w 3392487"/>
              <a:gd name="connsiteY0" fmla="*/ 0 h 2468562"/>
              <a:gd name="connsiteX1" fmla="*/ 3392487 w 3392487"/>
              <a:gd name="connsiteY1" fmla="*/ 0 h 2468562"/>
              <a:gd name="connsiteX2" fmla="*/ 3392487 w 3392487"/>
              <a:gd name="connsiteY2" fmla="*/ 2468562 h 2468562"/>
              <a:gd name="connsiteX3" fmla="*/ 0 w 3392487"/>
              <a:gd name="connsiteY3" fmla="*/ 2468562 h 2468562"/>
            </a:gdLst>
            <a:ahLst/>
            <a:cxnLst>
              <a:cxn ang="0">
                <a:pos x="connsiteX0" y="connsiteY0"/>
              </a:cxn>
              <a:cxn ang="0">
                <a:pos x="connsiteX1" y="connsiteY1"/>
              </a:cxn>
              <a:cxn ang="0">
                <a:pos x="connsiteX2" y="connsiteY2"/>
              </a:cxn>
              <a:cxn ang="0">
                <a:pos x="connsiteX3" y="connsiteY3"/>
              </a:cxn>
            </a:cxnLst>
            <a:rect l="l" t="t" r="r" b="b"/>
            <a:pathLst>
              <a:path w="3392487" h="2468562">
                <a:moveTo>
                  <a:pt x="0" y="0"/>
                </a:moveTo>
                <a:lnTo>
                  <a:pt x="3392487" y="0"/>
                </a:lnTo>
                <a:lnTo>
                  <a:pt x="3392487" y="2468562"/>
                </a:lnTo>
                <a:lnTo>
                  <a:pt x="0" y="2468562"/>
                </a:lnTo>
                <a:close/>
              </a:path>
            </a:pathLst>
          </a:custGeom>
        </p:spPr>
        <p:txBody>
          <a:bodyPr wrap="square">
            <a:noAutofit/>
          </a:bodyPr>
          <a:lstStyle/>
          <a:p>
            <a:endParaRPr lang="zh-CN" altLang="en-US"/>
          </a:p>
        </p:txBody>
      </p:sp>
      <p:sp>
        <p:nvSpPr>
          <p:cNvPr id="46" name="图片占位符 45">
            <a:extLst>
              <a:ext uri="{FF2B5EF4-FFF2-40B4-BE49-F238E27FC236}">
                <a16:creationId xmlns:a16="http://schemas.microsoft.com/office/drawing/2014/main" xmlns="" id="{1A6D87BC-9CA9-47E8-A4FA-7D4DC470BEAC}"/>
              </a:ext>
            </a:extLst>
          </p:cNvPr>
          <p:cNvSpPr>
            <a:spLocks noGrp="1"/>
          </p:cNvSpPr>
          <p:nvPr>
            <p:ph type="pic" sz="quarter" idx="11"/>
          </p:nvPr>
        </p:nvSpPr>
        <p:spPr>
          <a:xfrm>
            <a:off x="4364069" y="3736675"/>
            <a:ext cx="3392487" cy="2137050"/>
          </a:xfrm>
          <a:custGeom>
            <a:avLst/>
            <a:gdLst>
              <a:gd name="connsiteX0" fmla="*/ 0 w 3392487"/>
              <a:gd name="connsiteY0" fmla="*/ 0 h 2468562"/>
              <a:gd name="connsiteX1" fmla="*/ 3392487 w 3392487"/>
              <a:gd name="connsiteY1" fmla="*/ 0 h 2468562"/>
              <a:gd name="connsiteX2" fmla="*/ 3392487 w 3392487"/>
              <a:gd name="connsiteY2" fmla="*/ 2468562 h 2468562"/>
              <a:gd name="connsiteX3" fmla="*/ 0 w 3392487"/>
              <a:gd name="connsiteY3" fmla="*/ 2468562 h 2468562"/>
            </a:gdLst>
            <a:ahLst/>
            <a:cxnLst>
              <a:cxn ang="0">
                <a:pos x="connsiteX0" y="connsiteY0"/>
              </a:cxn>
              <a:cxn ang="0">
                <a:pos x="connsiteX1" y="connsiteY1"/>
              </a:cxn>
              <a:cxn ang="0">
                <a:pos x="connsiteX2" y="connsiteY2"/>
              </a:cxn>
              <a:cxn ang="0">
                <a:pos x="connsiteX3" y="connsiteY3"/>
              </a:cxn>
            </a:cxnLst>
            <a:rect l="l" t="t" r="r" b="b"/>
            <a:pathLst>
              <a:path w="3392487" h="2468562">
                <a:moveTo>
                  <a:pt x="0" y="0"/>
                </a:moveTo>
                <a:lnTo>
                  <a:pt x="3392487" y="0"/>
                </a:lnTo>
                <a:lnTo>
                  <a:pt x="3392487" y="2468562"/>
                </a:lnTo>
                <a:lnTo>
                  <a:pt x="0" y="2468562"/>
                </a:lnTo>
                <a:close/>
              </a:path>
            </a:pathLst>
          </a:custGeom>
        </p:spPr>
        <p:txBody>
          <a:bodyPr wrap="square">
            <a:noAutofit/>
          </a:bodyPr>
          <a:lstStyle/>
          <a:p>
            <a:endParaRPr lang="zh-CN" altLang="en-US"/>
          </a:p>
        </p:txBody>
      </p:sp>
      <p:sp>
        <p:nvSpPr>
          <p:cNvPr id="47" name="图片占位符 46">
            <a:extLst>
              <a:ext uri="{FF2B5EF4-FFF2-40B4-BE49-F238E27FC236}">
                <a16:creationId xmlns:a16="http://schemas.microsoft.com/office/drawing/2014/main" xmlns="" id="{91CF6080-0D36-48F7-B7BE-A1D79EB7B54A}"/>
              </a:ext>
            </a:extLst>
          </p:cNvPr>
          <p:cNvSpPr>
            <a:spLocks noGrp="1"/>
          </p:cNvSpPr>
          <p:nvPr>
            <p:ph type="pic" sz="quarter" idx="12"/>
          </p:nvPr>
        </p:nvSpPr>
        <p:spPr>
          <a:xfrm>
            <a:off x="8090724" y="3736675"/>
            <a:ext cx="3392487" cy="2137050"/>
          </a:xfrm>
          <a:custGeom>
            <a:avLst/>
            <a:gdLst>
              <a:gd name="connsiteX0" fmla="*/ 0 w 3392487"/>
              <a:gd name="connsiteY0" fmla="*/ 0 h 2468562"/>
              <a:gd name="connsiteX1" fmla="*/ 3392487 w 3392487"/>
              <a:gd name="connsiteY1" fmla="*/ 0 h 2468562"/>
              <a:gd name="connsiteX2" fmla="*/ 3392487 w 3392487"/>
              <a:gd name="connsiteY2" fmla="*/ 2468562 h 2468562"/>
              <a:gd name="connsiteX3" fmla="*/ 0 w 3392487"/>
              <a:gd name="connsiteY3" fmla="*/ 2468562 h 2468562"/>
            </a:gdLst>
            <a:ahLst/>
            <a:cxnLst>
              <a:cxn ang="0">
                <a:pos x="connsiteX0" y="connsiteY0"/>
              </a:cxn>
              <a:cxn ang="0">
                <a:pos x="connsiteX1" y="connsiteY1"/>
              </a:cxn>
              <a:cxn ang="0">
                <a:pos x="connsiteX2" y="connsiteY2"/>
              </a:cxn>
              <a:cxn ang="0">
                <a:pos x="connsiteX3" y="connsiteY3"/>
              </a:cxn>
            </a:cxnLst>
            <a:rect l="l" t="t" r="r" b="b"/>
            <a:pathLst>
              <a:path w="3392487" h="2468562">
                <a:moveTo>
                  <a:pt x="0" y="0"/>
                </a:moveTo>
                <a:lnTo>
                  <a:pt x="3392487" y="0"/>
                </a:lnTo>
                <a:lnTo>
                  <a:pt x="3392487" y="2468562"/>
                </a:lnTo>
                <a:lnTo>
                  <a:pt x="0" y="2468562"/>
                </a:lnTo>
                <a:close/>
              </a:path>
            </a:pathLst>
          </a:custGeom>
        </p:spPr>
        <p:txBody>
          <a:bodyPr wrap="square">
            <a:noAutofit/>
          </a:bodyPr>
          <a:lstStyle/>
          <a:p>
            <a:endParaRPr lang="zh-CN" altLang="en-US"/>
          </a:p>
        </p:txBody>
      </p:sp>
      <p:sp>
        <p:nvSpPr>
          <p:cNvPr id="35" name="矩形 34">
            <a:extLst>
              <a:ext uri="{FF2B5EF4-FFF2-40B4-BE49-F238E27FC236}">
                <a16:creationId xmlns:a16="http://schemas.microsoft.com/office/drawing/2014/main" xmlns="" id="{42022E22-B5ED-43E8-A506-4C123812520C}"/>
              </a:ext>
            </a:extLst>
          </p:cNvPr>
          <p:cNvSpPr/>
          <p:nvPr userDrawn="1"/>
        </p:nvSpPr>
        <p:spPr>
          <a:xfrm>
            <a:off x="628682" y="5876529"/>
            <a:ext cx="3388517" cy="3287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36" name="矩形 35">
            <a:extLst>
              <a:ext uri="{FF2B5EF4-FFF2-40B4-BE49-F238E27FC236}">
                <a16:creationId xmlns:a16="http://schemas.microsoft.com/office/drawing/2014/main" xmlns="" id="{E05674B0-7DEE-4665-B9E1-3DFAE85A99D6}"/>
              </a:ext>
            </a:extLst>
          </p:cNvPr>
          <p:cNvSpPr/>
          <p:nvPr userDrawn="1"/>
        </p:nvSpPr>
        <p:spPr>
          <a:xfrm>
            <a:off x="4364069" y="5876529"/>
            <a:ext cx="3396455" cy="3287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37" name="矩形 36">
            <a:extLst>
              <a:ext uri="{FF2B5EF4-FFF2-40B4-BE49-F238E27FC236}">
                <a16:creationId xmlns:a16="http://schemas.microsoft.com/office/drawing/2014/main" xmlns="" id="{057E4E97-4248-4DE0-AC9C-98DA98A69341}"/>
              </a:ext>
            </a:extLst>
          </p:cNvPr>
          <p:cNvSpPr/>
          <p:nvPr userDrawn="1"/>
        </p:nvSpPr>
        <p:spPr>
          <a:xfrm>
            <a:off x="8094694" y="5876529"/>
            <a:ext cx="3388517" cy="3287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cxnSp>
        <p:nvCxnSpPr>
          <p:cNvPr id="34" name="直接连接符 33">
            <a:extLst>
              <a:ext uri="{FF2B5EF4-FFF2-40B4-BE49-F238E27FC236}">
                <a16:creationId xmlns:a16="http://schemas.microsoft.com/office/drawing/2014/main" xmlns="" id="{6D947272-2AE4-4825-A6AF-8608260C1FBD}"/>
              </a:ext>
            </a:extLst>
          </p:cNvPr>
          <p:cNvCxnSpPr>
            <a:cxnSpLocks/>
          </p:cNvCxnSpPr>
          <p:nvPr userDrawn="1"/>
        </p:nvCxnSpPr>
        <p:spPr>
          <a:xfrm>
            <a:off x="0" y="6604000"/>
            <a:ext cx="12192000" cy="0"/>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8" name="标题 1">
            <a:extLst>
              <a:ext uri="{FF2B5EF4-FFF2-40B4-BE49-F238E27FC236}">
                <a16:creationId xmlns:a16="http://schemas.microsoft.com/office/drawing/2014/main" xmlns="" id="{40F20290-AEE5-4999-992C-CB08988D4C66}"/>
              </a:ext>
            </a:extLst>
          </p:cNvPr>
          <p:cNvSpPr>
            <a:spLocks noGrp="1"/>
          </p:cNvSpPr>
          <p:nvPr>
            <p:ph type="title"/>
          </p:nvPr>
        </p:nvSpPr>
        <p:spPr>
          <a:xfrm>
            <a:off x="847012" y="26782"/>
            <a:ext cx="8029214" cy="1325563"/>
          </a:xfrm>
        </p:spPr>
        <p:txBody>
          <a:bodyPr vert="horz" lIns="91440" tIns="45720" rIns="91440" bIns="45720" rtlCol="0" anchor="ctr">
            <a:normAutofit/>
          </a:bodyPr>
          <a:lstStyle>
            <a:lvl1pPr>
              <a:defRPr lang="zh-CN" altLang="en-US" sz="3200" b="0" dirty="0">
                <a:solidFill>
                  <a:schemeClr val="tx1">
                    <a:lumMod val="75000"/>
                    <a:lumOff val="2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lvl="0"/>
            <a:r>
              <a:rPr lang="zh-CN" altLang="en-US" dirty="0"/>
              <a:t>单击此处编辑母版标题样式</a:t>
            </a:r>
          </a:p>
        </p:txBody>
      </p:sp>
    </p:spTree>
    <p:extLst>
      <p:ext uri="{BB962C8B-B14F-4D97-AF65-F5344CB8AC3E}">
        <p14:creationId xmlns:p14="http://schemas.microsoft.com/office/powerpoint/2010/main" val="14058272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9_标题和内容">
    <p:spTree>
      <p:nvGrpSpPr>
        <p:cNvPr id="1" name=""/>
        <p:cNvGrpSpPr/>
        <p:nvPr/>
      </p:nvGrpSpPr>
      <p:grpSpPr>
        <a:xfrm>
          <a:off x="0" y="0"/>
          <a:ext cx="0" cy="0"/>
          <a:chOff x="0" y="0"/>
          <a:chExt cx="0" cy="0"/>
        </a:xfrm>
      </p:grpSpPr>
      <p:sp>
        <p:nvSpPr>
          <p:cNvPr id="24" name="椭圆 23">
            <a:extLst>
              <a:ext uri="{FF2B5EF4-FFF2-40B4-BE49-F238E27FC236}">
                <a16:creationId xmlns:a16="http://schemas.microsoft.com/office/drawing/2014/main" xmlns="" id="{94AA6609-6476-4364-A003-7BA7616E8A27}"/>
              </a:ext>
            </a:extLst>
          </p:cNvPr>
          <p:cNvSpPr/>
          <p:nvPr userDrawn="1"/>
        </p:nvSpPr>
        <p:spPr>
          <a:xfrm>
            <a:off x="412801" y="420997"/>
            <a:ext cx="394444" cy="3944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5" name="椭圆 24">
            <a:extLst>
              <a:ext uri="{FF2B5EF4-FFF2-40B4-BE49-F238E27FC236}">
                <a16:creationId xmlns:a16="http://schemas.microsoft.com/office/drawing/2014/main" xmlns="" id="{FC53F200-5FCE-4B3A-932F-04E685446CEC}"/>
              </a:ext>
            </a:extLst>
          </p:cNvPr>
          <p:cNvSpPr/>
          <p:nvPr userDrawn="1"/>
        </p:nvSpPr>
        <p:spPr>
          <a:xfrm>
            <a:off x="610023" y="689564"/>
            <a:ext cx="171014" cy="17101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6" name="椭圆 25">
            <a:extLst>
              <a:ext uri="{FF2B5EF4-FFF2-40B4-BE49-F238E27FC236}">
                <a16:creationId xmlns:a16="http://schemas.microsoft.com/office/drawing/2014/main" xmlns="" id="{CBC03CE1-3FB9-4EB7-A11E-5344E6DBBF0A}"/>
              </a:ext>
            </a:extLst>
          </p:cNvPr>
          <p:cNvSpPr/>
          <p:nvPr userDrawn="1"/>
        </p:nvSpPr>
        <p:spPr>
          <a:xfrm>
            <a:off x="474389" y="814133"/>
            <a:ext cx="91582" cy="915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7" name="矩形 26">
            <a:extLst>
              <a:ext uri="{FF2B5EF4-FFF2-40B4-BE49-F238E27FC236}">
                <a16:creationId xmlns:a16="http://schemas.microsoft.com/office/drawing/2014/main" xmlns="" id="{6F13DC54-292E-4CD8-A86E-9E87BE94F851}"/>
              </a:ext>
            </a:extLst>
          </p:cNvPr>
          <p:cNvSpPr/>
          <p:nvPr userDrawn="1"/>
        </p:nvSpPr>
        <p:spPr>
          <a:xfrm>
            <a:off x="407988" y="1028700"/>
            <a:ext cx="5688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8" name="矩形 27">
            <a:extLst>
              <a:ext uri="{FF2B5EF4-FFF2-40B4-BE49-F238E27FC236}">
                <a16:creationId xmlns:a16="http://schemas.microsoft.com/office/drawing/2014/main" xmlns="" id="{BE8A4E66-0187-4E82-8A87-966B7ACE4D32}"/>
              </a:ext>
            </a:extLst>
          </p:cNvPr>
          <p:cNvSpPr/>
          <p:nvPr userDrawn="1"/>
        </p:nvSpPr>
        <p:spPr>
          <a:xfrm>
            <a:off x="6096000" y="1028700"/>
            <a:ext cx="609600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pic>
        <p:nvPicPr>
          <p:cNvPr id="65" name="图形 64">
            <a:extLst>
              <a:ext uri="{FF2B5EF4-FFF2-40B4-BE49-F238E27FC236}">
                <a16:creationId xmlns:a16="http://schemas.microsoft.com/office/drawing/2014/main" xmlns="" id="{3BC2208D-EF40-42D5-A332-3E4A2CBFB09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l="65855" t="75623" r="31425"/>
          <a:stretch>
            <a:fillRect/>
          </a:stretch>
        </p:blipFill>
        <p:spPr>
          <a:xfrm>
            <a:off x="15738730" y="845493"/>
            <a:ext cx="45719" cy="88081"/>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sp>
        <p:nvSpPr>
          <p:cNvPr id="29" name="矩形: 圆角 28">
            <a:extLst>
              <a:ext uri="{FF2B5EF4-FFF2-40B4-BE49-F238E27FC236}">
                <a16:creationId xmlns:a16="http://schemas.microsoft.com/office/drawing/2014/main" xmlns="" id="{1959CFEE-24C8-4287-ADF7-750C06055844}"/>
              </a:ext>
            </a:extLst>
          </p:cNvPr>
          <p:cNvSpPr/>
          <p:nvPr userDrawn="1"/>
        </p:nvSpPr>
        <p:spPr>
          <a:xfrm>
            <a:off x="987425" y="1392238"/>
            <a:ext cx="10204450" cy="3611224"/>
          </a:xfrm>
          <a:prstGeom prst="roundRect">
            <a:avLst>
              <a:gd name="adj" fmla="val 1800"/>
            </a:avLst>
          </a:prstGeom>
          <a:solidFill>
            <a:schemeClr val="bg1"/>
          </a:solidFill>
          <a:ln>
            <a:noFill/>
          </a:ln>
          <a:effectLst>
            <a:outerShdw blurRad="317500" sx="98000" sy="98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36" name="等腰三角形 35">
            <a:extLst>
              <a:ext uri="{FF2B5EF4-FFF2-40B4-BE49-F238E27FC236}">
                <a16:creationId xmlns:a16="http://schemas.microsoft.com/office/drawing/2014/main" xmlns="" id="{051AF944-F7F5-4982-B067-67969B264703}"/>
              </a:ext>
            </a:extLst>
          </p:cNvPr>
          <p:cNvSpPr/>
          <p:nvPr userDrawn="1"/>
        </p:nvSpPr>
        <p:spPr>
          <a:xfrm rot="16200000">
            <a:off x="-62094" y="2999954"/>
            <a:ext cx="1392576" cy="395789"/>
          </a:xfrm>
          <a:prstGeom prst="triangle">
            <a:avLst/>
          </a:prstGeom>
          <a:gradFill>
            <a:gsLst>
              <a:gs pos="0">
                <a:schemeClr val="accent1">
                  <a:alpha val="52000"/>
                </a:schemeClr>
              </a:gs>
              <a:gs pos="100000">
                <a:schemeClr val="accent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37" name="等腰三角形 36">
            <a:extLst>
              <a:ext uri="{FF2B5EF4-FFF2-40B4-BE49-F238E27FC236}">
                <a16:creationId xmlns:a16="http://schemas.microsoft.com/office/drawing/2014/main" xmlns="" id="{9DE515E9-C64B-4FF8-AC62-5B75543C479B}"/>
              </a:ext>
            </a:extLst>
          </p:cNvPr>
          <p:cNvSpPr/>
          <p:nvPr userDrawn="1"/>
        </p:nvSpPr>
        <p:spPr>
          <a:xfrm rot="5400000" flipH="1">
            <a:off x="10861519" y="2999956"/>
            <a:ext cx="1392576" cy="395789"/>
          </a:xfrm>
          <a:prstGeom prst="triangle">
            <a:avLst/>
          </a:prstGeom>
          <a:gradFill>
            <a:gsLst>
              <a:gs pos="0">
                <a:schemeClr val="accent1">
                  <a:alpha val="52000"/>
                </a:schemeClr>
              </a:gs>
              <a:gs pos="100000">
                <a:schemeClr val="accent1">
                  <a:alpha val="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Arial" panose="020B0604020202020204" pitchFamily="34" charset="0"/>
              <a:ea typeface="阿里巴巴普惠体 R" panose="00020600040101010101" pitchFamily="18" charset="-122"/>
            </a:endParaRPr>
          </a:p>
        </p:txBody>
      </p:sp>
      <p:sp>
        <p:nvSpPr>
          <p:cNvPr id="48" name="图片占位符 47">
            <a:extLst>
              <a:ext uri="{FF2B5EF4-FFF2-40B4-BE49-F238E27FC236}">
                <a16:creationId xmlns:a16="http://schemas.microsoft.com/office/drawing/2014/main" xmlns="" id="{DFEADB6D-8A42-44C7-A713-FF8A8B9C34F9}"/>
              </a:ext>
            </a:extLst>
          </p:cNvPr>
          <p:cNvSpPr>
            <a:spLocks noGrp="1"/>
          </p:cNvSpPr>
          <p:nvPr>
            <p:ph type="pic" sz="quarter" idx="10"/>
          </p:nvPr>
        </p:nvSpPr>
        <p:spPr>
          <a:xfrm>
            <a:off x="1232426" y="1579377"/>
            <a:ext cx="3101976" cy="1479922"/>
          </a:xfrm>
          <a:custGeom>
            <a:avLst/>
            <a:gdLst>
              <a:gd name="connsiteX0" fmla="*/ 0 w 3101976"/>
              <a:gd name="connsiteY0" fmla="*/ 0 h 1479922"/>
              <a:gd name="connsiteX1" fmla="*/ 3101976 w 3101976"/>
              <a:gd name="connsiteY1" fmla="*/ 0 h 1479922"/>
              <a:gd name="connsiteX2" fmla="*/ 3101976 w 3101976"/>
              <a:gd name="connsiteY2" fmla="*/ 1479922 h 1479922"/>
              <a:gd name="connsiteX3" fmla="*/ 0 w 3101976"/>
              <a:gd name="connsiteY3" fmla="*/ 1479922 h 1479922"/>
            </a:gdLst>
            <a:ahLst/>
            <a:cxnLst>
              <a:cxn ang="0">
                <a:pos x="connsiteX0" y="connsiteY0"/>
              </a:cxn>
              <a:cxn ang="0">
                <a:pos x="connsiteX1" y="connsiteY1"/>
              </a:cxn>
              <a:cxn ang="0">
                <a:pos x="connsiteX2" y="connsiteY2"/>
              </a:cxn>
              <a:cxn ang="0">
                <a:pos x="connsiteX3" y="connsiteY3"/>
              </a:cxn>
            </a:cxnLst>
            <a:rect l="l" t="t" r="r" b="b"/>
            <a:pathLst>
              <a:path w="3101976" h="1479922">
                <a:moveTo>
                  <a:pt x="0" y="0"/>
                </a:moveTo>
                <a:lnTo>
                  <a:pt x="3101976" y="0"/>
                </a:lnTo>
                <a:lnTo>
                  <a:pt x="3101976" y="1479922"/>
                </a:lnTo>
                <a:lnTo>
                  <a:pt x="0" y="1479922"/>
                </a:lnTo>
                <a:close/>
              </a:path>
            </a:pathLst>
          </a:custGeom>
        </p:spPr>
        <p:txBody>
          <a:bodyPr wrap="square">
            <a:noAutofit/>
          </a:bodyPr>
          <a:lstStyle>
            <a:lvl1pPr>
              <a:defRPr sz="1800"/>
            </a:lvl1pPr>
          </a:lstStyle>
          <a:p>
            <a:endParaRPr lang="zh-CN" altLang="en-US" dirty="0"/>
          </a:p>
        </p:txBody>
      </p:sp>
      <p:sp>
        <p:nvSpPr>
          <p:cNvPr id="49" name="图片占位符 48">
            <a:extLst>
              <a:ext uri="{FF2B5EF4-FFF2-40B4-BE49-F238E27FC236}">
                <a16:creationId xmlns:a16="http://schemas.microsoft.com/office/drawing/2014/main" xmlns="" id="{8AEFF4C4-C0FD-4B10-9FC2-3DB281E243FB}"/>
              </a:ext>
            </a:extLst>
          </p:cNvPr>
          <p:cNvSpPr>
            <a:spLocks noGrp="1"/>
          </p:cNvSpPr>
          <p:nvPr>
            <p:ph type="pic" sz="quarter" idx="11"/>
          </p:nvPr>
        </p:nvSpPr>
        <p:spPr>
          <a:xfrm>
            <a:off x="1229753" y="3246438"/>
            <a:ext cx="3099919" cy="1479922"/>
          </a:xfrm>
          <a:custGeom>
            <a:avLst/>
            <a:gdLst>
              <a:gd name="connsiteX0" fmla="*/ 0 w 3099919"/>
              <a:gd name="connsiteY0" fmla="*/ 0 h 1479922"/>
              <a:gd name="connsiteX1" fmla="*/ 3099919 w 3099919"/>
              <a:gd name="connsiteY1" fmla="*/ 0 h 1479922"/>
              <a:gd name="connsiteX2" fmla="*/ 3099919 w 3099919"/>
              <a:gd name="connsiteY2" fmla="*/ 1479922 h 1479922"/>
              <a:gd name="connsiteX3" fmla="*/ 0 w 3099919"/>
              <a:gd name="connsiteY3" fmla="*/ 1479922 h 1479922"/>
            </a:gdLst>
            <a:ahLst/>
            <a:cxnLst>
              <a:cxn ang="0">
                <a:pos x="connsiteX0" y="connsiteY0"/>
              </a:cxn>
              <a:cxn ang="0">
                <a:pos x="connsiteX1" y="connsiteY1"/>
              </a:cxn>
              <a:cxn ang="0">
                <a:pos x="connsiteX2" y="connsiteY2"/>
              </a:cxn>
              <a:cxn ang="0">
                <a:pos x="connsiteX3" y="connsiteY3"/>
              </a:cxn>
            </a:cxnLst>
            <a:rect l="l" t="t" r="r" b="b"/>
            <a:pathLst>
              <a:path w="3099919" h="1479922">
                <a:moveTo>
                  <a:pt x="0" y="0"/>
                </a:moveTo>
                <a:lnTo>
                  <a:pt x="3099919" y="0"/>
                </a:lnTo>
                <a:lnTo>
                  <a:pt x="3099919" y="1479922"/>
                </a:lnTo>
                <a:lnTo>
                  <a:pt x="0" y="1479922"/>
                </a:lnTo>
                <a:close/>
              </a:path>
            </a:pathLst>
          </a:custGeom>
        </p:spPr>
        <p:txBody>
          <a:bodyPr wrap="square">
            <a:noAutofit/>
          </a:bodyPr>
          <a:lstStyle>
            <a:lvl1pPr>
              <a:defRPr sz="1800"/>
            </a:lvl1pPr>
          </a:lstStyle>
          <a:p>
            <a:endParaRPr lang="zh-CN" altLang="en-US"/>
          </a:p>
        </p:txBody>
      </p:sp>
      <p:sp>
        <p:nvSpPr>
          <p:cNvPr id="50" name="图片占位符 49">
            <a:extLst>
              <a:ext uri="{FF2B5EF4-FFF2-40B4-BE49-F238E27FC236}">
                <a16:creationId xmlns:a16="http://schemas.microsoft.com/office/drawing/2014/main" xmlns="" id="{1AF7CE21-B8A5-4C97-8E17-43C49D616DE2}"/>
              </a:ext>
            </a:extLst>
          </p:cNvPr>
          <p:cNvSpPr>
            <a:spLocks noGrp="1"/>
          </p:cNvSpPr>
          <p:nvPr>
            <p:ph type="pic" sz="quarter" idx="12"/>
          </p:nvPr>
        </p:nvSpPr>
        <p:spPr>
          <a:xfrm>
            <a:off x="4545012" y="1570635"/>
            <a:ext cx="3101976" cy="1474809"/>
          </a:xfrm>
          <a:custGeom>
            <a:avLst/>
            <a:gdLst>
              <a:gd name="connsiteX0" fmla="*/ 0 w 3101976"/>
              <a:gd name="connsiteY0" fmla="*/ 0 h 1474809"/>
              <a:gd name="connsiteX1" fmla="*/ 3101976 w 3101976"/>
              <a:gd name="connsiteY1" fmla="*/ 0 h 1474809"/>
              <a:gd name="connsiteX2" fmla="*/ 3101976 w 3101976"/>
              <a:gd name="connsiteY2" fmla="*/ 1474809 h 1474809"/>
              <a:gd name="connsiteX3" fmla="*/ 0 w 3101976"/>
              <a:gd name="connsiteY3" fmla="*/ 1474809 h 1474809"/>
            </a:gdLst>
            <a:ahLst/>
            <a:cxnLst>
              <a:cxn ang="0">
                <a:pos x="connsiteX0" y="connsiteY0"/>
              </a:cxn>
              <a:cxn ang="0">
                <a:pos x="connsiteX1" y="connsiteY1"/>
              </a:cxn>
              <a:cxn ang="0">
                <a:pos x="connsiteX2" y="connsiteY2"/>
              </a:cxn>
              <a:cxn ang="0">
                <a:pos x="connsiteX3" y="connsiteY3"/>
              </a:cxn>
            </a:cxnLst>
            <a:rect l="l" t="t" r="r" b="b"/>
            <a:pathLst>
              <a:path w="3101976" h="1474809">
                <a:moveTo>
                  <a:pt x="0" y="0"/>
                </a:moveTo>
                <a:lnTo>
                  <a:pt x="3101976" y="0"/>
                </a:lnTo>
                <a:lnTo>
                  <a:pt x="3101976" y="1474809"/>
                </a:lnTo>
                <a:lnTo>
                  <a:pt x="0" y="1474809"/>
                </a:lnTo>
                <a:close/>
              </a:path>
            </a:pathLst>
          </a:custGeom>
        </p:spPr>
        <p:txBody>
          <a:bodyPr wrap="square">
            <a:noAutofit/>
          </a:bodyPr>
          <a:lstStyle>
            <a:lvl1pPr>
              <a:defRPr sz="1800"/>
            </a:lvl1pPr>
          </a:lstStyle>
          <a:p>
            <a:endParaRPr lang="zh-CN" altLang="en-US"/>
          </a:p>
        </p:txBody>
      </p:sp>
      <p:sp>
        <p:nvSpPr>
          <p:cNvPr id="51" name="图片占位符 50">
            <a:extLst>
              <a:ext uri="{FF2B5EF4-FFF2-40B4-BE49-F238E27FC236}">
                <a16:creationId xmlns:a16="http://schemas.microsoft.com/office/drawing/2014/main" xmlns="" id="{F067733C-199B-4B43-8BE3-1A77E9F84C06}"/>
              </a:ext>
            </a:extLst>
          </p:cNvPr>
          <p:cNvSpPr>
            <a:spLocks noGrp="1"/>
          </p:cNvSpPr>
          <p:nvPr>
            <p:ph type="pic" sz="quarter" idx="13"/>
          </p:nvPr>
        </p:nvSpPr>
        <p:spPr>
          <a:xfrm>
            <a:off x="4546041" y="3246438"/>
            <a:ext cx="3099919" cy="1479922"/>
          </a:xfrm>
          <a:custGeom>
            <a:avLst/>
            <a:gdLst>
              <a:gd name="connsiteX0" fmla="*/ 0 w 3099919"/>
              <a:gd name="connsiteY0" fmla="*/ 0 h 1479922"/>
              <a:gd name="connsiteX1" fmla="*/ 3099919 w 3099919"/>
              <a:gd name="connsiteY1" fmla="*/ 0 h 1479922"/>
              <a:gd name="connsiteX2" fmla="*/ 3099919 w 3099919"/>
              <a:gd name="connsiteY2" fmla="*/ 1479922 h 1479922"/>
              <a:gd name="connsiteX3" fmla="*/ 0 w 3099919"/>
              <a:gd name="connsiteY3" fmla="*/ 1479922 h 1479922"/>
            </a:gdLst>
            <a:ahLst/>
            <a:cxnLst>
              <a:cxn ang="0">
                <a:pos x="connsiteX0" y="connsiteY0"/>
              </a:cxn>
              <a:cxn ang="0">
                <a:pos x="connsiteX1" y="connsiteY1"/>
              </a:cxn>
              <a:cxn ang="0">
                <a:pos x="connsiteX2" y="connsiteY2"/>
              </a:cxn>
              <a:cxn ang="0">
                <a:pos x="connsiteX3" y="connsiteY3"/>
              </a:cxn>
            </a:cxnLst>
            <a:rect l="l" t="t" r="r" b="b"/>
            <a:pathLst>
              <a:path w="3099919" h="1479922">
                <a:moveTo>
                  <a:pt x="0" y="0"/>
                </a:moveTo>
                <a:lnTo>
                  <a:pt x="3099919" y="0"/>
                </a:lnTo>
                <a:lnTo>
                  <a:pt x="3099919" y="1479922"/>
                </a:lnTo>
                <a:lnTo>
                  <a:pt x="0" y="1479922"/>
                </a:lnTo>
                <a:close/>
              </a:path>
            </a:pathLst>
          </a:custGeom>
        </p:spPr>
        <p:txBody>
          <a:bodyPr wrap="square">
            <a:noAutofit/>
          </a:bodyPr>
          <a:lstStyle>
            <a:lvl1pPr>
              <a:defRPr sz="1800"/>
            </a:lvl1pPr>
          </a:lstStyle>
          <a:p>
            <a:endParaRPr lang="zh-CN" altLang="en-US"/>
          </a:p>
        </p:txBody>
      </p:sp>
      <p:sp>
        <p:nvSpPr>
          <p:cNvPr id="52" name="图片占位符 51">
            <a:extLst>
              <a:ext uri="{FF2B5EF4-FFF2-40B4-BE49-F238E27FC236}">
                <a16:creationId xmlns:a16="http://schemas.microsoft.com/office/drawing/2014/main" xmlns="" id="{111A86E8-72BC-475F-8DE1-89A55F087DE2}"/>
              </a:ext>
            </a:extLst>
          </p:cNvPr>
          <p:cNvSpPr>
            <a:spLocks noGrp="1"/>
          </p:cNvSpPr>
          <p:nvPr>
            <p:ph type="pic" sz="quarter" idx="14"/>
          </p:nvPr>
        </p:nvSpPr>
        <p:spPr>
          <a:xfrm>
            <a:off x="7862328" y="1568079"/>
            <a:ext cx="3099919" cy="1479922"/>
          </a:xfrm>
          <a:custGeom>
            <a:avLst/>
            <a:gdLst>
              <a:gd name="connsiteX0" fmla="*/ 0 w 3099919"/>
              <a:gd name="connsiteY0" fmla="*/ 0 h 1479922"/>
              <a:gd name="connsiteX1" fmla="*/ 3099919 w 3099919"/>
              <a:gd name="connsiteY1" fmla="*/ 0 h 1479922"/>
              <a:gd name="connsiteX2" fmla="*/ 3099919 w 3099919"/>
              <a:gd name="connsiteY2" fmla="*/ 1479922 h 1479922"/>
              <a:gd name="connsiteX3" fmla="*/ 0 w 3099919"/>
              <a:gd name="connsiteY3" fmla="*/ 1479922 h 1479922"/>
            </a:gdLst>
            <a:ahLst/>
            <a:cxnLst>
              <a:cxn ang="0">
                <a:pos x="connsiteX0" y="connsiteY0"/>
              </a:cxn>
              <a:cxn ang="0">
                <a:pos x="connsiteX1" y="connsiteY1"/>
              </a:cxn>
              <a:cxn ang="0">
                <a:pos x="connsiteX2" y="connsiteY2"/>
              </a:cxn>
              <a:cxn ang="0">
                <a:pos x="connsiteX3" y="connsiteY3"/>
              </a:cxn>
            </a:cxnLst>
            <a:rect l="l" t="t" r="r" b="b"/>
            <a:pathLst>
              <a:path w="3099919" h="1479922">
                <a:moveTo>
                  <a:pt x="0" y="0"/>
                </a:moveTo>
                <a:lnTo>
                  <a:pt x="3099919" y="0"/>
                </a:lnTo>
                <a:lnTo>
                  <a:pt x="3099919" y="1479922"/>
                </a:lnTo>
                <a:lnTo>
                  <a:pt x="0" y="1479922"/>
                </a:lnTo>
                <a:close/>
              </a:path>
            </a:pathLst>
          </a:custGeom>
        </p:spPr>
        <p:txBody>
          <a:bodyPr wrap="square">
            <a:noAutofit/>
          </a:bodyPr>
          <a:lstStyle>
            <a:lvl1pPr>
              <a:defRPr sz="1800"/>
            </a:lvl1pPr>
          </a:lstStyle>
          <a:p>
            <a:endParaRPr lang="zh-CN" altLang="en-US"/>
          </a:p>
        </p:txBody>
      </p:sp>
      <p:sp>
        <p:nvSpPr>
          <p:cNvPr id="53" name="图片占位符 52">
            <a:extLst>
              <a:ext uri="{FF2B5EF4-FFF2-40B4-BE49-F238E27FC236}">
                <a16:creationId xmlns:a16="http://schemas.microsoft.com/office/drawing/2014/main" xmlns="" id="{9F2A8402-A988-4ECF-B9A3-369B6C0FA154}"/>
              </a:ext>
            </a:extLst>
          </p:cNvPr>
          <p:cNvSpPr>
            <a:spLocks noGrp="1"/>
          </p:cNvSpPr>
          <p:nvPr>
            <p:ph type="pic" sz="quarter" idx="15"/>
          </p:nvPr>
        </p:nvSpPr>
        <p:spPr>
          <a:xfrm>
            <a:off x="7862327" y="3246438"/>
            <a:ext cx="3099919" cy="1479922"/>
          </a:xfrm>
          <a:custGeom>
            <a:avLst/>
            <a:gdLst>
              <a:gd name="connsiteX0" fmla="*/ 0 w 3099919"/>
              <a:gd name="connsiteY0" fmla="*/ 0 h 1479922"/>
              <a:gd name="connsiteX1" fmla="*/ 3099919 w 3099919"/>
              <a:gd name="connsiteY1" fmla="*/ 0 h 1479922"/>
              <a:gd name="connsiteX2" fmla="*/ 3099919 w 3099919"/>
              <a:gd name="connsiteY2" fmla="*/ 1479922 h 1479922"/>
              <a:gd name="connsiteX3" fmla="*/ 0 w 3099919"/>
              <a:gd name="connsiteY3" fmla="*/ 1479922 h 1479922"/>
            </a:gdLst>
            <a:ahLst/>
            <a:cxnLst>
              <a:cxn ang="0">
                <a:pos x="connsiteX0" y="connsiteY0"/>
              </a:cxn>
              <a:cxn ang="0">
                <a:pos x="connsiteX1" y="connsiteY1"/>
              </a:cxn>
              <a:cxn ang="0">
                <a:pos x="connsiteX2" y="connsiteY2"/>
              </a:cxn>
              <a:cxn ang="0">
                <a:pos x="connsiteX3" y="connsiteY3"/>
              </a:cxn>
            </a:cxnLst>
            <a:rect l="l" t="t" r="r" b="b"/>
            <a:pathLst>
              <a:path w="3099919" h="1479922">
                <a:moveTo>
                  <a:pt x="0" y="0"/>
                </a:moveTo>
                <a:lnTo>
                  <a:pt x="3099919" y="0"/>
                </a:lnTo>
                <a:lnTo>
                  <a:pt x="3099919" y="1479922"/>
                </a:lnTo>
                <a:lnTo>
                  <a:pt x="0" y="1479922"/>
                </a:lnTo>
                <a:close/>
              </a:path>
            </a:pathLst>
          </a:custGeom>
        </p:spPr>
        <p:txBody>
          <a:bodyPr wrap="square">
            <a:noAutofit/>
          </a:bodyPr>
          <a:lstStyle>
            <a:lvl1pPr>
              <a:defRPr sz="1800"/>
            </a:lvl1pPr>
          </a:lstStyle>
          <a:p>
            <a:endParaRPr lang="zh-CN" altLang="en-US"/>
          </a:p>
        </p:txBody>
      </p:sp>
      <p:cxnSp>
        <p:nvCxnSpPr>
          <p:cNvPr id="39" name="直接连接符 38">
            <a:extLst>
              <a:ext uri="{FF2B5EF4-FFF2-40B4-BE49-F238E27FC236}">
                <a16:creationId xmlns:a16="http://schemas.microsoft.com/office/drawing/2014/main" xmlns="" id="{F5D1884E-3F53-4DB9-926C-65C5C9FF65C3}"/>
              </a:ext>
            </a:extLst>
          </p:cNvPr>
          <p:cNvCxnSpPr>
            <a:cxnSpLocks/>
          </p:cNvCxnSpPr>
          <p:nvPr userDrawn="1"/>
        </p:nvCxnSpPr>
        <p:spPr>
          <a:xfrm>
            <a:off x="0" y="6604000"/>
            <a:ext cx="12192000" cy="0"/>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0" name="标题 1">
            <a:extLst>
              <a:ext uri="{FF2B5EF4-FFF2-40B4-BE49-F238E27FC236}">
                <a16:creationId xmlns:a16="http://schemas.microsoft.com/office/drawing/2014/main" xmlns="" id="{65013D2E-6A6D-4431-8B9D-6DA7472D0466}"/>
              </a:ext>
            </a:extLst>
          </p:cNvPr>
          <p:cNvSpPr>
            <a:spLocks noGrp="1"/>
          </p:cNvSpPr>
          <p:nvPr>
            <p:ph type="title"/>
          </p:nvPr>
        </p:nvSpPr>
        <p:spPr>
          <a:xfrm>
            <a:off x="847012" y="26782"/>
            <a:ext cx="8029214" cy="1325563"/>
          </a:xfrm>
        </p:spPr>
        <p:txBody>
          <a:bodyPr vert="horz" lIns="91440" tIns="45720" rIns="91440" bIns="45720" rtlCol="0" anchor="ctr">
            <a:normAutofit/>
          </a:bodyPr>
          <a:lstStyle>
            <a:lvl1pPr>
              <a:defRPr lang="zh-CN" altLang="en-US" sz="3200" b="0" dirty="0">
                <a:solidFill>
                  <a:schemeClr val="tx1">
                    <a:lumMod val="75000"/>
                    <a:lumOff val="2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lvl="0"/>
            <a:r>
              <a:rPr lang="zh-CN" altLang="en-US" dirty="0"/>
              <a:t>单击此处编辑母版标题样式</a:t>
            </a:r>
          </a:p>
        </p:txBody>
      </p:sp>
    </p:spTree>
    <p:extLst>
      <p:ext uri="{BB962C8B-B14F-4D97-AF65-F5344CB8AC3E}">
        <p14:creationId xmlns:p14="http://schemas.microsoft.com/office/powerpoint/2010/main" val="311148319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8_标题和内容">
    <p:spTree>
      <p:nvGrpSpPr>
        <p:cNvPr id="1" name=""/>
        <p:cNvGrpSpPr/>
        <p:nvPr/>
      </p:nvGrpSpPr>
      <p:grpSpPr>
        <a:xfrm>
          <a:off x="0" y="0"/>
          <a:ext cx="0" cy="0"/>
          <a:chOff x="0" y="0"/>
          <a:chExt cx="0" cy="0"/>
        </a:xfrm>
      </p:grpSpPr>
      <p:sp>
        <p:nvSpPr>
          <p:cNvPr id="24" name="椭圆 23">
            <a:extLst>
              <a:ext uri="{FF2B5EF4-FFF2-40B4-BE49-F238E27FC236}">
                <a16:creationId xmlns:a16="http://schemas.microsoft.com/office/drawing/2014/main" xmlns="" id="{94AA6609-6476-4364-A003-7BA7616E8A27}"/>
              </a:ext>
            </a:extLst>
          </p:cNvPr>
          <p:cNvSpPr/>
          <p:nvPr userDrawn="1"/>
        </p:nvSpPr>
        <p:spPr>
          <a:xfrm>
            <a:off x="412801" y="420997"/>
            <a:ext cx="394444" cy="3944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5" name="椭圆 24">
            <a:extLst>
              <a:ext uri="{FF2B5EF4-FFF2-40B4-BE49-F238E27FC236}">
                <a16:creationId xmlns:a16="http://schemas.microsoft.com/office/drawing/2014/main" xmlns="" id="{FC53F200-5FCE-4B3A-932F-04E685446CEC}"/>
              </a:ext>
            </a:extLst>
          </p:cNvPr>
          <p:cNvSpPr/>
          <p:nvPr userDrawn="1"/>
        </p:nvSpPr>
        <p:spPr>
          <a:xfrm>
            <a:off x="610023" y="689564"/>
            <a:ext cx="171014" cy="17101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6" name="椭圆 25">
            <a:extLst>
              <a:ext uri="{FF2B5EF4-FFF2-40B4-BE49-F238E27FC236}">
                <a16:creationId xmlns:a16="http://schemas.microsoft.com/office/drawing/2014/main" xmlns="" id="{CBC03CE1-3FB9-4EB7-A11E-5344E6DBBF0A}"/>
              </a:ext>
            </a:extLst>
          </p:cNvPr>
          <p:cNvSpPr/>
          <p:nvPr userDrawn="1"/>
        </p:nvSpPr>
        <p:spPr>
          <a:xfrm>
            <a:off x="474389" y="814133"/>
            <a:ext cx="91582" cy="915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7" name="矩形 26">
            <a:extLst>
              <a:ext uri="{FF2B5EF4-FFF2-40B4-BE49-F238E27FC236}">
                <a16:creationId xmlns:a16="http://schemas.microsoft.com/office/drawing/2014/main" xmlns="" id="{6F13DC54-292E-4CD8-A86E-9E87BE94F851}"/>
              </a:ext>
            </a:extLst>
          </p:cNvPr>
          <p:cNvSpPr/>
          <p:nvPr userDrawn="1"/>
        </p:nvSpPr>
        <p:spPr>
          <a:xfrm>
            <a:off x="407988" y="1028700"/>
            <a:ext cx="5688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8" name="矩形 27">
            <a:extLst>
              <a:ext uri="{FF2B5EF4-FFF2-40B4-BE49-F238E27FC236}">
                <a16:creationId xmlns:a16="http://schemas.microsoft.com/office/drawing/2014/main" xmlns="" id="{BE8A4E66-0187-4E82-8A87-966B7ACE4D32}"/>
              </a:ext>
            </a:extLst>
          </p:cNvPr>
          <p:cNvSpPr/>
          <p:nvPr userDrawn="1"/>
        </p:nvSpPr>
        <p:spPr>
          <a:xfrm>
            <a:off x="6096000" y="1028700"/>
            <a:ext cx="609600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pic>
        <p:nvPicPr>
          <p:cNvPr id="65" name="图形 64">
            <a:extLst>
              <a:ext uri="{FF2B5EF4-FFF2-40B4-BE49-F238E27FC236}">
                <a16:creationId xmlns:a16="http://schemas.microsoft.com/office/drawing/2014/main" xmlns="" id="{3BC2208D-EF40-42D5-A332-3E4A2CBFB09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l="65855" t="75623" r="31425"/>
          <a:stretch>
            <a:fillRect/>
          </a:stretch>
        </p:blipFill>
        <p:spPr>
          <a:xfrm>
            <a:off x="15738730" y="845493"/>
            <a:ext cx="45719" cy="88081"/>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sp>
        <p:nvSpPr>
          <p:cNvPr id="32" name="图片占位符 31">
            <a:extLst>
              <a:ext uri="{FF2B5EF4-FFF2-40B4-BE49-F238E27FC236}">
                <a16:creationId xmlns:a16="http://schemas.microsoft.com/office/drawing/2014/main" xmlns="" id="{ECE657FB-2252-41B6-8E23-8A29E96C3520}"/>
              </a:ext>
            </a:extLst>
          </p:cNvPr>
          <p:cNvSpPr>
            <a:spLocks noGrp="1"/>
          </p:cNvSpPr>
          <p:nvPr>
            <p:ph type="pic" sz="quarter" idx="10"/>
          </p:nvPr>
        </p:nvSpPr>
        <p:spPr>
          <a:xfrm>
            <a:off x="2803157" y="1577607"/>
            <a:ext cx="1150086" cy="1150086"/>
          </a:xfrm>
          <a:custGeom>
            <a:avLst/>
            <a:gdLst>
              <a:gd name="connsiteX0" fmla="*/ 575043 w 1150086"/>
              <a:gd name="connsiteY0" fmla="*/ 0 h 1150086"/>
              <a:gd name="connsiteX1" fmla="*/ 1150086 w 1150086"/>
              <a:gd name="connsiteY1" fmla="*/ 575043 h 1150086"/>
              <a:gd name="connsiteX2" fmla="*/ 575043 w 1150086"/>
              <a:gd name="connsiteY2" fmla="*/ 1150086 h 1150086"/>
              <a:gd name="connsiteX3" fmla="*/ 0 w 1150086"/>
              <a:gd name="connsiteY3" fmla="*/ 575043 h 1150086"/>
              <a:gd name="connsiteX4" fmla="*/ 575043 w 1150086"/>
              <a:gd name="connsiteY4" fmla="*/ 0 h 1150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0086" h="1150086">
                <a:moveTo>
                  <a:pt x="575043" y="0"/>
                </a:moveTo>
                <a:cubicBezTo>
                  <a:pt x="892630" y="0"/>
                  <a:pt x="1150086" y="257456"/>
                  <a:pt x="1150086" y="575043"/>
                </a:cubicBezTo>
                <a:cubicBezTo>
                  <a:pt x="1150086" y="892630"/>
                  <a:pt x="892630" y="1150086"/>
                  <a:pt x="575043" y="1150086"/>
                </a:cubicBezTo>
                <a:cubicBezTo>
                  <a:pt x="257456" y="1150086"/>
                  <a:pt x="0" y="892630"/>
                  <a:pt x="0" y="575043"/>
                </a:cubicBezTo>
                <a:cubicBezTo>
                  <a:pt x="0" y="257456"/>
                  <a:pt x="257456" y="0"/>
                  <a:pt x="575043" y="0"/>
                </a:cubicBezTo>
                <a:close/>
              </a:path>
            </a:pathLst>
          </a:custGeom>
        </p:spPr>
        <p:txBody>
          <a:bodyPr wrap="square">
            <a:noAutofit/>
          </a:bodyPr>
          <a:lstStyle>
            <a:lvl1pPr>
              <a:defRPr sz="1050"/>
            </a:lvl1pPr>
          </a:lstStyle>
          <a:p>
            <a:endParaRPr lang="zh-CN" altLang="en-US"/>
          </a:p>
        </p:txBody>
      </p:sp>
      <p:sp>
        <p:nvSpPr>
          <p:cNvPr id="30" name="椭圆 29">
            <a:extLst>
              <a:ext uri="{FF2B5EF4-FFF2-40B4-BE49-F238E27FC236}">
                <a16:creationId xmlns:a16="http://schemas.microsoft.com/office/drawing/2014/main" xmlns="" id="{F8943ACE-69EE-48B9-BB17-3F0C4F565DD4}"/>
              </a:ext>
            </a:extLst>
          </p:cNvPr>
          <p:cNvSpPr/>
          <p:nvPr/>
        </p:nvSpPr>
        <p:spPr>
          <a:xfrm>
            <a:off x="2803157" y="1577607"/>
            <a:ext cx="1150086" cy="1150086"/>
          </a:xfrm>
          <a:prstGeom prst="ellipse">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41" name="椭圆 40">
            <a:extLst>
              <a:ext uri="{FF2B5EF4-FFF2-40B4-BE49-F238E27FC236}">
                <a16:creationId xmlns:a16="http://schemas.microsoft.com/office/drawing/2014/main" xmlns="" id="{FEF138F9-DB6D-46F4-901E-BC980694FB45}"/>
              </a:ext>
            </a:extLst>
          </p:cNvPr>
          <p:cNvSpPr/>
          <p:nvPr/>
        </p:nvSpPr>
        <p:spPr>
          <a:xfrm>
            <a:off x="1004277" y="3911232"/>
            <a:ext cx="1150086" cy="1150086"/>
          </a:xfrm>
          <a:prstGeom prst="ellipse">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39" name="椭圆 38">
            <a:extLst>
              <a:ext uri="{FF2B5EF4-FFF2-40B4-BE49-F238E27FC236}">
                <a16:creationId xmlns:a16="http://schemas.microsoft.com/office/drawing/2014/main" xmlns="" id="{548E08F5-6986-4B87-9D28-82EC12CA0438}"/>
              </a:ext>
            </a:extLst>
          </p:cNvPr>
          <p:cNvSpPr/>
          <p:nvPr/>
        </p:nvSpPr>
        <p:spPr>
          <a:xfrm>
            <a:off x="2803157" y="3911232"/>
            <a:ext cx="1150086" cy="1150086"/>
          </a:xfrm>
          <a:prstGeom prst="ellipse">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37" name="椭圆 36">
            <a:extLst>
              <a:ext uri="{FF2B5EF4-FFF2-40B4-BE49-F238E27FC236}">
                <a16:creationId xmlns:a16="http://schemas.microsoft.com/office/drawing/2014/main" xmlns="" id="{3664AE01-D8E2-4895-931C-9ABE89A2D45E}"/>
              </a:ext>
            </a:extLst>
          </p:cNvPr>
          <p:cNvSpPr/>
          <p:nvPr/>
        </p:nvSpPr>
        <p:spPr>
          <a:xfrm>
            <a:off x="4602037" y="3911232"/>
            <a:ext cx="1150086" cy="1150086"/>
          </a:xfrm>
          <a:prstGeom prst="ellipse">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49" name="图片占位符 48">
            <a:extLst>
              <a:ext uri="{FF2B5EF4-FFF2-40B4-BE49-F238E27FC236}">
                <a16:creationId xmlns:a16="http://schemas.microsoft.com/office/drawing/2014/main" xmlns="" id="{7AC47FA5-FE24-44F3-A07F-A43E24CA6269}"/>
              </a:ext>
            </a:extLst>
          </p:cNvPr>
          <p:cNvSpPr>
            <a:spLocks noGrp="1"/>
          </p:cNvSpPr>
          <p:nvPr>
            <p:ph type="pic" sz="quarter" idx="11"/>
          </p:nvPr>
        </p:nvSpPr>
        <p:spPr>
          <a:xfrm>
            <a:off x="1004277" y="3911232"/>
            <a:ext cx="1150086" cy="1150086"/>
          </a:xfrm>
          <a:custGeom>
            <a:avLst/>
            <a:gdLst>
              <a:gd name="connsiteX0" fmla="*/ 575043 w 1150086"/>
              <a:gd name="connsiteY0" fmla="*/ 0 h 1150086"/>
              <a:gd name="connsiteX1" fmla="*/ 1150086 w 1150086"/>
              <a:gd name="connsiteY1" fmla="*/ 575043 h 1150086"/>
              <a:gd name="connsiteX2" fmla="*/ 575043 w 1150086"/>
              <a:gd name="connsiteY2" fmla="*/ 1150086 h 1150086"/>
              <a:gd name="connsiteX3" fmla="*/ 0 w 1150086"/>
              <a:gd name="connsiteY3" fmla="*/ 575043 h 1150086"/>
              <a:gd name="connsiteX4" fmla="*/ 575043 w 1150086"/>
              <a:gd name="connsiteY4" fmla="*/ 0 h 1150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0086" h="1150086">
                <a:moveTo>
                  <a:pt x="575043" y="0"/>
                </a:moveTo>
                <a:cubicBezTo>
                  <a:pt x="892630" y="0"/>
                  <a:pt x="1150086" y="257456"/>
                  <a:pt x="1150086" y="575043"/>
                </a:cubicBezTo>
                <a:cubicBezTo>
                  <a:pt x="1150086" y="892630"/>
                  <a:pt x="892630" y="1150086"/>
                  <a:pt x="575043" y="1150086"/>
                </a:cubicBezTo>
                <a:cubicBezTo>
                  <a:pt x="257456" y="1150086"/>
                  <a:pt x="0" y="892630"/>
                  <a:pt x="0" y="575043"/>
                </a:cubicBezTo>
                <a:cubicBezTo>
                  <a:pt x="0" y="257456"/>
                  <a:pt x="257456" y="0"/>
                  <a:pt x="575043" y="0"/>
                </a:cubicBezTo>
                <a:close/>
              </a:path>
            </a:pathLst>
          </a:custGeom>
        </p:spPr>
        <p:txBody>
          <a:bodyPr wrap="square">
            <a:noAutofit/>
          </a:bodyPr>
          <a:lstStyle>
            <a:lvl1pPr>
              <a:defRPr sz="1050"/>
            </a:lvl1pPr>
          </a:lstStyle>
          <a:p>
            <a:endParaRPr lang="zh-CN" altLang="en-US"/>
          </a:p>
        </p:txBody>
      </p:sp>
      <p:sp>
        <p:nvSpPr>
          <p:cNvPr id="50" name="图片占位符 49">
            <a:extLst>
              <a:ext uri="{FF2B5EF4-FFF2-40B4-BE49-F238E27FC236}">
                <a16:creationId xmlns:a16="http://schemas.microsoft.com/office/drawing/2014/main" xmlns="" id="{C0438167-84B7-44A1-B733-9646E0BA9360}"/>
              </a:ext>
            </a:extLst>
          </p:cNvPr>
          <p:cNvSpPr>
            <a:spLocks noGrp="1"/>
          </p:cNvSpPr>
          <p:nvPr>
            <p:ph type="pic" sz="quarter" idx="12"/>
          </p:nvPr>
        </p:nvSpPr>
        <p:spPr>
          <a:xfrm>
            <a:off x="2803157" y="3911232"/>
            <a:ext cx="1150086" cy="1150086"/>
          </a:xfrm>
          <a:custGeom>
            <a:avLst/>
            <a:gdLst>
              <a:gd name="connsiteX0" fmla="*/ 575043 w 1150086"/>
              <a:gd name="connsiteY0" fmla="*/ 0 h 1150086"/>
              <a:gd name="connsiteX1" fmla="*/ 1150086 w 1150086"/>
              <a:gd name="connsiteY1" fmla="*/ 575043 h 1150086"/>
              <a:gd name="connsiteX2" fmla="*/ 575043 w 1150086"/>
              <a:gd name="connsiteY2" fmla="*/ 1150086 h 1150086"/>
              <a:gd name="connsiteX3" fmla="*/ 0 w 1150086"/>
              <a:gd name="connsiteY3" fmla="*/ 575043 h 1150086"/>
              <a:gd name="connsiteX4" fmla="*/ 575043 w 1150086"/>
              <a:gd name="connsiteY4" fmla="*/ 0 h 1150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0086" h="1150086">
                <a:moveTo>
                  <a:pt x="575043" y="0"/>
                </a:moveTo>
                <a:cubicBezTo>
                  <a:pt x="892630" y="0"/>
                  <a:pt x="1150086" y="257456"/>
                  <a:pt x="1150086" y="575043"/>
                </a:cubicBezTo>
                <a:cubicBezTo>
                  <a:pt x="1150086" y="892630"/>
                  <a:pt x="892630" y="1150086"/>
                  <a:pt x="575043" y="1150086"/>
                </a:cubicBezTo>
                <a:cubicBezTo>
                  <a:pt x="257456" y="1150086"/>
                  <a:pt x="0" y="892630"/>
                  <a:pt x="0" y="575043"/>
                </a:cubicBezTo>
                <a:cubicBezTo>
                  <a:pt x="0" y="257456"/>
                  <a:pt x="257456" y="0"/>
                  <a:pt x="575043" y="0"/>
                </a:cubicBezTo>
                <a:close/>
              </a:path>
            </a:pathLst>
          </a:custGeom>
        </p:spPr>
        <p:txBody>
          <a:bodyPr wrap="square">
            <a:noAutofit/>
          </a:bodyPr>
          <a:lstStyle>
            <a:lvl1pPr>
              <a:defRPr sz="1050"/>
            </a:lvl1pPr>
          </a:lstStyle>
          <a:p>
            <a:endParaRPr lang="zh-CN" altLang="en-US"/>
          </a:p>
        </p:txBody>
      </p:sp>
      <p:sp>
        <p:nvSpPr>
          <p:cNvPr id="51" name="图片占位符 50">
            <a:extLst>
              <a:ext uri="{FF2B5EF4-FFF2-40B4-BE49-F238E27FC236}">
                <a16:creationId xmlns:a16="http://schemas.microsoft.com/office/drawing/2014/main" xmlns="" id="{5E3580A5-824C-4D7F-92F1-A9D78E233B52}"/>
              </a:ext>
            </a:extLst>
          </p:cNvPr>
          <p:cNvSpPr>
            <a:spLocks noGrp="1"/>
          </p:cNvSpPr>
          <p:nvPr>
            <p:ph type="pic" sz="quarter" idx="13"/>
          </p:nvPr>
        </p:nvSpPr>
        <p:spPr>
          <a:xfrm>
            <a:off x="4602037" y="3911232"/>
            <a:ext cx="1150086" cy="1150086"/>
          </a:xfrm>
          <a:custGeom>
            <a:avLst/>
            <a:gdLst>
              <a:gd name="connsiteX0" fmla="*/ 575043 w 1150086"/>
              <a:gd name="connsiteY0" fmla="*/ 0 h 1150086"/>
              <a:gd name="connsiteX1" fmla="*/ 1150086 w 1150086"/>
              <a:gd name="connsiteY1" fmla="*/ 575043 h 1150086"/>
              <a:gd name="connsiteX2" fmla="*/ 575043 w 1150086"/>
              <a:gd name="connsiteY2" fmla="*/ 1150086 h 1150086"/>
              <a:gd name="connsiteX3" fmla="*/ 0 w 1150086"/>
              <a:gd name="connsiteY3" fmla="*/ 575043 h 1150086"/>
              <a:gd name="connsiteX4" fmla="*/ 575043 w 1150086"/>
              <a:gd name="connsiteY4" fmla="*/ 0 h 11500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0086" h="1150086">
                <a:moveTo>
                  <a:pt x="575043" y="0"/>
                </a:moveTo>
                <a:cubicBezTo>
                  <a:pt x="892630" y="0"/>
                  <a:pt x="1150086" y="257456"/>
                  <a:pt x="1150086" y="575043"/>
                </a:cubicBezTo>
                <a:cubicBezTo>
                  <a:pt x="1150086" y="892630"/>
                  <a:pt x="892630" y="1150086"/>
                  <a:pt x="575043" y="1150086"/>
                </a:cubicBezTo>
                <a:cubicBezTo>
                  <a:pt x="257456" y="1150086"/>
                  <a:pt x="0" y="892630"/>
                  <a:pt x="0" y="575043"/>
                </a:cubicBezTo>
                <a:cubicBezTo>
                  <a:pt x="0" y="257456"/>
                  <a:pt x="257456" y="0"/>
                  <a:pt x="575043" y="0"/>
                </a:cubicBezTo>
                <a:close/>
              </a:path>
            </a:pathLst>
          </a:custGeom>
        </p:spPr>
        <p:txBody>
          <a:bodyPr wrap="square">
            <a:noAutofit/>
          </a:bodyPr>
          <a:lstStyle>
            <a:lvl1pPr>
              <a:defRPr sz="1050"/>
            </a:lvl1pPr>
          </a:lstStyle>
          <a:p>
            <a:endParaRPr lang="zh-CN" altLang="en-US"/>
          </a:p>
        </p:txBody>
      </p:sp>
      <p:cxnSp>
        <p:nvCxnSpPr>
          <p:cNvPr id="36" name="直接连接符 35">
            <a:extLst>
              <a:ext uri="{FF2B5EF4-FFF2-40B4-BE49-F238E27FC236}">
                <a16:creationId xmlns:a16="http://schemas.microsoft.com/office/drawing/2014/main" xmlns="" id="{92CDB256-3D50-4A88-8124-847466B96A6B}"/>
              </a:ext>
            </a:extLst>
          </p:cNvPr>
          <p:cNvCxnSpPr>
            <a:cxnSpLocks/>
          </p:cNvCxnSpPr>
          <p:nvPr userDrawn="1"/>
        </p:nvCxnSpPr>
        <p:spPr>
          <a:xfrm>
            <a:off x="0" y="6604000"/>
            <a:ext cx="12192000" cy="0"/>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8" name="标题 1">
            <a:extLst>
              <a:ext uri="{FF2B5EF4-FFF2-40B4-BE49-F238E27FC236}">
                <a16:creationId xmlns:a16="http://schemas.microsoft.com/office/drawing/2014/main" xmlns="" id="{2EEC3FE6-558E-4B42-9807-7E55F62C20FC}"/>
              </a:ext>
            </a:extLst>
          </p:cNvPr>
          <p:cNvSpPr>
            <a:spLocks noGrp="1"/>
          </p:cNvSpPr>
          <p:nvPr>
            <p:ph type="title"/>
          </p:nvPr>
        </p:nvSpPr>
        <p:spPr>
          <a:xfrm>
            <a:off x="847012" y="26782"/>
            <a:ext cx="8029214" cy="1325563"/>
          </a:xfrm>
        </p:spPr>
        <p:txBody>
          <a:bodyPr vert="horz" lIns="91440" tIns="45720" rIns="91440" bIns="45720" rtlCol="0" anchor="ctr">
            <a:normAutofit/>
          </a:bodyPr>
          <a:lstStyle>
            <a:lvl1pPr>
              <a:defRPr lang="zh-CN" altLang="en-US" sz="3200" b="0" dirty="0">
                <a:solidFill>
                  <a:schemeClr val="tx1">
                    <a:lumMod val="75000"/>
                    <a:lumOff val="2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lvl="0"/>
            <a:r>
              <a:rPr lang="zh-CN" altLang="en-US" dirty="0"/>
              <a:t>单击此处编辑母版标题样式</a:t>
            </a:r>
          </a:p>
        </p:txBody>
      </p:sp>
    </p:spTree>
    <p:extLst>
      <p:ext uri="{BB962C8B-B14F-4D97-AF65-F5344CB8AC3E}">
        <p14:creationId xmlns:p14="http://schemas.microsoft.com/office/powerpoint/2010/main" val="225870453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7_标题和内容">
    <p:spTree>
      <p:nvGrpSpPr>
        <p:cNvPr id="1" name=""/>
        <p:cNvGrpSpPr/>
        <p:nvPr/>
      </p:nvGrpSpPr>
      <p:grpSpPr>
        <a:xfrm>
          <a:off x="0" y="0"/>
          <a:ext cx="0" cy="0"/>
          <a:chOff x="0" y="0"/>
          <a:chExt cx="0" cy="0"/>
        </a:xfrm>
      </p:grpSpPr>
      <p:sp>
        <p:nvSpPr>
          <p:cNvPr id="24" name="椭圆 23">
            <a:extLst>
              <a:ext uri="{FF2B5EF4-FFF2-40B4-BE49-F238E27FC236}">
                <a16:creationId xmlns:a16="http://schemas.microsoft.com/office/drawing/2014/main" xmlns="" id="{94AA6609-6476-4364-A003-7BA7616E8A27}"/>
              </a:ext>
            </a:extLst>
          </p:cNvPr>
          <p:cNvSpPr/>
          <p:nvPr userDrawn="1"/>
        </p:nvSpPr>
        <p:spPr>
          <a:xfrm>
            <a:off x="412801" y="420997"/>
            <a:ext cx="394444" cy="3944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5" name="椭圆 24">
            <a:extLst>
              <a:ext uri="{FF2B5EF4-FFF2-40B4-BE49-F238E27FC236}">
                <a16:creationId xmlns:a16="http://schemas.microsoft.com/office/drawing/2014/main" xmlns="" id="{FC53F200-5FCE-4B3A-932F-04E685446CEC}"/>
              </a:ext>
            </a:extLst>
          </p:cNvPr>
          <p:cNvSpPr/>
          <p:nvPr userDrawn="1"/>
        </p:nvSpPr>
        <p:spPr>
          <a:xfrm>
            <a:off x="610023" y="689564"/>
            <a:ext cx="171014" cy="17101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6" name="椭圆 25">
            <a:extLst>
              <a:ext uri="{FF2B5EF4-FFF2-40B4-BE49-F238E27FC236}">
                <a16:creationId xmlns:a16="http://schemas.microsoft.com/office/drawing/2014/main" xmlns="" id="{CBC03CE1-3FB9-4EB7-A11E-5344E6DBBF0A}"/>
              </a:ext>
            </a:extLst>
          </p:cNvPr>
          <p:cNvSpPr/>
          <p:nvPr userDrawn="1"/>
        </p:nvSpPr>
        <p:spPr>
          <a:xfrm>
            <a:off x="474389" y="814133"/>
            <a:ext cx="91582" cy="915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7" name="矩形 26">
            <a:extLst>
              <a:ext uri="{FF2B5EF4-FFF2-40B4-BE49-F238E27FC236}">
                <a16:creationId xmlns:a16="http://schemas.microsoft.com/office/drawing/2014/main" xmlns="" id="{6F13DC54-292E-4CD8-A86E-9E87BE94F851}"/>
              </a:ext>
            </a:extLst>
          </p:cNvPr>
          <p:cNvSpPr/>
          <p:nvPr userDrawn="1"/>
        </p:nvSpPr>
        <p:spPr>
          <a:xfrm>
            <a:off x="407988" y="1028700"/>
            <a:ext cx="5688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8" name="矩形 27">
            <a:extLst>
              <a:ext uri="{FF2B5EF4-FFF2-40B4-BE49-F238E27FC236}">
                <a16:creationId xmlns:a16="http://schemas.microsoft.com/office/drawing/2014/main" xmlns="" id="{BE8A4E66-0187-4E82-8A87-966B7ACE4D32}"/>
              </a:ext>
            </a:extLst>
          </p:cNvPr>
          <p:cNvSpPr/>
          <p:nvPr userDrawn="1"/>
        </p:nvSpPr>
        <p:spPr>
          <a:xfrm>
            <a:off x="6096000" y="1028700"/>
            <a:ext cx="609600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pic>
        <p:nvPicPr>
          <p:cNvPr id="65" name="图形 64">
            <a:extLst>
              <a:ext uri="{FF2B5EF4-FFF2-40B4-BE49-F238E27FC236}">
                <a16:creationId xmlns:a16="http://schemas.microsoft.com/office/drawing/2014/main" xmlns="" id="{3BC2208D-EF40-42D5-A332-3E4A2CBFB09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l="65855" t="75623" r="31425"/>
          <a:stretch>
            <a:fillRect/>
          </a:stretch>
        </p:blipFill>
        <p:spPr>
          <a:xfrm>
            <a:off x="15738730" y="845493"/>
            <a:ext cx="45719" cy="88081"/>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sp>
        <p:nvSpPr>
          <p:cNvPr id="30" name="图片占位符 29">
            <a:extLst>
              <a:ext uri="{FF2B5EF4-FFF2-40B4-BE49-F238E27FC236}">
                <a16:creationId xmlns:a16="http://schemas.microsoft.com/office/drawing/2014/main" xmlns="" id="{37985C78-4EFC-432D-B4B6-D51F65DEB14E}"/>
              </a:ext>
            </a:extLst>
          </p:cNvPr>
          <p:cNvSpPr>
            <a:spLocks noGrp="1"/>
          </p:cNvSpPr>
          <p:nvPr>
            <p:ph type="pic" sz="quarter" idx="10"/>
          </p:nvPr>
        </p:nvSpPr>
        <p:spPr>
          <a:xfrm>
            <a:off x="660401" y="1432463"/>
            <a:ext cx="5435600" cy="4768311"/>
          </a:xfrm>
          <a:custGeom>
            <a:avLst/>
            <a:gdLst>
              <a:gd name="connsiteX0" fmla="*/ 0 w 5435600"/>
              <a:gd name="connsiteY0" fmla="*/ 0 h 4768311"/>
              <a:gd name="connsiteX1" fmla="*/ 5435600 w 5435600"/>
              <a:gd name="connsiteY1" fmla="*/ 0 h 4768311"/>
              <a:gd name="connsiteX2" fmla="*/ 5435600 w 5435600"/>
              <a:gd name="connsiteY2" fmla="*/ 4768311 h 4768311"/>
              <a:gd name="connsiteX3" fmla="*/ 0 w 5435600"/>
              <a:gd name="connsiteY3" fmla="*/ 4768311 h 4768311"/>
            </a:gdLst>
            <a:ahLst/>
            <a:cxnLst>
              <a:cxn ang="0">
                <a:pos x="connsiteX0" y="connsiteY0"/>
              </a:cxn>
              <a:cxn ang="0">
                <a:pos x="connsiteX1" y="connsiteY1"/>
              </a:cxn>
              <a:cxn ang="0">
                <a:pos x="connsiteX2" y="connsiteY2"/>
              </a:cxn>
              <a:cxn ang="0">
                <a:pos x="connsiteX3" y="connsiteY3"/>
              </a:cxn>
            </a:cxnLst>
            <a:rect l="l" t="t" r="r" b="b"/>
            <a:pathLst>
              <a:path w="5435600" h="4768311">
                <a:moveTo>
                  <a:pt x="0" y="0"/>
                </a:moveTo>
                <a:lnTo>
                  <a:pt x="5435600" y="0"/>
                </a:lnTo>
                <a:lnTo>
                  <a:pt x="5435600" y="4768311"/>
                </a:lnTo>
                <a:lnTo>
                  <a:pt x="0" y="4768311"/>
                </a:lnTo>
                <a:close/>
              </a:path>
            </a:pathLst>
          </a:custGeom>
        </p:spPr>
        <p:txBody>
          <a:bodyPr wrap="square">
            <a:noAutofit/>
          </a:bodyPr>
          <a:lstStyle/>
          <a:p>
            <a:endParaRPr lang="zh-CN" altLang="en-US"/>
          </a:p>
        </p:txBody>
      </p:sp>
      <p:sp>
        <p:nvSpPr>
          <p:cNvPr id="35" name="矩形 34">
            <a:extLst>
              <a:ext uri="{FF2B5EF4-FFF2-40B4-BE49-F238E27FC236}">
                <a16:creationId xmlns:a16="http://schemas.microsoft.com/office/drawing/2014/main" xmlns="" id="{F74DF96C-ABBC-47B2-BBA0-480734721F88}"/>
              </a:ext>
            </a:extLst>
          </p:cNvPr>
          <p:cNvSpPr/>
          <p:nvPr userDrawn="1"/>
        </p:nvSpPr>
        <p:spPr>
          <a:xfrm>
            <a:off x="6096001" y="1438275"/>
            <a:ext cx="5422898" cy="4762500"/>
          </a:xfrm>
          <a:prstGeom prst="rect">
            <a:avLst/>
          </a:prstGeom>
          <a:solidFill>
            <a:schemeClr val="bg1">
              <a:lumMod val="95000"/>
            </a:schemeClr>
          </a:solidFill>
          <a:ln>
            <a:noFill/>
          </a:ln>
          <a:effectLst>
            <a:outerShdw blurRad="317500" sx="98000" sy="98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cxnSp>
        <p:nvCxnSpPr>
          <p:cNvPr id="31" name="直接连接符 30">
            <a:extLst>
              <a:ext uri="{FF2B5EF4-FFF2-40B4-BE49-F238E27FC236}">
                <a16:creationId xmlns:a16="http://schemas.microsoft.com/office/drawing/2014/main" xmlns="" id="{2CFDF8E6-AFA2-4EEE-9803-142EFF57F2C5}"/>
              </a:ext>
            </a:extLst>
          </p:cNvPr>
          <p:cNvCxnSpPr>
            <a:cxnSpLocks/>
          </p:cNvCxnSpPr>
          <p:nvPr userDrawn="1"/>
        </p:nvCxnSpPr>
        <p:spPr>
          <a:xfrm>
            <a:off x="0" y="6604000"/>
            <a:ext cx="12192000" cy="0"/>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2" name="标题 1">
            <a:extLst>
              <a:ext uri="{FF2B5EF4-FFF2-40B4-BE49-F238E27FC236}">
                <a16:creationId xmlns:a16="http://schemas.microsoft.com/office/drawing/2014/main" xmlns="" id="{1A2CECB4-47C7-4B72-B0DE-8C24F96518C8}"/>
              </a:ext>
            </a:extLst>
          </p:cNvPr>
          <p:cNvSpPr>
            <a:spLocks noGrp="1"/>
          </p:cNvSpPr>
          <p:nvPr>
            <p:ph type="title"/>
          </p:nvPr>
        </p:nvSpPr>
        <p:spPr>
          <a:xfrm>
            <a:off x="847012" y="26782"/>
            <a:ext cx="8029214" cy="1325563"/>
          </a:xfrm>
        </p:spPr>
        <p:txBody>
          <a:bodyPr vert="horz" lIns="91440" tIns="45720" rIns="91440" bIns="45720" rtlCol="0" anchor="ctr">
            <a:normAutofit/>
          </a:bodyPr>
          <a:lstStyle>
            <a:lvl1pPr>
              <a:defRPr lang="zh-CN" altLang="en-US" sz="3200" b="0" dirty="0">
                <a:solidFill>
                  <a:schemeClr val="tx1">
                    <a:lumMod val="75000"/>
                    <a:lumOff val="2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lvl="0"/>
            <a:r>
              <a:rPr lang="zh-CN" altLang="en-US" dirty="0"/>
              <a:t>单击此处编辑母版标题样式</a:t>
            </a:r>
          </a:p>
        </p:txBody>
      </p:sp>
    </p:spTree>
    <p:extLst>
      <p:ext uri="{BB962C8B-B14F-4D97-AF65-F5344CB8AC3E}">
        <p14:creationId xmlns:p14="http://schemas.microsoft.com/office/powerpoint/2010/main" val="371173012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6_标题和内容">
    <p:spTree>
      <p:nvGrpSpPr>
        <p:cNvPr id="1" name=""/>
        <p:cNvGrpSpPr/>
        <p:nvPr/>
      </p:nvGrpSpPr>
      <p:grpSpPr>
        <a:xfrm>
          <a:off x="0" y="0"/>
          <a:ext cx="0" cy="0"/>
          <a:chOff x="0" y="0"/>
          <a:chExt cx="0" cy="0"/>
        </a:xfrm>
      </p:grpSpPr>
      <p:sp>
        <p:nvSpPr>
          <p:cNvPr id="24" name="椭圆 23">
            <a:extLst>
              <a:ext uri="{FF2B5EF4-FFF2-40B4-BE49-F238E27FC236}">
                <a16:creationId xmlns:a16="http://schemas.microsoft.com/office/drawing/2014/main" xmlns="" id="{94AA6609-6476-4364-A003-7BA7616E8A27}"/>
              </a:ext>
            </a:extLst>
          </p:cNvPr>
          <p:cNvSpPr/>
          <p:nvPr userDrawn="1"/>
        </p:nvSpPr>
        <p:spPr>
          <a:xfrm>
            <a:off x="412801" y="420997"/>
            <a:ext cx="394444" cy="3944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5" name="椭圆 24">
            <a:extLst>
              <a:ext uri="{FF2B5EF4-FFF2-40B4-BE49-F238E27FC236}">
                <a16:creationId xmlns:a16="http://schemas.microsoft.com/office/drawing/2014/main" xmlns="" id="{FC53F200-5FCE-4B3A-932F-04E685446CEC}"/>
              </a:ext>
            </a:extLst>
          </p:cNvPr>
          <p:cNvSpPr/>
          <p:nvPr userDrawn="1"/>
        </p:nvSpPr>
        <p:spPr>
          <a:xfrm>
            <a:off x="610023" y="689564"/>
            <a:ext cx="171014" cy="17101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6" name="椭圆 25">
            <a:extLst>
              <a:ext uri="{FF2B5EF4-FFF2-40B4-BE49-F238E27FC236}">
                <a16:creationId xmlns:a16="http://schemas.microsoft.com/office/drawing/2014/main" xmlns="" id="{CBC03CE1-3FB9-4EB7-A11E-5344E6DBBF0A}"/>
              </a:ext>
            </a:extLst>
          </p:cNvPr>
          <p:cNvSpPr/>
          <p:nvPr userDrawn="1"/>
        </p:nvSpPr>
        <p:spPr>
          <a:xfrm>
            <a:off x="474389" y="814133"/>
            <a:ext cx="91582" cy="915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7" name="矩形 26">
            <a:extLst>
              <a:ext uri="{FF2B5EF4-FFF2-40B4-BE49-F238E27FC236}">
                <a16:creationId xmlns:a16="http://schemas.microsoft.com/office/drawing/2014/main" xmlns="" id="{6F13DC54-292E-4CD8-A86E-9E87BE94F851}"/>
              </a:ext>
            </a:extLst>
          </p:cNvPr>
          <p:cNvSpPr/>
          <p:nvPr userDrawn="1"/>
        </p:nvSpPr>
        <p:spPr>
          <a:xfrm>
            <a:off x="407988" y="1028700"/>
            <a:ext cx="5688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8" name="矩形 27">
            <a:extLst>
              <a:ext uri="{FF2B5EF4-FFF2-40B4-BE49-F238E27FC236}">
                <a16:creationId xmlns:a16="http://schemas.microsoft.com/office/drawing/2014/main" xmlns="" id="{BE8A4E66-0187-4E82-8A87-966B7ACE4D32}"/>
              </a:ext>
            </a:extLst>
          </p:cNvPr>
          <p:cNvSpPr/>
          <p:nvPr userDrawn="1"/>
        </p:nvSpPr>
        <p:spPr>
          <a:xfrm>
            <a:off x="6096000" y="1028700"/>
            <a:ext cx="609600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pic>
        <p:nvPicPr>
          <p:cNvPr id="65" name="图形 64">
            <a:extLst>
              <a:ext uri="{FF2B5EF4-FFF2-40B4-BE49-F238E27FC236}">
                <a16:creationId xmlns:a16="http://schemas.microsoft.com/office/drawing/2014/main" xmlns="" id="{3BC2208D-EF40-42D5-A332-3E4A2CBFB09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l="65855" t="75623" r="31425"/>
          <a:stretch>
            <a:fillRect/>
          </a:stretch>
        </p:blipFill>
        <p:spPr>
          <a:xfrm>
            <a:off x="15738730" y="845493"/>
            <a:ext cx="45719" cy="88081"/>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sp>
        <p:nvSpPr>
          <p:cNvPr id="30" name="梯形 29">
            <a:extLst>
              <a:ext uri="{FF2B5EF4-FFF2-40B4-BE49-F238E27FC236}">
                <a16:creationId xmlns:a16="http://schemas.microsoft.com/office/drawing/2014/main" xmlns="" id="{BD9F7145-737C-4549-9D87-5C9CAB4D8780}"/>
              </a:ext>
            </a:extLst>
          </p:cNvPr>
          <p:cNvSpPr/>
          <p:nvPr/>
        </p:nvSpPr>
        <p:spPr>
          <a:xfrm>
            <a:off x="2653134" y="6079447"/>
            <a:ext cx="6885733" cy="417304"/>
          </a:xfrm>
          <a:prstGeom prst="trapezoid">
            <a:avLst>
              <a:gd name="adj" fmla="val 62902"/>
            </a:avLst>
          </a:prstGeom>
          <a:gradFill>
            <a:gsLst>
              <a:gs pos="100000">
                <a:schemeClr val="accent4">
                  <a:alpha val="61000"/>
                </a:schemeClr>
              </a:gs>
              <a:gs pos="0">
                <a:schemeClr val="accent4">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33" name="梯形 32">
            <a:extLst>
              <a:ext uri="{FF2B5EF4-FFF2-40B4-BE49-F238E27FC236}">
                <a16:creationId xmlns:a16="http://schemas.microsoft.com/office/drawing/2014/main" xmlns="" id="{C84DECF5-6740-4970-9786-7AB92C75F45C}"/>
              </a:ext>
            </a:extLst>
          </p:cNvPr>
          <p:cNvSpPr/>
          <p:nvPr/>
        </p:nvSpPr>
        <p:spPr>
          <a:xfrm>
            <a:off x="415005" y="5591084"/>
            <a:ext cx="11361990" cy="521930"/>
          </a:xfrm>
          <a:prstGeom prst="trapezoid">
            <a:avLst>
              <a:gd name="adj" fmla="val 62902"/>
            </a:avLst>
          </a:prstGeom>
          <a:gradFill>
            <a:gsLst>
              <a:gs pos="100000">
                <a:schemeClr val="accent4">
                  <a:alpha val="61000"/>
                </a:schemeClr>
              </a:gs>
              <a:gs pos="0">
                <a:schemeClr val="accent4">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cxnSp>
        <p:nvCxnSpPr>
          <p:cNvPr id="35" name="直接连接符 34">
            <a:extLst>
              <a:ext uri="{FF2B5EF4-FFF2-40B4-BE49-F238E27FC236}">
                <a16:creationId xmlns:a16="http://schemas.microsoft.com/office/drawing/2014/main" xmlns="" id="{A609EFB0-3532-4142-BE62-E065893E674C}"/>
              </a:ext>
            </a:extLst>
          </p:cNvPr>
          <p:cNvCxnSpPr>
            <a:cxnSpLocks/>
          </p:cNvCxnSpPr>
          <p:nvPr/>
        </p:nvCxnSpPr>
        <p:spPr>
          <a:xfrm>
            <a:off x="743733" y="2225328"/>
            <a:ext cx="0" cy="3534638"/>
          </a:xfrm>
          <a:prstGeom prst="line">
            <a:avLst/>
          </a:prstGeom>
          <a:ln w="12700" cap="rnd">
            <a:gradFill>
              <a:gsLst>
                <a:gs pos="0">
                  <a:schemeClr val="tx1">
                    <a:lumMod val="75000"/>
                    <a:lumOff val="25000"/>
                  </a:schemeClr>
                </a:gs>
                <a:gs pos="100000">
                  <a:schemeClr val="tx1">
                    <a:lumMod val="75000"/>
                    <a:lumOff val="25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xmlns="" id="{E09D83F5-4C36-4B22-A71C-9B4AB4B6434E}"/>
              </a:ext>
            </a:extLst>
          </p:cNvPr>
          <p:cNvCxnSpPr>
            <a:cxnSpLocks/>
          </p:cNvCxnSpPr>
          <p:nvPr/>
        </p:nvCxnSpPr>
        <p:spPr>
          <a:xfrm>
            <a:off x="743733" y="2225328"/>
            <a:ext cx="2462489" cy="159055"/>
          </a:xfrm>
          <a:prstGeom prst="line">
            <a:avLst/>
          </a:prstGeom>
          <a:ln w="12700" cap="rnd">
            <a:gradFill>
              <a:gsLst>
                <a:gs pos="0">
                  <a:schemeClr val="tx1">
                    <a:lumMod val="75000"/>
                    <a:lumOff val="25000"/>
                  </a:schemeClr>
                </a:gs>
                <a:gs pos="100000">
                  <a:schemeClr val="tx1">
                    <a:lumMod val="75000"/>
                    <a:lumOff val="25000"/>
                    <a:alpha val="0"/>
                  </a:schemeClr>
                </a:gs>
              </a:gsLst>
              <a:lin ang="0" scaled="0"/>
            </a:gra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xmlns="" id="{3B991851-3200-4195-B1D3-3AB24FCD1A2B}"/>
              </a:ext>
            </a:extLst>
          </p:cNvPr>
          <p:cNvCxnSpPr>
            <a:cxnSpLocks/>
          </p:cNvCxnSpPr>
          <p:nvPr/>
        </p:nvCxnSpPr>
        <p:spPr>
          <a:xfrm flipH="1">
            <a:off x="11679261" y="2225328"/>
            <a:ext cx="0" cy="3534638"/>
          </a:xfrm>
          <a:prstGeom prst="line">
            <a:avLst/>
          </a:prstGeom>
          <a:ln w="12700" cap="rnd">
            <a:gradFill>
              <a:gsLst>
                <a:gs pos="0">
                  <a:schemeClr val="tx1">
                    <a:lumMod val="75000"/>
                    <a:lumOff val="25000"/>
                  </a:schemeClr>
                </a:gs>
                <a:gs pos="100000">
                  <a:schemeClr val="tx1">
                    <a:lumMod val="75000"/>
                    <a:lumOff val="25000"/>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xmlns="" id="{0603B8F9-972A-495D-99D5-5F6C84CAA0B6}"/>
              </a:ext>
            </a:extLst>
          </p:cNvPr>
          <p:cNvCxnSpPr>
            <a:cxnSpLocks/>
          </p:cNvCxnSpPr>
          <p:nvPr/>
        </p:nvCxnSpPr>
        <p:spPr>
          <a:xfrm flipH="1">
            <a:off x="9216772" y="2225328"/>
            <a:ext cx="2462489" cy="159055"/>
          </a:xfrm>
          <a:prstGeom prst="line">
            <a:avLst/>
          </a:prstGeom>
          <a:ln w="12700" cap="rnd">
            <a:gradFill>
              <a:gsLst>
                <a:gs pos="0">
                  <a:schemeClr val="tx1">
                    <a:lumMod val="75000"/>
                    <a:lumOff val="25000"/>
                  </a:schemeClr>
                </a:gs>
                <a:gs pos="100000">
                  <a:schemeClr val="tx1">
                    <a:lumMod val="75000"/>
                    <a:lumOff val="25000"/>
                    <a:alpha val="0"/>
                  </a:schemeClr>
                </a:gs>
              </a:gsLst>
              <a:lin ang="0" scaled="0"/>
            </a:gradFill>
          </a:ln>
        </p:spPr>
        <p:style>
          <a:lnRef idx="1">
            <a:schemeClr val="accent1"/>
          </a:lnRef>
          <a:fillRef idx="0">
            <a:schemeClr val="accent1"/>
          </a:fillRef>
          <a:effectRef idx="0">
            <a:schemeClr val="accent1"/>
          </a:effectRef>
          <a:fontRef idx="minor">
            <a:schemeClr val="tx1"/>
          </a:fontRef>
        </p:style>
      </p:cxnSp>
      <p:sp>
        <p:nvSpPr>
          <p:cNvPr id="49" name="图片占位符 48">
            <a:extLst>
              <a:ext uri="{FF2B5EF4-FFF2-40B4-BE49-F238E27FC236}">
                <a16:creationId xmlns:a16="http://schemas.microsoft.com/office/drawing/2014/main" xmlns="" id="{A1E902EA-B8CA-44B4-B18E-E78489D6D00D}"/>
              </a:ext>
            </a:extLst>
          </p:cNvPr>
          <p:cNvSpPr>
            <a:spLocks noGrp="1"/>
          </p:cNvSpPr>
          <p:nvPr>
            <p:ph type="pic" sz="quarter" idx="11"/>
          </p:nvPr>
        </p:nvSpPr>
        <p:spPr>
          <a:xfrm>
            <a:off x="1099733" y="2577484"/>
            <a:ext cx="4018869" cy="3020393"/>
          </a:xfrm>
          <a:custGeom>
            <a:avLst/>
            <a:gdLst>
              <a:gd name="connsiteX0" fmla="*/ 0 w 4018869"/>
              <a:gd name="connsiteY0" fmla="*/ 0 h 3020393"/>
              <a:gd name="connsiteX1" fmla="*/ 4018869 w 4018869"/>
              <a:gd name="connsiteY1" fmla="*/ 0 h 3020393"/>
              <a:gd name="connsiteX2" fmla="*/ 4018869 w 4018869"/>
              <a:gd name="connsiteY2" fmla="*/ 3020393 h 3020393"/>
              <a:gd name="connsiteX3" fmla="*/ 0 w 4018869"/>
              <a:gd name="connsiteY3" fmla="*/ 3020393 h 3020393"/>
            </a:gdLst>
            <a:ahLst/>
            <a:cxnLst>
              <a:cxn ang="0">
                <a:pos x="connsiteX0" y="connsiteY0"/>
              </a:cxn>
              <a:cxn ang="0">
                <a:pos x="connsiteX1" y="connsiteY1"/>
              </a:cxn>
              <a:cxn ang="0">
                <a:pos x="connsiteX2" y="connsiteY2"/>
              </a:cxn>
              <a:cxn ang="0">
                <a:pos x="connsiteX3" y="connsiteY3"/>
              </a:cxn>
            </a:cxnLst>
            <a:rect l="l" t="t" r="r" b="b"/>
            <a:pathLst>
              <a:path w="4018869" h="3020393">
                <a:moveTo>
                  <a:pt x="0" y="0"/>
                </a:moveTo>
                <a:lnTo>
                  <a:pt x="4018869" y="0"/>
                </a:lnTo>
                <a:lnTo>
                  <a:pt x="4018869" y="3020393"/>
                </a:lnTo>
                <a:lnTo>
                  <a:pt x="0" y="3020393"/>
                </a:lnTo>
                <a:close/>
              </a:path>
            </a:pathLst>
          </a:custGeom>
          <a:solidFill>
            <a:srgbClr val="FFFFFF">
              <a:shade val="85000"/>
            </a:srgbClr>
          </a:solidFill>
          <a:ln w="88900" cap="sq">
            <a:solidFill>
              <a:srgbClr val="FFFFFF"/>
            </a:solidFill>
            <a:miter lim="800000"/>
          </a:ln>
          <a:effectLst>
            <a:outerShdw blurRad="54991" dist="18000" dir="5400000" algn="tl" rotWithShape="0">
              <a:srgbClr val="000000">
                <a:alpha val="20000"/>
              </a:srgbClr>
            </a:outerShdw>
          </a:effectLst>
          <a:scene3d>
            <a:camera prst="perspectiveContrastingRightFacing" fov="6000000">
              <a:rot lat="0" lon="20928000" rev="0"/>
            </a:camera>
            <a:lightRig rig="twoPt" dir="t">
              <a:rot lat="0" lon="0" rev="7200000"/>
            </a:lightRig>
          </a:scene3d>
          <a:sp3d>
            <a:bevelT w="25400" h="19050"/>
            <a:contourClr>
              <a:srgbClr val="FFFFFF"/>
            </a:contourClr>
          </a:sp3d>
        </p:spPr>
        <p:txBody>
          <a:bodyPr wrap="square">
            <a:noAutofit/>
          </a:bodyPr>
          <a:lstStyle/>
          <a:p>
            <a:endParaRPr lang="zh-CN" altLang="en-US"/>
          </a:p>
        </p:txBody>
      </p:sp>
      <p:sp>
        <p:nvSpPr>
          <p:cNvPr id="50" name="图片占位符 49">
            <a:extLst>
              <a:ext uri="{FF2B5EF4-FFF2-40B4-BE49-F238E27FC236}">
                <a16:creationId xmlns:a16="http://schemas.microsoft.com/office/drawing/2014/main" xmlns="" id="{25D726D2-7287-4195-83D7-2D8A5FB03A8B}"/>
              </a:ext>
            </a:extLst>
          </p:cNvPr>
          <p:cNvSpPr>
            <a:spLocks noGrp="1"/>
          </p:cNvSpPr>
          <p:nvPr>
            <p:ph type="pic" sz="quarter" idx="12"/>
          </p:nvPr>
        </p:nvSpPr>
        <p:spPr>
          <a:xfrm>
            <a:off x="7300235" y="2568069"/>
            <a:ext cx="4027190" cy="3020392"/>
          </a:xfrm>
          <a:custGeom>
            <a:avLst/>
            <a:gdLst>
              <a:gd name="connsiteX0" fmla="*/ 0 w 4027190"/>
              <a:gd name="connsiteY0" fmla="*/ 0 h 3020392"/>
              <a:gd name="connsiteX1" fmla="*/ 4027190 w 4027190"/>
              <a:gd name="connsiteY1" fmla="*/ 0 h 3020392"/>
              <a:gd name="connsiteX2" fmla="*/ 4027190 w 4027190"/>
              <a:gd name="connsiteY2" fmla="*/ 3020392 h 3020392"/>
              <a:gd name="connsiteX3" fmla="*/ 0 w 4027190"/>
              <a:gd name="connsiteY3" fmla="*/ 3020392 h 3020392"/>
            </a:gdLst>
            <a:ahLst/>
            <a:cxnLst>
              <a:cxn ang="0">
                <a:pos x="connsiteX0" y="connsiteY0"/>
              </a:cxn>
              <a:cxn ang="0">
                <a:pos x="connsiteX1" y="connsiteY1"/>
              </a:cxn>
              <a:cxn ang="0">
                <a:pos x="connsiteX2" y="connsiteY2"/>
              </a:cxn>
              <a:cxn ang="0">
                <a:pos x="connsiteX3" y="connsiteY3"/>
              </a:cxn>
            </a:cxnLst>
            <a:rect l="l" t="t" r="r" b="b"/>
            <a:pathLst>
              <a:path w="4027190" h="3020392">
                <a:moveTo>
                  <a:pt x="0" y="0"/>
                </a:moveTo>
                <a:lnTo>
                  <a:pt x="4027190" y="0"/>
                </a:lnTo>
                <a:lnTo>
                  <a:pt x="4027190" y="3020392"/>
                </a:lnTo>
                <a:lnTo>
                  <a:pt x="0" y="3020392"/>
                </a:lnTo>
                <a:close/>
              </a:path>
            </a:pathLst>
          </a:custGeom>
          <a:solidFill>
            <a:srgbClr val="FFFFFF">
              <a:shade val="85000"/>
            </a:srgbClr>
          </a:solidFill>
          <a:ln w="88900" cap="sq">
            <a:solidFill>
              <a:srgbClr val="FFFFFF"/>
            </a:solidFill>
            <a:miter lim="800000"/>
          </a:ln>
          <a:effectLst>
            <a:outerShdw blurRad="54991" dist="18000" dir="5400000" algn="tl" rotWithShape="0">
              <a:srgbClr val="000000">
                <a:alpha val="20000"/>
              </a:srgbClr>
            </a:outerShdw>
          </a:effectLst>
          <a:scene3d>
            <a:camera prst="perspectiveHeroicExtremeLeftFacing" fov="6000000">
              <a:rot lat="0" lon="673904" rev="0"/>
            </a:camera>
            <a:lightRig rig="twoPt" dir="t">
              <a:rot lat="0" lon="0" rev="7200000"/>
            </a:lightRig>
          </a:scene3d>
          <a:sp3d>
            <a:bevelT w="25400" h="19050"/>
            <a:contourClr>
              <a:srgbClr val="FFFFFF"/>
            </a:contourClr>
          </a:sp3d>
        </p:spPr>
        <p:txBody>
          <a:bodyPr wrap="square">
            <a:noAutofit/>
          </a:bodyPr>
          <a:lstStyle/>
          <a:p>
            <a:endParaRPr lang="zh-CN" altLang="en-US"/>
          </a:p>
        </p:txBody>
      </p:sp>
      <p:sp>
        <p:nvSpPr>
          <p:cNvPr id="48" name="图片占位符 47">
            <a:extLst>
              <a:ext uri="{FF2B5EF4-FFF2-40B4-BE49-F238E27FC236}">
                <a16:creationId xmlns:a16="http://schemas.microsoft.com/office/drawing/2014/main" xmlns="" id="{3403F8DB-8BE7-4AF9-85CE-18BFCAD0D27B}"/>
              </a:ext>
            </a:extLst>
          </p:cNvPr>
          <p:cNvSpPr>
            <a:spLocks noGrp="1"/>
          </p:cNvSpPr>
          <p:nvPr>
            <p:ph type="pic" sz="quarter" idx="10"/>
          </p:nvPr>
        </p:nvSpPr>
        <p:spPr>
          <a:xfrm>
            <a:off x="3634807" y="1892300"/>
            <a:ext cx="5153380" cy="3866596"/>
          </a:xfrm>
          <a:custGeom>
            <a:avLst/>
            <a:gdLst>
              <a:gd name="connsiteX0" fmla="*/ 0 w 5153380"/>
              <a:gd name="connsiteY0" fmla="*/ 0 h 3866596"/>
              <a:gd name="connsiteX1" fmla="*/ 5153380 w 5153380"/>
              <a:gd name="connsiteY1" fmla="*/ 0 h 3866596"/>
              <a:gd name="connsiteX2" fmla="*/ 5153380 w 5153380"/>
              <a:gd name="connsiteY2" fmla="*/ 3866596 h 3866596"/>
              <a:gd name="connsiteX3" fmla="*/ 0 w 5153380"/>
              <a:gd name="connsiteY3" fmla="*/ 3866596 h 3866596"/>
            </a:gdLst>
            <a:ahLst/>
            <a:cxnLst>
              <a:cxn ang="0">
                <a:pos x="connsiteX0" y="connsiteY0"/>
              </a:cxn>
              <a:cxn ang="0">
                <a:pos x="connsiteX1" y="connsiteY1"/>
              </a:cxn>
              <a:cxn ang="0">
                <a:pos x="connsiteX2" y="connsiteY2"/>
              </a:cxn>
              <a:cxn ang="0">
                <a:pos x="connsiteX3" y="connsiteY3"/>
              </a:cxn>
            </a:cxnLst>
            <a:rect l="l" t="t" r="r" b="b"/>
            <a:pathLst>
              <a:path w="5153380" h="3866596">
                <a:moveTo>
                  <a:pt x="0" y="0"/>
                </a:moveTo>
                <a:lnTo>
                  <a:pt x="5153380" y="0"/>
                </a:lnTo>
                <a:lnTo>
                  <a:pt x="5153380" y="3866596"/>
                </a:lnTo>
                <a:lnTo>
                  <a:pt x="0" y="3866596"/>
                </a:lnTo>
                <a:close/>
              </a:path>
            </a:pathLst>
          </a:custGeom>
          <a:solidFill>
            <a:srgbClr val="FFFFFF">
              <a:shade val="85000"/>
            </a:srgbClr>
          </a:solidFill>
          <a:ln w="88900" cap="sq">
            <a:solidFill>
              <a:srgbClr val="FFFFFF"/>
            </a:solidFill>
            <a:miter lim="800000"/>
          </a:ln>
          <a:effectLst>
            <a:outerShdw blurRad="54991" dist="18000" dir="5400000" algn="tl" rotWithShape="0">
              <a:srgbClr val="000000">
                <a:alpha val="20000"/>
              </a:srgbClr>
            </a:outerShdw>
          </a:effectLst>
          <a:scene3d>
            <a:camera prst="orthographicFront"/>
            <a:lightRig rig="twoPt" dir="t">
              <a:rot lat="0" lon="0" rev="7200000"/>
            </a:lightRig>
          </a:scene3d>
          <a:sp3d>
            <a:bevelT w="25400" h="19050"/>
            <a:contourClr>
              <a:srgbClr val="FFFFFF"/>
            </a:contourClr>
          </a:sp3d>
        </p:spPr>
        <p:txBody>
          <a:bodyPr vert="horz" lIns="91440" tIns="45720" rIns="91440" bIns="45720" rtlCol="0">
            <a:normAutofit/>
          </a:bodyPr>
          <a:lstStyle>
            <a:lvl1pPr>
              <a:defRPr lang="zh-CN" altLang="en-US"/>
            </a:lvl1pPr>
          </a:lstStyle>
          <a:p>
            <a:pPr lvl="0"/>
            <a:endParaRPr lang="zh-CN" altLang="en-US"/>
          </a:p>
        </p:txBody>
      </p:sp>
      <p:cxnSp>
        <p:nvCxnSpPr>
          <p:cNvPr id="40" name="直接连接符 39">
            <a:extLst>
              <a:ext uri="{FF2B5EF4-FFF2-40B4-BE49-F238E27FC236}">
                <a16:creationId xmlns:a16="http://schemas.microsoft.com/office/drawing/2014/main" xmlns="" id="{E5A77C0B-2468-4338-BE1C-517D991CED44}"/>
              </a:ext>
            </a:extLst>
          </p:cNvPr>
          <p:cNvCxnSpPr>
            <a:cxnSpLocks/>
          </p:cNvCxnSpPr>
          <p:nvPr userDrawn="1"/>
        </p:nvCxnSpPr>
        <p:spPr>
          <a:xfrm>
            <a:off x="0" y="6604000"/>
            <a:ext cx="12192000" cy="0"/>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1" name="标题 1">
            <a:extLst>
              <a:ext uri="{FF2B5EF4-FFF2-40B4-BE49-F238E27FC236}">
                <a16:creationId xmlns:a16="http://schemas.microsoft.com/office/drawing/2014/main" xmlns="" id="{03266B8F-81EB-4FAE-8AD2-2006734A0E9C}"/>
              </a:ext>
            </a:extLst>
          </p:cNvPr>
          <p:cNvSpPr>
            <a:spLocks noGrp="1"/>
          </p:cNvSpPr>
          <p:nvPr>
            <p:ph type="title"/>
          </p:nvPr>
        </p:nvSpPr>
        <p:spPr>
          <a:xfrm>
            <a:off x="847012" y="26782"/>
            <a:ext cx="8029214" cy="1325563"/>
          </a:xfrm>
        </p:spPr>
        <p:txBody>
          <a:bodyPr vert="horz" lIns="91440" tIns="45720" rIns="91440" bIns="45720" rtlCol="0" anchor="ctr">
            <a:normAutofit/>
          </a:bodyPr>
          <a:lstStyle>
            <a:lvl1pPr>
              <a:defRPr lang="zh-CN" altLang="en-US" sz="3200" b="0" dirty="0">
                <a:solidFill>
                  <a:schemeClr val="tx1">
                    <a:lumMod val="75000"/>
                    <a:lumOff val="2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lvl="0"/>
            <a:r>
              <a:rPr lang="zh-CN" altLang="en-US" dirty="0"/>
              <a:t>单击此处编辑母版标题样式</a:t>
            </a:r>
          </a:p>
        </p:txBody>
      </p:sp>
    </p:spTree>
    <p:extLst>
      <p:ext uri="{BB962C8B-B14F-4D97-AF65-F5344CB8AC3E}">
        <p14:creationId xmlns:p14="http://schemas.microsoft.com/office/powerpoint/2010/main" val="3332250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过渡页">
    <p:spTree>
      <p:nvGrpSpPr>
        <p:cNvPr id="1" name=""/>
        <p:cNvGrpSpPr/>
        <p:nvPr/>
      </p:nvGrpSpPr>
      <p:grpSpPr>
        <a:xfrm>
          <a:off x="0" y="0"/>
          <a:ext cx="0" cy="0"/>
          <a:chOff x="0" y="0"/>
          <a:chExt cx="0" cy="0"/>
        </a:xfrm>
      </p:grpSpPr>
      <p:sp>
        <p:nvSpPr>
          <p:cNvPr id="58" name="圆: 空心 57">
            <a:extLst>
              <a:ext uri="{FF2B5EF4-FFF2-40B4-BE49-F238E27FC236}">
                <a16:creationId xmlns:a16="http://schemas.microsoft.com/office/drawing/2014/main" xmlns="" id="{65794F7A-75BC-46F2-B41E-1A257BC35036}"/>
              </a:ext>
            </a:extLst>
          </p:cNvPr>
          <p:cNvSpPr/>
          <p:nvPr userDrawn="1"/>
        </p:nvSpPr>
        <p:spPr bwMode="auto">
          <a:xfrm>
            <a:off x="6731283" y="-218911"/>
            <a:ext cx="7278451" cy="7295821"/>
          </a:xfrm>
          <a:prstGeom prst="donut">
            <a:avLst>
              <a:gd name="adj" fmla="val 2424"/>
            </a:avLst>
          </a:prstGeom>
          <a:solidFill>
            <a:schemeClr val="bg1">
              <a:lumMod val="50000"/>
              <a:alpha val="10000"/>
            </a:schemeClr>
          </a:solidFill>
          <a:ln>
            <a:noFill/>
          </a:ln>
        </p:spPr>
        <p:txBody>
          <a:bodyPr wrap="square" anchor="ctr">
            <a:noAutofit/>
          </a:bodyPr>
          <a:lstStyle/>
          <a:p>
            <a:pPr algn="ctr"/>
            <a:endParaRPr dirty="0">
              <a:latin typeface="阿里巴巴普惠体 R" panose="00020600040101010101" pitchFamily="18" charset="-122"/>
            </a:endParaRPr>
          </a:p>
        </p:txBody>
      </p:sp>
      <p:sp>
        <p:nvSpPr>
          <p:cNvPr id="8" name="矩形 7">
            <a:extLst>
              <a:ext uri="{FF2B5EF4-FFF2-40B4-BE49-F238E27FC236}">
                <a16:creationId xmlns:a16="http://schemas.microsoft.com/office/drawing/2014/main" xmlns="" id="{180A68EB-E97F-4BBF-9D90-3F845C9BE11A}"/>
              </a:ext>
            </a:extLst>
          </p:cNvPr>
          <p:cNvSpPr/>
          <p:nvPr userDrawn="1"/>
        </p:nvSpPr>
        <p:spPr>
          <a:xfrm>
            <a:off x="0" y="6570000"/>
            <a:ext cx="12192000" cy="288000"/>
          </a:xfrm>
          <a:prstGeom prst="rect">
            <a:avLst/>
          </a:prstGeom>
          <a:gradFill>
            <a:gsLst>
              <a:gs pos="0">
                <a:schemeClr val="accent1"/>
              </a:gs>
              <a:gs pos="100000">
                <a:schemeClr val="accent1">
                  <a:lumMod val="7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60" name="任意多边形: 形状 59">
            <a:extLst>
              <a:ext uri="{FF2B5EF4-FFF2-40B4-BE49-F238E27FC236}">
                <a16:creationId xmlns:a16="http://schemas.microsoft.com/office/drawing/2014/main" xmlns="" id="{AC1D2521-933E-409D-9088-BF7A7FA6A8E9}"/>
              </a:ext>
            </a:extLst>
          </p:cNvPr>
          <p:cNvSpPr/>
          <p:nvPr userDrawn="1"/>
        </p:nvSpPr>
        <p:spPr>
          <a:xfrm flipH="1">
            <a:off x="0" y="0"/>
            <a:ext cx="12192000" cy="723900"/>
          </a:xfrm>
          <a:custGeom>
            <a:avLst/>
            <a:gdLst>
              <a:gd name="connsiteX0" fmla="*/ 12192000 w 12192000"/>
              <a:gd name="connsiteY0" fmla="*/ 0 h 723900"/>
              <a:gd name="connsiteX1" fmla="*/ 2755900 w 12192000"/>
              <a:gd name="connsiteY1" fmla="*/ 0 h 723900"/>
              <a:gd name="connsiteX2" fmla="*/ 4 w 12192000"/>
              <a:gd name="connsiteY2" fmla="*/ 0 h 723900"/>
              <a:gd name="connsiteX3" fmla="*/ 0 w 12192000"/>
              <a:gd name="connsiteY3" fmla="*/ 0 h 723900"/>
              <a:gd name="connsiteX4" fmla="*/ 0 w 12192000"/>
              <a:gd name="connsiteY4" fmla="*/ 723900 h 723900"/>
              <a:gd name="connsiteX5" fmla="*/ 1987354 w 12192000"/>
              <a:gd name="connsiteY5" fmla="*/ 723900 h 723900"/>
              <a:gd name="connsiteX6" fmla="*/ 2038350 w 12192000"/>
              <a:gd name="connsiteY6" fmla="*/ 717550 h 723900"/>
              <a:gd name="connsiteX7" fmla="*/ 2753650 w 12192000"/>
              <a:gd name="connsiteY7" fmla="*/ 288000 h 723900"/>
              <a:gd name="connsiteX8" fmla="*/ 12192000 w 12192000"/>
              <a:gd name="connsiteY8" fmla="*/ 288000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723900">
                <a:moveTo>
                  <a:pt x="12192000" y="0"/>
                </a:moveTo>
                <a:lnTo>
                  <a:pt x="2755900" y="0"/>
                </a:lnTo>
                <a:lnTo>
                  <a:pt x="4" y="0"/>
                </a:lnTo>
                <a:lnTo>
                  <a:pt x="0" y="0"/>
                </a:lnTo>
                <a:lnTo>
                  <a:pt x="0" y="723900"/>
                </a:lnTo>
                <a:lnTo>
                  <a:pt x="1987354" y="723900"/>
                </a:lnTo>
                <a:lnTo>
                  <a:pt x="2038350" y="717550"/>
                </a:lnTo>
                <a:cubicBezTo>
                  <a:pt x="2497291" y="642783"/>
                  <a:pt x="2432975" y="321492"/>
                  <a:pt x="2753650" y="288000"/>
                </a:cubicBezTo>
                <a:cubicBezTo>
                  <a:pt x="3074325" y="254508"/>
                  <a:pt x="9045883" y="288000"/>
                  <a:pt x="12192000" y="288000"/>
                </a:cubicBezTo>
                <a:close/>
              </a:path>
            </a:pathLst>
          </a:custGeom>
          <a:gradFill>
            <a:gsLst>
              <a:gs pos="0">
                <a:schemeClr val="accent1"/>
              </a:gs>
              <a:gs pos="100000">
                <a:schemeClr val="accent1">
                  <a:lumMod val="7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阿里巴巴普惠体 R" panose="00020600040101010101" pitchFamily="18" charset="-122"/>
            </a:endParaRPr>
          </a:p>
        </p:txBody>
      </p:sp>
      <p:sp>
        <p:nvSpPr>
          <p:cNvPr id="55" name="文本框 54">
            <a:extLst>
              <a:ext uri="{FF2B5EF4-FFF2-40B4-BE49-F238E27FC236}">
                <a16:creationId xmlns:a16="http://schemas.microsoft.com/office/drawing/2014/main" xmlns="" id="{1574D3EE-DA42-4AD4-A330-B7CAB25CD05F}"/>
              </a:ext>
            </a:extLst>
          </p:cNvPr>
          <p:cNvSpPr txBox="1"/>
          <p:nvPr userDrawn="1"/>
        </p:nvSpPr>
        <p:spPr>
          <a:xfrm>
            <a:off x="566794" y="6583649"/>
            <a:ext cx="1826141" cy="246221"/>
          </a:xfrm>
          <a:prstGeom prst="rect">
            <a:avLst/>
          </a:prstGeom>
          <a:noFill/>
        </p:spPr>
        <p:txBody>
          <a:bodyPr wrap="none" rtlCol="0">
            <a:spAutoFit/>
          </a:bodyPr>
          <a:lstStyle/>
          <a:p>
            <a:r>
              <a:rPr lang="zh-CN" altLang="en-US" sz="1000" spc="600" dirty="0">
                <a:solidFill>
                  <a:schemeClr val="bg1"/>
                </a:solidFill>
                <a:latin typeface="微软雅黑" panose="020B0503020204020204" pitchFamily="34" charset="-122"/>
                <a:ea typeface="微软雅黑" panose="020B0503020204020204" pitchFamily="34" charset="-122"/>
              </a:rPr>
              <a:t>校训口号企业文化</a:t>
            </a:r>
          </a:p>
        </p:txBody>
      </p:sp>
      <p:sp>
        <p:nvSpPr>
          <p:cNvPr id="56" name="文本框 55">
            <a:extLst>
              <a:ext uri="{FF2B5EF4-FFF2-40B4-BE49-F238E27FC236}">
                <a16:creationId xmlns:a16="http://schemas.microsoft.com/office/drawing/2014/main" xmlns="" id="{69298494-123A-4900-82D9-F5B48E43B41E}"/>
              </a:ext>
            </a:extLst>
          </p:cNvPr>
          <p:cNvSpPr txBox="1"/>
          <p:nvPr userDrawn="1"/>
        </p:nvSpPr>
        <p:spPr>
          <a:xfrm>
            <a:off x="9887801" y="6583649"/>
            <a:ext cx="1765228" cy="246221"/>
          </a:xfrm>
          <a:prstGeom prst="rect">
            <a:avLst/>
          </a:prstGeom>
          <a:noFill/>
        </p:spPr>
        <p:txBody>
          <a:bodyPr wrap="none" rtlCol="0">
            <a:spAutoFit/>
          </a:bodyPr>
          <a:lstStyle/>
          <a:p>
            <a:pPr algn="r"/>
            <a:r>
              <a:rPr lang="en-US" altLang="zh-CN" sz="1000" spc="300" dirty="0">
                <a:solidFill>
                  <a:schemeClr val="bg1"/>
                </a:solidFill>
                <a:latin typeface="阿里巴巴普惠体 R" panose="00020600040101010101" pitchFamily="18" charset="-122"/>
                <a:ea typeface="微软雅黑" panose="020B0503020204020204" pitchFamily="34" charset="-122"/>
                <a:cs typeface="阿里巴巴普惠体 R" panose="00020600040101010101" pitchFamily="18" charset="-122"/>
              </a:rPr>
              <a:t>WWW.BAIDU.COM</a:t>
            </a:r>
            <a:endParaRPr lang="zh-CN" altLang="en-US" sz="1000" spc="300" dirty="0">
              <a:solidFill>
                <a:schemeClr val="bg1"/>
              </a:solidFill>
              <a:latin typeface="阿里巴巴普惠体 R" panose="00020600040101010101" pitchFamily="18" charset="-122"/>
              <a:ea typeface="微软雅黑" panose="020B0503020204020204" pitchFamily="34" charset="-122"/>
              <a:cs typeface="阿里巴巴普惠体 R" panose="00020600040101010101" pitchFamily="18" charset="-122"/>
            </a:endParaRPr>
          </a:p>
        </p:txBody>
      </p:sp>
      <p:sp>
        <p:nvSpPr>
          <p:cNvPr id="59" name="任意多边形: 形状 58">
            <a:extLst>
              <a:ext uri="{FF2B5EF4-FFF2-40B4-BE49-F238E27FC236}">
                <a16:creationId xmlns:a16="http://schemas.microsoft.com/office/drawing/2014/main" xmlns="" id="{1391EDB4-52E3-405A-BA0B-C14BA481037C}"/>
              </a:ext>
            </a:extLst>
          </p:cNvPr>
          <p:cNvSpPr>
            <a:spLocks noChangeAspect="1"/>
          </p:cNvSpPr>
          <p:nvPr userDrawn="1"/>
        </p:nvSpPr>
        <p:spPr>
          <a:xfrm>
            <a:off x="10007600" y="232477"/>
            <a:ext cx="1511300" cy="332486"/>
          </a:xfrm>
          <a:custGeom>
            <a:avLst/>
            <a:gdLst>
              <a:gd name="connsiteX0" fmla="*/ 650145 w 2176764"/>
              <a:gd name="connsiteY0" fmla="*/ 380886 h 478888"/>
              <a:gd name="connsiteX1" fmla="*/ 635410 w 2176764"/>
              <a:gd name="connsiteY1" fmla="*/ 420881 h 478888"/>
              <a:gd name="connsiteX2" fmla="*/ 666118 w 2176764"/>
              <a:gd name="connsiteY2" fmla="*/ 420881 h 478888"/>
              <a:gd name="connsiteX3" fmla="*/ 651631 w 2176764"/>
              <a:gd name="connsiteY3" fmla="*/ 380886 h 478888"/>
              <a:gd name="connsiteX4" fmla="*/ 2041766 w 2176764"/>
              <a:gd name="connsiteY4" fmla="*/ 380143 h 478888"/>
              <a:gd name="connsiteX5" fmla="*/ 2041766 w 2176764"/>
              <a:gd name="connsiteY5" fmla="*/ 412585 h 478888"/>
              <a:gd name="connsiteX6" fmla="*/ 2051425 w 2176764"/>
              <a:gd name="connsiteY6" fmla="*/ 412585 h 478888"/>
              <a:gd name="connsiteX7" fmla="*/ 2061640 w 2176764"/>
              <a:gd name="connsiteY7" fmla="*/ 412028 h 478888"/>
              <a:gd name="connsiteX8" fmla="*/ 2068636 w 2176764"/>
              <a:gd name="connsiteY8" fmla="*/ 409737 h 478888"/>
              <a:gd name="connsiteX9" fmla="*/ 2072661 w 2176764"/>
              <a:gd name="connsiteY9" fmla="*/ 404660 h 478888"/>
              <a:gd name="connsiteX10" fmla="*/ 2073961 w 2176764"/>
              <a:gd name="connsiteY10" fmla="*/ 395869 h 478888"/>
              <a:gd name="connsiteX11" fmla="*/ 2072661 w 2176764"/>
              <a:gd name="connsiteY11" fmla="*/ 387944 h 478888"/>
              <a:gd name="connsiteX12" fmla="*/ 2068636 w 2176764"/>
              <a:gd name="connsiteY12" fmla="*/ 383115 h 478888"/>
              <a:gd name="connsiteX13" fmla="*/ 2061640 w 2176764"/>
              <a:gd name="connsiteY13" fmla="*/ 380762 h 478888"/>
              <a:gd name="connsiteX14" fmla="*/ 2051425 w 2176764"/>
              <a:gd name="connsiteY14" fmla="*/ 380143 h 478888"/>
              <a:gd name="connsiteX15" fmla="*/ 1270241 w 2176764"/>
              <a:gd name="connsiteY15" fmla="*/ 380143 h 478888"/>
              <a:gd name="connsiteX16" fmla="*/ 1270241 w 2176764"/>
              <a:gd name="connsiteY16" fmla="*/ 412585 h 478888"/>
              <a:gd name="connsiteX17" fmla="*/ 1279900 w 2176764"/>
              <a:gd name="connsiteY17" fmla="*/ 412585 h 478888"/>
              <a:gd name="connsiteX18" fmla="*/ 1290115 w 2176764"/>
              <a:gd name="connsiteY18" fmla="*/ 412028 h 478888"/>
              <a:gd name="connsiteX19" fmla="*/ 1297111 w 2176764"/>
              <a:gd name="connsiteY19" fmla="*/ 409737 h 478888"/>
              <a:gd name="connsiteX20" fmla="*/ 1301136 w 2176764"/>
              <a:gd name="connsiteY20" fmla="*/ 404660 h 478888"/>
              <a:gd name="connsiteX21" fmla="*/ 1302436 w 2176764"/>
              <a:gd name="connsiteY21" fmla="*/ 395869 h 478888"/>
              <a:gd name="connsiteX22" fmla="*/ 1301136 w 2176764"/>
              <a:gd name="connsiteY22" fmla="*/ 387944 h 478888"/>
              <a:gd name="connsiteX23" fmla="*/ 1297111 w 2176764"/>
              <a:gd name="connsiteY23" fmla="*/ 383115 h 478888"/>
              <a:gd name="connsiteX24" fmla="*/ 1290115 w 2176764"/>
              <a:gd name="connsiteY24" fmla="*/ 380762 h 478888"/>
              <a:gd name="connsiteX25" fmla="*/ 1279900 w 2176764"/>
              <a:gd name="connsiteY25" fmla="*/ 380143 h 478888"/>
              <a:gd name="connsiteX26" fmla="*/ 822566 w 2176764"/>
              <a:gd name="connsiteY26" fmla="*/ 380143 h 478888"/>
              <a:gd name="connsiteX27" fmla="*/ 822566 w 2176764"/>
              <a:gd name="connsiteY27" fmla="*/ 446637 h 478888"/>
              <a:gd name="connsiteX28" fmla="*/ 835939 w 2176764"/>
              <a:gd name="connsiteY28" fmla="*/ 446637 h 478888"/>
              <a:gd name="connsiteX29" fmla="*/ 848198 w 2176764"/>
              <a:gd name="connsiteY29" fmla="*/ 445089 h 478888"/>
              <a:gd name="connsiteX30" fmla="*/ 857795 w 2176764"/>
              <a:gd name="connsiteY30" fmla="*/ 439765 h 478888"/>
              <a:gd name="connsiteX31" fmla="*/ 863986 w 2176764"/>
              <a:gd name="connsiteY31" fmla="*/ 429549 h 478888"/>
              <a:gd name="connsiteX32" fmla="*/ 866153 w 2176764"/>
              <a:gd name="connsiteY32" fmla="*/ 413452 h 478888"/>
              <a:gd name="connsiteX33" fmla="*/ 863862 w 2176764"/>
              <a:gd name="connsiteY33" fmla="*/ 396673 h 478888"/>
              <a:gd name="connsiteX34" fmla="*/ 857547 w 2176764"/>
              <a:gd name="connsiteY34" fmla="*/ 386520 h 478888"/>
              <a:gd name="connsiteX35" fmla="*/ 848012 w 2176764"/>
              <a:gd name="connsiteY35" fmla="*/ 381505 h 478888"/>
              <a:gd name="connsiteX36" fmla="*/ 835939 w 2176764"/>
              <a:gd name="connsiteY36" fmla="*/ 380143 h 478888"/>
              <a:gd name="connsiteX37" fmla="*/ 727316 w 2176764"/>
              <a:gd name="connsiteY37" fmla="*/ 380143 h 478888"/>
              <a:gd name="connsiteX38" fmla="*/ 727316 w 2176764"/>
              <a:gd name="connsiteY38" fmla="*/ 446637 h 478888"/>
              <a:gd name="connsiteX39" fmla="*/ 740690 w 2176764"/>
              <a:gd name="connsiteY39" fmla="*/ 446637 h 478888"/>
              <a:gd name="connsiteX40" fmla="*/ 752948 w 2176764"/>
              <a:gd name="connsiteY40" fmla="*/ 445089 h 478888"/>
              <a:gd name="connsiteX41" fmla="*/ 762545 w 2176764"/>
              <a:gd name="connsiteY41" fmla="*/ 439765 h 478888"/>
              <a:gd name="connsiteX42" fmla="*/ 768736 w 2176764"/>
              <a:gd name="connsiteY42" fmla="*/ 429549 h 478888"/>
              <a:gd name="connsiteX43" fmla="*/ 770903 w 2176764"/>
              <a:gd name="connsiteY43" fmla="*/ 413452 h 478888"/>
              <a:gd name="connsiteX44" fmla="*/ 768612 w 2176764"/>
              <a:gd name="connsiteY44" fmla="*/ 396673 h 478888"/>
              <a:gd name="connsiteX45" fmla="*/ 762297 w 2176764"/>
              <a:gd name="connsiteY45" fmla="*/ 386520 h 478888"/>
              <a:gd name="connsiteX46" fmla="*/ 752762 w 2176764"/>
              <a:gd name="connsiteY46" fmla="*/ 381505 h 478888"/>
              <a:gd name="connsiteX47" fmla="*/ 740690 w 2176764"/>
              <a:gd name="connsiteY47" fmla="*/ 380143 h 478888"/>
              <a:gd name="connsiteX48" fmla="*/ 1722269 w 2176764"/>
              <a:gd name="connsiteY48" fmla="*/ 378657 h 478888"/>
              <a:gd name="connsiteX49" fmla="*/ 1709515 w 2176764"/>
              <a:gd name="connsiteY49" fmla="*/ 380762 h 478888"/>
              <a:gd name="connsiteX50" fmla="*/ 1701776 w 2176764"/>
              <a:gd name="connsiteY50" fmla="*/ 387139 h 478888"/>
              <a:gd name="connsiteX51" fmla="*/ 1697938 w 2176764"/>
              <a:gd name="connsiteY51" fmla="*/ 397974 h 478888"/>
              <a:gd name="connsiteX52" fmla="*/ 1696885 w 2176764"/>
              <a:gd name="connsiteY52" fmla="*/ 413452 h 478888"/>
              <a:gd name="connsiteX53" fmla="*/ 1697938 w 2176764"/>
              <a:gd name="connsiteY53" fmla="*/ 429178 h 478888"/>
              <a:gd name="connsiteX54" fmla="*/ 1701776 w 2176764"/>
              <a:gd name="connsiteY54" fmla="*/ 439950 h 478888"/>
              <a:gd name="connsiteX55" fmla="*/ 1709515 w 2176764"/>
              <a:gd name="connsiteY55" fmla="*/ 446142 h 478888"/>
              <a:gd name="connsiteX56" fmla="*/ 1722269 w 2176764"/>
              <a:gd name="connsiteY56" fmla="*/ 448123 h 478888"/>
              <a:gd name="connsiteX57" fmla="*/ 1735147 w 2176764"/>
              <a:gd name="connsiteY57" fmla="*/ 446142 h 478888"/>
              <a:gd name="connsiteX58" fmla="*/ 1742886 w 2176764"/>
              <a:gd name="connsiteY58" fmla="*/ 439950 h 478888"/>
              <a:gd name="connsiteX59" fmla="*/ 1746725 w 2176764"/>
              <a:gd name="connsiteY59" fmla="*/ 429178 h 478888"/>
              <a:gd name="connsiteX60" fmla="*/ 1747777 w 2176764"/>
              <a:gd name="connsiteY60" fmla="*/ 413452 h 478888"/>
              <a:gd name="connsiteX61" fmla="*/ 1746725 w 2176764"/>
              <a:gd name="connsiteY61" fmla="*/ 397974 h 478888"/>
              <a:gd name="connsiteX62" fmla="*/ 1742886 w 2176764"/>
              <a:gd name="connsiteY62" fmla="*/ 387139 h 478888"/>
              <a:gd name="connsiteX63" fmla="*/ 1735147 w 2176764"/>
              <a:gd name="connsiteY63" fmla="*/ 380762 h 478888"/>
              <a:gd name="connsiteX64" fmla="*/ 1722269 w 2176764"/>
              <a:gd name="connsiteY64" fmla="*/ 378657 h 478888"/>
              <a:gd name="connsiteX65" fmla="*/ 1522244 w 2176764"/>
              <a:gd name="connsiteY65" fmla="*/ 378657 h 478888"/>
              <a:gd name="connsiteX66" fmla="*/ 1509490 w 2176764"/>
              <a:gd name="connsiteY66" fmla="*/ 380762 h 478888"/>
              <a:gd name="connsiteX67" fmla="*/ 1501751 w 2176764"/>
              <a:gd name="connsiteY67" fmla="*/ 387139 h 478888"/>
              <a:gd name="connsiteX68" fmla="*/ 1497913 w 2176764"/>
              <a:gd name="connsiteY68" fmla="*/ 397974 h 478888"/>
              <a:gd name="connsiteX69" fmla="*/ 1496860 w 2176764"/>
              <a:gd name="connsiteY69" fmla="*/ 413452 h 478888"/>
              <a:gd name="connsiteX70" fmla="*/ 1497913 w 2176764"/>
              <a:gd name="connsiteY70" fmla="*/ 429178 h 478888"/>
              <a:gd name="connsiteX71" fmla="*/ 1501751 w 2176764"/>
              <a:gd name="connsiteY71" fmla="*/ 439950 h 478888"/>
              <a:gd name="connsiteX72" fmla="*/ 1509490 w 2176764"/>
              <a:gd name="connsiteY72" fmla="*/ 446142 h 478888"/>
              <a:gd name="connsiteX73" fmla="*/ 1522244 w 2176764"/>
              <a:gd name="connsiteY73" fmla="*/ 448123 h 478888"/>
              <a:gd name="connsiteX74" fmla="*/ 1535122 w 2176764"/>
              <a:gd name="connsiteY74" fmla="*/ 446142 h 478888"/>
              <a:gd name="connsiteX75" fmla="*/ 1542861 w 2176764"/>
              <a:gd name="connsiteY75" fmla="*/ 439950 h 478888"/>
              <a:gd name="connsiteX76" fmla="*/ 1546700 w 2176764"/>
              <a:gd name="connsiteY76" fmla="*/ 429178 h 478888"/>
              <a:gd name="connsiteX77" fmla="*/ 1547752 w 2176764"/>
              <a:gd name="connsiteY77" fmla="*/ 413452 h 478888"/>
              <a:gd name="connsiteX78" fmla="*/ 1546700 w 2176764"/>
              <a:gd name="connsiteY78" fmla="*/ 397974 h 478888"/>
              <a:gd name="connsiteX79" fmla="*/ 1542861 w 2176764"/>
              <a:gd name="connsiteY79" fmla="*/ 387139 h 478888"/>
              <a:gd name="connsiteX80" fmla="*/ 1535122 w 2176764"/>
              <a:gd name="connsiteY80" fmla="*/ 380762 h 478888"/>
              <a:gd name="connsiteX81" fmla="*/ 1522244 w 2176764"/>
              <a:gd name="connsiteY81" fmla="*/ 378657 h 478888"/>
              <a:gd name="connsiteX82" fmla="*/ 1093619 w 2176764"/>
              <a:gd name="connsiteY82" fmla="*/ 378657 h 478888"/>
              <a:gd name="connsiteX83" fmla="*/ 1080865 w 2176764"/>
              <a:gd name="connsiteY83" fmla="*/ 380762 h 478888"/>
              <a:gd name="connsiteX84" fmla="*/ 1073126 w 2176764"/>
              <a:gd name="connsiteY84" fmla="*/ 387139 h 478888"/>
              <a:gd name="connsiteX85" fmla="*/ 1069288 w 2176764"/>
              <a:gd name="connsiteY85" fmla="*/ 397974 h 478888"/>
              <a:gd name="connsiteX86" fmla="*/ 1068235 w 2176764"/>
              <a:gd name="connsiteY86" fmla="*/ 413452 h 478888"/>
              <a:gd name="connsiteX87" fmla="*/ 1069288 w 2176764"/>
              <a:gd name="connsiteY87" fmla="*/ 429178 h 478888"/>
              <a:gd name="connsiteX88" fmla="*/ 1073126 w 2176764"/>
              <a:gd name="connsiteY88" fmla="*/ 439950 h 478888"/>
              <a:gd name="connsiteX89" fmla="*/ 1080865 w 2176764"/>
              <a:gd name="connsiteY89" fmla="*/ 446142 h 478888"/>
              <a:gd name="connsiteX90" fmla="*/ 1093619 w 2176764"/>
              <a:gd name="connsiteY90" fmla="*/ 448123 h 478888"/>
              <a:gd name="connsiteX91" fmla="*/ 1106497 w 2176764"/>
              <a:gd name="connsiteY91" fmla="*/ 446142 h 478888"/>
              <a:gd name="connsiteX92" fmla="*/ 1114236 w 2176764"/>
              <a:gd name="connsiteY92" fmla="*/ 439950 h 478888"/>
              <a:gd name="connsiteX93" fmla="*/ 1118075 w 2176764"/>
              <a:gd name="connsiteY93" fmla="*/ 429178 h 478888"/>
              <a:gd name="connsiteX94" fmla="*/ 1119127 w 2176764"/>
              <a:gd name="connsiteY94" fmla="*/ 413452 h 478888"/>
              <a:gd name="connsiteX95" fmla="*/ 1118075 w 2176764"/>
              <a:gd name="connsiteY95" fmla="*/ 397974 h 478888"/>
              <a:gd name="connsiteX96" fmla="*/ 1114236 w 2176764"/>
              <a:gd name="connsiteY96" fmla="*/ 387139 h 478888"/>
              <a:gd name="connsiteX97" fmla="*/ 1106497 w 2176764"/>
              <a:gd name="connsiteY97" fmla="*/ 380762 h 478888"/>
              <a:gd name="connsiteX98" fmla="*/ 1093619 w 2176764"/>
              <a:gd name="connsiteY98" fmla="*/ 378657 h 478888"/>
              <a:gd name="connsiteX99" fmla="*/ 2125872 w 2176764"/>
              <a:gd name="connsiteY99" fmla="*/ 370484 h 478888"/>
              <a:gd name="connsiteX100" fmla="*/ 2173668 w 2176764"/>
              <a:gd name="connsiteY100" fmla="*/ 370484 h 478888"/>
              <a:gd name="connsiteX101" fmla="*/ 2173668 w 2176764"/>
              <a:gd name="connsiteY101" fmla="*/ 380390 h 478888"/>
              <a:gd name="connsiteX102" fmla="*/ 2137016 w 2176764"/>
              <a:gd name="connsiteY102" fmla="*/ 380390 h 478888"/>
              <a:gd name="connsiteX103" fmla="*/ 2137016 w 2176764"/>
              <a:gd name="connsiteY103" fmla="*/ 407013 h 478888"/>
              <a:gd name="connsiteX104" fmla="*/ 2171192 w 2176764"/>
              <a:gd name="connsiteY104" fmla="*/ 407013 h 478888"/>
              <a:gd name="connsiteX105" fmla="*/ 2171192 w 2176764"/>
              <a:gd name="connsiteY105" fmla="*/ 416424 h 478888"/>
              <a:gd name="connsiteX106" fmla="*/ 2137016 w 2176764"/>
              <a:gd name="connsiteY106" fmla="*/ 416424 h 478888"/>
              <a:gd name="connsiteX107" fmla="*/ 2137016 w 2176764"/>
              <a:gd name="connsiteY107" fmla="*/ 446389 h 478888"/>
              <a:gd name="connsiteX108" fmla="*/ 2176764 w 2176764"/>
              <a:gd name="connsiteY108" fmla="*/ 446389 h 478888"/>
              <a:gd name="connsiteX109" fmla="*/ 2176764 w 2176764"/>
              <a:gd name="connsiteY109" fmla="*/ 456419 h 478888"/>
              <a:gd name="connsiteX110" fmla="*/ 2125872 w 2176764"/>
              <a:gd name="connsiteY110" fmla="*/ 456419 h 478888"/>
              <a:gd name="connsiteX111" fmla="*/ 2030622 w 2176764"/>
              <a:gd name="connsiteY111" fmla="*/ 370484 h 478888"/>
              <a:gd name="connsiteX112" fmla="*/ 2052415 w 2176764"/>
              <a:gd name="connsiteY112" fmla="*/ 370484 h 478888"/>
              <a:gd name="connsiteX113" fmla="*/ 2067708 w 2176764"/>
              <a:gd name="connsiteY113" fmla="*/ 371785 h 478888"/>
              <a:gd name="connsiteX114" fmla="*/ 2077861 w 2176764"/>
              <a:gd name="connsiteY114" fmla="*/ 376057 h 478888"/>
              <a:gd name="connsiteX115" fmla="*/ 2083495 w 2176764"/>
              <a:gd name="connsiteY115" fmla="*/ 383920 h 478888"/>
              <a:gd name="connsiteX116" fmla="*/ 2085229 w 2176764"/>
              <a:gd name="connsiteY116" fmla="*/ 395869 h 478888"/>
              <a:gd name="connsiteX117" fmla="*/ 2080895 w 2176764"/>
              <a:gd name="connsiteY117" fmla="*/ 412771 h 478888"/>
              <a:gd name="connsiteX118" fmla="*/ 2067646 w 2176764"/>
              <a:gd name="connsiteY118" fmla="*/ 420510 h 478888"/>
              <a:gd name="connsiteX119" fmla="*/ 2093401 w 2176764"/>
              <a:gd name="connsiteY119" fmla="*/ 456419 h 478888"/>
              <a:gd name="connsiteX120" fmla="*/ 2080276 w 2176764"/>
              <a:gd name="connsiteY120" fmla="*/ 456419 h 478888"/>
              <a:gd name="connsiteX121" fmla="*/ 2056625 w 2176764"/>
              <a:gd name="connsiteY121" fmla="*/ 421748 h 478888"/>
              <a:gd name="connsiteX122" fmla="*/ 2054582 w 2176764"/>
              <a:gd name="connsiteY122" fmla="*/ 421872 h 478888"/>
              <a:gd name="connsiteX123" fmla="*/ 2052415 w 2176764"/>
              <a:gd name="connsiteY123" fmla="*/ 421872 h 478888"/>
              <a:gd name="connsiteX124" fmla="*/ 2041766 w 2176764"/>
              <a:gd name="connsiteY124" fmla="*/ 421872 h 478888"/>
              <a:gd name="connsiteX125" fmla="*/ 2041766 w 2176764"/>
              <a:gd name="connsiteY125" fmla="*/ 456419 h 478888"/>
              <a:gd name="connsiteX126" fmla="*/ 2030622 w 2176764"/>
              <a:gd name="connsiteY126" fmla="*/ 456419 h 478888"/>
              <a:gd name="connsiteX127" fmla="*/ 1954422 w 2176764"/>
              <a:gd name="connsiteY127" fmla="*/ 370484 h 478888"/>
              <a:gd name="connsiteX128" fmla="*/ 2002218 w 2176764"/>
              <a:gd name="connsiteY128" fmla="*/ 370484 h 478888"/>
              <a:gd name="connsiteX129" fmla="*/ 2002218 w 2176764"/>
              <a:gd name="connsiteY129" fmla="*/ 380390 h 478888"/>
              <a:gd name="connsiteX130" fmla="*/ 1965566 w 2176764"/>
              <a:gd name="connsiteY130" fmla="*/ 380390 h 478888"/>
              <a:gd name="connsiteX131" fmla="*/ 1965566 w 2176764"/>
              <a:gd name="connsiteY131" fmla="*/ 407013 h 478888"/>
              <a:gd name="connsiteX132" fmla="*/ 1999742 w 2176764"/>
              <a:gd name="connsiteY132" fmla="*/ 407013 h 478888"/>
              <a:gd name="connsiteX133" fmla="*/ 1999742 w 2176764"/>
              <a:gd name="connsiteY133" fmla="*/ 416424 h 478888"/>
              <a:gd name="connsiteX134" fmla="*/ 1965566 w 2176764"/>
              <a:gd name="connsiteY134" fmla="*/ 416424 h 478888"/>
              <a:gd name="connsiteX135" fmla="*/ 1965566 w 2176764"/>
              <a:gd name="connsiteY135" fmla="*/ 446389 h 478888"/>
              <a:gd name="connsiteX136" fmla="*/ 2005314 w 2176764"/>
              <a:gd name="connsiteY136" fmla="*/ 446389 h 478888"/>
              <a:gd name="connsiteX137" fmla="*/ 2005314 w 2176764"/>
              <a:gd name="connsiteY137" fmla="*/ 456419 h 478888"/>
              <a:gd name="connsiteX138" fmla="*/ 1954422 w 2176764"/>
              <a:gd name="connsiteY138" fmla="*/ 456419 h 478888"/>
              <a:gd name="connsiteX139" fmla="*/ 1859172 w 2176764"/>
              <a:gd name="connsiteY139" fmla="*/ 370484 h 478888"/>
              <a:gd name="connsiteX140" fmla="*/ 1870316 w 2176764"/>
              <a:gd name="connsiteY140" fmla="*/ 370484 h 478888"/>
              <a:gd name="connsiteX141" fmla="*/ 1870316 w 2176764"/>
              <a:gd name="connsiteY141" fmla="*/ 405527 h 478888"/>
              <a:gd name="connsiteX142" fmla="*/ 1912788 w 2176764"/>
              <a:gd name="connsiteY142" fmla="*/ 405527 h 478888"/>
              <a:gd name="connsiteX143" fmla="*/ 1912788 w 2176764"/>
              <a:gd name="connsiteY143" fmla="*/ 370484 h 478888"/>
              <a:gd name="connsiteX144" fmla="*/ 1924056 w 2176764"/>
              <a:gd name="connsiteY144" fmla="*/ 370484 h 478888"/>
              <a:gd name="connsiteX145" fmla="*/ 1924056 w 2176764"/>
              <a:gd name="connsiteY145" fmla="*/ 456419 h 478888"/>
              <a:gd name="connsiteX146" fmla="*/ 1912788 w 2176764"/>
              <a:gd name="connsiteY146" fmla="*/ 456419 h 478888"/>
              <a:gd name="connsiteX147" fmla="*/ 1912788 w 2176764"/>
              <a:gd name="connsiteY147" fmla="*/ 414814 h 478888"/>
              <a:gd name="connsiteX148" fmla="*/ 1870316 w 2176764"/>
              <a:gd name="connsiteY148" fmla="*/ 414814 h 478888"/>
              <a:gd name="connsiteX149" fmla="*/ 1870316 w 2176764"/>
              <a:gd name="connsiteY149" fmla="*/ 456419 h 478888"/>
              <a:gd name="connsiteX150" fmla="*/ 1859172 w 2176764"/>
              <a:gd name="connsiteY150" fmla="*/ 456419 h 478888"/>
              <a:gd name="connsiteX151" fmla="*/ 1411497 w 2176764"/>
              <a:gd name="connsiteY151" fmla="*/ 370484 h 478888"/>
              <a:gd name="connsiteX152" fmla="*/ 1422641 w 2176764"/>
              <a:gd name="connsiteY152" fmla="*/ 370484 h 478888"/>
              <a:gd name="connsiteX153" fmla="*/ 1422641 w 2176764"/>
              <a:gd name="connsiteY153" fmla="*/ 446389 h 478888"/>
              <a:gd name="connsiteX154" fmla="*/ 1459913 w 2176764"/>
              <a:gd name="connsiteY154" fmla="*/ 446389 h 478888"/>
              <a:gd name="connsiteX155" fmla="*/ 1459913 w 2176764"/>
              <a:gd name="connsiteY155" fmla="*/ 456419 h 478888"/>
              <a:gd name="connsiteX156" fmla="*/ 1411497 w 2176764"/>
              <a:gd name="connsiteY156" fmla="*/ 456419 h 478888"/>
              <a:gd name="connsiteX157" fmla="*/ 1259097 w 2176764"/>
              <a:gd name="connsiteY157" fmla="*/ 370484 h 478888"/>
              <a:gd name="connsiteX158" fmla="*/ 1280890 w 2176764"/>
              <a:gd name="connsiteY158" fmla="*/ 370484 h 478888"/>
              <a:gd name="connsiteX159" fmla="*/ 1296183 w 2176764"/>
              <a:gd name="connsiteY159" fmla="*/ 371785 h 478888"/>
              <a:gd name="connsiteX160" fmla="*/ 1306336 w 2176764"/>
              <a:gd name="connsiteY160" fmla="*/ 376057 h 478888"/>
              <a:gd name="connsiteX161" fmla="*/ 1311970 w 2176764"/>
              <a:gd name="connsiteY161" fmla="*/ 383920 h 478888"/>
              <a:gd name="connsiteX162" fmla="*/ 1313704 w 2176764"/>
              <a:gd name="connsiteY162" fmla="*/ 395869 h 478888"/>
              <a:gd name="connsiteX163" fmla="*/ 1309370 w 2176764"/>
              <a:gd name="connsiteY163" fmla="*/ 412771 h 478888"/>
              <a:gd name="connsiteX164" fmla="*/ 1296121 w 2176764"/>
              <a:gd name="connsiteY164" fmla="*/ 420510 h 478888"/>
              <a:gd name="connsiteX165" fmla="*/ 1321876 w 2176764"/>
              <a:gd name="connsiteY165" fmla="*/ 456419 h 478888"/>
              <a:gd name="connsiteX166" fmla="*/ 1308751 w 2176764"/>
              <a:gd name="connsiteY166" fmla="*/ 456419 h 478888"/>
              <a:gd name="connsiteX167" fmla="*/ 1285100 w 2176764"/>
              <a:gd name="connsiteY167" fmla="*/ 421748 h 478888"/>
              <a:gd name="connsiteX168" fmla="*/ 1283057 w 2176764"/>
              <a:gd name="connsiteY168" fmla="*/ 421872 h 478888"/>
              <a:gd name="connsiteX169" fmla="*/ 1280890 w 2176764"/>
              <a:gd name="connsiteY169" fmla="*/ 421872 h 478888"/>
              <a:gd name="connsiteX170" fmla="*/ 1270241 w 2176764"/>
              <a:gd name="connsiteY170" fmla="*/ 421872 h 478888"/>
              <a:gd name="connsiteX171" fmla="*/ 1270241 w 2176764"/>
              <a:gd name="connsiteY171" fmla="*/ 456419 h 478888"/>
              <a:gd name="connsiteX172" fmla="*/ 1259097 w 2176764"/>
              <a:gd name="connsiteY172" fmla="*/ 456419 h 478888"/>
              <a:gd name="connsiteX173" fmla="*/ 1163476 w 2176764"/>
              <a:gd name="connsiteY173" fmla="*/ 370484 h 478888"/>
              <a:gd name="connsiteX174" fmla="*/ 1174496 w 2176764"/>
              <a:gd name="connsiteY174" fmla="*/ 370484 h 478888"/>
              <a:gd name="connsiteX175" fmla="*/ 1174496 w 2176764"/>
              <a:gd name="connsiteY175" fmla="*/ 426206 h 478888"/>
              <a:gd name="connsiteX176" fmla="*/ 1175610 w 2176764"/>
              <a:gd name="connsiteY176" fmla="*/ 436545 h 478888"/>
              <a:gd name="connsiteX177" fmla="*/ 1179263 w 2176764"/>
              <a:gd name="connsiteY177" fmla="*/ 443170 h 478888"/>
              <a:gd name="connsiteX178" fmla="*/ 1185888 w 2176764"/>
              <a:gd name="connsiteY178" fmla="*/ 446761 h 478888"/>
              <a:gd name="connsiteX179" fmla="*/ 1195918 w 2176764"/>
              <a:gd name="connsiteY179" fmla="*/ 447875 h 478888"/>
              <a:gd name="connsiteX180" fmla="*/ 1206257 w 2176764"/>
              <a:gd name="connsiteY180" fmla="*/ 446761 h 478888"/>
              <a:gd name="connsiteX181" fmla="*/ 1212882 w 2176764"/>
              <a:gd name="connsiteY181" fmla="*/ 443170 h 478888"/>
              <a:gd name="connsiteX182" fmla="*/ 1216349 w 2176764"/>
              <a:gd name="connsiteY182" fmla="*/ 436545 h 478888"/>
              <a:gd name="connsiteX183" fmla="*/ 1217339 w 2176764"/>
              <a:gd name="connsiteY183" fmla="*/ 426206 h 478888"/>
              <a:gd name="connsiteX184" fmla="*/ 1217339 w 2176764"/>
              <a:gd name="connsiteY184" fmla="*/ 370484 h 478888"/>
              <a:gd name="connsiteX185" fmla="*/ 1228360 w 2176764"/>
              <a:gd name="connsiteY185" fmla="*/ 370484 h 478888"/>
              <a:gd name="connsiteX186" fmla="*/ 1228360 w 2176764"/>
              <a:gd name="connsiteY186" fmla="*/ 428682 h 478888"/>
              <a:gd name="connsiteX187" fmla="*/ 1220187 w 2176764"/>
              <a:gd name="connsiteY187" fmla="*/ 450785 h 478888"/>
              <a:gd name="connsiteX188" fmla="*/ 1195794 w 2176764"/>
              <a:gd name="connsiteY188" fmla="*/ 457657 h 478888"/>
              <a:gd name="connsiteX189" fmla="*/ 1171524 w 2176764"/>
              <a:gd name="connsiteY189" fmla="*/ 451033 h 478888"/>
              <a:gd name="connsiteX190" fmla="*/ 1163476 w 2176764"/>
              <a:gd name="connsiteY190" fmla="*/ 428682 h 478888"/>
              <a:gd name="connsiteX191" fmla="*/ 962698 w 2176764"/>
              <a:gd name="connsiteY191" fmla="*/ 370484 h 478888"/>
              <a:gd name="connsiteX192" fmla="*/ 975576 w 2176764"/>
              <a:gd name="connsiteY192" fmla="*/ 370484 h 478888"/>
              <a:gd name="connsiteX193" fmla="*/ 998731 w 2176764"/>
              <a:gd name="connsiteY193" fmla="*/ 409366 h 478888"/>
              <a:gd name="connsiteX194" fmla="*/ 999474 w 2176764"/>
              <a:gd name="connsiteY194" fmla="*/ 409366 h 478888"/>
              <a:gd name="connsiteX195" fmla="*/ 1022506 w 2176764"/>
              <a:gd name="connsiteY195" fmla="*/ 370484 h 478888"/>
              <a:gd name="connsiteX196" fmla="*/ 1034764 w 2176764"/>
              <a:gd name="connsiteY196" fmla="*/ 370484 h 478888"/>
              <a:gd name="connsiteX197" fmla="*/ 1004180 w 2176764"/>
              <a:gd name="connsiteY197" fmla="*/ 419395 h 478888"/>
              <a:gd name="connsiteX198" fmla="*/ 1004180 w 2176764"/>
              <a:gd name="connsiteY198" fmla="*/ 456419 h 478888"/>
              <a:gd name="connsiteX199" fmla="*/ 993035 w 2176764"/>
              <a:gd name="connsiteY199" fmla="*/ 456419 h 478888"/>
              <a:gd name="connsiteX200" fmla="*/ 993035 w 2176764"/>
              <a:gd name="connsiteY200" fmla="*/ 419519 h 478888"/>
              <a:gd name="connsiteX201" fmla="*/ 811422 w 2176764"/>
              <a:gd name="connsiteY201" fmla="*/ 370484 h 478888"/>
              <a:gd name="connsiteX202" fmla="*/ 836187 w 2176764"/>
              <a:gd name="connsiteY202" fmla="*/ 370484 h 478888"/>
              <a:gd name="connsiteX203" fmla="*/ 853089 w 2176764"/>
              <a:gd name="connsiteY203" fmla="*/ 372156 h 478888"/>
              <a:gd name="connsiteX204" fmla="*/ 866153 w 2176764"/>
              <a:gd name="connsiteY204" fmla="*/ 378533 h 478888"/>
              <a:gd name="connsiteX205" fmla="*/ 874635 w 2176764"/>
              <a:gd name="connsiteY205" fmla="*/ 391659 h 478888"/>
              <a:gd name="connsiteX206" fmla="*/ 877669 w 2176764"/>
              <a:gd name="connsiteY206" fmla="*/ 413452 h 478888"/>
              <a:gd name="connsiteX207" fmla="*/ 874635 w 2176764"/>
              <a:gd name="connsiteY207" fmla="*/ 434192 h 478888"/>
              <a:gd name="connsiteX208" fmla="*/ 866153 w 2176764"/>
              <a:gd name="connsiteY208" fmla="*/ 447380 h 478888"/>
              <a:gd name="connsiteX209" fmla="*/ 853089 w 2176764"/>
              <a:gd name="connsiteY209" fmla="*/ 454376 h 478888"/>
              <a:gd name="connsiteX210" fmla="*/ 836187 w 2176764"/>
              <a:gd name="connsiteY210" fmla="*/ 456419 h 478888"/>
              <a:gd name="connsiteX211" fmla="*/ 811422 w 2176764"/>
              <a:gd name="connsiteY211" fmla="*/ 456419 h 478888"/>
              <a:gd name="connsiteX212" fmla="*/ 716172 w 2176764"/>
              <a:gd name="connsiteY212" fmla="*/ 370484 h 478888"/>
              <a:gd name="connsiteX213" fmla="*/ 740937 w 2176764"/>
              <a:gd name="connsiteY213" fmla="*/ 370484 h 478888"/>
              <a:gd name="connsiteX214" fmla="*/ 757839 w 2176764"/>
              <a:gd name="connsiteY214" fmla="*/ 372156 h 478888"/>
              <a:gd name="connsiteX215" fmla="*/ 770903 w 2176764"/>
              <a:gd name="connsiteY215" fmla="*/ 378533 h 478888"/>
              <a:gd name="connsiteX216" fmla="*/ 779385 w 2176764"/>
              <a:gd name="connsiteY216" fmla="*/ 391659 h 478888"/>
              <a:gd name="connsiteX217" fmla="*/ 782419 w 2176764"/>
              <a:gd name="connsiteY217" fmla="*/ 413452 h 478888"/>
              <a:gd name="connsiteX218" fmla="*/ 779385 w 2176764"/>
              <a:gd name="connsiteY218" fmla="*/ 434192 h 478888"/>
              <a:gd name="connsiteX219" fmla="*/ 770903 w 2176764"/>
              <a:gd name="connsiteY219" fmla="*/ 447380 h 478888"/>
              <a:gd name="connsiteX220" fmla="*/ 757839 w 2176764"/>
              <a:gd name="connsiteY220" fmla="*/ 454376 h 478888"/>
              <a:gd name="connsiteX221" fmla="*/ 740937 w 2176764"/>
              <a:gd name="connsiteY221" fmla="*/ 456419 h 478888"/>
              <a:gd name="connsiteX222" fmla="*/ 716172 w 2176764"/>
              <a:gd name="connsiteY222" fmla="*/ 456419 h 478888"/>
              <a:gd name="connsiteX223" fmla="*/ 643458 w 2176764"/>
              <a:gd name="connsiteY223" fmla="*/ 370484 h 478888"/>
              <a:gd name="connsiteX224" fmla="*/ 658317 w 2176764"/>
              <a:gd name="connsiteY224" fmla="*/ 370484 h 478888"/>
              <a:gd name="connsiteX225" fmla="*/ 690759 w 2176764"/>
              <a:gd name="connsiteY225" fmla="*/ 456419 h 478888"/>
              <a:gd name="connsiteX226" fmla="*/ 678996 w 2176764"/>
              <a:gd name="connsiteY226" fmla="*/ 456419 h 478888"/>
              <a:gd name="connsiteX227" fmla="*/ 669709 w 2176764"/>
              <a:gd name="connsiteY227" fmla="*/ 430787 h 478888"/>
              <a:gd name="connsiteX228" fmla="*/ 631695 w 2176764"/>
              <a:gd name="connsiteY228" fmla="*/ 430787 h 478888"/>
              <a:gd name="connsiteX229" fmla="*/ 622284 w 2176764"/>
              <a:gd name="connsiteY229" fmla="*/ 456419 h 478888"/>
              <a:gd name="connsiteX230" fmla="*/ 610892 w 2176764"/>
              <a:gd name="connsiteY230" fmla="*/ 456419 h 478888"/>
              <a:gd name="connsiteX231" fmla="*/ 1722269 w 2176764"/>
              <a:gd name="connsiteY231" fmla="*/ 369246 h 478888"/>
              <a:gd name="connsiteX232" fmla="*/ 1738367 w 2176764"/>
              <a:gd name="connsiteY232" fmla="*/ 371289 h 478888"/>
              <a:gd name="connsiteX233" fmla="*/ 1749944 w 2176764"/>
              <a:gd name="connsiteY233" fmla="*/ 378409 h 478888"/>
              <a:gd name="connsiteX234" fmla="*/ 1756940 w 2176764"/>
              <a:gd name="connsiteY234" fmla="*/ 391968 h 478888"/>
              <a:gd name="connsiteX235" fmla="*/ 1759293 w 2176764"/>
              <a:gd name="connsiteY235" fmla="*/ 413452 h 478888"/>
              <a:gd name="connsiteX236" fmla="*/ 1756940 w 2176764"/>
              <a:gd name="connsiteY236" fmla="*/ 434997 h 478888"/>
              <a:gd name="connsiteX237" fmla="*/ 1749944 w 2176764"/>
              <a:gd name="connsiteY237" fmla="*/ 448556 h 478888"/>
              <a:gd name="connsiteX238" fmla="*/ 1738367 w 2176764"/>
              <a:gd name="connsiteY238" fmla="*/ 455614 h 478888"/>
              <a:gd name="connsiteX239" fmla="*/ 1722269 w 2176764"/>
              <a:gd name="connsiteY239" fmla="*/ 457657 h 478888"/>
              <a:gd name="connsiteX240" fmla="*/ 1706234 w 2176764"/>
              <a:gd name="connsiteY240" fmla="*/ 455614 h 478888"/>
              <a:gd name="connsiteX241" fmla="*/ 1694656 w 2176764"/>
              <a:gd name="connsiteY241" fmla="*/ 448556 h 478888"/>
              <a:gd name="connsiteX242" fmla="*/ 1687598 w 2176764"/>
              <a:gd name="connsiteY242" fmla="*/ 434997 h 478888"/>
              <a:gd name="connsiteX243" fmla="*/ 1685246 w 2176764"/>
              <a:gd name="connsiteY243" fmla="*/ 413452 h 478888"/>
              <a:gd name="connsiteX244" fmla="*/ 1687598 w 2176764"/>
              <a:gd name="connsiteY244" fmla="*/ 391968 h 478888"/>
              <a:gd name="connsiteX245" fmla="*/ 1694656 w 2176764"/>
              <a:gd name="connsiteY245" fmla="*/ 378409 h 478888"/>
              <a:gd name="connsiteX246" fmla="*/ 1706234 w 2176764"/>
              <a:gd name="connsiteY246" fmla="*/ 371289 h 478888"/>
              <a:gd name="connsiteX247" fmla="*/ 1722269 w 2176764"/>
              <a:gd name="connsiteY247" fmla="*/ 369246 h 478888"/>
              <a:gd name="connsiteX248" fmla="*/ 1631477 w 2176764"/>
              <a:gd name="connsiteY248" fmla="*/ 369246 h 478888"/>
              <a:gd name="connsiteX249" fmla="*/ 1637606 w 2176764"/>
              <a:gd name="connsiteY249" fmla="*/ 369494 h 478888"/>
              <a:gd name="connsiteX250" fmla="*/ 1643736 w 2176764"/>
              <a:gd name="connsiteY250" fmla="*/ 370175 h 478888"/>
              <a:gd name="connsiteX251" fmla="*/ 1649370 w 2176764"/>
              <a:gd name="connsiteY251" fmla="*/ 371227 h 478888"/>
              <a:gd name="connsiteX252" fmla="*/ 1653889 w 2176764"/>
              <a:gd name="connsiteY252" fmla="*/ 372590 h 478888"/>
              <a:gd name="connsiteX253" fmla="*/ 1653889 w 2176764"/>
              <a:gd name="connsiteY253" fmla="*/ 382496 h 478888"/>
              <a:gd name="connsiteX254" fmla="*/ 1644045 w 2176764"/>
              <a:gd name="connsiteY254" fmla="*/ 379895 h 478888"/>
              <a:gd name="connsiteX255" fmla="*/ 1631972 w 2176764"/>
              <a:gd name="connsiteY255" fmla="*/ 379028 h 478888"/>
              <a:gd name="connsiteX256" fmla="*/ 1619156 w 2176764"/>
              <a:gd name="connsiteY256" fmla="*/ 380514 h 478888"/>
              <a:gd name="connsiteX257" fmla="*/ 1609622 w 2176764"/>
              <a:gd name="connsiteY257" fmla="*/ 385839 h 478888"/>
              <a:gd name="connsiteX258" fmla="*/ 1603678 w 2176764"/>
              <a:gd name="connsiteY258" fmla="*/ 396364 h 478888"/>
              <a:gd name="connsiteX259" fmla="*/ 1601635 w 2176764"/>
              <a:gd name="connsiteY259" fmla="*/ 413452 h 478888"/>
              <a:gd name="connsiteX260" fmla="*/ 1603554 w 2176764"/>
              <a:gd name="connsiteY260" fmla="*/ 431221 h 478888"/>
              <a:gd name="connsiteX261" fmla="*/ 1609312 w 2176764"/>
              <a:gd name="connsiteY261" fmla="*/ 441684 h 478888"/>
              <a:gd name="connsiteX262" fmla="*/ 1618661 w 2176764"/>
              <a:gd name="connsiteY262" fmla="*/ 446699 h 478888"/>
              <a:gd name="connsiteX263" fmla="*/ 1631477 w 2176764"/>
              <a:gd name="connsiteY263" fmla="*/ 447999 h 478888"/>
              <a:gd name="connsiteX264" fmla="*/ 1638473 w 2176764"/>
              <a:gd name="connsiteY264" fmla="*/ 447627 h 478888"/>
              <a:gd name="connsiteX265" fmla="*/ 1645469 w 2176764"/>
              <a:gd name="connsiteY265" fmla="*/ 446389 h 478888"/>
              <a:gd name="connsiteX266" fmla="*/ 1645469 w 2176764"/>
              <a:gd name="connsiteY266" fmla="*/ 419767 h 478888"/>
              <a:gd name="connsiteX267" fmla="*/ 1628258 w 2176764"/>
              <a:gd name="connsiteY267" fmla="*/ 419767 h 478888"/>
              <a:gd name="connsiteX268" fmla="*/ 1628258 w 2176764"/>
              <a:gd name="connsiteY268" fmla="*/ 410356 h 478888"/>
              <a:gd name="connsiteX269" fmla="*/ 1656118 w 2176764"/>
              <a:gd name="connsiteY269" fmla="*/ 410356 h 478888"/>
              <a:gd name="connsiteX270" fmla="*/ 1656118 w 2176764"/>
              <a:gd name="connsiteY270" fmla="*/ 454066 h 478888"/>
              <a:gd name="connsiteX271" fmla="*/ 1644912 w 2176764"/>
              <a:gd name="connsiteY271" fmla="*/ 456605 h 478888"/>
              <a:gd name="connsiteX272" fmla="*/ 1630239 w 2176764"/>
              <a:gd name="connsiteY272" fmla="*/ 457657 h 478888"/>
              <a:gd name="connsiteX273" fmla="*/ 1613398 w 2176764"/>
              <a:gd name="connsiteY273" fmla="*/ 455800 h 478888"/>
              <a:gd name="connsiteX274" fmla="*/ 1600768 w 2176764"/>
              <a:gd name="connsiteY274" fmla="*/ 449051 h 478888"/>
              <a:gd name="connsiteX275" fmla="*/ 1592782 w 2176764"/>
              <a:gd name="connsiteY275" fmla="*/ 435555 h 478888"/>
              <a:gd name="connsiteX276" fmla="*/ 1589996 w 2176764"/>
              <a:gd name="connsiteY276" fmla="*/ 413452 h 478888"/>
              <a:gd name="connsiteX277" fmla="*/ 1592844 w 2176764"/>
              <a:gd name="connsiteY277" fmla="*/ 392587 h 478888"/>
              <a:gd name="connsiteX278" fmla="*/ 1601016 w 2176764"/>
              <a:gd name="connsiteY278" fmla="*/ 378905 h 478888"/>
              <a:gd name="connsiteX279" fmla="*/ 1614080 w 2176764"/>
              <a:gd name="connsiteY279" fmla="*/ 371475 h 478888"/>
              <a:gd name="connsiteX280" fmla="*/ 1631477 w 2176764"/>
              <a:gd name="connsiteY280" fmla="*/ 369246 h 478888"/>
              <a:gd name="connsiteX281" fmla="*/ 1522244 w 2176764"/>
              <a:gd name="connsiteY281" fmla="*/ 369246 h 478888"/>
              <a:gd name="connsiteX282" fmla="*/ 1538342 w 2176764"/>
              <a:gd name="connsiteY282" fmla="*/ 371289 h 478888"/>
              <a:gd name="connsiteX283" fmla="*/ 1549919 w 2176764"/>
              <a:gd name="connsiteY283" fmla="*/ 378409 h 478888"/>
              <a:gd name="connsiteX284" fmla="*/ 1556915 w 2176764"/>
              <a:gd name="connsiteY284" fmla="*/ 391968 h 478888"/>
              <a:gd name="connsiteX285" fmla="*/ 1559268 w 2176764"/>
              <a:gd name="connsiteY285" fmla="*/ 413452 h 478888"/>
              <a:gd name="connsiteX286" fmla="*/ 1556915 w 2176764"/>
              <a:gd name="connsiteY286" fmla="*/ 434997 h 478888"/>
              <a:gd name="connsiteX287" fmla="*/ 1549919 w 2176764"/>
              <a:gd name="connsiteY287" fmla="*/ 448556 h 478888"/>
              <a:gd name="connsiteX288" fmla="*/ 1538342 w 2176764"/>
              <a:gd name="connsiteY288" fmla="*/ 455614 h 478888"/>
              <a:gd name="connsiteX289" fmla="*/ 1522244 w 2176764"/>
              <a:gd name="connsiteY289" fmla="*/ 457657 h 478888"/>
              <a:gd name="connsiteX290" fmla="*/ 1506209 w 2176764"/>
              <a:gd name="connsiteY290" fmla="*/ 455614 h 478888"/>
              <a:gd name="connsiteX291" fmla="*/ 1494631 w 2176764"/>
              <a:gd name="connsiteY291" fmla="*/ 448556 h 478888"/>
              <a:gd name="connsiteX292" fmla="*/ 1487573 w 2176764"/>
              <a:gd name="connsiteY292" fmla="*/ 434997 h 478888"/>
              <a:gd name="connsiteX293" fmla="*/ 1485221 w 2176764"/>
              <a:gd name="connsiteY293" fmla="*/ 413452 h 478888"/>
              <a:gd name="connsiteX294" fmla="*/ 1487573 w 2176764"/>
              <a:gd name="connsiteY294" fmla="*/ 391968 h 478888"/>
              <a:gd name="connsiteX295" fmla="*/ 1494631 w 2176764"/>
              <a:gd name="connsiteY295" fmla="*/ 378409 h 478888"/>
              <a:gd name="connsiteX296" fmla="*/ 1506209 w 2176764"/>
              <a:gd name="connsiteY296" fmla="*/ 371289 h 478888"/>
              <a:gd name="connsiteX297" fmla="*/ 1522244 w 2176764"/>
              <a:gd name="connsiteY297" fmla="*/ 369246 h 478888"/>
              <a:gd name="connsiteX298" fmla="*/ 1093619 w 2176764"/>
              <a:gd name="connsiteY298" fmla="*/ 369246 h 478888"/>
              <a:gd name="connsiteX299" fmla="*/ 1109717 w 2176764"/>
              <a:gd name="connsiteY299" fmla="*/ 371289 h 478888"/>
              <a:gd name="connsiteX300" fmla="*/ 1121294 w 2176764"/>
              <a:gd name="connsiteY300" fmla="*/ 378409 h 478888"/>
              <a:gd name="connsiteX301" fmla="*/ 1128290 w 2176764"/>
              <a:gd name="connsiteY301" fmla="*/ 391968 h 478888"/>
              <a:gd name="connsiteX302" fmla="*/ 1130643 w 2176764"/>
              <a:gd name="connsiteY302" fmla="*/ 413452 h 478888"/>
              <a:gd name="connsiteX303" fmla="*/ 1128290 w 2176764"/>
              <a:gd name="connsiteY303" fmla="*/ 434997 h 478888"/>
              <a:gd name="connsiteX304" fmla="*/ 1121294 w 2176764"/>
              <a:gd name="connsiteY304" fmla="*/ 448556 h 478888"/>
              <a:gd name="connsiteX305" fmla="*/ 1109717 w 2176764"/>
              <a:gd name="connsiteY305" fmla="*/ 455614 h 478888"/>
              <a:gd name="connsiteX306" fmla="*/ 1093619 w 2176764"/>
              <a:gd name="connsiteY306" fmla="*/ 457657 h 478888"/>
              <a:gd name="connsiteX307" fmla="*/ 1077584 w 2176764"/>
              <a:gd name="connsiteY307" fmla="*/ 455614 h 478888"/>
              <a:gd name="connsiteX308" fmla="*/ 1066006 w 2176764"/>
              <a:gd name="connsiteY308" fmla="*/ 448556 h 478888"/>
              <a:gd name="connsiteX309" fmla="*/ 1058948 w 2176764"/>
              <a:gd name="connsiteY309" fmla="*/ 434997 h 478888"/>
              <a:gd name="connsiteX310" fmla="*/ 1056596 w 2176764"/>
              <a:gd name="connsiteY310" fmla="*/ 413452 h 478888"/>
              <a:gd name="connsiteX311" fmla="*/ 1058948 w 2176764"/>
              <a:gd name="connsiteY311" fmla="*/ 391968 h 478888"/>
              <a:gd name="connsiteX312" fmla="*/ 1066006 w 2176764"/>
              <a:gd name="connsiteY312" fmla="*/ 378409 h 478888"/>
              <a:gd name="connsiteX313" fmla="*/ 1077584 w 2176764"/>
              <a:gd name="connsiteY313" fmla="*/ 371289 h 478888"/>
              <a:gd name="connsiteX314" fmla="*/ 1093619 w 2176764"/>
              <a:gd name="connsiteY314" fmla="*/ 369246 h 478888"/>
              <a:gd name="connsiteX315" fmla="*/ 184597 w 2176764"/>
              <a:gd name="connsiteY315" fmla="*/ 178247 h 478888"/>
              <a:gd name="connsiteX316" fmla="*/ 184597 w 2176764"/>
              <a:gd name="connsiteY316" fmla="*/ 300640 h 478888"/>
              <a:gd name="connsiteX317" fmla="*/ 245794 w 2176764"/>
              <a:gd name="connsiteY317" fmla="*/ 300641 h 478888"/>
              <a:gd name="connsiteX318" fmla="*/ 306991 w 2176764"/>
              <a:gd name="connsiteY318" fmla="*/ 239444 h 478888"/>
              <a:gd name="connsiteX319" fmla="*/ 245794 w 2176764"/>
              <a:gd name="connsiteY319" fmla="*/ 178247 h 478888"/>
              <a:gd name="connsiteX320" fmla="*/ 239444 w 2176764"/>
              <a:gd name="connsiteY320" fmla="*/ 83694 h 478888"/>
              <a:gd name="connsiteX321" fmla="*/ 284145 w 2176764"/>
              <a:gd name="connsiteY321" fmla="*/ 131523 h 478888"/>
              <a:gd name="connsiteX322" fmla="*/ 349575 w 2176764"/>
              <a:gd name="connsiteY322" fmla="*/ 129312 h 478888"/>
              <a:gd name="connsiteX323" fmla="*/ 347364 w 2176764"/>
              <a:gd name="connsiteY323" fmla="*/ 194742 h 478888"/>
              <a:gd name="connsiteX324" fmla="*/ 395193 w 2176764"/>
              <a:gd name="connsiteY324" fmla="*/ 239444 h 478888"/>
              <a:gd name="connsiteX325" fmla="*/ 347364 w 2176764"/>
              <a:gd name="connsiteY325" fmla="*/ 284145 h 478888"/>
              <a:gd name="connsiteX326" fmla="*/ 349575 w 2176764"/>
              <a:gd name="connsiteY326" fmla="*/ 349575 h 478888"/>
              <a:gd name="connsiteX327" fmla="*/ 284145 w 2176764"/>
              <a:gd name="connsiteY327" fmla="*/ 347364 h 478888"/>
              <a:gd name="connsiteX328" fmla="*/ 239444 w 2176764"/>
              <a:gd name="connsiteY328" fmla="*/ 395193 h 478888"/>
              <a:gd name="connsiteX329" fmla="*/ 194742 w 2176764"/>
              <a:gd name="connsiteY329" fmla="*/ 347364 h 478888"/>
              <a:gd name="connsiteX330" fmla="*/ 129312 w 2176764"/>
              <a:gd name="connsiteY330" fmla="*/ 349575 h 478888"/>
              <a:gd name="connsiteX331" fmla="*/ 131523 w 2176764"/>
              <a:gd name="connsiteY331" fmla="*/ 284145 h 478888"/>
              <a:gd name="connsiteX332" fmla="*/ 83694 w 2176764"/>
              <a:gd name="connsiteY332" fmla="*/ 239444 h 478888"/>
              <a:gd name="connsiteX333" fmla="*/ 131523 w 2176764"/>
              <a:gd name="connsiteY333" fmla="*/ 194742 h 478888"/>
              <a:gd name="connsiteX334" fmla="*/ 129312 w 2176764"/>
              <a:gd name="connsiteY334" fmla="*/ 129312 h 478888"/>
              <a:gd name="connsiteX335" fmla="*/ 194742 w 2176764"/>
              <a:gd name="connsiteY335" fmla="*/ 131523 h 478888"/>
              <a:gd name="connsiteX336" fmla="*/ 2066246 w 2176764"/>
              <a:gd name="connsiteY336" fmla="*/ 48339 h 478888"/>
              <a:gd name="connsiteX337" fmla="*/ 2039728 w 2176764"/>
              <a:gd name="connsiteY337" fmla="*/ 52606 h 478888"/>
              <a:gd name="connsiteX338" fmla="*/ 2023574 w 2176764"/>
              <a:gd name="connsiteY338" fmla="*/ 66018 h 478888"/>
              <a:gd name="connsiteX339" fmla="*/ 2015649 w 2176764"/>
              <a:gd name="connsiteY339" fmla="*/ 89640 h 478888"/>
              <a:gd name="connsiteX340" fmla="*/ 2013515 w 2176764"/>
              <a:gd name="connsiteY340" fmla="*/ 124234 h 478888"/>
              <a:gd name="connsiteX341" fmla="*/ 2015649 w 2176764"/>
              <a:gd name="connsiteY341" fmla="*/ 159286 h 478888"/>
              <a:gd name="connsiteX342" fmla="*/ 2023574 w 2176764"/>
              <a:gd name="connsiteY342" fmla="*/ 182451 h 478888"/>
              <a:gd name="connsiteX343" fmla="*/ 2039728 w 2176764"/>
              <a:gd name="connsiteY343" fmla="*/ 195405 h 478888"/>
              <a:gd name="connsiteX344" fmla="*/ 2066246 w 2176764"/>
              <a:gd name="connsiteY344" fmla="*/ 199520 h 478888"/>
              <a:gd name="connsiteX345" fmla="*/ 2092611 w 2176764"/>
              <a:gd name="connsiteY345" fmla="*/ 195405 h 478888"/>
              <a:gd name="connsiteX346" fmla="*/ 2108613 w 2176764"/>
              <a:gd name="connsiteY346" fmla="*/ 182451 h 478888"/>
              <a:gd name="connsiteX347" fmla="*/ 2116538 w 2176764"/>
              <a:gd name="connsiteY347" fmla="*/ 159286 h 478888"/>
              <a:gd name="connsiteX348" fmla="*/ 2118671 w 2176764"/>
              <a:gd name="connsiteY348" fmla="*/ 124234 h 478888"/>
              <a:gd name="connsiteX349" fmla="*/ 2116538 w 2176764"/>
              <a:gd name="connsiteY349" fmla="*/ 89640 h 478888"/>
              <a:gd name="connsiteX350" fmla="*/ 2108613 w 2176764"/>
              <a:gd name="connsiteY350" fmla="*/ 66018 h 478888"/>
              <a:gd name="connsiteX351" fmla="*/ 2092611 w 2176764"/>
              <a:gd name="connsiteY351" fmla="*/ 52606 h 478888"/>
              <a:gd name="connsiteX352" fmla="*/ 2066246 w 2176764"/>
              <a:gd name="connsiteY352" fmla="*/ 48339 h 478888"/>
              <a:gd name="connsiteX353" fmla="*/ 1561421 w 2176764"/>
              <a:gd name="connsiteY353" fmla="*/ 48339 h 478888"/>
              <a:gd name="connsiteX354" fmla="*/ 1534903 w 2176764"/>
              <a:gd name="connsiteY354" fmla="*/ 52606 h 478888"/>
              <a:gd name="connsiteX355" fmla="*/ 1518749 w 2176764"/>
              <a:gd name="connsiteY355" fmla="*/ 66018 h 478888"/>
              <a:gd name="connsiteX356" fmla="*/ 1510824 w 2176764"/>
              <a:gd name="connsiteY356" fmla="*/ 89640 h 478888"/>
              <a:gd name="connsiteX357" fmla="*/ 1508690 w 2176764"/>
              <a:gd name="connsiteY357" fmla="*/ 124234 h 478888"/>
              <a:gd name="connsiteX358" fmla="*/ 1510824 w 2176764"/>
              <a:gd name="connsiteY358" fmla="*/ 159286 h 478888"/>
              <a:gd name="connsiteX359" fmla="*/ 1518749 w 2176764"/>
              <a:gd name="connsiteY359" fmla="*/ 182451 h 478888"/>
              <a:gd name="connsiteX360" fmla="*/ 1534903 w 2176764"/>
              <a:gd name="connsiteY360" fmla="*/ 195405 h 478888"/>
              <a:gd name="connsiteX361" fmla="*/ 1561421 w 2176764"/>
              <a:gd name="connsiteY361" fmla="*/ 199520 h 478888"/>
              <a:gd name="connsiteX362" fmla="*/ 1587786 w 2176764"/>
              <a:gd name="connsiteY362" fmla="*/ 195405 h 478888"/>
              <a:gd name="connsiteX363" fmla="*/ 1603788 w 2176764"/>
              <a:gd name="connsiteY363" fmla="*/ 182451 h 478888"/>
              <a:gd name="connsiteX364" fmla="*/ 1611713 w 2176764"/>
              <a:gd name="connsiteY364" fmla="*/ 159286 h 478888"/>
              <a:gd name="connsiteX365" fmla="*/ 1613846 w 2176764"/>
              <a:gd name="connsiteY365" fmla="*/ 124234 h 478888"/>
              <a:gd name="connsiteX366" fmla="*/ 1611713 w 2176764"/>
              <a:gd name="connsiteY366" fmla="*/ 89640 h 478888"/>
              <a:gd name="connsiteX367" fmla="*/ 1603788 w 2176764"/>
              <a:gd name="connsiteY367" fmla="*/ 66018 h 478888"/>
              <a:gd name="connsiteX368" fmla="*/ 1587786 w 2176764"/>
              <a:gd name="connsiteY368" fmla="*/ 52606 h 478888"/>
              <a:gd name="connsiteX369" fmla="*/ 1561421 w 2176764"/>
              <a:gd name="connsiteY369" fmla="*/ 48339 h 478888"/>
              <a:gd name="connsiteX370" fmla="*/ 239443 w 2176764"/>
              <a:gd name="connsiteY370" fmla="*/ 26641 h 478888"/>
              <a:gd name="connsiteX371" fmla="*/ 26640 w 2176764"/>
              <a:gd name="connsiteY371" fmla="*/ 239444 h 478888"/>
              <a:gd name="connsiteX372" fmla="*/ 239443 w 2176764"/>
              <a:gd name="connsiteY372" fmla="*/ 452247 h 478888"/>
              <a:gd name="connsiteX373" fmla="*/ 452246 w 2176764"/>
              <a:gd name="connsiteY373" fmla="*/ 239444 h 478888"/>
              <a:gd name="connsiteX374" fmla="*/ 239443 w 2176764"/>
              <a:gd name="connsiteY374" fmla="*/ 26641 h 478888"/>
              <a:gd name="connsiteX375" fmla="*/ 1282224 w 2176764"/>
              <a:gd name="connsiteY375" fmla="*/ 18469 h 478888"/>
              <a:gd name="connsiteX376" fmla="*/ 1322153 w 2176764"/>
              <a:gd name="connsiteY376" fmla="*/ 18469 h 478888"/>
              <a:gd name="connsiteX377" fmla="*/ 1322153 w 2176764"/>
              <a:gd name="connsiteY377" fmla="*/ 194948 h 478888"/>
              <a:gd name="connsiteX378" fmla="*/ 1409021 w 2176764"/>
              <a:gd name="connsiteY378" fmla="*/ 194948 h 478888"/>
              <a:gd name="connsiteX379" fmla="*/ 1409021 w 2176764"/>
              <a:gd name="connsiteY379" fmla="*/ 230000 h 478888"/>
              <a:gd name="connsiteX380" fmla="*/ 1282224 w 2176764"/>
              <a:gd name="connsiteY380" fmla="*/ 230000 h 478888"/>
              <a:gd name="connsiteX381" fmla="*/ 1082199 w 2176764"/>
              <a:gd name="connsiteY381" fmla="*/ 18469 h 478888"/>
              <a:gd name="connsiteX382" fmla="*/ 1207472 w 2176764"/>
              <a:gd name="connsiteY382" fmla="*/ 18469 h 478888"/>
              <a:gd name="connsiteX383" fmla="*/ 1207472 w 2176764"/>
              <a:gd name="connsiteY383" fmla="*/ 53216 h 478888"/>
              <a:gd name="connsiteX384" fmla="*/ 1122128 w 2176764"/>
              <a:gd name="connsiteY384" fmla="*/ 53216 h 478888"/>
              <a:gd name="connsiteX385" fmla="*/ 1122128 w 2176764"/>
              <a:gd name="connsiteY385" fmla="*/ 104422 h 478888"/>
              <a:gd name="connsiteX386" fmla="*/ 1201376 w 2176764"/>
              <a:gd name="connsiteY386" fmla="*/ 104422 h 478888"/>
              <a:gd name="connsiteX387" fmla="*/ 1201376 w 2176764"/>
              <a:gd name="connsiteY387" fmla="*/ 137646 h 478888"/>
              <a:gd name="connsiteX388" fmla="*/ 1122128 w 2176764"/>
              <a:gd name="connsiteY388" fmla="*/ 137646 h 478888"/>
              <a:gd name="connsiteX389" fmla="*/ 1122128 w 2176764"/>
              <a:gd name="connsiteY389" fmla="*/ 194948 h 478888"/>
              <a:gd name="connsiteX390" fmla="*/ 1212958 w 2176764"/>
              <a:gd name="connsiteY390" fmla="*/ 194948 h 478888"/>
              <a:gd name="connsiteX391" fmla="*/ 1212958 w 2176764"/>
              <a:gd name="connsiteY391" fmla="*/ 230000 h 478888"/>
              <a:gd name="connsiteX392" fmla="*/ 1082199 w 2176764"/>
              <a:gd name="connsiteY392" fmla="*/ 230000 h 478888"/>
              <a:gd name="connsiteX393" fmla="*/ 825024 w 2176764"/>
              <a:gd name="connsiteY393" fmla="*/ 18469 h 478888"/>
              <a:gd name="connsiteX394" fmla="*/ 864953 w 2176764"/>
              <a:gd name="connsiteY394" fmla="*/ 18469 h 478888"/>
              <a:gd name="connsiteX395" fmla="*/ 864953 w 2176764"/>
              <a:gd name="connsiteY395" fmla="*/ 100155 h 478888"/>
              <a:gd name="connsiteX396" fmla="*/ 955478 w 2176764"/>
              <a:gd name="connsiteY396" fmla="*/ 100155 h 478888"/>
              <a:gd name="connsiteX397" fmla="*/ 955478 w 2176764"/>
              <a:gd name="connsiteY397" fmla="*/ 18469 h 478888"/>
              <a:gd name="connsiteX398" fmla="*/ 995407 w 2176764"/>
              <a:gd name="connsiteY398" fmla="*/ 18469 h 478888"/>
              <a:gd name="connsiteX399" fmla="*/ 995407 w 2176764"/>
              <a:gd name="connsiteY399" fmla="*/ 230000 h 478888"/>
              <a:gd name="connsiteX400" fmla="*/ 955478 w 2176764"/>
              <a:gd name="connsiteY400" fmla="*/ 230000 h 478888"/>
              <a:gd name="connsiteX401" fmla="*/ 955478 w 2176764"/>
              <a:gd name="connsiteY401" fmla="*/ 133378 h 478888"/>
              <a:gd name="connsiteX402" fmla="*/ 864953 w 2176764"/>
              <a:gd name="connsiteY402" fmla="*/ 133378 h 478888"/>
              <a:gd name="connsiteX403" fmla="*/ 864953 w 2176764"/>
              <a:gd name="connsiteY403" fmla="*/ 230000 h 478888"/>
              <a:gd name="connsiteX404" fmla="*/ 825024 w 2176764"/>
              <a:gd name="connsiteY404" fmla="*/ 230000 h 478888"/>
              <a:gd name="connsiteX405" fmla="*/ 615017 w 2176764"/>
              <a:gd name="connsiteY405" fmla="*/ 18469 h 478888"/>
              <a:gd name="connsiteX406" fmla="*/ 769855 w 2176764"/>
              <a:gd name="connsiteY406" fmla="*/ 18469 h 478888"/>
              <a:gd name="connsiteX407" fmla="*/ 769855 w 2176764"/>
              <a:gd name="connsiteY407" fmla="*/ 53521 h 478888"/>
              <a:gd name="connsiteX408" fmla="*/ 712248 w 2176764"/>
              <a:gd name="connsiteY408" fmla="*/ 53521 h 478888"/>
              <a:gd name="connsiteX409" fmla="*/ 712248 w 2176764"/>
              <a:gd name="connsiteY409" fmla="*/ 230000 h 478888"/>
              <a:gd name="connsiteX410" fmla="*/ 672319 w 2176764"/>
              <a:gd name="connsiteY410" fmla="*/ 230000 h 478888"/>
              <a:gd name="connsiteX411" fmla="*/ 672319 w 2176764"/>
              <a:gd name="connsiteY411" fmla="*/ 53521 h 478888"/>
              <a:gd name="connsiteX412" fmla="*/ 615017 w 2176764"/>
              <a:gd name="connsiteY412" fmla="*/ 53521 h 478888"/>
              <a:gd name="connsiteX413" fmla="*/ 2066246 w 2176764"/>
              <a:gd name="connsiteY413" fmla="*/ 15421 h 478888"/>
              <a:gd name="connsiteX414" fmla="*/ 2106632 w 2176764"/>
              <a:gd name="connsiteY414" fmla="*/ 20450 h 478888"/>
              <a:gd name="connsiteX415" fmla="*/ 2136197 w 2176764"/>
              <a:gd name="connsiteY415" fmla="*/ 37824 h 478888"/>
              <a:gd name="connsiteX416" fmla="*/ 2154333 w 2176764"/>
              <a:gd name="connsiteY416" fmla="*/ 71199 h 478888"/>
              <a:gd name="connsiteX417" fmla="*/ 2160429 w 2176764"/>
              <a:gd name="connsiteY417" fmla="*/ 124234 h 478888"/>
              <a:gd name="connsiteX418" fmla="*/ 2154333 w 2176764"/>
              <a:gd name="connsiteY418" fmla="*/ 177574 h 478888"/>
              <a:gd name="connsiteX419" fmla="*/ 2136197 w 2176764"/>
              <a:gd name="connsiteY419" fmla="*/ 210950 h 478888"/>
              <a:gd name="connsiteX420" fmla="*/ 2106632 w 2176764"/>
              <a:gd name="connsiteY420" fmla="*/ 228171 h 478888"/>
              <a:gd name="connsiteX421" fmla="*/ 2066246 w 2176764"/>
              <a:gd name="connsiteY421" fmla="*/ 233048 h 478888"/>
              <a:gd name="connsiteX422" fmla="*/ 2025707 w 2176764"/>
              <a:gd name="connsiteY422" fmla="*/ 228171 h 478888"/>
              <a:gd name="connsiteX423" fmla="*/ 1996142 w 2176764"/>
              <a:gd name="connsiteY423" fmla="*/ 210950 h 478888"/>
              <a:gd name="connsiteX424" fmla="*/ 1978006 w 2176764"/>
              <a:gd name="connsiteY424" fmla="*/ 177574 h 478888"/>
              <a:gd name="connsiteX425" fmla="*/ 1971758 w 2176764"/>
              <a:gd name="connsiteY425" fmla="*/ 124234 h 478888"/>
              <a:gd name="connsiteX426" fmla="*/ 1978006 w 2176764"/>
              <a:gd name="connsiteY426" fmla="*/ 71199 h 478888"/>
              <a:gd name="connsiteX427" fmla="*/ 1996142 w 2176764"/>
              <a:gd name="connsiteY427" fmla="*/ 37824 h 478888"/>
              <a:gd name="connsiteX428" fmla="*/ 2025707 w 2176764"/>
              <a:gd name="connsiteY428" fmla="*/ 20450 h 478888"/>
              <a:gd name="connsiteX429" fmla="*/ 2066246 w 2176764"/>
              <a:gd name="connsiteY429" fmla="*/ 15421 h 478888"/>
              <a:gd name="connsiteX430" fmla="*/ 1838179 w 2176764"/>
              <a:gd name="connsiteY430" fmla="*/ 15421 h 478888"/>
              <a:gd name="connsiteX431" fmla="*/ 1853419 w 2176764"/>
              <a:gd name="connsiteY431" fmla="*/ 16030 h 478888"/>
              <a:gd name="connsiteX432" fmla="*/ 1868964 w 2176764"/>
              <a:gd name="connsiteY432" fmla="*/ 17554 h 478888"/>
              <a:gd name="connsiteX433" fmla="*/ 1883137 w 2176764"/>
              <a:gd name="connsiteY433" fmla="*/ 19840 h 478888"/>
              <a:gd name="connsiteX434" fmla="*/ 1894262 w 2176764"/>
              <a:gd name="connsiteY434" fmla="*/ 23041 h 478888"/>
              <a:gd name="connsiteX435" fmla="*/ 1894262 w 2176764"/>
              <a:gd name="connsiteY435" fmla="*/ 58398 h 478888"/>
              <a:gd name="connsiteX436" fmla="*/ 1869116 w 2176764"/>
              <a:gd name="connsiteY436" fmla="*/ 51997 h 478888"/>
              <a:gd name="connsiteX437" fmla="*/ 1840922 w 2176764"/>
              <a:gd name="connsiteY437" fmla="*/ 49863 h 478888"/>
              <a:gd name="connsiteX438" fmla="*/ 1812728 w 2176764"/>
              <a:gd name="connsiteY438" fmla="*/ 53216 h 478888"/>
              <a:gd name="connsiteX439" fmla="*/ 1792611 w 2176764"/>
              <a:gd name="connsiteY439" fmla="*/ 65103 h 478888"/>
              <a:gd name="connsiteX440" fmla="*/ 1780572 w 2176764"/>
              <a:gd name="connsiteY440" fmla="*/ 87963 h 478888"/>
              <a:gd name="connsiteX441" fmla="*/ 1776609 w 2176764"/>
              <a:gd name="connsiteY441" fmla="*/ 124234 h 478888"/>
              <a:gd name="connsiteX442" fmla="*/ 1780267 w 2176764"/>
              <a:gd name="connsiteY442" fmla="*/ 162030 h 478888"/>
              <a:gd name="connsiteX443" fmla="*/ 1791545 w 2176764"/>
              <a:gd name="connsiteY443" fmla="*/ 184890 h 478888"/>
              <a:gd name="connsiteX444" fmla="*/ 1810899 w 2176764"/>
              <a:gd name="connsiteY444" fmla="*/ 196167 h 478888"/>
              <a:gd name="connsiteX445" fmla="*/ 1839093 w 2176764"/>
              <a:gd name="connsiteY445" fmla="*/ 199215 h 478888"/>
              <a:gd name="connsiteX446" fmla="*/ 1852962 w 2176764"/>
              <a:gd name="connsiteY446" fmla="*/ 198758 h 478888"/>
              <a:gd name="connsiteX447" fmla="*/ 1865611 w 2176764"/>
              <a:gd name="connsiteY447" fmla="*/ 196777 h 478888"/>
              <a:gd name="connsiteX448" fmla="*/ 1865611 w 2176764"/>
              <a:gd name="connsiteY448" fmla="*/ 144351 h 478888"/>
              <a:gd name="connsiteX449" fmla="*/ 1827511 w 2176764"/>
              <a:gd name="connsiteY449" fmla="*/ 144351 h 478888"/>
              <a:gd name="connsiteX450" fmla="*/ 1827511 w 2176764"/>
              <a:gd name="connsiteY450" fmla="*/ 110823 h 478888"/>
              <a:gd name="connsiteX451" fmla="*/ 1903101 w 2176764"/>
              <a:gd name="connsiteY451" fmla="*/ 110823 h 478888"/>
              <a:gd name="connsiteX452" fmla="*/ 1903101 w 2176764"/>
              <a:gd name="connsiteY452" fmla="*/ 223904 h 478888"/>
              <a:gd name="connsiteX453" fmla="*/ 1873536 w 2176764"/>
              <a:gd name="connsiteY453" fmla="*/ 230305 h 478888"/>
              <a:gd name="connsiteX454" fmla="*/ 1836045 w 2176764"/>
              <a:gd name="connsiteY454" fmla="*/ 233048 h 478888"/>
              <a:gd name="connsiteX455" fmla="*/ 1793069 w 2176764"/>
              <a:gd name="connsiteY455" fmla="*/ 228476 h 478888"/>
              <a:gd name="connsiteX456" fmla="*/ 1760912 w 2176764"/>
              <a:gd name="connsiteY456" fmla="*/ 211864 h 478888"/>
              <a:gd name="connsiteX457" fmla="*/ 1740643 w 2176764"/>
              <a:gd name="connsiteY457" fmla="*/ 178641 h 478888"/>
              <a:gd name="connsiteX458" fmla="*/ 1733633 w 2176764"/>
              <a:gd name="connsiteY458" fmla="*/ 124234 h 478888"/>
              <a:gd name="connsiteX459" fmla="*/ 1740795 w 2176764"/>
              <a:gd name="connsiteY459" fmla="*/ 72876 h 478888"/>
              <a:gd name="connsiteX460" fmla="*/ 1761522 w 2176764"/>
              <a:gd name="connsiteY460" fmla="*/ 39195 h 478888"/>
              <a:gd name="connsiteX461" fmla="*/ 1794440 w 2176764"/>
              <a:gd name="connsiteY461" fmla="*/ 20907 h 478888"/>
              <a:gd name="connsiteX462" fmla="*/ 1838179 w 2176764"/>
              <a:gd name="connsiteY462" fmla="*/ 15421 h 478888"/>
              <a:gd name="connsiteX463" fmla="*/ 1561421 w 2176764"/>
              <a:gd name="connsiteY463" fmla="*/ 15421 h 478888"/>
              <a:gd name="connsiteX464" fmla="*/ 1601807 w 2176764"/>
              <a:gd name="connsiteY464" fmla="*/ 20450 h 478888"/>
              <a:gd name="connsiteX465" fmla="*/ 1631372 w 2176764"/>
              <a:gd name="connsiteY465" fmla="*/ 37824 h 478888"/>
              <a:gd name="connsiteX466" fmla="*/ 1649508 w 2176764"/>
              <a:gd name="connsiteY466" fmla="*/ 71199 h 478888"/>
              <a:gd name="connsiteX467" fmla="*/ 1655604 w 2176764"/>
              <a:gd name="connsiteY467" fmla="*/ 124234 h 478888"/>
              <a:gd name="connsiteX468" fmla="*/ 1649508 w 2176764"/>
              <a:gd name="connsiteY468" fmla="*/ 177574 h 478888"/>
              <a:gd name="connsiteX469" fmla="*/ 1631372 w 2176764"/>
              <a:gd name="connsiteY469" fmla="*/ 210950 h 478888"/>
              <a:gd name="connsiteX470" fmla="*/ 1601807 w 2176764"/>
              <a:gd name="connsiteY470" fmla="*/ 228171 h 478888"/>
              <a:gd name="connsiteX471" fmla="*/ 1561421 w 2176764"/>
              <a:gd name="connsiteY471" fmla="*/ 233048 h 478888"/>
              <a:gd name="connsiteX472" fmla="*/ 1520882 w 2176764"/>
              <a:gd name="connsiteY472" fmla="*/ 228171 h 478888"/>
              <a:gd name="connsiteX473" fmla="*/ 1491317 w 2176764"/>
              <a:gd name="connsiteY473" fmla="*/ 210950 h 478888"/>
              <a:gd name="connsiteX474" fmla="*/ 1473181 w 2176764"/>
              <a:gd name="connsiteY474" fmla="*/ 177574 h 478888"/>
              <a:gd name="connsiteX475" fmla="*/ 1466933 w 2176764"/>
              <a:gd name="connsiteY475" fmla="*/ 124234 h 478888"/>
              <a:gd name="connsiteX476" fmla="*/ 1473181 w 2176764"/>
              <a:gd name="connsiteY476" fmla="*/ 71199 h 478888"/>
              <a:gd name="connsiteX477" fmla="*/ 1491317 w 2176764"/>
              <a:gd name="connsiteY477" fmla="*/ 37824 h 478888"/>
              <a:gd name="connsiteX478" fmla="*/ 1520882 w 2176764"/>
              <a:gd name="connsiteY478" fmla="*/ 20450 h 478888"/>
              <a:gd name="connsiteX479" fmla="*/ 1561421 w 2176764"/>
              <a:gd name="connsiteY479" fmla="*/ 15421 h 478888"/>
              <a:gd name="connsiteX480" fmla="*/ 239444 w 2176764"/>
              <a:gd name="connsiteY480" fmla="*/ 0 h 478888"/>
              <a:gd name="connsiteX481" fmla="*/ 478888 w 2176764"/>
              <a:gd name="connsiteY481" fmla="*/ 239444 h 478888"/>
              <a:gd name="connsiteX482" fmla="*/ 239444 w 2176764"/>
              <a:gd name="connsiteY482" fmla="*/ 478888 h 478888"/>
              <a:gd name="connsiteX483" fmla="*/ 0 w 2176764"/>
              <a:gd name="connsiteY483" fmla="*/ 239444 h 478888"/>
              <a:gd name="connsiteX484" fmla="*/ 239444 w 2176764"/>
              <a:gd name="connsiteY484" fmla="*/ 0 h 478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Lst>
            <a:rect l="l" t="t" r="r" b="b"/>
            <a:pathLst>
              <a:path w="2176764" h="478888">
                <a:moveTo>
                  <a:pt x="650145" y="380886"/>
                </a:moveTo>
                <a:lnTo>
                  <a:pt x="635410" y="420881"/>
                </a:lnTo>
                <a:lnTo>
                  <a:pt x="666118" y="420881"/>
                </a:lnTo>
                <a:lnTo>
                  <a:pt x="651631" y="380886"/>
                </a:lnTo>
                <a:close/>
                <a:moveTo>
                  <a:pt x="2041766" y="380143"/>
                </a:moveTo>
                <a:lnTo>
                  <a:pt x="2041766" y="412585"/>
                </a:lnTo>
                <a:lnTo>
                  <a:pt x="2051425" y="412585"/>
                </a:lnTo>
                <a:cubicBezTo>
                  <a:pt x="2055387" y="412585"/>
                  <a:pt x="2058792" y="412399"/>
                  <a:pt x="2061640" y="412028"/>
                </a:cubicBezTo>
                <a:cubicBezTo>
                  <a:pt x="2064488" y="411656"/>
                  <a:pt x="2066820" y="410893"/>
                  <a:pt x="2068636" y="409737"/>
                </a:cubicBezTo>
                <a:cubicBezTo>
                  <a:pt x="2070452" y="408581"/>
                  <a:pt x="2071794" y="406889"/>
                  <a:pt x="2072661" y="404660"/>
                </a:cubicBezTo>
                <a:cubicBezTo>
                  <a:pt x="2073528" y="402431"/>
                  <a:pt x="2073961" y="399501"/>
                  <a:pt x="2073961" y="395869"/>
                </a:cubicBezTo>
                <a:cubicBezTo>
                  <a:pt x="2073961" y="392649"/>
                  <a:pt x="2073528" y="390008"/>
                  <a:pt x="2072661" y="387944"/>
                </a:cubicBezTo>
                <a:cubicBezTo>
                  <a:pt x="2071794" y="385880"/>
                  <a:pt x="2070452" y="384270"/>
                  <a:pt x="2068636" y="383115"/>
                </a:cubicBezTo>
                <a:cubicBezTo>
                  <a:pt x="2066820" y="381959"/>
                  <a:pt x="2064488" y="381175"/>
                  <a:pt x="2061640" y="380762"/>
                </a:cubicBezTo>
                <a:cubicBezTo>
                  <a:pt x="2058792" y="380349"/>
                  <a:pt x="2055387" y="380143"/>
                  <a:pt x="2051425" y="380143"/>
                </a:cubicBezTo>
                <a:close/>
                <a:moveTo>
                  <a:pt x="1270241" y="380143"/>
                </a:moveTo>
                <a:lnTo>
                  <a:pt x="1270241" y="412585"/>
                </a:lnTo>
                <a:lnTo>
                  <a:pt x="1279900" y="412585"/>
                </a:lnTo>
                <a:cubicBezTo>
                  <a:pt x="1283862" y="412585"/>
                  <a:pt x="1287267" y="412399"/>
                  <a:pt x="1290115" y="412028"/>
                </a:cubicBezTo>
                <a:cubicBezTo>
                  <a:pt x="1292963" y="411656"/>
                  <a:pt x="1295295" y="410893"/>
                  <a:pt x="1297111" y="409737"/>
                </a:cubicBezTo>
                <a:cubicBezTo>
                  <a:pt x="1298928" y="408581"/>
                  <a:pt x="1300269" y="406889"/>
                  <a:pt x="1301136" y="404660"/>
                </a:cubicBezTo>
                <a:cubicBezTo>
                  <a:pt x="1302002" y="402431"/>
                  <a:pt x="1302436" y="399501"/>
                  <a:pt x="1302436" y="395869"/>
                </a:cubicBezTo>
                <a:cubicBezTo>
                  <a:pt x="1302436" y="392649"/>
                  <a:pt x="1302002" y="390008"/>
                  <a:pt x="1301136" y="387944"/>
                </a:cubicBezTo>
                <a:cubicBezTo>
                  <a:pt x="1300269" y="385880"/>
                  <a:pt x="1298928" y="384270"/>
                  <a:pt x="1297111" y="383115"/>
                </a:cubicBezTo>
                <a:cubicBezTo>
                  <a:pt x="1295295" y="381959"/>
                  <a:pt x="1292963" y="381175"/>
                  <a:pt x="1290115" y="380762"/>
                </a:cubicBezTo>
                <a:cubicBezTo>
                  <a:pt x="1287267" y="380349"/>
                  <a:pt x="1283862" y="380143"/>
                  <a:pt x="1279900" y="380143"/>
                </a:cubicBezTo>
                <a:close/>
                <a:moveTo>
                  <a:pt x="822566" y="380143"/>
                </a:moveTo>
                <a:lnTo>
                  <a:pt x="822566" y="446637"/>
                </a:lnTo>
                <a:lnTo>
                  <a:pt x="835939" y="446637"/>
                </a:lnTo>
                <a:cubicBezTo>
                  <a:pt x="840397" y="446637"/>
                  <a:pt x="844483" y="446121"/>
                  <a:pt x="848198" y="445089"/>
                </a:cubicBezTo>
                <a:cubicBezTo>
                  <a:pt x="851913" y="444057"/>
                  <a:pt x="855112" y="442282"/>
                  <a:pt x="857795" y="439765"/>
                </a:cubicBezTo>
                <a:cubicBezTo>
                  <a:pt x="860477" y="437247"/>
                  <a:pt x="862541" y="433842"/>
                  <a:pt x="863986" y="429549"/>
                </a:cubicBezTo>
                <a:cubicBezTo>
                  <a:pt x="865430" y="425256"/>
                  <a:pt x="866153" y="419891"/>
                  <a:pt x="866153" y="413452"/>
                </a:cubicBezTo>
                <a:cubicBezTo>
                  <a:pt x="866153" y="406600"/>
                  <a:pt x="865389" y="401007"/>
                  <a:pt x="863862" y="396673"/>
                </a:cubicBezTo>
                <a:cubicBezTo>
                  <a:pt x="862335" y="392340"/>
                  <a:pt x="860230" y="388955"/>
                  <a:pt x="857547" y="386520"/>
                </a:cubicBezTo>
                <a:cubicBezTo>
                  <a:pt x="854864" y="384085"/>
                  <a:pt x="851686" y="382413"/>
                  <a:pt x="848012" y="381505"/>
                </a:cubicBezTo>
                <a:cubicBezTo>
                  <a:pt x="844339" y="380597"/>
                  <a:pt x="840315" y="380143"/>
                  <a:pt x="835939" y="380143"/>
                </a:cubicBezTo>
                <a:close/>
                <a:moveTo>
                  <a:pt x="727316" y="380143"/>
                </a:moveTo>
                <a:lnTo>
                  <a:pt x="727316" y="446637"/>
                </a:lnTo>
                <a:lnTo>
                  <a:pt x="740690" y="446637"/>
                </a:lnTo>
                <a:cubicBezTo>
                  <a:pt x="745147" y="446637"/>
                  <a:pt x="749233" y="446121"/>
                  <a:pt x="752948" y="445089"/>
                </a:cubicBezTo>
                <a:cubicBezTo>
                  <a:pt x="756663" y="444057"/>
                  <a:pt x="759862" y="442282"/>
                  <a:pt x="762545" y="439765"/>
                </a:cubicBezTo>
                <a:cubicBezTo>
                  <a:pt x="765227" y="437247"/>
                  <a:pt x="767291" y="433842"/>
                  <a:pt x="768736" y="429549"/>
                </a:cubicBezTo>
                <a:cubicBezTo>
                  <a:pt x="770180" y="425256"/>
                  <a:pt x="770903" y="419891"/>
                  <a:pt x="770903" y="413452"/>
                </a:cubicBezTo>
                <a:cubicBezTo>
                  <a:pt x="770903" y="406600"/>
                  <a:pt x="770139" y="401007"/>
                  <a:pt x="768612" y="396673"/>
                </a:cubicBezTo>
                <a:cubicBezTo>
                  <a:pt x="767085" y="392340"/>
                  <a:pt x="764980" y="388955"/>
                  <a:pt x="762297" y="386520"/>
                </a:cubicBezTo>
                <a:cubicBezTo>
                  <a:pt x="759614" y="384085"/>
                  <a:pt x="756436" y="382413"/>
                  <a:pt x="752762" y="381505"/>
                </a:cubicBezTo>
                <a:cubicBezTo>
                  <a:pt x="749089" y="380597"/>
                  <a:pt x="745065" y="380143"/>
                  <a:pt x="740690" y="380143"/>
                </a:cubicBezTo>
                <a:close/>
                <a:moveTo>
                  <a:pt x="1722269" y="378657"/>
                </a:moveTo>
                <a:cubicBezTo>
                  <a:pt x="1717069" y="378657"/>
                  <a:pt x="1712817" y="379359"/>
                  <a:pt x="1709515" y="380762"/>
                </a:cubicBezTo>
                <a:cubicBezTo>
                  <a:pt x="1706213" y="382165"/>
                  <a:pt x="1703634" y="384291"/>
                  <a:pt x="1701776" y="387139"/>
                </a:cubicBezTo>
                <a:cubicBezTo>
                  <a:pt x="1699919" y="389987"/>
                  <a:pt x="1698639" y="393598"/>
                  <a:pt x="1697938" y="397974"/>
                </a:cubicBezTo>
                <a:cubicBezTo>
                  <a:pt x="1697236" y="402349"/>
                  <a:pt x="1696885" y="407508"/>
                  <a:pt x="1696885" y="413452"/>
                </a:cubicBezTo>
                <a:cubicBezTo>
                  <a:pt x="1696885" y="419560"/>
                  <a:pt x="1697236" y="424802"/>
                  <a:pt x="1697938" y="429178"/>
                </a:cubicBezTo>
                <a:cubicBezTo>
                  <a:pt x="1698639" y="433553"/>
                  <a:pt x="1699919" y="437144"/>
                  <a:pt x="1701776" y="439950"/>
                </a:cubicBezTo>
                <a:cubicBezTo>
                  <a:pt x="1703634" y="442757"/>
                  <a:pt x="1706213" y="444821"/>
                  <a:pt x="1709515" y="446142"/>
                </a:cubicBezTo>
                <a:cubicBezTo>
                  <a:pt x="1712817" y="447462"/>
                  <a:pt x="1717069" y="448123"/>
                  <a:pt x="1722269" y="448123"/>
                </a:cubicBezTo>
                <a:cubicBezTo>
                  <a:pt x="1727552" y="448123"/>
                  <a:pt x="1731845" y="447462"/>
                  <a:pt x="1735147" y="446142"/>
                </a:cubicBezTo>
                <a:cubicBezTo>
                  <a:pt x="1738449" y="444821"/>
                  <a:pt x="1741029" y="442757"/>
                  <a:pt x="1742886" y="439950"/>
                </a:cubicBezTo>
                <a:cubicBezTo>
                  <a:pt x="1744744" y="437144"/>
                  <a:pt x="1746023" y="433553"/>
                  <a:pt x="1746725" y="429178"/>
                </a:cubicBezTo>
                <a:cubicBezTo>
                  <a:pt x="1747426" y="424802"/>
                  <a:pt x="1747777" y="419560"/>
                  <a:pt x="1747777" y="413452"/>
                </a:cubicBezTo>
                <a:cubicBezTo>
                  <a:pt x="1747777" y="407508"/>
                  <a:pt x="1747426" y="402349"/>
                  <a:pt x="1746725" y="397974"/>
                </a:cubicBezTo>
                <a:cubicBezTo>
                  <a:pt x="1746023" y="393598"/>
                  <a:pt x="1744744" y="389987"/>
                  <a:pt x="1742886" y="387139"/>
                </a:cubicBezTo>
                <a:cubicBezTo>
                  <a:pt x="1741029" y="384291"/>
                  <a:pt x="1738449" y="382165"/>
                  <a:pt x="1735147" y="380762"/>
                </a:cubicBezTo>
                <a:cubicBezTo>
                  <a:pt x="1731845" y="379359"/>
                  <a:pt x="1727552" y="378657"/>
                  <a:pt x="1722269" y="378657"/>
                </a:cubicBezTo>
                <a:close/>
                <a:moveTo>
                  <a:pt x="1522244" y="378657"/>
                </a:moveTo>
                <a:cubicBezTo>
                  <a:pt x="1517044" y="378657"/>
                  <a:pt x="1512792" y="379359"/>
                  <a:pt x="1509490" y="380762"/>
                </a:cubicBezTo>
                <a:cubicBezTo>
                  <a:pt x="1506188" y="382165"/>
                  <a:pt x="1503609" y="384291"/>
                  <a:pt x="1501751" y="387139"/>
                </a:cubicBezTo>
                <a:cubicBezTo>
                  <a:pt x="1499894" y="389987"/>
                  <a:pt x="1498614" y="393598"/>
                  <a:pt x="1497913" y="397974"/>
                </a:cubicBezTo>
                <a:cubicBezTo>
                  <a:pt x="1497211" y="402349"/>
                  <a:pt x="1496860" y="407508"/>
                  <a:pt x="1496860" y="413452"/>
                </a:cubicBezTo>
                <a:cubicBezTo>
                  <a:pt x="1496860" y="419560"/>
                  <a:pt x="1497211" y="424802"/>
                  <a:pt x="1497913" y="429178"/>
                </a:cubicBezTo>
                <a:cubicBezTo>
                  <a:pt x="1498614" y="433553"/>
                  <a:pt x="1499894" y="437144"/>
                  <a:pt x="1501751" y="439950"/>
                </a:cubicBezTo>
                <a:cubicBezTo>
                  <a:pt x="1503609" y="442757"/>
                  <a:pt x="1506188" y="444821"/>
                  <a:pt x="1509490" y="446142"/>
                </a:cubicBezTo>
                <a:cubicBezTo>
                  <a:pt x="1512792" y="447462"/>
                  <a:pt x="1517044" y="448123"/>
                  <a:pt x="1522244" y="448123"/>
                </a:cubicBezTo>
                <a:cubicBezTo>
                  <a:pt x="1527528" y="448123"/>
                  <a:pt x="1531820" y="447462"/>
                  <a:pt x="1535122" y="446142"/>
                </a:cubicBezTo>
                <a:cubicBezTo>
                  <a:pt x="1538424" y="444821"/>
                  <a:pt x="1541004" y="442757"/>
                  <a:pt x="1542861" y="439950"/>
                </a:cubicBezTo>
                <a:cubicBezTo>
                  <a:pt x="1544719" y="437144"/>
                  <a:pt x="1545998" y="433553"/>
                  <a:pt x="1546700" y="429178"/>
                </a:cubicBezTo>
                <a:cubicBezTo>
                  <a:pt x="1547401" y="424802"/>
                  <a:pt x="1547752" y="419560"/>
                  <a:pt x="1547752" y="413452"/>
                </a:cubicBezTo>
                <a:cubicBezTo>
                  <a:pt x="1547752" y="407508"/>
                  <a:pt x="1547401" y="402349"/>
                  <a:pt x="1546700" y="397974"/>
                </a:cubicBezTo>
                <a:cubicBezTo>
                  <a:pt x="1545998" y="393598"/>
                  <a:pt x="1544719" y="389987"/>
                  <a:pt x="1542861" y="387139"/>
                </a:cubicBezTo>
                <a:cubicBezTo>
                  <a:pt x="1541004" y="384291"/>
                  <a:pt x="1538424" y="382165"/>
                  <a:pt x="1535122" y="380762"/>
                </a:cubicBezTo>
                <a:cubicBezTo>
                  <a:pt x="1531820" y="379359"/>
                  <a:pt x="1527528" y="378657"/>
                  <a:pt x="1522244" y="378657"/>
                </a:cubicBezTo>
                <a:close/>
                <a:moveTo>
                  <a:pt x="1093619" y="378657"/>
                </a:moveTo>
                <a:cubicBezTo>
                  <a:pt x="1088419" y="378657"/>
                  <a:pt x="1084167" y="379359"/>
                  <a:pt x="1080865" y="380762"/>
                </a:cubicBezTo>
                <a:cubicBezTo>
                  <a:pt x="1077563" y="382165"/>
                  <a:pt x="1074984" y="384291"/>
                  <a:pt x="1073126" y="387139"/>
                </a:cubicBezTo>
                <a:cubicBezTo>
                  <a:pt x="1071269" y="389987"/>
                  <a:pt x="1069989" y="393598"/>
                  <a:pt x="1069288" y="397974"/>
                </a:cubicBezTo>
                <a:cubicBezTo>
                  <a:pt x="1068586" y="402349"/>
                  <a:pt x="1068235" y="407508"/>
                  <a:pt x="1068235" y="413452"/>
                </a:cubicBezTo>
                <a:cubicBezTo>
                  <a:pt x="1068235" y="419560"/>
                  <a:pt x="1068586" y="424802"/>
                  <a:pt x="1069288" y="429178"/>
                </a:cubicBezTo>
                <a:cubicBezTo>
                  <a:pt x="1069989" y="433553"/>
                  <a:pt x="1071269" y="437144"/>
                  <a:pt x="1073126" y="439950"/>
                </a:cubicBezTo>
                <a:cubicBezTo>
                  <a:pt x="1074984" y="442757"/>
                  <a:pt x="1077563" y="444821"/>
                  <a:pt x="1080865" y="446142"/>
                </a:cubicBezTo>
                <a:cubicBezTo>
                  <a:pt x="1084167" y="447462"/>
                  <a:pt x="1088419" y="448123"/>
                  <a:pt x="1093619" y="448123"/>
                </a:cubicBezTo>
                <a:cubicBezTo>
                  <a:pt x="1098902" y="448123"/>
                  <a:pt x="1103195" y="447462"/>
                  <a:pt x="1106497" y="446142"/>
                </a:cubicBezTo>
                <a:cubicBezTo>
                  <a:pt x="1109799" y="444821"/>
                  <a:pt x="1112379" y="442757"/>
                  <a:pt x="1114236" y="439950"/>
                </a:cubicBezTo>
                <a:cubicBezTo>
                  <a:pt x="1116094" y="437144"/>
                  <a:pt x="1117373" y="433553"/>
                  <a:pt x="1118075" y="429178"/>
                </a:cubicBezTo>
                <a:cubicBezTo>
                  <a:pt x="1118776" y="424802"/>
                  <a:pt x="1119127" y="419560"/>
                  <a:pt x="1119127" y="413452"/>
                </a:cubicBezTo>
                <a:cubicBezTo>
                  <a:pt x="1119127" y="407508"/>
                  <a:pt x="1118776" y="402349"/>
                  <a:pt x="1118075" y="397974"/>
                </a:cubicBezTo>
                <a:cubicBezTo>
                  <a:pt x="1117373" y="393598"/>
                  <a:pt x="1116094" y="389987"/>
                  <a:pt x="1114236" y="387139"/>
                </a:cubicBezTo>
                <a:cubicBezTo>
                  <a:pt x="1112379" y="384291"/>
                  <a:pt x="1109799" y="382165"/>
                  <a:pt x="1106497" y="380762"/>
                </a:cubicBezTo>
                <a:cubicBezTo>
                  <a:pt x="1103195" y="379359"/>
                  <a:pt x="1098902" y="378657"/>
                  <a:pt x="1093619" y="378657"/>
                </a:cubicBezTo>
                <a:close/>
                <a:moveTo>
                  <a:pt x="2125872" y="370484"/>
                </a:moveTo>
                <a:lnTo>
                  <a:pt x="2173668" y="370484"/>
                </a:lnTo>
                <a:lnTo>
                  <a:pt x="2173668" y="380390"/>
                </a:lnTo>
                <a:lnTo>
                  <a:pt x="2137016" y="380390"/>
                </a:lnTo>
                <a:lnTo>
                  <a:pt x="2137016" y="407013"/>
                </a:lnTo>
                <a:lnTo>
                  <a:pt x="2171192" y="407013"/>
                </a:lnTo>
                <a:lnTo>
                  <a:pt x="2171192" y="416424"/>
                </a:lnTo>
                <a:lnTo>
                  <a:pt x="2137016" y="416424"/>
                </a:lnTo>
                <a:lnTo>
                  <a:pt x="2137016" y="446389"/>
                </a:lnTo>
                <a:lnTo>
                  <a:pt x="2176764" y="446389"/>
                </a:lnTo>
                <a:lnTo>
                  <a:pt x="2176764" y="456419"/>
                </a:lnTo>
                <a:lnTo>
                  <a:pt x="2125872" y="456419"/>
                </a:lnTo>
                <a:close/>
                <a:moveTo>
                  <a:pt x="2030622" y="370484"/>
                </a:moveTo>
                <a:lnTo>
                  <a:pt x="2052415" y="370484"/>
                </a:lnTo>
                <a:cubicBezTo>
                  <a:pt x="2058441" y="370484"/>
                  <a:pt x="2063539" y="370918"/>
                  <a:pt x="2067708" y="371785"/>
                </a:cubicBezTo>
                <a:cubicBezTo>
                  <a:pt x="2071876" y="372651"/>
                  <a:pt x="2075261" y="374075"/>
                  <a:pt x="2077861" y="376057"/>
                </a:cubicBezTo>
                <a:cubicBezTo>
                  <a:pt x="2080462" y="378038"/>
                  <a:pt x="2082340" y="380659"/>
                  <a:pt x="2083495" y="383920"/>
                </a:cubicBezTo>
                <a:cubicBezTo>
                  <a:pt x="2084651" y="387180"/>
                  <a:pt x="2085229" y="391163"/>
                  <a:pt x="2085229" y="395869"/>
                </a:cubicBezTo>
                <a:cubicBezTo>
                  <a:pt x="2085229" y="403298"/>
                  <a:pt x="2083784" y="408932"/>
                  <a:pt x="2080895" y="412771"/>
                </a:cubicBezTo>
                <a:cubicBezTo>
                  <a:pt x="2078006" y="416609"/>
                  <a:pt x="2073589" y="419189"/>
                  <a:pt x="2067646" y="420510"/>
                </a:cubicBezTo>
                <a:lnTo>
                  <a:pt x="2093401" y="456419"/>
                </a:lnTo>
                <a:lnTo>
                  <a:pt x="2080276" y="456419"/>
                </a:lnTo>
                <a:lnTo>
                  <a:pt x="2056625" y="421748"/>
                </a:lnTo>
                <a:cubicBezTo>
                  <a:pt x="2055965" y="421831"/>
                  <a:pt x="2055284" y="421872"/>
                  <a:pt x="2054582" y="421872"/>
                </a:cubicBezTo>
                <a:cubicBezTo>
                  <a:pt x="2053881" y="421872"/>
                  <a:pt x="2053158" y="421872"/>
                  <a:pt x="2052415" y="421872"/>
                </a:cubicBezTo>
                <a:lnTo>
                  <a:pt x="2041766" y="421872"/>
                </a:lnTo>
                <a:lnTo>
                  <a:pt x="2041766" y="456419"/>
                </a:lnTo>
                <a:lnTo>
                  <a:pt x="2030622" y="456419"/>
                </a:lnTo>
                <a:close/>
                <a:moveTo>
                  <a:pt x="1954422" y="370484"/>
                </a:moveTo>
                <a:lnTo>
                  <a:pt x="2002218" y="370484"/>
                </a:lnTo>
                <a:lnTo>
                  <a:pt x="2002218" y="380390"/>
                </a:lnTo>
                <a:lnTo>
                  <a:pt x="1965566" y="380390"/>
                </a:lnTo>
                <a:lnTo>
                  <a:pt x="1965566" y="407013"/>
                </a:lnTo>
                <a:lnTo>
                  <a:pt x="1999742" y="407013"/>
                </a:lnTo>
                <a:lnTo>
                  <a:pt x="1999742" y="416424"/>
                </a:lnTo>
                <a:lnTo>
                  <a:pt x="1965566" y="416424"/>
                </a:lnTo>
                <a:lnTo>
                  <a:pt x="1965566" y="446389"/>
                </a:lnTo>
                <a:lnTo>
                  <a:pt x="2005314" y="446389"/>
                </a:lnTo>
                <a:lnTo>
                  <a:pt x="2005314" y="456419"/>
                </a:lnTo>
                <a:lnTo>
                  <a:pt x="1954422" y="456419"/>
                </a:lnTo>
                <a:close/>
                <a:moveTo>
                  <a:pt x="1859172" y="370484"/>
                </a:moveTo>
                <a:lnTo>
                  <a:pt x="1870316" y="370484"/>
                </a:lnTo>
                <a:lnTo>
                  <a:pt x="1870316" y="405527"/>
                </a:lnTo>
                <a:lnTo>
                  <a:pt x="1912788" y="405527"/>
                </a:lnTo>
                <a:lnTo>
                  <a:pt x="1912788" y="370484"/>
                </a:lnTo>
                <a:lnTo>
                  <a:pt x="1924056" y="370484"/>
                </a:lnTo>
                <a:lnTo>
                  <a:pt x="1924056" y="456419"/>
                </a:lnTo>
                <a:lnTo>
                  <a:pt x="1912788" y="456419"/>
                </a:lnTo>
                <a:lnTo>
                  <a:pt x="1912788" y="414814"/>
                </a:lnTo>
                <a:lnTo>
                  <a:pt x="1870316" y="414814"/>
                </a:lnTo>
                <a:lnTo>
                  <a:pt x="1870316" y="456419"/>
                </a:lnTo>
                <a:lnTo>
                  <a:pt x="1859172" y="456419"/>
                </a:lnTo>
                <a:close/>
                <a:moveTo>
                  <a:pt x="1411497" y="370484"/>
                </a:moveTo>
                <a:lnTo>
                  <a:pt x="1422641" y="370484"/>
                </a:lnTo>
                <a:lnTo>
                  <a:pt x="1422641" y="446389"/>
                </a:lnTo>
                <a:lnTo>
                  <a:pt x="1459913" y="446389"/>
                </a:lnTo>
                <a:lnTo>
                  <a:pt x="1459913" y="456419"/>
                </a:lnTo>
                <a:lnTo>
                  <a:pt x="1411497" y="456419"/>
                </a:lnTo>
                <a:close/>
                <a:moveTo>
                  <a:pt x="1259097" y="370484"/>
                </a:moveTo>
                <a:lnTo>
                  <a:pt x="1280890" y="370484"/>
                </a:lnTo>
                <a:cubicBezTo>
                  <a:pt x="1286916" y="370484"/>
                  <a:pt x="1292014" y="370918"/>
                  <a:pt x="1296183" y="371785"/>
                </a:cubicBezTo>
                <a:cubicBezTo>
                  <a:pt x="1300351" y="372651"/>
                  <a:pt x="1303736" y="374075"/>
                  <a:pt x="1306336" y="376057"/>
                </a:cubicBezTo>
                <a:cubicBezTo>
                  <a:pt x="1308937" y="378038"/>
                  <a:pt x="1310815" y="380659"/>
                  <a:pt x="1311970" y="383920"/>
                </a:cubicBezTo>
                <a:cubicBezTo>
                  <a:pt x="1313126" y="387180"/>
                  <a:pt x="1313704" y="391163"/>
                  <a:pt x="1313704" y="395869"/>
                </a:cubicBezTo>
                <a:cubicBezTo>
                  <a:pt x="1313704" y="403298"/>
                  <a:pt x="1312259" y="408932"/>
                  <a:pt x="1309370" y="412771"/>
                </a:cubicBezTo>
                <a:cubicBezTo>
                  <a:pt x="1306481" y="416609"/>
                  <a:pt x="1302064" y="419189"/>
                  <a:pt x="1296121" y="420510"/>
                </a:cubicBezTo>
                <a:lnTo>
                  <a:pt x="1321876" y="456419"/>
                </a:lnTo>
                <a:lnTo>
                  <a:pt x="1308751" y="456419"/>
                </a:lnTo>
                <a:lnTo>
                  <a:pt x="1285100" y="421748"/>
                </a:lnTo>
                <a:cubicBezTo>
                  <a:pt x="1284440" y="421831"/>
                  <a:pt x="1283759" y="421872"/>
                  <a:pt x="1283057" y="421872"/>
                </a:cubicBezTo>
                <a:cubicBezTo>
                  <a:pt x="1282356" y="421872"/>
                  <a:pt x="1281633" y="421872"/>
                  <a:pt x="1280890" y="421872"/>
                </a:cubicBezTo>
                <a:lnTo>
                  <a:pt x="1270241" y="421872"/>
                </a:lnTo>
                <a:lnTo>
                  <a:pt x="1270241" y="456419"/>
                </a:lnTo>
                <a:lnTo>
                  <a:pt x="1259097" y="456419"/>
                </a:lnTo>
                <a:close/>
                <a:moveTo>
                  <a:pt x="1163476" y="370484"/>
                </a:moveTo>
                <a:lnTo>
                  <a:pt x="1174496" y="370484"/>
                </a:lnTo>
                <a:lnTo>
                  <a:pt x="1174496" y="426206"/>
                </a:lnTo>
                <a:cubicBezTo>
                  <a:pt x="1174496" y="430333"/>
                  <a:pt x="1174868" y="433780"/>
                  <a:pt x="1175610" y="436545"/>
                </a:cubicBezTo>
                <a:cubicBezTo>
                  <a:pt x="1176353" y="439311"/>
                  <a:pt x="1177571" y="441519"/>
                  <a:pt x="1179263" y="443170"/>
                </a:cubicBezTo>
                <a:cubicBezTo>
                  <a:pt x="1180956" y="444821"/>
                  <a:pt x="1183164" y="446018"/>
                  <a:pt x="1185888" y="446761"/>
                </a:cubicBezTo>
                <a:cubicBezTo>
                  <a:pt x="1188612" y="447504"/>
                  <a:pt x="1191955" y="447875"/>
                  <a:pt x="1195918" y="447875"/>
                </a:cubicBezTo>
                <a:cubicBezTo>
                  <a:pt x="1200045" y="447875"/>
                  <a:pt x="1203492" y="447504"/>
                  <a:pt x="1206257" y="446761"/>
                </a:cubicBezTo>
                <a:cubicBezTo>
                  <a:pt x="1209023" y="446018"/>
                  <a:pt x="1211231" y="444821"/>
                  <a:pt x="1212882" y="443170"/>
                </a:cubicBezTo>
                <a:cubicBezTo>
                  <a:pt x="1214533" y="441519"/>
                  <a:pt x="1215688" y="439311"/>
                  <a:pt x="1216349" y="436545"/>
                </a:cubicBezTo>
                <a:cubicBezTo>
                  <a:pt x="1217009" y="433780"/>
                  <a:pt x="1217339" y="430333"/>
                  <a:pt x="1217339" y="426206"/>
                </a:cubicBezTo>
                <a:lnTo>
                  <a:pt x="1217339" y="370484"/>
                </a:lnTo>
                <a:lnTo>
                  <a:pt x="1228360" y="370484"/>
                </a:lnTo>
                <a:lnTo>
                  <a:pt x="1228360" y="428682"/>
                </a:lnTo>
                <a:cubicBezTo>
                  <a:pt x="1228360" y="438836"/>
                  <a:pt x="1225636" y="446203"/>
                  <a:pt x="1220187" y="450785"/>
                </a:cubicBezTo>
                <a:cubicBezTo>
                  <a:pt x="1214739" y="455367"/>
                  <a:pt x="1206608" y="457657"/>
                  <a:pt x="1195794" y="457657"/>
                </a:cubicBezTo>
                <a:cubicBezTo>
                  <a:pt x="1184980" y="457657"/>
                  <a:pt x="1176890" y="455449"/>
                  <a:pt x="1171524" y="451033"/>
                </a:cubicBezTo>
                <a:cubicBezTo>
                  <a:pt x="1166159" y="446616"/>
                  <a:pt x="1163476" y="439166"/>
                  <a:pt x="1163476" y="428682"/>
                </a:cubicBezTo>
                <a:close/>
                <a:moveTo>
                  <a:pt x="962698" y="370484"/>
                </a:moveTo>
                <a:lnTo>
                  <a:pt x="975576" y="370484"/>
                </a:lnTo>
                <a:lnTo>
                  <a:pt x="998731" y="409366"/>
                </a:lnTo>
                <a:lnTo>
                  <a:pt x="999474" y="409366"/>
                </a:lnTo>
                <a:lnTo>
                  <a:pt x="1022506" y="370484"/>
                </a:lnTo>
                <a:lnTo>
                  <a:pt x="1034764" y="370484"/>
                </a:lnTo>
                <a:lnTo>
                  <a:pt x="1004180" y="419395"/>
                </a:lnTo>
                <a:lnTo>
                  <a:pt x="1004180" y="456419"/>
                </a:lnTo>
                <a:lnTo>
                  <a:pt x="993035" y="456419"/>
                </a:lnTo>
                <a:lnTo>
                  <a:pt x="993035" y="419519"/>
                </a:lnTo>
                <a:close/>
                <a:moveTo>
                  <a:pt x="811422" y="370484"/>
                </a:moveTo>
                <a:lnTo>
                  <a:pt x="836187" y="370484"/>
                </a:lnTo>
                <a:cubicBezTo>
                  <a:pt x="842378" y="370484"/>
                  <a:pt x="848012" y="371042"/>
                  <a:pt x="853089" y="372156"/>
                </a:cubicBezTo>
                <a:cubicBezTo>
                  <a:pt x="858166" y="373271"/>
                  <a:pt x="862521" y="375396"/>
                  <a:pt x="866153" y="378533"/>
                </a:cubicBezTo>
                <a:cubicBezTo>
                  <a:pt x="869785" y="381670"/>
                  <a:pt x="872612" y="386045"/>
                  <a:pt x="874635" y="391659"/>
                </a:cubicBezTo>
                <a:cubicBezTo>
                  <a:pt x="876657" y="397272"/>
                  <a:pt x="877669" y="404536"/>
                  <a:pt x="877669" y="413452"/>
                </a:cubicBezTo>
                <a:cubicBezTo>
                  <a:pt x="877669" y="421789"/>
                  <a:pt x="876657" y="428703"/>
                  <a:pt x="874635" y="434192"/>
                </a:cubicBezTo>
                <a:cubicBezTo>
                  <a:pt x="872612" y="439682"/>
                  <a:pt x="869785" y="444078"/>
                  <a:pt x="866153" y="447380"/>
                </a:cubicBezTo>
                <a:cubicBezTo>
                  <a:pt x="862521" y="450682"/>
                  <a:pt x="858166" y="453014"/>
                  <a:pt x="853089" y="454376"/>
                </a:cubicBezTo>
                <a:cubicBezTo>
                  <a:pt x="848012" y="455738"/>
                  <a:pt x="842378" y="456419"/>
                  <a:pt x="836187" y="456419"/>
                </a:cubicBezTo>
                <a:lnTo>
                  <a:pt x="811422" y="456419"/>
                </a:lnTo>
                <a:close/>
                <a:moveTo>
                  <a:pt x="716172" y="370484"/>
                </a:moveTo>
                <a:lnTo>
                  <a:pt x="740937" y="370484"/>
                </a:lnTo>
                <a:cubicBezTo>
                  <a:pt x="747128" y="370484"/>
                  <a:pt x="752762" y="371042"/>
                  <a:pt x="757839" y="372156"/>
                </a:cubicBezTo>
                <a:cubicBezTo>
                  <a:pt x="762916" y="373271"/>
                  <a:pt x="767271" y="375396"/>
                  <a:pt x="770903" y="378533"/>
                </a:cubicBezTo>
                <a:cubicBezTo>
                  <a:pt x="774535" y="381670"/>
                  <a:pt x="777362" y="386045"/>
                  <a:pt x="779385" y="391659"/>
                </a:cubicBezTo>
                <a:cubicBezTo>
                  <a:pt x="781407" y="397272"/>
                  <a:pt x="782419" y="404536"/>
                  <a:pt x="782419" y="413452"/>
                </a:cubicBezTo>
                <a:cubicBezTo>
                  <a:pt x="782419" y="421789"/>
                  <a:pt x="781407" y="428703"/>
                  <a:pt x="779385" y="434192"/>
                </a:cubicBezTo>
                <a:cubicBezTo>
                  <a:pt x="777362" y="439682"/>
                  <a:pt x="774535" y="444078"/>
                  <a:pt x="770903" y="447380"/>
                </a:cubicBezTo>
                <a:cubicBezTo>
                  <a:pt x="767271" y="450682"/>
                  <a:pt x="762916" y="453014"/>
                  <a:pt x="757839" y="454376"/>
                </a:cubicBezTo>
                <a:cubicBezTo>
                  <a:pt x="752762" y="455738"/>
                  <a:pt x="747128" y="456419"/>
                  <a:pt x="740937" y="456419"/>
                </a:cubicBezTo>
                <a:lnTo>
                  <a:pt x="716172" y="456419"/>
                </a:lnTo>
                <a:close/>
                <a:moveTo>
                  <a:pt x="643458" y="370484"/>
                </a:moveTo>
                <a:lnTo>
                  <a:pt x="658317" y="370484"/>
                </a:lnTo>
                <a:lnTo>
                  <a:pt x="690759" y="456419"/>
                </a:lnTo>
                <a:lnTo>
                  <a:pt x="678996" y="456419"/>
                </a:lnTo>
                <a:lnTo>
                  <a:pt x="669709" y="430787"/>
                </a:lnTo>
                <a:lnTo>
                  <a:pt x="631695" y="430787"/>
                </a:lnTo>
                <a:lnTo>
                  <a:pt x="622284" y="456419"/>
                </a:lnTo>
                <a:lnTo>
                  <a:pt x="610892" y="456419"/>
                </a:lnTo>
                <a:close/>
                <a:moveTo>
                  <a:pt x="1722269" y="369246"/>
                </a:moveTo>
                <a:cubicBezTo>
                  <a:pt x="1728378" y="369246"/>
                  <a:pt x="1733744" y="369927"/>
                  <a:pt x="1738367" y="371289"/>
                </a:cubicBezTo>
                <a:cubicBezTo>
                  <a:pt x="1742989" y="372651"/>
                  <a:pt x="1746848" y="375025"/>
                  <a:pt x="1749944" y="378409"/>
                </a:cubicBezTo>
                <a:cubicBezTo>
                  <a:pt x="1753040" y="381794"/>
                  <a:pt x="1755372" y="386313"/>
                  <a:pt x="1756940" y="391968"/>
                </a:cubicBezTo>
                <a:cubicBezTo>
                  <a:pt x="1758509" y="397623"/>
                  <a:pt x="1759293" y="404784"/>
                  <a:pt x="1759293" y="413452"/>
                </a:cubicBezTo>
                <a:cubicBezTo>
                  <a:pt x="1759293" y="422120"/>
                  <a:pt x="1758509" y="429301"/>
                  <a:pt x="1756940" y="434997"/>
                </a:cubicBezTo>
                <a:cubicBezTo>
                  <a:pt x="1755372" y="440693"/>
                  <a:pt x="1753040" y="445213"/>
                  <a:pt x="1749944" y="448556"/>
                </a:cubicBezTo>
                <a:cubicBezTo>
                  <a:pt x="1746848" y="451899"/>
                  <a:pt x="1742989" y="454252"/>
                  <a:pt x="1738367" y="455614"/>
                </a:cubicBezTo>
                <a:cubicBezTo>
                  <a:pt x="1733744" y="456976"/>
                  <a:pt x="1728378" y="457657"/>
                  <a:pt x="1722269" y="457657"/>
                </a:cubicBezTo>
                <a:cubicBezTo>
                  <a:pt x="1716161" y="457657"/>
                  <a:pt x="1710815" y="456976"/>
                  <a:pt x="1706234" y="455614"/>
                </a:cubicBezTo>
                <a:cubicBezTo>
                  <a:pt x="1701652" y="454252"/>
                  <a:pt x="1697793" y="451899"/>
                  <a:pt x="1694656" y="448556"/>
                </a:cubicBezTo>
                <a:cubicBezTo>
                  <a:pt x="1691519" y="445213"/>
                  <a:pt x="1689167" y="440693"/>
                  <a:pt x="1687598" y="434997"/>
                </a:cubicBezTo>
                <a:cubicBezTo>
                  <a:pt x="1686030" y="429301"/>
                  <a:pt x="1685246" y="422120"/>
                  <a:pt x="1685246" y="413452"/>
                </a:cubicBezTo>
                <a:cubicBezTo>
                  <a:pt x="1685246" y="404784"/>
                  <a:pt x="1686030" y="397623"/>
                  <a:pt x="1687598" y="391968"/>
                </a:cubicBezTo>
                <a:cubicBezTo>
                  <a:pt x="1689167" y="386313"/>
                  <a:pt x="1691519" y="381794"/>
                  <a:pt x="1694656" y="378409"/>
                </a:cubicBezTo>
                <a:cubicBezTo>
                  <a:pt x="1697793" y="375025"/>
                  <a:pt x="1701652" y="372651"/>
                  <a:pt x="1706234" y="371289"/>
                </a:cubicBezTo>
                <a:cubicBezTo>
                  <a:pt x="1710815" y="369927"/>
                  <a:pt x="1716161" y="369246"/>
                  <a:pt x="1722269" y="369246"/>
                </a:cubicBezTo>
                <a:close/>
                <a:moveTo>
                  <a:pt x="1631477" y="369246"/>
                </a:moveTo>
                <a:cubicBezTo>
                  <a:pt x="1633458" y="369246"/>
                  <a:pt x="1635501" y="369329"/>
                  <a:pt x="1637606" y="369494"/>
                </a:cubicBezTo>
                <a:cubicBezTo>
                  <a:pt x="1639711" y="369659"/>
                  <a:pt x="1641754" y="369886"/>
                  <a:pt x="1643736" y="370175"/>
                </a:cubicBezTo>
                <a:cubicBezTo>
                  <a:pt x="1645717" y="370464"/>
                  <a:pt x="1647595" y="370815"/>
                  <a:pt x="1649370" y="371227"/>
                </a:cubicBezTo>
                <a:cubicBezTo>
                  <a:pt x="1651145" y="371640"/>
                  <a:pt x="1652651" y="372094"/>
                  <a:pt x="1653889" y="372590"/>
                </a:cubicBezTo>
                <a:lnTo>
                  <a:pt x="1653889" y="382496"/>
                </a:lnTo>
                <a:cubicBezTo>
                  <a:pt x="1651000" y="381340"/>
                  <a:pt x="1647719" y="380473"/>
                  <a:pt x="1644045" y="379895"/>
                </a:cubicBezTo>
                <a:cubicBezTo>
                  <a:pt x="1640372" y="379317"/>
                  <a:pt x="1636347" y="379028"/>
                  <a:pt x="1631972" y="379028"/>
                </a:cubicBezTo>
                <a:cubicBezTo>
                  <a:pt x="1627184" y="379028"/>
                  <a:pt x="1622912" y="379524"/>
                  <a:pt x="1619156" y="380514"/>
                </a:cubicBezTo>
                <a:cubicBezTo>
                  <a:pt x="1615400" y="381505"/>
                  <a:pt x="1612222" y="383280"/>
                  <a:pt x="1609622" y="385839"/>
                </a:cubicBezTo>
                <a:cubicBezTo>
                  <a:pt x="1607022" y="388398"/>
                  <a:pt x="1605040" y="391906"/>
                  <a:pt x="1603678" y="396364"/>
                </a:cubicBezTo>
                <a:cubicBezTo>
                  <a:pt x="1602316" y="400822"/>
                  <a:pt x="1601635" y="406518"/>
                  <a:pt x="1601635" y="413452"/>
                </a:cubicBezTo>
                <a:cubicBezTo>
                  <a:pt x="1601635" y="420799"/>
                  <a:pt x="1602275" y="426722"/>
                  <a:pt x="1603554" y="431221"/>
                </a:cubicBezTo>
                <a:cubicBezTo>
                  <a:pt x="1604834" y="435720"/>
                  <a:pt x="1606753" y="439207"/>
                  <a:pt x="1609312" y="441684"/>
                </a:cubicBezTo>
                <a:cubicBezTo>
                  <a:pt x="1611871" y="444160"/>
                  <a:pt x="1614988" y="445832"/>
                  <a:pt x="1618661" y="446699"/>
                </a:cubicBezTo>
                <a:cubicBezTo>
                  <a:pt x="1622335" y="447566"/>
                  <a:pt x="1626607" y="447999"/>
                  <a:pt x="1631477" y="447999"/>
                </a:cubicBezTo>
                <a:cubicBezTo>
                  <a:pt x="1633458" y="447999"/>
                  <a:pt x="1635790" y="447875"/>
                  <a:pt x="1638473" y="447627"/>
                </a:cubicBezTo>
                <a:cubicBezTo>
                  <a:pt x="1641156" y="447380"/>
                  <a:pt x="1643488" y="446967"/>
                  <a:pt x="1645469" y="446389"/>
                </a:cubicBezTo>
                <a:lnTo>
                  <a:pt x="1645469" y="419767"/>
                </a:lnTo>
                <a:lnTo>
                  <a:pt x="1628258" y="419767"/>
                </a:lnTo>
                <a:lnTo>
                  <a:pt x="1628258" y="410356"/>
                </a:lnTo>
                <a:lnTo>
                  <a:pt x="1656118" y="410356"/>
                </a:lnTo>
                <a:lnTo>
                  <a:pt x="1656118" y="454066"/>
                </a:lnTo>
                <a:cubicBezTo>
                  <a:pt x="1652981" y="455057"/>
                  <a:pt x="1649246" y="455903"/>
                  <a:pt x="1644912" y="456605"/>
                </a:cubicBezTo>
                <a:cubicBezTo>
                  <a:pt x="1640578" y="457306"/>
                  <a:pt x="1635687" y="457657"/>
                  <a:pt x="1630239" y="457657"/>
                </a:cubicBezTo>
                <a:cubicBezTo>
                  <a:pt x="1623965" y="457657"/>
                  <a:pt x="1618352" y="457038"/>
                  <a:pt x="1613398" y="455800"/>
                </a:cubicBezTo>
                <a:cubicBezTo>
                  <a:pt x="1608446" y="454562"/>
                  <a:pt x="1604235" y="452312"/>
                  <a:pt x="1600768" y="449051"/>
                </a:cubicBezTo>
                <a:cubicBezTo>
                  <a:pt x="1597301" y="445791"/>
                  <a:pt x="1594639" y="441292"/>
                  <a:pt x="1592782" y="435555"/>
                </a:cubicBezTo>
                <a:cubicBezTo>
                  <a:pt x="1590924" y="429817"/>
                  <a:pt x="1589996" y="422450"/>
                  <a:pt x="1589996" y="413452"/>
                </a:cubicBezTo>
                <a:cubicBezTo>
                  <a:pt x="1589996" y="405197"/>
                  <a:pt x="1590945" y="398242"/>
                  <a:pt x="1592844" y="392587"/>
                </a:cubicBezTo>
                <a:cubicBezTo>
                  <a:pt x="1594742" y="386933"/>
                  <a:pt x="1597466" y="382372"/>
                  <a:pt x="1601016" y="378905"/>
                </a:cubicBezTo>
                <a:cubicBezTo>
                  <a:pt x="1604566" y="375437"/>
                  <a:pt x="1608920" y="372961"/>
                  <a:pt x="1614080" y="371475"/>
                </a:cubicBezTo>
                <a:cubicBezTo>
                  <a:pt x="1619239" y="369989"/>
                  <a:pt x="1625038" y="369246"/>
                  <a:pt x="1631477" y="369246"/>
                </a:cubicBezTo>
                <a:close/>
                <a:moveTo>
                  <a:pt x="1522244" y="369246"/>
                </a:moveTo>
                <a:cubicBezTo>
                  <a:pt x="1528353" y="369246"/>
                  <a:pt x="1533719" y="369927"/>
                  <a:pt x="1538342" y="371289"/>
                </a:cubicBezTo>
                <a:cubicBezTo>
                  <a:pt x="1542964" y="372651"/>
                  <a:pt x="1546824" y="375025"/>
                  <a:pt x="1549919" y="378409"/>
                </a:cubicBezTo>
                <a:cubicBezTo>
                  <a:pt x="1553015" y="381794"/>
                  <a:pt x="1555347" y="386313"/>
                  <a:pt x="1556915" y="391968"/>
                </a:cubicBezTo>
                <a:cubicBezTo>
                  <a:pt x="1558484" y="397623"/>
                  <a:pt x="1559268" y="404784"/>
                  <a:pt x="1559268" y="413452"/>
                </a:cubicBezTo>
                <a:cubicBezTo>
                  <a:pt x="1559268" y="422120"/>
                  <a:pt x="1558484" y="429301"/>
                  <a:pt x="1556915" y="434997"/>
                </a:cubicBezTo>
                <a:cubicBezTo>
                  <a:pt x="1555347" y="440693"/>
                  <a:pt x="1553015" y="445213"/>
                  <a:pt x="1549919" y="448556"/>
                </a:cubicBezTo>
                <a:cubicBezTo>
                  <a:pt x="1546824" y="451899"/>
                  <a:pt x="1542964" y="454252"/>
                  <a:pt x="1538342" y="455614"/>
                </a:cubicBezTo>
                <a:cubicBezTo>
                  <a:pt x="1533719" y="456976"/>
                  <a:pt x="1528353" y="457657"/>
                  <a:pt x="1522244" y="457657"/>
                </a:cubicBezTo>
                <a:cubicBezTo>
                  <a:pt x="1516136" y="457657"/>
                  <a:pt x="1510791" y="456976"/>
                  <a:pt x="1506209" y="455614"/>
                </a:cubicBezTo>
                <a:cubicBezTo>
                  <a:pt x="1501627" y="454252"/>
                  <a:pt x="1497768" y="451899"/>
                  <a:pt x="1494631" y="448556"/>
                </a:cubicBezTo>
                <a:cubicBezTo>
                  <a:pt x="1491494" y="445213"/>
                  <a:pt x="1489142" y="440693"/>
                  <a:pt x="1487573" y="434997"/>
                </a:cubicBezTo>
                <a:cubicBezTo>
                  <a:pt x="1486005" y="429301"/>
                  <a:pt x="1485221" y="422120"/>
                  <a:pt x="1485221" y="413452"/>
                </a:cubicBezTo>
                <a:cubicBezTo>
                  <a:pt x="1485221" y="404784"/>
                  <a:pt x="1486005" y="397623"/>
                  <a:pt x="1487573" y="391968"/>
                </a:cubicBezTo>
                <a:cubicBezTo>
                  <a:pt x="1489142" y="386313"/>
                  <a:pt x="1491494" y="381794"/>
                  <a:pt x="1494631" y="378409"/>
                </a:cubicBezTo>
                <a:cubicBezTo>
                  <a:pt x="1497768" y="375025"/>
                  <a:pt x="1501627" y="372651"/>
                  <a:pt x="1506209" y="371289"/>
                </a:cubicBezTo>
                <a:cubicBezTo>
                  <a:pt x="1510791" y="369927"/>
                  <a:pt x="1516136" y="369246"/>
                  <a:pt x="1522244" y="369246"/>
                </a:cubicBezTo>
                <a:close/>
                <a:moveTo>
                  <a:pt x="1093619" y="369246"/>
                </a:moveTo>
                <a:cubicBezTo>
                  <a:pt x="1099728" y="369246"/>
                  <a:pt x="1105094" y="369927"/>
                  <a:pt x="1109717" y="371289"/>
                </a:cubicBezTo>
                <a:cubicBezTo>
                  <a:pt x="1114339" y="372651"/>
                  <a:pt x="1118199" y="375025"/>
                  <a:pt x="1121294" y="378409"/>
                </a:cubicBezTo>
                <a:cubicBezTo>
                  <a:pt x="1124390" y="381794"/>
                  <a:pt x="1126722" y="386313"/>
                  <a:pt x="1128290" y="391968"/>
                </a:cubicBezTo>
                <a:cubicBezTo>
                  <a:pt x="1129859" y="397623"/>
                  <a:pt x="1130643" y="404784"/>
                  <a:pt x="1130643" y="413452"/>
                </a:cubicBezTo>
                <a:cubicBezTo>
                  <a:pt x="1130643" y="422120"/>
                  <a:pt x="1129859" y="429301"/>
                  <a:pt x="1128290" y="434997"/>
                </a:cubicBezTo>
                <a:cubicBezTo>
                  <a:pt x="1126722" y="440693"/>
                  <a:pt x="1124390" y="445213"/>
                  <a:pt x="1121294" y="448556"/>
                </a:cubicBezTo>
                <a:cubicBezTo>
                  <a:pt x="1118199" y="451899"/>
                  <a:pt x="1114339" y="454252"/>
                  <a:pt x="1109717" y="455614"/>
                </a:cubicBezTo>
                <a:cubicBezTo>
                  <a:pt x="1105094" y="456976"/>
                  <a:pt x="1099728" y="457657"/>
                  <a:pt x="1093619" y="457657"/>
                </a:cubicBezTo>
                <a:cubicBezTo>
                  <a:pt x="1087511" y="457657"/>
                  <a:pt x="1082165" y="456976"/>
                  <a:pt x="1077584" y="455614"/>
                </a:cubicBezTo>
                <a:cubicBezTo>
                  <a:pt x="1073002" y="454252"/>
                  <a:pt x="1069143" y="451899"/>
                  <a:pt x="1066006" y="448556"/>
                </a:cubicBezTo>
                <a:cubicBezTo>
                  <a:pt x="1062869" y="445213"/>
                  <a:pt x="1060517" y="440693"/>
                  <a:pt x="1058948" y="434997"/>
                </a:cubicBezTo>
                <a:cubicBezTo>
                  <a:pt x="1057380" y="429301"/>
                  <a:pt x="1056596" y="422120"/>
                  <a:pt x="1056596" y="413452"/>
                </a:cubicBezTo>
                <a:cubicBezTo>
                  <a:pt x="1056596" y="404784"/>
                  <a:pt x="1057380" y="397623"/>
                  <a:pt x="1058948" y="391968"/>
                </a:cubicBezTo>
                <a:cubicBezTo>
                  <a:pt x="1060517" y="386313"/>
                  <a:pt x="1062869" y="381794"/>
                  <a:pt x="1066006" y="378409"/>
                </a:cubicBezTo>
                <a:cubicBezTo>
                  <a:pt x="1069143" y="375025"/>
                  <a:pt x="1073002" y="372651"/>
                  <a:pt x="1077584" y="371289"/>
                </a:cubicBezTo>
                <a:cubicBezTo>
                  <a:pt x="1082165" y="369927"/>
                  <a:pt x="1087511" y="369246"/>
                  <a:pt x="1093619" y="369246"/>
                </a:cubicBezTo>
                <a:close/>
                <a:moveTo>
                  <a:pt x="184597" y="178247"/>
                </a:moveTo>
                <a:lnTo>
                  <a:pt x="184597" y="300640"/>
                </a:lnTo>
                <a:lnTo>
                  <a:pt x="245794" y="300641"/>
                </a:lnTo>
                <a:cubicBezTo>
                  <a:pt x="279592" y="300641"/>
                  <a:pt x="306991" y="273242"/>
                  <a:pt x="306991" y="239444"/>
                </a:cubicBezTo>
                <a:cubicBezTo>
                  <a:pt x="306991" y="205646"/>
                  <a:pt x="279592" y="178247"/>
                  <a:pt x="245794" y="178247"/>
                </a:cubicBezTo>
                <a:close/>
                <a:moveTo>
                  <a:pt x="239444" y="83694"/>
                </a:moveTo>
                <a:lnTo>
                  <a:pt x="284145" y="131523"/>
                </a:lnTo>
                <a:lnTo>
                  <a:pt x="349575" y="129312"/>
                </a:lnTo>
                <a:lnTo>
                  <a:pt x="347364" y="194742"/>
                </a:lnTo>
                <a:lnTo>
                  <a:pt x="395193" y="239444"/>
                </a:lnTo>
                <a:lnTo>
                  <a:pt x="347364" y="284145"/>
                </a:lnTo>
                <a:lnTo>
                  <a:pt x="349575" y="349575"/>
                </a:lnTo>
                <a:lnTo>
                  <a:pt x="284145" y="347364"/>
                </a:lnTo>
                <a:lnTo>
                  <a:pt x="239444" y="395193"/>
                </a:lnTo>
                <a:lnTo>
                  <a:pt x="194742" y="347364"/>
                </a:lnTo>
                <a:lnTo>
                  <a:pt x="129312" y="349575"/>
                </a:lnTo>
                <a:lnTo>
                  <a:pt x="131523" y="284145"/>
                </a:lnTo>
                <a:lnTo>
                  <a:pt x="83694" y="239444"/>
                </a:lnTo>
                <a:lnTo>
                  <a:pt x="131523" y="194742"/>
                </a:lnTo>
                <a:lnTo>
                  <a:pt x="129312" y="129312"/>
                </a:lnTo>
                <a:lnTo>
                  <a:pt x="194742" y="131523"/>
                </a:lnTo>
                <a:close/>
                <a:moveTo>
                  <a:pt x="2066246" y="48339"/>
                </a:moveTo>
                <a:cubicBezTo>
                  <a:pt x="2055476" y="48339"/>
                  <a:pt x="2046637" y="49762"/>
                  <a:pt x="2039728" y="52606"/>
                </a:cubicBezTo>
                <a:cubicBezTo>
                  <a:pt x="2032819" y="55451"/>
                  <a:pt x="2027434" y="59922"/>
                  <a:pt x="2023574" y="66018"/>
                </a:cubicBezTo>
                <a:cubicBezTo>
                  <a:pt x="2019713" y="72114"/>
                  <a:pt x="2017071" y="79988"/>
                  <a:pt x="2015649" y="89640"/>
                </a:cubicBezTo>
                <a:cubicBezTo>
                  <a:pt x="2014226" y="99292"/>
                  <a:pt x="2013515" y="110823"/>
                  <a:pt x="2013515" y="124234"/>
                </a:cubicBezTo>
                <a:cubicBezTo>
                  <a:pt x="2013515" y="138052"/>
                  <a:pt x="2014226" y="149736"/>
                  <a:pt x="2015649" y="159286"/>
                </a:cubicBezTo>
                <a:cubicBezTo>
                  <a:pt x="2017071" y="168837"/>
                  <a:pt x="2019713" y="176558"/>
                  <a:pt x="2023574" y="182451"/>
                </a:cubicBezTo>
                <a:cubicBezTo>
                  <a:pt x="2027434" y="188344"/>
                  <a:pt x="2032819" y="192662"/>
                  <a:pt x="2039728" y="195405"/>
                </a:cubicBezTo>
                <a:cubicBezTo>
                  <a:pt x="2046637" y="198148"/>
                  <a:pt x="2055476" y="199520"/>
                  <a:pt x="2066246" y="199520"/>
                </a:cubicBezTo>
                <a:cubicBezTo>
                  <a:pt x="2077015" y="199520"/>
                  <a:pt x="2085804" y="198148"/>
                  <a:pt x="2092611" y="195405"/>
                </a:cubicBezTo>
                <a:cubicBezTo>
                  <a:pt x="2099418" y="192662"/>
                  <a:pt x="2104752" y="188344"/>
                  <a:pt x="2108613" y="182451"/>
                </a:cubicBezTo>
                <a:cubicBezTo>
                  <a:pt x="2112474" y="176558"/>
                  <a:pt x="2115115" y="168837"/>
                  <a:pt x="2116538" y="159286"/>
                </a:cubicBezTo>
                <a:cubicBezTo>
                  <a:pt x="2117960" y="149736"/>
                  <a:pt x="2118671" y="138052"/>
                  <a:pt x="2118671" y="124234"/>
                </a:cubicBezTo>
                <a:cubicBezTo>
                  <a:pt x="2118671" y="110823"/>
                  <a:pt x="2117960" y="99292"/>
                  <a:pt x="2116538" y="89640"/>
                </a:cubicBezTo>
                <a:cubicBezTo>
                  <a:pt x="2115115" y="79988"/>
                  <a:pt x="2112474" y="72114"/>
                  <a:pt x="2108613" y="66018"/>
                </a:cubicBezTo>
                <a:cubicBezTo>
                  <a:pt x="2104752" y="59922"/>
                  <a:pt x="2099418" y="55451"/>
                  <a:pt x="2092611" y="52606"/>
                </a:cubicBezTo>
                <a:cubicBezTo>
                  <a:pt x="2085804" y="49762"/>
                  <a:pt x="2077015" y="48339"/>
                  <a:pt x="2066246" y="48339"/>
                </a:cubicBezTo>
                <a:close/>
                <a:moveTo>
                  <a:pt x="1561421" y="48339"/>
                </a:moveTo>
                <a:cubicBezTo>
                  <a:pt x="1550651" y="48339"/>
                  <a:pt x="1541812" y="49762"/>
                  <a:pt x="1534903" y="52606"/>
                </a:cubicBezTo>
                <a:cubicBezTo>
                  <a:pt x="1527994" y="55451"/>
                  <a:pt x="1522609" y="59922"/>
                  <a:pt x="1518749" y="66018"/>
                </a:cubicBezTo>
                <a:cubicBezTo>
                  <a:pt x="1514888" y="72114"/>
                  <a:pt x="1512246" y="79988"/>
                  <a:pt x="1510824" y="89640"/>
                </a:cubicBezTo>
                <a:cubicBezTo>
                  <a:pt x="1509401" y="99292"/>
                  <a:pt x="1508690" y="110823"/>
                  <a:pt x="1508690" y="124234"/>
                </a:cubicBezTo>
                <a:cubicBezTo>
                  <a:pt x="1508690" y="138052"/>
                  <a:pt x="1509401" y="149736"/>
                  <a:pt x="1510824" y="159286"/>
                </a:cubicBezTo>
                <a:cubicBezTo>
                  <a:pt x="1512246" y="168837"/>
                  <a:pt x="1514888" y="176558"/>
                  <a:pt x="1518749" y="182451"/>
                </a:cubicBezTo>
                <a:cubicBezTo>
                  <a:pt x="1522609" y="188344"/>
                  <a:pt x="1527994" y="192662"/>
                  <a:pt x="1534903" y="195405"/>
                </a:cubicBezTo>
                <a:cubicBezTo>
                  <a:pt x="1541812" y="198148"/>
                  <a:pt x="1550651" y="199520"/>
                  <a:pt x="1561421" y="199520"/>
                </a:cubicBezTo>
                <a:cubicBezTo>
                  <a:pt x="1572190" y="199520"/>
                  <a:pt x="1580979" y="198148"/>
                  <a:pt x="1587786" y="195405"/>
                </a:cubicBezTo>
                <a:cubicBezTo>
                  <a:pt x="1594593" y="192662"/>
                  <a:pt x="1599927" y="188344"/>
                  <a:pt x="1603788" y="182451"/>
                </a:cubicBezTo>
                <a:cubicBezTo>
                  <a:pt x="1607649" y="176558"/>
                  <a:pt x="1610290" y="168837"/>
                  <a:pt x="1611713" y="159286"/>
                </a:cubicBezTo>
                <a:cubicBezTo>
                  <a:pt x="1613135" y="149736"/>
                  <a:pt x="1613846" y="138052"/>
                  <a:pt x="1613846" y="124234"/>
                </a:cubicBezTo>
                <a:cubicBezTo>
                  <a:pt x="1613846" y="110823"/>
                  <a:pt x="1613135" y="99292"/>
                  <a:pt x="1611713" y="89640"/>
                </a:cubicBezTo>
                <a:cubicBezTo>
                  <a:pt x="1610290" y="79988"/>
                  <a:pt x="1607649" y="72114"/>
                  <a:pt x="1603788" y="66018"/>
                </a:cubicBezTo>
                <a:cubicBezTo>
                  <a:pt x="1599927" y="59922"/>
                  <a:pt x="1594593" y="55451"/>
                  <a:pt x="1587786" y="52606"/>
                </a:cubicBezTo>
                <a:cubicBezTo>
                  <a:pt x="1580979" y="49762"/>
                  <a:pt x="1572190" y="48339"/>
                  <a:pt x="1561421" y="48339"/>
                </a:cubicBezTo>
                <a:close/>
                <a:moveTo>
                  <a:pt x="239443" y="26641"/>
                </a:moveTo>
                <a:cubicBezTo>
                  <a:pt x="121915" y="26641"/>
                  <a:pt x="26640" y="121916"/>
                  <a:pt x="26640" y="239444"/>
                </a:cubicBezTo>
                <a:cubicBezTo>
                  <a:pt x="26640" y="356972"/>
                  <a:pt x="121915" y="452247"/>
                  <a:pt x="239443" y="452247"/>
                </a:cubicBezTo>
                <a:cubicBezTo>
                  <a:pt x="356971" y="452247"/>
                  <a:pt x="452246" y="356972"/>
                  <a:pt x="452246" y="239444"/>
                </a:cubicBezTo>
                <a:cubicBezTo>
                  <a:pt x="452246" y="121916"/>
                  <a:pt x="356971" y="26641"/>
                  <a:pt x="239443" y="26641"/>
                </a:cubicBezTo>
                <a:close/>
                <a:moveTo>
                  <a:pt x="1282224" y="18469"/>
                </a:moveTo>
                <a:lnTo>
                  <a:pt x="1322153" y="18469"/>
                </a:lnTo>
                <a:lnTo>
                  <a:pt x="1322153" y="194948"/>
                </a:lnTo>
                <a:lnTo>
                  <a:pt x="1409021" y="194948"/>
                </a:lnTo>
                <a:lnTo>
                  <a:pt x="1409021" y="230000"/>
                </a:lnTo>
                <a:lnTo>
                  <a:pt x="1282224" y="230000"/>
                </a:lnTo>
                <a:close/>
                <a:moveTo>
                  <a:pt x="1082199" y="18469"/>
                </a:moveTo>
                <a:lnTo>
                  <a:pt x="1207472" y="18469"/>
                </a:lnTo>
                <a:lnTo>
                  <a:pt x="1207472" y="53216"/>
                </a:lnTo>
                <a:lnTo>
                  <a:pt x="1122128" y="53216"/>
                </a:lnTo>
                <a:lnTo>
                  <a:pt x="1122128" y="104422"/>
                </a:lnTo>
                <a:lnTo>
                  <a:pt x="1201376" y="104422"/>
                </a:lnTo>
                <a:lnTo>
                  <a:pt x="1201376" y="137646"/>
                </a:lnTo>
                <a:lnTo>
                  <a:pt x="1122128" y="137646"/>
                </a:lnTo>
                <a:lnTo>
                  <a:pt x="1122128" y="194948"/>
                </a:lnTo>
                <a:lnTo>
                  <a:pt x="1212958" y="194948"/>
                </a:lnTo>
                <a:lnTo>
                  <a:pt x="1212958" y="230000"/>
                </a:lnTo>
                <a:lnTo>
                  <a:pt x="1082199" y="230000"/>
                </a:lnTo>
                <a:close/>
                <a:moveTo>
                  <a:pt x="825024" y="18469"/>
                </a:moveTo>
                <a:lnTo>
                  <a:pt x="864953" y="18469"/>
                </a:lnTo>
                <a:lnTo>
                  <a:pt x="864953" y="100155"/>
                </a:lnTo>
                <a:lnTo>
                  <a:pt x="955478" y="100155"/>
                </a:lnTo>
                <a:lnTo>
                  <a:pt x="955478" y="18469"/>
                </a:lnTo>
                <a:lnTo>
                  <a:pt x="995407" y="18469"/>
                </a:lnTo>
                <a:lnTo>
                  <a:pt x="995407" y="230000"/>
                </a:lnTo>
                <a:lnTo>
                  <a:pt x="955478" y="230000"/>
                </a:lnTo>
                <a:lnTo>
                  <a:pt x="955478" y="133378"/>
                </a:lnTo>
                <a:lnTo>
                  <a:pt x="864953" y="133378"/>
                </a:lnTo>
                <a:lnTo>
                  <a:pt x="864953" y="230000"/>
                </a:lnTo>
                <a:lnTo>
                  <a:pt x="825024" y="230000"/>
                </a:lnTo>
                <a:close/>
                <a:moveTo>
                  <a:pt x="615017" y="18469"/>
                </a:moveTo>
                <a:lnTo>
                  <a:pt x="769855" y="18469"/>
                </a:lnTo>
                <a:lnTo>
                  <a:pt x="769855" y="53521"/>
                </a:lnTo>
                <a:lnTo>
                  <a:pt x="712248" y="53521"/>
                </a:lnTo>
                <a:lnTo>
                  <a:pt x="712248" y="230000"/>
                </a:lnTo>
                <a:lnTo>
                  <a:pt x="672319" y="230000"/>
                </a:lnTo>
                <a:lnTo>
                  <a:pt x="672319" y="53521"/>
                </a:lnTo>
                <a:lnTo>
                  <a:pt x="615017" y="53521"/>
                </a:lnTo>
                <a:close/>
                <a:moveTo>
                  <a:pt x="2066246" y="15421"/>
                </a:moveTo>
                <a:cubicBezTo>
                  <a:pt x="2081486" y="15421"/>
                  <a:pt x="2094948" y="17097"/>
                  <a:pt x="2106632" y="20450"/>
                </a:cubicBezTo>
                <a:cubicBezTo>
                  <a:pt x="2118316" y="23803"/>
                  <a:pt x="2128171" y="29594"/>
                  <a:pt x="2136197" y="37824"/>
                </a:cubicBezTo>
                <a:cubicBezTo>
                  <a:pt x="2144224" y="46053"/>
                  <a:pt x="2150269" y="57178"/>
                  <a:pt x="2154333" y="71199"/>
                </a:cubicBezTo>
                <a:cubicBezTo>
                  <a:pt x="2158397" y="85220"/>
                  <a:pt x="2160429" y="102898"/>
                  <a:pt x="2160429" y="124234"/>
                </a:cubicBezTo>
                <a:cubicBezTo>
                  <a:pt x="2160429" y="145774"/>
                  <a:pt x="2158397" y="163554"/>
                  <a:pt x="2154333" y="177574"/>
                </a:cubicBezTo>
                <a:cubicBezTo>
                  <a:pt x="2150269" y="191595"/>
                  <a:pt x="2144224" y="202720"/>
                  <a:pt x="2136197" y="210950"/>
                </a:cubicBezTo>
                <a:cubicBezTo>
                  <a:pt x="2128171" y="219180"/>
                  <a:pt x="2118316" y="224920"/>
                  <a:pt x="2106632" y="228171"/>
                </a:cubicBezTo>
                <a:cubicBezTo>
                  <a:pt x="2094948" y="231422"/>
                  <a:pt x="2081486" y="233048"/>
                  <a:pt x="2066246" y="233048"/>
                </a:cubicBezTo>
                <a:cubicBezTo>
                  <a:pt x="2051006" y="233048"/>
                  <a:pt x="2037493" y="231422"/>
                  <a:pt x="2025707" y="228171"/>
                </a:cubicBezTo>
                <a:cubicBezTo>
                  <a:pt x="2013922" y="224920"/>
                  <a:pt x="2004066" y="219180"/>
                  <a:pt x="1996142" y="210950"/>
                </a:cubicBezTo>
                <a:cubicBezTo>
                  <a:pt x="1988217" y="202720"/>
                  <a:pt x="1982172" y="191595"/>
                  <a:pt x="1978006" y="177574"/>
                </a:cubicBezTo>
                <a:cubicBezTo>
                  <a:pt x="1973840" y="163554"/>
                  <a:pt x="1971758" y="145774"/>
                  <a:pt x="1971758" y="124234"/>
                </a:cubicBezTo>
                <a:cubicBezTo>
                  <a:pt x="1971758" y="102898"/>
                  <a:pt x="1973840" y="85220"/>
                  <a:pt x="1978006" y="71199"/>
                </a:cubicBezTo>
                <a:cubicBezTo>
                  <a:pt x="1982172" y="57178"/>
                  <a:pt x="1988217" y="46053"/>
                  <a:pt x="1996142" y="37824"/>
                </a:cubicBezTo>
                <a:cubicBezTo>
                  <a:pt x="2004066" y="29594"/>
                  <a:pt x="2013922" y="23803"/>
                  <a:pt x="2025707" y="20450"/>
                </a:cubicBezTo>
                <a:cubicBezTo>
                  <a:pt x="2037493" y="17097"/>
                  <a:pt x="2051006" y="15421"/>
                  <a:pt x="2066246" y="15421"/>
                </a:cubicBezTo>
                <a:close/>
                <a:moveTo>
                  <a:pt x="1838179" y="15421"/>
                </a:moveTo>
                <a:cubicBezTo>
                  <a:pt x="1843056" y="15421"/>
                  <a:pt x="1848136" y="15624"/>
                  <a:pt x="1853419" y="16030"/>
                </a:cubicBezTo>
                <a:cubicBezTo>
                  <a:pt x="1858702" y="16437"/>
                  <a:pt x="1863884" y="16945"/>
                  <a:pt x="1868964" y="17554"/>
                </a:cubicBezTo>
                <a:cubicBezTo>
                  <a:pt x="1874044" y="18164"/>
                  <a:pt x="1878768" y="18926"/>
                  <a:pt x="1883137" y="19840"/>
                </a:cubicBezTo>
                <a:cubicBezTo>
                  <a:pt x="1887506" y="20755"/>
                  <a:pt x="1891214" y="21822"/>
                  <a:pt x="1894262" y="23041"/>
                </a:cubicBezTo>
                <a:lnTo>
                  <a:pt x="1894262" y="58398"/>
                </a:lnTo>
                <a:cubicBezTo>
                  <a:pt x="1886541" y="55553"/>
                  <a:pt x="1878159" y="53419"/>
                  <a:pt x="1869116" y="51997"/>
                </a:cubicBezTo>
                <a:cubicBezTo>
                  <a:pt x="1860074" y="50574"/>
                  <a:pt x="1850676" y="49863"/>
                  <a:pt x="1840922" y="49863"/>
                </a:cubicBezTo>
                <a:cubicBezTo>
                  <a:pt x="1830153" y="49863"/>
                  <a:pt x="1820755" y="50981"/>
                  <a:pt x="1812728" y="53216"/>
                </a:cubicBezTo>
                <a:cubicBezTo>
                  <a:pt x="1804702" y="55451"/>
                  <a:pt x="1797996" y="59414"/>
                  <a:pt x="1792611" y="65103"/>
                </a:cubicBezTo>
                <a:cubicBezTo>
                  <a:pt x="1787227" y="70793"/>
                  <a:pt x="1783213" y="78413"/>
                  <a:pt x="1780572" y="87963"/>
                </a:cubicBezTo>
                <a:cubicBezTo>
                  <a:pt x="1777930" y="97514"/>
                  <a:pt x="1776609" y="109604"/>
                  <a:pt x="1776609" y="124234"/>
                </a:cubicBezTo>
                <a:cubicBezTo>
                  <a:pt x="1776609" y="139678"/>
                  <a:pt x="1777829" y="152276"/>
                  <a:pt x="1780267" y="162030"/>
                </a:cubicBezTo>
                <a:cubicBezTo>
                  <a:pt x="1782705" y="171783"/>
                  <a:pt x="1786465" y="179403"/>
                  <a:pt x="1791545" y="184890"/>
                </a:cubicBezTo>
                <a:cubicBezTo>
                  <a:pt x="1796625" y="190376"/>
                  <a:pt x="1803076" y="194135"/>
                  <a:pt x="1810899" y="196167"/>
                </a:cubicBezTo>
                <a:cubicBezTo>
                  <a:pt x="1818723" y="198199"/>
                  <a:pt x="1828121" y="199215"/>
                  <a:pt x="1839093" y="199215"/>
                </a:cubicBezTo>
                <a:cubicBezTo>
                  <a:pt x="1843767" y="199215"/>
                  <a:pt x="1848390" y="199063"/>
                  <a:pt x="1852962" y="198758"/>
                </a:cubicBezTo>
                <a:cubicBezTo>
                  <a:pt x="1857534" y="198453"/>
                  <a:pt x="1861750" y="197793"/>
                  <a:pt x="1865611" y="196777"/>
                </a:cubicBezTo>
                <a:lnTo>
                  <a:pt x="1865611" y="144351"/>
                </a:lnTo>
                <a:lnTo>
                  <a:pt x="1827511" y="144351"/>
                </a:lnTo>
                <a:lnTo>
                  <a:pt x="1827511" y="110823"/>
                </a:lnTo>
                <a:lnTo>
                  <a:pt x="1903101" y="110823"/>
                </a:lnTo>
                <a:lnTo>
                  <a:pt x="1903101" y="223904"/>
                </a:lnTo>
                <a:cubicBezTo>
                  <a:pt x="1895177" y="226342"/>
                  <a:pt x="1885321" y="228476"/>
                  <a:pt x="1873536" y="230305"/>
                </a:cubicBezTo>
                <a:cubicBezTo>
                  <a:pt x="1861750" y="232134"/>
                  <a:pt x="1849253" y="233048"/>
                  <a:pt x="1836045" y="233048"/>
                </a:cubicBezTo>
                <a:cubicBezTo>
                  <a:pt x="1819993" y="233048"/>
                  <a:pt x="1805667" y="231524"/>
                  <a:pt x="1793069" y="228476"/>
                </a:cubicBezTo>
                <a:cubicBezTo>
                  <a:pt x="1780470" y="225428"/>
                  <a:pt x="1769751" y="219891"/>
                  <a:pt x="1760912" y="211864"/>
                </a:cubicBezTo>
                <a:cubicBezTo>
                  <a:pt x="1752073" y="203838"/>
                  <a:pt x="1745317" y="192764"/>
                  <a:pt x="1740643" y="178641"/>
                </a:cubicBezTo>
                <a:cubicBezTo>
                  <a:pt x="1735969" y="164519"/>
                  <a:pt x="1733633" y="146383"/>
                  <a:pt x="1733633" y="124234"/>
                </a:cubicBezTo>
                <a:cubicBezTo>
                  <a:pt x="1733633" y="103914"/>
                  <a:pt x="1736020" y="86795"/>
                  <a:pt x="1740795" y="72876"/>
                </a:cubicBezTo>
                <a:cubicBezTo>
                  <a:pt x="1745571" y="58956"/>
                  <a:pt x="1752479" y="47730"/>
                  <a:pt x="1761522" y="39195"/>
                </a:cubicBezTo>
                <a:cubicBezTo>
                  <a:pt x="1770564" y="30661"/>
                  <a:pt x="1781537" y="24565"/>
                  <a:pt x="1794440" y="20907"/>
                </a:cubicBezTo>
                <a:cubicBezTo>
                  <a:pt x="1807343" y="17250"/>
                  <a:pt x="1821923" y="15421"/>
                  <a:pt x="1838179" y="15421"/>
                </a:cubicBezTo>
                <a:close/>
                <a:moveTo>
                  <a:pt x="1561421" y="15421"/>
                </a:moveTo>
                <a:cubicBezTo>
                  <a:pt x="1576661" y="15421"/>
                  <a:pt x="1590123" y="17097"/>
                  <a:pt x="1601807" y="20450"/>
                </a:cubicBezTo>
                <a:cubicBezTo>
                  <a:pt x="1613491" y="23803"/>
                  <a:pt x="1623346" y="29594"/>
                  <a:pt x="1631372" y="37824"/>
                </a:cubicBezTo>
                <a:cubicBezTo>
                  <a:pt x="1639399" y="46053"/>
                  <a:pt x="1645444" y="57178"/>
                  <a:pt x="1649508" y="71199"/>
                </a:cubicBezTo>
                <a:cubicBezTo>
                  <a:pt x="1653572" y="85220"/>
                  <a:pt x="1655604" y="102898"/>
                  <a:pt x="1655604" y="124234"/>
                </a:cubicBezTo>
                <a:cubicBezTo>
                  <a:pt x="1655604" y="145774"/>
                  <a:pt x="1653572" y="163554"/>
                  <a:pt x="1649508" y="177574"/>
                </a:cubicBezTo>
                <a:cubicBezTo>
                  <a:pt x="1645444" y="191595"/>
                  <a:pt x="1639399" y="202720"/>
                  <a:pt x="1631372" y="210950"/>
                </a:cubicBezTo>
                <a:cubicBezTo>
                  <a:pt x="1623346" y="219180"/>
                  <a:pt x="1613491" y="224920"/>
                  <a:pt x="1601807" y="228171"/>
                </a:cubicBezTo>
                <a:cubicBezTo>
                  <a:pt x="1590123" y="231422"/>
                  <a:pt x="1576661" y="233048"/>
                  <a:pt x="1561421" y="233048"/>
                </a:cubicBezTo>
                <a:cubicBezTo>
                  <a:pt x="1546181" y="233048"/>
                  <a:pt x="1532668" y="231422"/>
                  <a:pt x="1520882" y="228171"/>
                </a:cubicBezTo>
                <a:cubicBezTo>
                  <a:pt x="1509097" y="224920"/>
                  <a:pt x="1499241" y="219180"/>
                  <a:pt x="1491317" y="210950"/>
                </a:cubicBezTo>
                <a:cubicBezTo>
                  <a:pt x="1483392" y="202720"/>
                  <a:pt x="1477347" y="191595"/>
                  <a:pt x="1473181" y="177574"/>
                </a:cubicBezTo>
                <a:cubicBezTo>
                  <a:pt x="1469015" y="163554"/>
                  <a:pt x="1466933" y="145774"/>
                  <a:pt x="1466933" y="124234"/>
                </a:cubicBezTo>
                <a:cubicBezTo>
                  <a:pt x="1466933" y="102898"/>
                  <a:pt x="1469015" y="85220"/>
                  <a:pt x="1473181" y="71199"/>
                </a:cubicBezTo>
                <a:cubicBezTo>
                  <a:pt x="1477347" y="57178"/>
                  <a:pt x="1483392" y="46053"/>
                  <a:pt x="1491317" y="37824"/>
                </a:cubicBezTo>
                <a:cubicBezTo>
                  <a:pt x="1499241" y="29594"/>
                  <a:pt x="1509097" y="23803"/>
                  <a:pt x="1520882" y="20450"/>
                </a:cubicBezTo>
                <a:cubicBezTo>
                  <a:pt x="1532668" y="17097"/>
                  <a:pt x="1546181" y="15421"/>
                  <a:pt x="1561421" y="15421"/>
                </a:cubicBezTo>
                <a:close/>
                <a:moveTo>
                  <a:pt x="239444" y="0"/>
                </a:moveTo>
                <a:cubicBezTo>
                  <a:pt x="371685" y="0"/>
                  <a:pt x="478888" y="107203"/>
                  <a:pt x="478888" y="239444"/>
                </a:cubicBezTo>
                <a:cubicBezTo>
                  <a:pt x="478888" y="371685"/>
                  <a:pt x="371685" y="478888"/>
                  <a:pt x="239444" y="478888"/>
                </a:cubicBezTo>
                <a:cubicBezTo>
                  <a:pt x="107203" y="478888"/>
                  <a:pt x="0" y="371685"/>
                  <a:pt x="0" y="239444"/>
                </a:cubicBezTo>
                <a:cubicBezTo>
                  <a:pt x="0" y="107203"/>
                  <a:pt x="107203" y="0"/>
                  <a:pt x="23944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 name="文本占位符 1">
            <a:extLst>
              <a:ext uri="{FF2B5EF4-FFF2-40B4-BE49-F238E27FC236}">
                <a16:creationId xmlns:a16="http://schemas.microsoft.com/office/drawing/2014/main" xmlns="" id="{3C61D2E8-1505-433D-9DBE-2EDD1F7347A1}"/>
              </a:ext>
            </a:extLst>
          </p:cNvPr>
          <p:cNvSpPr>
            <a:spLocks noGrp="1"/>
          </p:cNvSpPr>
          <p:nvPr>
            <p:ph type="body" idx="10" hasCustomPrompt="1"/>
          </p:nvPr>
        </p:nvSpPr>
        <p:spPr>
          <a:xfrm>
            <a:off x="515437" y="2105560"/>
            <a:ext cx="2214068" cy="2646878"/>
          </a:xfrm>
        </p:spPr>
        <p:txBody>
          <a:bodyPr vert="horz" wrap="none" lIns="91440" tIns="45720" rIns="91440" bIns="45720" anchor="t" anchorCtr="0">
            <a:no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16600" spc="300">
                <a:solidFill>
                  <a:srgbClr val="D7010E"/>
                </a:solidFill>
                <a:latin typeface="Impact" panose="020B0806030902050204" pitchFamily="34" charset="0"/>
                <a:ea typeface="阿里巴巴普惠体 R" panose="00020600040101010101" pitchFamily="18" charset="-122"/>
                <a:sym typeface="Impact" panose="020B0806030902050204" pitchFamily="34" charset="0"/>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a:t>01</a:t>
            </a:r>
            <a:endParaRPr lang="zh-CN" altLang="en-US"/>
          </a:p>
        </p:txBody>
      </p:sp>
      <p:sp>
        <p:nvSpPr>
          <p:cNvPr id="3" name="文本占位符 2">
            <a:extLst>
              <a:ext uri="{FF2B5EF4-FFF2-40B4-BE49-F238E27FC236}">
                <a16:creationId xmlns:a16="http://schemas.microsoft.com/office/drawing/2014/main" xmlns="" id="{13C8F659-4E07-473E-A264-8B403CB79431}"/>
              </a:ext>
            </a:extLst>
          </p:cNvPr>
          <p:cNvSpPr>
            <a:spLocks noGrp="1"/>
          </p:cNvSpPr>
          <p:nvPr>
            <p:ph type="body" sz="quarter" idx="11" hasCustomPrompt="1"/>
          </p:nvPr>
        </p:nvSpPr>
        <p:spPr>
          <a:xfrm>
            <a:off x="4607393" y="2400894"/>
            <a:ext cx="4903907" cy="707886"/>
          </a:xfrm>
          <a:prstGeom prst="rect">
            <a:avLst/>
          </a:prstGeom>
        </p:spPr>
        <p:txBody>
          <a:bodyPr vert="horz" wrap="none" lIns="91440" tIns="45720" rIns="91440" bIns="45720" anchor="t" anchorCtr="0">
            <a:no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4000" spc="600">
                <a:solidFill>
                  <a:srgbClr val="222A35"/>
                </a:solidFill>
                <a:latin typeface="阿里巴巴普惠体 B" panose="00020600040101010101" pitchFamily="18" charset="-122"/>
                <a:ea typeface="阿里巴巴普惠体 B" panose="00020600040101010101" pitchFamily="18" charset="-122"/>
                <a:sym typeface="阿里巴巴普惠体 B" panose="00020600040101010101" pitchFamily="18"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zh-CN" altLang="en-US"/>
              <a:t>课题背景及方法论</a:t>
            </a:r>
          </a:p>
        </p:txBody>
      </p:sp>
      <p:sp>
        <p:nvSpPr>
          <p:cNvPr id="4" name="文本占位符 3">
            <a:extLst>
              <a:ext uri="{FF2B5EF4-FFF2-40B4-BE49-F238E27FC236}">
                <a16:creationId xmlns:a16="http://schemas.microsoft.com/office/drawing/2014/main" xmlns="" id="{8E9838D2-8D01-4D64-A16F-2578200EFF5A}"/>
              </a:ext>
            </a:extLst>
          </p:cNvPr>
          <p:cNvSpPr>
            <a:spLocks noGrp="1"/>
          </p:cNvSpPr>
          <p:nvPr>
            <p:ph type="body" sz="quarter" idx="12" hasCustomPrompt="1"/>
          </p:nvPr>
        </p:nvSpPr>
        <p:spPr>
          <a:xfrm>
            <a:off x="4607392" y="3775625"/>
            <a:ext cx="4924746" cy="523220"/>
          </a:xfrm>
          <a:prstGeom prst="rect">
            <a:avLst/>
          </a:prstGeom>
        </p:spPr>
        <p:txBody>
          <a:bodyPr vert="horz" wrap="none" lIns="91440" tIns="45720" rIns="91440" bIns="45720" anchor="t" anchorCtr="0">
            <a:noAutofit/>
          </a:bodyPr>
          <a:lstStyle>
            <a:lvl1pPr marL="0" indent="0" algn="l" defTabSz="914400" rtl="0" eaLnBrk="1" fontAlgn="auto" latinLnBrk="0" hangingPunct="1">
              <a:lnSpc>
                <a:spcPct val="100000"/>
              </a:lnSpc>
              <a:spcBef>
                <a:spcPts val="0"/>
              </a:spcBef>
              <a:spcAft>
                <a:spcPts val="0"/>
              </a:spcAft>
              <a:buFont typeface="Arial" panose="020B0604020202020204" pitchFamily="34" charset="0"/>
              <a:buNone/>
              <a:defRPr sz="2800" spc="100">
                <a:solidFill>
                  <a:srgbClr val="BFBFBF"/>
                </a:solidFill>
                <a:latin typeface="阿里巴巴普惠体 R" panose="00020600040101010101" pitchFamily="18" charset="-122"/>
                <a:ea typeface="阿里巴巴普惠体 R" panose="00020600040101010101" pitchFamily="18" charset="-122"/>
                <a:sym typeface="阿里巴巴普惠体 R" panose="00020600040101010101" pitchFamily="18" charset="-122"/>
              </a:defRPr>
            </a:lvl1pPr>
            <a:lvl2pPr marL="457200" indent="-228600" algn="l" defTabSz="914400" rtl="0" eaLnBrk="1" latinLnBrk="0" hangingPunct="1">
              <a:lnSpc>
                <a:spcPct val="90000"/>
              </a:lnSpc>
              <a:buFont typeface="Arial" panose="020B0604020202020204" pitchFamily="34" charset="0"/>
              <a:buNone/>
              <a:defRPr/>
            </a:lvl2pPr>
            <a:lvl3pPr marL="914400" indent="-228600" algn="l" defTabSz="914400" rtl="0" eaLnBrk="1" latinLnBrk="0" hangingPunct="1">
              <a:lnSpc>
                <a:spcPct val="90000"/>
              </a:lnSpc>
              <a:buFont typeface="Arial" panose="020B0604020202020204" pitchFamily="34" charset="0"/>
              <a:buNone/>
              <a:defRPr/>
            </a:lvl3pPr>
            <a:lvl4pPr marL="1371600" indent="-228600" algn="l" defTabSz="914400" rtl="0" eaLnBrk="1" latinLnBrk="0" hangingPunct="1">
              <a:lnSpc>
                <a:spcPct val="90000"/>
              </a:lnSpc>
              <a:buFont typeface="Arial" panose="020B0604020202020204" pitchFamily="34" charset="0"/>
              <a:buNone/>
              <a:defRPr/>
            </a:lvl4pPr>
            <a:lvl5pPr marL="1828800" indent="-228600" algn="l" defTabSz="914400" rtl="0" eaLnBrk="1" latinLnBrk="0" hangingPunct="1">
              <a:lnSpc>
                <a:spcPct val="90000"/>
              </a:lnSpc>
              <a:buFont typeface="Arial" panose="020B0604020202020204" pitchFamily="34" charset="0"/>
              <a:buNone/>
              <a:defRPr/>
            </a:lvl5pPr>
          </a:lstStyle>
          <a:p>
            <a:pPr lvl="0"/>
            <a:r>
              <a:rPr lang="en-US" altLang="zh-CN"/>
              <a:t>Background of the project</a:t>
            </a:r>
            <a:endParaRPr lang="zh-CN" altLang="en-US"/>
          </a:p>
        </p:txBody>
      </p:sp>
    </p:spTree>
    <p:extLst>
      <p:ext uri="{BB962C8B-B14F-4D97-AF65-F5344CB8AC3E}">
        <p14:creationId xmlns:p14="http://schemas.microsoft.com/office/powerpoint/2010/main" val="151488265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5_标题和内容">
    <p:spTree>
      <p:nvGrpSpPr>
        <p:cNvPr id="1" name=""/>
        <p:cNvGrpSpPr/>
        <p:nvPr/>
      </p:nvGrpSpPr>
      <p:grpSpPr>
        <a:xfrm>
          <a:off x="0" y="0"/>
          <a:ext cx="0" cy="0"/>
          <a:chOff x="0" y="0"/>
          <a:chExt cx="0" cy="0"/>
        </a:xfrm>
      </p:grpSpPr>
      <p:sp>
        <p:nvSpPr>
          <p:cNvPr id="24" name="椭圆 23">
            <a:extLst>
              <a:ext uri="{FF2B5EF4-FFF2-40B4-BE49-F238E27FC236}">
                <a16:creationId xmlns:a16="http://schemas.microsoft.com/office/drawing/2014/main" xmlns="" id="{94AA6609-6476-4364-A003-7BA7616E8A27}"/>
              </a:ext>
            </a:extLst>
          </p:cNvPr>
          <p:cNvSpPr/>
          <p:nvPr userDrawn="1"/>
        </p:nvSpPr>
        <p:spPr>
          <a:xfrm>
            <a:off x="412801" y="420997"/>
            <a:ext cx="394444" cy="39444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5" name="椭圆 24">
            <a:extLst>
              <a:ext uri="{FF2B5EF4-FFF2-40B4-BE49-F238E27FC236}">
                <a16:creationId xmlns:a16="http://schemas.microsoft.com/office/drawing/2014/main" xmlns="" id="{FC53F200-5FCE-4B3A-932F-04E685446CEC}"/>
              </a:ext>
            </a:extLst>
          </p:cNvPr>
          <p:cNvSpPr/>
          <p:nvPr userDrawn="1"/>
        </p:nvSpPr>
        <p:spPr>
          <a:xfrm>
            <a:off x="610023" y="689564"/>
            <a:ext cx="171014" cy="17101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6" name="椭圆 25">
            <a:extLst>
              <a:ext uri="{FF2B5EF4-FFF2-40B4-BE49-F238E27FC236}">
                <a16:creationId xmlns:a16="http://schemas.microsoft.com/office/drawing/2014/main" xmlns="" id="{CBC03CE1-3FB9-4EB7-A11E-5344E6DBBF0A}"/>
              </a:ext>
            </a:extLst>
          </p:cNvPr>
          <p:cNvSpPr/>
          <p:nvPr userDrawn="1"/>
        </p:nvSpPr>
        <p:spPr>
          <a:xfrm>
            <a:off x="474389" y="814133"/>
            <a:ext cx="91582" cy="9158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7" name="矩形 26">
            <a:extLst>
              <a:ext uri="{FF2B5EF4-FFF2-40B4-BE49-F238E27FC236}">
                <a16:creationId xmlns:a16="http://schemas.microsoft.com/office/drawing/2014/main" xmlns="" id="{6F13DC54-292E-4CD8-A86E-9E87BE94F851}"/>
              </a:ext>
            </a:extLst>
          </p:cNvPr>
          <p:cNvSpPr/>
          <p:nvPr userDrawn="1"/>
        </p:nvSpPr>
        <p:spPr>
          <a:xfrm>
            <a:off x="407988" y="1028700"/>
            <a:ext cx="5688012" cy="4571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sp>
        <p:nvSpPr>
          <p:cNvPr id="28" name="矩形 27">
            <a:extLst>
              <a:ext uri="{FF2B5EF4-FFF2-40B4-BE49-F238E27FC236}">
                <a16:creationId xmlns:a16="http://schemas.microsoft.com/office/drawing/2014/main" xmlns="" id="{BE8A4E66-0187-4E82-8A87-966B7ACE4D32}"/>
              </a:ext>
            </a:extLst>
          </p:cNvPr>
          <p:cNvSpPr/>
          <p:nvPr userDrawn="1"/>
        </p:nvSpPr>
        <p:spPr>
          <a:xfrm>
            <a:off x="6096000" y="1028700"/>
            <a:ext cx="609600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Arial" panose="020B0604020202020204" pitchFamily="34" charset="0"/>
              <a:ea typeface="阿里巴巴普惠体 R" panose="00020600040101010101" pitchFamily="18" charset="-122"/>
            </a:endParaRPr>
          </a:p>
        </p:txBody>
      </p:sp>
      <p:pic>
        <p:nvPicPr>
          <p:cNvPr id="65" name="图形 64">
            <a:extLst>
              <a:ext uri="{FF2B5EF4-FFF2-40B4-BE49-F238E27FC236}">
                <a16:creationId xmlns:a16="http://schemas.microsoft.com/office/drawing/2014/main" xmlns="" id="{3BC2208D-EF40-42D5-A332-3E4A2CBFB09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xmlns="" r:embed="rId3"/>
              </a:ext>
            </a:extLst>
          </a:blip>
          <a:srcRect l="65855" t="75623" r="31425"/>
          <a:stretch>
            <a:fillRect/>
          </a:stretch>
        </p:blipFill>
        <p:spPr>
          <a:xfrm>
            <a:off x="15738730" y="845493"/>
            <a:ext cx="45719" cy="88081"/>
          </a:xfrm>
          <a:custGeom>
            <a:avLst/>
            <a:gdLst>
              <a:gd name="connsiteX0" fmla="*/ 0 w 53362"/>
              <a:gd name="connsiteY0" fmla="*/ 0 h 102806"/>
              <a:gd name="connsiteX1" fmla="*/ 53362 w 53362"/>
              <a:gd name="connsiteY1" fmla="*/ 0 h 102806"/>
              <a:gd name="connsiteX2" fmla="*/ 10450 w 53362"/>
              <a:gd name="connsiteY2" fmla="*/ 102806 h 102806"/>
              <a:gd name="connsiteX3" fmla="*/ 0 w 53362"/>
              <a:gd name="connsiteY3" fmla="*/ 102806 h 102806"/>
            </a:gdLst>
            <a:ahLst/>
            <a:cxnLst>
              <a:cxn ang="0">
                <a:pos x="connsiteX0" y="connsiteY0"/>
              </a:cxn>
              <a:cxn ang="0">
                <a:pos x="connsiteX1" y="connsiteY1"/>
              </a:cxn>
              <a:cxn ang="0">
                <a:pos x="connsiteX2" y="connsiteY2"/>
              </a:cxn>
              <a:cxn ang="0">
                <a:pos x="connsiteX3" y="connsiteY3"/>
              </a:cxn>
            </a:cxnLst>
            <a:rect l="l" t="t" r="r" b="b"/>
            <a:pathLst>
              <a:path w="53362" h="102806">
                <a:moveTo>
                  <a:pt x="0" y="0"/>
                </a:moveTo>
                <a:lnTo>
                  <a:pt x="53362" y="0"/>
                </a:lnTo>
                <a:lnTo>
                  <a:pt x="10450" y="102806"/>
                </a:lnTo>
                <a:lnTo>
                  <a:pt x="0" y="102806"/>
                </a:lnTo>
                <a:close/>
              </a:path>
            </a:pathLst>
          </a:custGeom>
        </p:spPr>
      </p:pic>
      <p:sp>
        <p:nvSpPr>
          <p:cNvPr id="30" name="图片占位符 29">
            <a:extLst>
              <a:ext uri="{FF2B5EF4-FFF2-40B4-BE49-F238E27FC236}">
                <a16:creationId xmlns:a16="http://schemas.microsoft.com/office/drawing/2014/main" xmlns="" id="{02DA0FCE-2B16-4B02-A890-1CA0F43EF639}"/>
              </a:ext>
            </a:extLst>
          </p:cNvPr>
          <p:cNvSpPr>
            <a:spLocks noGrp="1"/>
          </p:cNvSpPr>
          <p:nvPr>
            <p:ph type="pic" sz="quarter" idx="10"/>
          </p:nvPr>
        </p:nvSpPr>
        <p:spPr>
          <a:xfrm>
            <a:off x="790207" y="2232025"/>
            <a:ext cx="3098800" cy="3098800"/>
          </a:xfrm>
          <a:custGeom>
            <a:avLst/>
            <a:gdLst>
              <a:gd name="connsiteX0" fmla="*/ 1549400 w 3098800"/>
              <a:gd name="connsiteY0" fmla="*/ 0 h 3098800"/>
              <a:gd name="connsiteX1" fmla="*/ 3098800 w 3098800"/>
              <a:gd name="connsiteY1" fmla="*/ 1549400 h 3098800"/>
              <a:gd name="connsiteX2" fmla="*/ 1549400 w 3098800"/>
              <a:gd name="connsiteY2" fmla="*/ 3098800 h 3098800"/>
              <a:gd name="connsiteX3" fmla="*/ 0 w 3098800"/>
              <a:gd name="connsiteY3" fmla="*/ 1549400 h 3098800"/>
              <a:gd name="connsiteX4" fmla="*/ 1549400 w 3098800"/>
              <a:gd name="connsiteY4" fmla="*/ 0 h 30988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98800" h="3098800">
                <a:moveTo>
                  <a:pt x="1549400" y="0"/>
                </a:moveTo>
                <a:cubicBezTo>
                  <a:pt x="2405110" y="0"/>
                  <a:pt x="3098800" y="693690"/>
                  <a:pt x="3098800" y="1549400"/>
                </a:cubicBezTo>
                <a:cubicBezTo>
                  <a:pt x="3098800" y="2405110"/>
                  <a:pt x="2405110" y="3098800"/>
                  <a:pt x="1549400" y="3098800"/>
                </a:cubicBezTo>
                <a:cubicBezTo>
                  <a:pt x="693690" y="3098800"/>
                  <a:pt x="0" y="2405110"/>
                  <a:pt x="0" y="1549400"/>
                </a:cubicBezTo>
                <a:cubicBezTo>
                  <a:pt x="0" y="693690"/>
                  <a:pt x="693690" y="0"/>
                  <a:pt x="1549400" y="0"/>
                </a:cubicBezTo>
                <a:close/>
              </a:path>
            </a:pathLst>
          </a:custGeom>
        </p:spPr>
        <p:txBody>
          <a:bodyPr wrap="square">
            <a:noAutofit/>
          </a:bodyPr>
          <a:lstStyle/>
          <a:p>
            <a:endParaRPr lang="zh-CN" altLang="en-US"/>
          </a:p>
        </p:txBody>
      </p:sp>
      <p:cxnSp>
        <p:nvCxnSpPr>
          <p:cNvPr id="31" name="直接连接符 30">
            <a:extLst>
              <a:ext uri="{FF2B5EF4-FFF2-40B4-BE49-F238E27FC236}">
                <a16:creationId xmlns:a16="http://schemas.microsoft.com/office/drawing/2014/main" xmlns="" id="{4E8DA9E6-C5AB-4F08-A38B-43562D0168B0}"/>
              </a:ext>
            </a:extLst>
          </p:cNvPr>
          <p:cNvCxnSpPr>
            <a:cxnSpLocks/>
          </p:cNvCxnSpPr>
          <p:nvPr userDrawn="1"/>
        </p:nvCxnSpPr>
        <p:spPr>
          <a:xfrm>
            <a:off x="0" y="6604000"/>
            <a:ext cx="12192000" cy="0"/>
          </a:xfrm>
          <a:prstGeom prst="line">
            <a:avLst/>
          </a:prstGeom>
          <a:ln w="3175">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32" name="标题 1">
            <a:extLst>
              <a:ext uri="{FF2B5EF4-FFF2-40B4-BE49-F238E27FC236}">
                <a16:creationId xmlns:a16="http://schemas.microsoft.com/office/drawing/2014/main" xmlns="" id="{7654785B-6806-4730-826B-D1A32C72DC5C}"/>
              </a:ext>
            </a:extLst>
          </p:cNvPr>
          <p:cNvSpPr>
            <a:spLocks noGrp="1"/>
          </p:cNvSpPr>
          <p:nvPr>
            <p:ph type="title"/>
          </p:nvPr>
        </p:nvSpPr>
        <p:spPr>
          <a:xfrm>
            <a:off x="847012" y="26782"/>
            <a:ext cx="8029214" cy="1325563"/>
          </a:xfrm>
        </p:spPr>
        <p:txBody>
          <a:bodyPr vert="horz" lIns="91440" tIns="45720" rIns="91440" bIns="45720" rtlCol="0" anchor="ctr">
            <a:normAutofit/>
          </a:bodyPr>
          <a:lstStyle>
            <a:lvl1pPr>
              <a:defRPr lang="zh-CN" altLang="en-US" sz="3200" b="0" dirty="0">
                <a:solidFill>
                  <a:schemeClr val="tx1">
                    <a:lumMod val="75000"/>
                    <a:lumOff val="25000"/>
                  </a:schemeClr>
                </a:solidFill>
                <a:latin typeface="阿里巴巴普惠体 B" panose="00020600040101010101" pitchFamily="18" charset="-122"/>
                <a:ea typeface="阿里巴巴普惠体 B" panose="00020600040101010101" pitchFamily="18" charset="-122"/>
                <a:cs typeface="阿里巴巴普惠体 B" panose="00020600040101010101" pitchFamily="18" charset="-122"/>
              </a:defRPr>
            </a:lvl1pPr>
          </a:lstStyle>
          <a:p>
            <a:pPr lvl="0"/>
            <a:r>
              <a:rPr lang="zh-CN" altLang="en-US" dirty="0"/>
              <a:t>单击此处编辑母版标题样式</a:t>
            </a:r>
          </a:p>
        </p:txBody>
      </p:sp>
    </p:spTree>
    <p:extLst>
      <p:ext uri="{BB962C8B-B14F-4D97-AF65-F5344CB8AC3E}">
        <p14:creationId xmlns:p14="http://schemas.microsoft.com/office/powerpoint/2010/main" val="343158972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7284563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2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05164313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15_空白">
    <p:spTree>
      <p:nvGrpSpPr>
        <p:cNvPr id="1" name=""/>
        <p:cNvGrpSpPr/>
        <p:nvPr/>
      </p:nvGrpSpPr>
      <p:grpSpPr>
        <a:xfrm>
          <a:off x="0" y="0"/>
          <a:ext cx="0" cy="0"/>
          <a:chOff x="0" y="0"/>
          <a:chExt cx="0" cy="0"/>
        </a:xfrm>
      </p:grpSpPr>
      <p:sp>
        <p:nvSpPr>
          <p:cNvPr id="2" name="矩形 1"/>
          <p:cNvSpPr/>
          <p:nvPr userDrawn="1"/>
        </p:nvSpPr>
        <p:spPr>
          <a:xfrm>
            <a:off x="0" y="0"/>
            <a:ext cx="12192000" cy="8325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标题占位符 1"/>
          <p:cNvSpPr>
            <a:spLocks noGrp="1"/>
          </p:cNvSpPr>
          <p:nvPr>
            <p:ph type="title"/>
          </p:nvPr>
        </p:nvSpPr>
        <p:spPr>
          <a:xfrm>
            <a:off x="600821" y="211346"/>
            <a:ext cx="10515600" cy="422434"/>
          </a:xfrm>
          <a:prstGeom prst="rect">
            <a:avLst/>
          </a:prstGeom>
        </p:spPr>
        <p:txBody>
          <a:bodyPr vert="horz" lIns="91440" tIns="45720" rIns="91440" bIns="45720" rtlCol="0" anchor="ctr">
            <a:noAutofit/>
          </a:bodyPr>
          <a:lstStyle/>
          <a:p>
            <a:r>
              <a:rPr lang="zh-CN" altLang="en-US" dirty="0"/>
              <a:t>单击此处编辑母版标题样式</a:t>
            </a:r>
          </a:p>
        </p:txBody>
      </p:sp>
      <p:sp>
        <p:nvSpPr>
          <p:cNvPr id="5" name="任意多边形 4"/>
          <p:cNvSpPr/>
          <p:nvPr userDrawn="1"/>
        </p:nvSpPr>
        <p:spPr>
          <a:xfrm rot="5400000">
            <a:off x="233677" y="255361"/>
            <a:ext cx="271005" cy="350436"/>
          </a:xfrm>
          <a:custGeom>
            <a:avLst/>
            <a:gdLst>
              <a:gd name="connsiteX0" fmla="*/ 0 w 382446"/>
              <a:gd name="connsiteY0" fmla="*/ 494540 h 494540"/>
              <a:gd name="connsiteX1" fmla="*/ 95611 w 382446"/>
              <a:gd name="connsiteY1" fmla="*/ 329694 h 494540"/>
              <a:gd name="connsiteX2" fmla="*/ 1 w 382446"/>
              <a:gd name="connsiteY2" fmla="*/ 329694 h 494540"/>
              <a:gd name="connsiteX3" fmla="*/ 191224 w 382446"/>
              <a:gd name="connsiteY3" fmla="*/ 0 h 494540"/>
              <a:gd name="connsiteX4" fmla="*/ 382446 w 382446"/>
              <a:gd name="connsiteY4" fmla="*/ 329694 h 494540"/>
              <a:gd name="connsiteX5" fmla="*/ 286835 w 382446"/>
              <a:gd name="connsiteY5" fmla="*/ 329694 h 494540"/>
              <a:gd name="connsiteX6" fmla="*/ 382445 w 382446"/>
              <a:gd name="connsiteY6" fmla="*/ 494540 h 494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2446" h="494540">
                <a:moveTo>
                  <a:pt x="0" y="494540"/>
                </a:moveTo>
                <a:lnTo>
                  <a:pt x="95611" y="329694"/>
                </a:lnTo>
                <a:lnTo>
                  <a:pt x="1" y="329694"/>
                </a:lnTo>
                <a:lnTo>
                  <a:pt x="191224" y="0"/>
                </a:lnTo>
                <a:lnTo>
                  <a:pt x="382446" y="329694"/>
                </a:lnTo>
                <a:lnTo>
                  <a:pt x="286835" y="329694"/>
                </a:lnTo>
                <a:lnTo>
                  <a:pt x="382445" y="49454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占位符 6"/>
          <p:cNvSpPr>
            <a:spLocks noGrp="1"/>
          </p:cNvSpPr>
          <p:nvPr>
            <p:ph type="body" sz="quarter" idx="10"/>
          </p:nvPr>
        </p:nvSpPr>
        <p:spPr>
          <a:xfrm>
            <a:off x="695325" y="1163782"/>
            <a:ext cx="10420350" cy="5264006"/>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353187707"/>
      </p:ext>
    </p:extLst>
  </p:cSld>
  <p:clrMapOvr>
    <a:masterClrMapping/>
  </p:clrMapOvr>
  <p:extLst>
    <p:ext uri="{DCECCB84-F9BA-43D5-87BE-67443E8EF086}">
      <p15:sldGuideLst xmlns:p15="http://schemas.microsoft.com/office/powerpoint/2012/main"/>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p:cSld name="目录页">
    <p:bg>
      <p:bgPr>
        <a:solidFill>
          <a:schemeClr val="bg1"/>
        </a:solidFill>
        <a:effectLst/>
      </p:bgPr>
    </p:bg>
    <p:spTree>
      <p:nvGrpSpPr>
        <p:cNvPr id="1" name=""/>
        <p:cNvGrpSpPr/>
        <p:nvPr/>
      </p:nvGrpSpPr>
      <p:grpSpPr>
        <a:xfrm>
          <a:off x="0" y="0"/>
          <a:ext cx="0" cy="0"/>
          <a:chOff x="0" y="0"/>
          <a:chExt cx="0" cy="0"/>
        </a:xfrm>
      </p:grpSpPr>
      <p:sp>
        <p:nvSpPr>
          <p:cNvPr id="13" name="文本占位符 12"/>
          <p:cNvSpPr>
            <a:spLocks noGrp="1"/>
          </p:cNvSpPr>
          <p:nvPr>
            <p:ph type="body" sz="quarter" idx="10"/>
          </p:nvPr>
        </p:nvSpPr>
        <p:spPr>
          <a:xfrm>
            <a:off x="8112580" y="2769523"/>
            <a:ext cx="4147030" cy="523875"/>
          </a:xfrm>
        </p:spPr>
        <p:txBody>
          <a:bodyPr>
            <a:noAutofit/>
          </a:bodyPr>
          <a:lstStyle>
            <a:lvl1pPr marL="0" indent="0">
              <a:buNone/>
              <a:defRPr sz="2000" spc="200" baseline="0">
                <a:solidFill>
                  <a:schemeClr val="tx1">
                    <a:lumMod val="65000"/>
                    <a:lumOff val="35000"/>
                  </a:schemeClr>
                </a:solidFill>
                <a:latin typeface="+mn-ea"/>
                <a:ea typeface="+mn-ea"/>
              </a:defRPr>
            </a:lvl1pPr>
          </a:lstStyle>
          <a:p>
            <a:pPr lvl="0"/>
            <a:r>
              <a:rPr lang="zh-CN" altLang="en-US"/>
              <a:t>单击此处编辑母版文本样式</a:t>
            </a:r>
          </a:p>
        </p:txBody>
      </p:sp>
      <p:sp>
        <p:nvSpPr>
          <p:cNvPr id="14" name="文本占位符 12"/>
          <p:cNvSpPr>
            <a:spLocks noGrp="1"/>
          </p:cNvSpPr>
          <p:nvPr>
            <p:ph type="body" sz="quarter" idx="11"/>
          </p:nvPr>
        </p:nvSpPr>
        <p:spPr>
          <a:xfrm>
            <a:off x="8112580" y="3668535"/>
            <a:ext cx="4147030" cy="523875"/>
          </a:xfrm>
        </p:spPr>
        <p:txBody>
          <a:bodyPr>
            <a:noAutofit/>
          </a:bodyPr>
          <a:lstStyle>
            <a:lvl1pPr marL="0" indent="0">
              <a:buNone/>
              <a:defRPr sz="2000" spc="200" baseline="0">
                <a:solidFill>
                  <a:schemeClr val="tx1">
                    <a:lumMod val="65000"/>
                    <a:lumOff val="35000"/>
                  </a:schemeClr>
                </a:solidFill>
                <a:latin typeface="+mn-ea"/>
                <a:ea typeface="+mn-ea"/>
              </a:defRPr>
            </a:lvl1pPr>
          </a:lstStyle>
          <a:p>
            <a:pPr lvl="0"/>
            <a:r>
              <a:rPr lang="zh-CN" altLang="en-US"/>
              <a:t>单击此处编辑母版文本样式</a:t>
            </a:r>
          </a:p>
        </p:txBody>
      </p:sp>
      <p:sp>
        <p:nvSpPr>
          <p:cNvPr id="15" name="文本占位符 12"/>
          <p:cNvSpPr>
            <a:spLocks noGrp="1"/>
          </p:cNvSpPr>
          <p:nvPr>
            <p:ph type="body" sz="quarter" idx="12"/>
          </p:nvPr>
        </p:nvSpPr>
        <p:spPr>
          <a:xfrm>
            <a:off x="8112580" y="4588820"/>
            <a:ext cx="4147030" cy="523875"/>
          </a:xfrm>
        </p:spPr>
        <p:txBody>
          <a:bodyPr>
            <a:noAutofit/>
          </a:bodyPr>
          <a:lstStyle>
            <a:lvl1pPr marL="0" indent="0">
              <a:buNone/>
              <a:defRPr sz="2000" spc="200" baseline="0">
                <a:solidFill>
                  <a:schemeClr val="tx1">
                    <a:lumMod val="65000"/>
                    <a:lumOff val="35000"/>
                  </a:schemeClr>
                </a:solidFill>
                <a:latin typeface="+mn-ea"/>
                <a:ea typeface="+mn-ea"/>
              </a:defRPr>
            </a:lvl1pPr>
          </a:lstStyle>
          <a:p>
            <a:pPr lvl="0"/>
            <a:r>
              <a:rPr lang="zh-CN" altLang="en-US"/>
              <a:t>单击此处编辑母版文本样式</a:t>
            </a:r>
          </a:p>
        </p:txBody>
      </p:sp>
      <p:sp>
        <p:nvSpPr>
          <p:cNvPr id="16" name="文本占位符 12"/>
          <p:cNvSpPr>
            <a:spLocks noGrp="1"/>
          </p:cNvSpPr>
          <p:nvPr>
            <p:ph type="body" sz="quarter" idx="13"/>
          </p:nvPr>
        </p:nvSpPr>
        <p:spPr>
          <a:xfrm>
            <a:off x="8112580" y="5482211"/>
            <a:ext cx="4147030" cy="523875"/>
          </a:xfrm>
        </p:spPr>
        <p:txBody>
          <a:bodyPr>
            <a:noAutofit/>
          </a:bodyPr>
          <a:lstStyle>
            <a:lvl1pPr marL="0" indent="0">
              <a:buNone/>
              <a:defRPr sz="2000" spc="200" baseline="0">
                <a:solidFill>
                  <a:schemeClr val="tx1">
                    <a:lumMod val="65000"/>
                    <a:lumOff val="35000"/>
                  </a:schemeClr>
                </a:solidFill>
                <a:latin typeface="+mn-ea"/>
                <a:ea typeface="+mn-ea"/>
              </a:defRPr>
            </a:lvl1pPr>
          </a:lstStyle>
          <a:p>
            <a:pPr lvl="0"/>
            <a:r>
              <a:rPr lang="zh-CN" altLang="en-US"/>
              <a:t>单击此处编辑母版文本样式</a:t>
            </a:r>
          </a:p>
        </p:txBody>
      </p:sp>
      <p:pic>
        <p:nvPicPr>
          <p:cNvPr id="21" name="图片 20"/>
          <p:cNvPicPr>
            <a:picLocks noChangeAspect="1"/>
          </p:cNvPicPr>
          <p:nvPr/>
        </p:nvPicPr>
        <p:blipFill rotWithShape="1">
          <a:blip r:embed="rId2" cstate="print">
            <a:extLst>
              <a:ext uri="{28A0092B-C50C-407E-A947-70E740481C1C}">
                <a14:useLocalDpi xmlns:a14="http://schemas.microsoft.com/office/drawing/2010/main" val="0"/>
              </a:ext>
            </a:extLst>
          </a:blip>
          <a:srcRect l="6260" r="3875"/>
          <a:stretch/>
        </p:blipFill>
        <p:spPr>
          <a:xfrm>
            <a:off x="-906" y="0"/>
            <a:ext cx="6458857" cy="6858000"/>
          </a:xfrm>
          <a:prstGeom prst="rect">
            <a:avLst/>
          </a:prstGeom>
        </p:spPr>
      </p:pic>
      <p:sp>
        <p:nvSpPr>
          <p:cNvPr id="22" name="矩形 21"/>
          <p:cNvSpPr/>
          <p:nvPr/>
        </p:nvSpPr>
        <p:spPr>
          <a:xfrm>
            <a:off x="-906" y="0"/>
            <a:ext cx="6458857" cy="6966857"/>
          </a:xfrm>
          <a:prstGeom prst="rect">
            <a:avLst/>
          </a:prstGeom>
          <a:solidFill>
            <a:schemeClr val="accent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529317" y="856340"/>
            <a:ext cx="7684861" cy="1862048"/>
          </a:xfrm>
          <a:prstGeom prst="rect">
            <a:avLst/>
          </a:prstGeom>
          <a:noFill/>
        </p:spPr>
        <p:txBody>
          <a:bodyPr wrap="square" rtlCol="0">
            <a:spAutoFit/>
          </a:bodyPr>
          <a:lstStyle/>
          <a:p>
            <a:r>
              <a:rPr lang="en-US" altLang="zh-CN" sz="11500" spc="400" baseline="0" dirty="0">
                <a:solidFill>
                  <a:schemeClr val="bg1"/>
                </a:solidFill>
                <a:latin typeface="+mn-lt"/>
                <a:ea typeface="+mj-ea"/>
              </a:rPr>
              <a:t>C</a:t>
            </a:r>
            <a:r>
              <a:rPr lang="en-US" altLang="zh-CN" sz="6600" spc="400" baseline="0" dirty="0">
                <a:solidFill>
                  <a:schemeClr val="bg1"/>
                </a:solidFill>
                <a:latin typeface="+mn-lt"/>
                <a:ea typeface="+mj-ea"/>
              </a:rPr>
              <a:t>ONTENTS</a:t>
            </a:r>
            <a:endParaRPr lang="zh-CN" altLang="en-US" sz="6600" spc="400" baseline="0" dirty="0">
              <a:solidFill>
                <a:schemeClr val="bg1"/>
              </a:solidFill>
              <a:latin typeface="+mn-lt"/>
              <a:ea typeface="+mj-ea"/>
            </a:endParaRPr>
          </a:p>
        </p:txBody>
      </p:sp>
      <p:sp>
        <p:nvSpPr>
          <p:cNvPr id="24" name="文本框 23"/>
          <p:cNvSpPr txBox="1"/>
          <p:nvPr/>
        </p:nvSpPr>
        <p:spPr>
          <a:xfrm>
            <a:off x="6930118" y="1529585"/>
            <a:ext cx="1683657" cy="923330"/>
          </a:xfrm>
          <a:prstGeom prst="rect">
            <a:avLst/>
          </a:prstGeom>
          <a:noFill/>
        </p:spPr>
        <p:txBody>
          <a:bodyPr wrap="square" rtlCol="0">
            <a:spAutoFit/>
          </a:bodyPr>
          <a:lstStyle/>
          <a:p>
            <a:r>
              <a:rPr lang="zh-CN" altLang="en-US" sz="5400" b="1" spc="400" dirty="0">
                <a:solidFill>
                  <a:schemeClr val="accent1"/>
                </a:solidFill>
                <a:latin typeface="阿里巴巴普惠体 B" panose="00020600040101010101" pitchFamily="18" charset="-122"/>
                <a:ea typeface="阿里巴巴普惠体 B" panose="00020600040101010101" pitchFamily="18" charset="-122"/>
              </a:rPr>
              <a:t>目录</a:t>
            </a:r>
          </a:p>
        </p:txBody>
      </p:sp>
      <p:cxnSp>
        <p:nvCxnSpPr>
          <p:cNvPr id="28" name="直接连接符 27"/>
          <p:cNvCxnSpPr/>
          <p:nvPr/>
        </p:nvCxnSpPr>
        <p:spPr>
          <a:xfrm>
            <a:off x="695325" y="2452915"/>
            <a:ext cx="9871075" cy="0"/>
          </a:xfrm>
          <a:prstGeom prst="line">
            <a:avLst/>
          </a:prstGeom>
          <a:ln w="25400">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文本框 28"/>
          <p:cNvSpPr txBox="1"/>
          <p:nvPr/>
        </p:nvSpPr>
        <p:spPr>
          <a:xfrm>
            <a:off x="7002689" y="2675510"/>
            <a:ext cx="1349828" cy="523220"/>
          </a:xfrm>
          <a:prstGeom prst="rect">
            <a:avLst/>
          </a:prstGeom>
          <a:noFill/>
        </p:spPr>
        <p:txBody>
          <a:bodyPr wrap="square" rtlCol="0">
            <a:spAutoFit/>
          </a:bodyPr>
          <a:lstStyle/>
          <a:p>
            <a:r>
              <a:rPr lang="en-US" altLang="zh-CN" sz="2800" dirty="0">
                <a:solidFill>
                  <a:schemeClr val="accent1"/>
                </a:solidFill>
                <a:latin typeface="+mn-lt"/>
                <a:ea typeface="+mj-ea"/>
              </a:rPr>
              <a:t>Part1</a:t>
            </a:r>
            <a:endParaRPr lang="zh-CN" altLang="en-US" sz="2800" dirty="0">
              <a:solidFill>
                <a:schemeClr val="accent1"/>
              </a:solidFill>
              <a:latin typeface="+mn-lt"/>
              <a:ea typeface="+mj-ea"/>
            </a:endParaRPr>
          </a:p>
        </p:txBody>
      </p:sp>
      <p:sp>
        <p:nvSpPr>
          <p:cNvPr id="32" name="文本框 31"/>
          <p:cNvSpPr txBox="1"/>
          <p:nvPr/>
        </p:nvSpPr>
        <p:spPr>
          <a:xfrm>
            <a:off x="7002688" y="3540510"/>
            <a:ext cx="1349829" cy="523220"/>
          </a:xfrm>
          <a:prstGeom prst="rect">
            <a:avLst/>
          </a:prstGeom>
          <a:noFill/>
        </p:spPr>
        <p:txBody>
          <a:bodyPr wrap="square" rtlCol="0">
            <a:spAutoFit/>
          </a:bodyPr>
          <a:lstStyle/>
          <a:p>
            <a:r>
              <a:rPr lang="en-US" altLang="zh-CN" sz="2800" dirty="0">
                <a:solidFill>
                  <a:schemeClr val="accent1"/>
                </a:solidFill>
                <a:latin typeface="+mn-lt"/>
                <a:ea typeface="+mj-ea"/>
              </a:rPr>
              <a:t>Part2</a:t>
            </a:r>
            <a:endParaRPr lang="zh-CN" altLang="en-US" sz="2800" dirty="0">
              <a:solidFill>
                <a:schemeClr val="accent1"/>
              </a:solidFill>
              <a:latin typeface="+mn-lt"/>
              <a:ea typeface="+mj-ea"/>
            </a:endParaRPr>
          </a:p>
        </p:txBody>
      </p:sp>
      <p:sp>
        <p:nvSpPr>
          <p:cNvPr id="35" name="文本框 34"/>
          <p:cNvSpPr txBox="1"/>
          <p:nvPr/>
        </p:nvSpPr>
        <p:spPr>
          <a:xfrm>
            <a:off x="7002688" y="4460140"/>
            <a:ext cx="1349829" cy="523220"/>
          </a:xfrm>
          <a:prstGeom prst="rect">
            <a:avLst/>
          </a:prstGeom>
          <a:noFill/>
        </p:spPr>
        <p:txBody>
          <a:bodyPr wrap="square" rtlCol="0">
            <a:spAutoFit/>
          </a:bodyPr>
          <a:lstStyle/>
          <a:p>
            <a:r>
              <a:rPr lang="en-US" altLang="zh-CN" sz="2800" dirty="0">
                <a:solidFill>
                  <a:schemeClr val="accent1"/>
                </a:solidFill>
                <a:latin typeface="+mn-lt"/>
                <a:ea typeface="+mj-ea"/>
              </a:rPr>
              <a:t>Part3</a:t>
            </a:r>
            <a:endParaRPr lang="zh-CN" altLang="en-US" sz="2800" dirty="0">
              <a:solidFill>
                <a:schemeClr val="accent1"/>
              </a:solidFill>
              <a:latin typeface="+mn-lt"/>
              <a:ea typeface="+mj-ea"/>
            </a:endParaRPr>
          </a:p>
        </p:txBody>
      </p:sp>
      <p:sp>
        <p:nvSpPr>
          <p:cNvPr id="38" name="文本框 37"/>
          <p:cNvSpPr txBox="1"/>
          <p:nvPr/>
        </p:nvSpPr>
        <p:spPr>
          <a:xfrm>
            <a:off x="7017202" y="5379770"/>
            <a:ext cx="1349829" cy="523220"/>
          </a:xfrm>
          <a:prstGeom prst="rect">
            <a:avLst/>
          </a:prstGeom>
          <a:noFill/>
        </p:spPr>
        <p:txBody>
          <a:bodyPr wrap="square" rtlCol="0">
            <a:spAutoFit/>
          </a:bodyPr>
          <a:lstStyle/>
          <a:p>
            <a:r>
              <a:rPr lang="en-US" altLang="zh-CN" sz="2800" dirty="0">
                <a:solidFill>
                  <a:schemeClr val="accent1"/>
                </a:solidFill>
                <a:latin typeface="+mn-lt"/>
                <a:ea typeface="+mj-ea"/>
              </a:rPr>
              <a:t>Part4</a:t>
            </a:r>
            <a:endParaRPr lang="zh-CN" altLang="en-US" sz="2800" dirty="0">
              <a:solidFill>
                <a:schemeClr val="accent1"/>
              </a:solidFill>
              <a:latin typeface="+mn-lt"/>
              <a:ea typeface="+mj-ea"/>
            </a:endParaRPr>
          </a:p>
        </p:txBody>
      </p:sp>
      <p:sp>
        <p:nvSpPr>
          <p:cNvPr id="40" name="矩形 39"/>
          <p:cNvSpPr/>
          <p:nvPr/>
        </p:nvSpPr>
        <p:spPr>
          <a:xfrm>
            <a:off x="622752" y="2627473"/>
            <a:ext cx="4964009" cy="1299971"/>
          </a:xfrm>
          <a:prstGeom prst="rect">
            <a:avLst/>
          </a:prstGeom>
        </p:spPr>
        <p:txBody>
          <a:bodyPr wrap="square">
            <a:spAutoFit/>
          </a:bodyPr>
          <a:lstStyle/>
          <a:p>
            <a:pPr algn="just">
              <a:lnSpc>
                <a:spcPct val="110000"/>
              </a:lnSpc>
            </a:pPr>
            <a:r>
              <a:rPr lang="en-US" altLang="zh-CN" spc="-30" baseline="0" dirty="0">
                <a:solidFill>
                  <a:schemeClr val="bg1"/>
                </a:solidFill>
                <a:latin typeface="+mj-lt"/>
              </a:rPr>
              <a:t>Lorem ipsum dolor sit amet, consectetuer adipiscing elit. Maecenas porttitor congue massa. Fusce posher, magna shed pulvinar ultricies, purus lectus malesuada libero</a:t>
            </a:r>
            <a:endParaRPr lang="zh-CN" altLang="en-US" spc="-30" baseline="0" dirty="0">
              <a:solidFill>
                <a:schemeClr val="bg1"/>
              </a:solidFill>
              <a:latin typeface="+mj-lt"/>
            </a:endParaRPr>
          </a:p>
        </p:txBody>
      </p:sp>
    </p:spTree>
    <p:extLst>
      <p:ext uri="{BB962C8B-B14F-4D97-AF65-F5344CB8AC3E}">
        <p14:creationId xmlns:p14="http://schemas.microsoft.com/office/powerpoint/2010/main" val="86279475"/>
      </p:ext>
    </p:extLst>
  </p:cSld>
  <p:clrMapOvr>
    <a:masterClrMapping/>
  </p:clrMapOvr>
  <p:extLst>
    <p:ext uri="{DCECCB84-F9BA-43D5-87BE-67443E8EF086}">
      <p15:sldGuideLst xmlns:p15="http://schemas.microsoft.com/office/powerpoint/2012/main"/>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p:cSld name="过渡页一">
    <p:bg>
      <p:bgPr>
        <a:solidFill>
          <a:schemeClr val="bg1"/>
        </a:solidFill>
        <a:effectLst/>
      </p:bgPr>
    </p:bg>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xmlns="" id="{96BE0E8C-CCF1-4AA7-8F9A-0979B8E877AB}"/>
              </a:ext>
            </a:extLst>
          </p:cNvPr>
          <p:cNvPicPr>
            <a:picLocks noChangeAspect="1"/>
          </p:cNvPicPr>
          <p:nvPr userDrawn="1"/>
        </p:nvPicPr>
        <p:blipFill>
          <a:blip r:embed="rId2">
            <a:extLst>
              <a:ext uri="{28A0092B-C50C-407E-A947-70E740481C1C}">
                <a14:useLocalDpi xmlns:a14="http://schemas.microsoft.com/office/drawing/2010/main" val="0"/>
              </a:ext>
            </a:extLst>
          </a:blip>
          <a:srcRect l="2907" t="308" r="38375"/>
          <a:stretch>
            <a:fillRect/>
          </a:stretch>
        </p:blipFill>
        <p:spPr>
          <a:xfrm>
            <a:off x="-104930" y="0"/>
            <a:ext cx="6056026" cy="6858000"/>
          </a:xfrm>
          <a:custGeom>
            <a:avLst/>
            <a:gdLst>
              <a:gd name="connsiteX0" fmla="*/ 0 w 6056026"/>
              <a:gd name="connsiteY0" fmla="*/ 0 h 6858000"/>
              <a:gd name="connsiteX1" fmla="*/ 2960979 w 6056026"/>
              <a:gd name="connsiteY1" fmla="*/ 0 h 6858000"/>
              <a:gd name="connsiteX2" fmla="*/ 6056026 w 6056026"/>
              <a:gd name="connsiteY2" fmla="*/ 3191851 h 6858000"/>
              <a:gd name="connsiteX3" fmla="*/ 4262087 w 6056026"/>
              <a:gd name="connsiteY3" fmla="*/ 6858000 h 6858000"/>
              <a:gd name="connsiteX4" fmla="*/ 32366 w 6056026"/>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56026" h="6858000">
                <a:moveTo>
                  <a:pt x="0" y="0"/>
                </a:moveTo>
                <a:lnTo>
                  <a:pt x="2960979" y="0"/>
                </a:lnTo>
                <a:lnTo>
                  <a:pt x="6056026" y="3191851"/>
                </a:lnTo>
                <a:lnTo>
                  <a:pt x="4262087" y="6858000"/>
                </a:lnTo>
                <a:lnTo>
                  <a:pt x="32366" y="6858000"/>
                </a:lnTo>
                <a:close/>
              </a:path>
            </a:pathLst>
          </a:custGeom>
        </p:spPr>
      </p:pic>
      <p:sp>
        <p:nvSpPr>
          <p:cNvPr id="3" name="文本占位符 2"/>
          <p:cNvSpPr>
            <a:spLocks noGrp="1"/>
          </p:cNvSpPr>
          <p:nvPr>
            <p:ph type="body" sz="quarter" idx="10"/>
          </p:nvPr>
        </p:nvSpPr>
        <p:spPr>
          <a:xfrm>
            <a:off x="6651763" y="3807777"/>
            <a:ext cx="5675511" cy="998537"/>
          </a:xfrm>
        </p:spPr>
        <p:txBody>
          <a:bodyPr>
            <a:normAutofit/>
          </a:bodyPr>
          <a:lstStyle>
            <a:lvl1pPr marL="0" indent="0" algn="l">
              <a:buNone/>
              <a:defRPr sz="3200" b="1" spc="200" baseline="0">
                <a:solidFill>
                  <a:schemeClr val="accent1"/>
                </a:solidFill>
                <a:latin typeface="阿里巴巴普惠体 B" panose="00020600040101010101" pitchFamily="18" charset="-122"/>
                <a:ea typeface="阿里巴巴普惠体 B" panose="00020600040101010101" pitchFamily="18" charset="-122"/>
              </a:defRPr>
            </a:lvl1pPr>
          </a:lstStyle>
          <a:p>
            <a:pPr lvl="0"/>
            <a:r>
              <a:rPr lang="zh-CN" altLang="en-US" dirty="0"/>
              <a:t>单击此处编辑母版文本样式</a:t>
            </a:r>
          </a:p>
        </p:txBody>
      </p:sp>
      <p:sp>
        <p:nvSpPr>
          <p:cNvPr id="12" name="矩形 11"/>
          <p:cNvSpPr/>
          <p:nvPr/>
        </p:nvSpPr>
        <p:spPr>
          <a:xfrm>
            <a:off x="6630397" y="2376026"/>
            <a:ext cx="2605200" cy="1107996"/>
          </a:xfrm>
          <a:prstGeom prst="rect">
            <a:avLst/>
          </a:prstGeom>
        </p:spPr>
        <p:txBody>
          <a:bodyPr wrap="none">
            <a:spAutoFit/>
          </a:bodyPr>
          <a:lstStyle/>
          <a:p>
            <a:r>
              <a:rPr lang="en-US" altLang="zh-CN" sz="6600" spc="0" dirty="0">
                <a:solidFill>
                  <a:schemeClr val="accent1"/>
                </a:solidFill>
                <a:latin typeface="+mj-ea"/>
                <a:ea typeface="+mj-ea"/>
              </a:rPr>
              <a:t>Part</a:t>
            </a:r>
            <a:r>
              <a:rPr lang="en-US" altLang="zh-CN" sz="6600" spc="0" baseline="0" dirty="0">
                <a:solidFill>
                  <a:schemeClr val="accent1"/>
                </a:solidFill>
                <a:latin typeface="+mj-ea"/>
                <a:ea typeface="+mj-ea"/>
              </a:rPr>
              <a:t> </a:t>
            </a:r>
            <a:r>
              <a:rPr lang="en-US" altLang="zh-CN" sz="6600" spc="0" dirty="0">
                <a:solidFill>
                  <a:schemeClr val="accent1"/>
                </a:solidFill>
                <a:latin typeface="+mj-ea"/>
                <a:ea typeface="+mj-ea"/>
              </a:rPr>
              <a:t>1</a:t>
            </a:r>
            <a:endParaRPr lang="zh-CN" altLang="en-US" sz="6600" spc="0" dirty="0">
              <a:solidFill>
                <a:schemeClr val="accent1"/>
              </a:solidFill>
              <a:latin typeface="+mj-ea"/>
              <a:ea typeface="+mj-ea"/>
            </a:endParaRPr>
          </a:p>
        </p:txBody>
      </p:sp>
      <p:cxnSp>
        <p:nvCxnSpPr>
          <p:cNvPr id="16" name="直接连接符 15"/>
          <p:cNvCxnSpPr/>
          <p:nvPr/>
        </p:nvCxnSpPr>
        <p:spPr>
          <a:xfrm>
            <a:off x="3259365" y="0"/>
            <a:ext cx="3371032" cy="3371032"/>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4466846" y="2698230"/>
            <a:ext cx="2090132" cy="4159770"/>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6743700" y="3610278"/>
            <a:ext cx="826333"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61894304"/>
      </p:ext>
    </p:extLst>
  </p:cSld>
  <p:clrMapOvr>
    <a:masterClrMapping/>
  </p:clrMapOvr>
  <p:extLst>
    <p:ext uri="{DCECCB84-F9BA-43D5-87BE-67443E8EF086}">
      <p15:sldGuideLst xmlns:p15="http://schemas.microsoft.com/office/powerpoint/2012/main"/>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p:cSld name="过渡页二">
    <p:bg>
      <p:bgPr>
        <a:solidFill>
          <a:schemeClr val="bg1"/>
        </a:solidFill>
        <a:effectLst/>
      </p:bgPr>
    </p:bg>
    <p:spTree>
      <p:nvGrpSpPr>
        <p:cNvPr id="1" name=""/>
        <p:cNvGrpSpPr/>
        <p:nvPr/>
      </p:nvGrpSpPr>
      <p:grpSpPr>
        <a:xfrm>
          <a:off x="0" y="0"/>
          <a:ext cx="0" cy="0"/>
          <a:chOff x="0" y="0"/>
          <a:chExt cx="0" cy="0"/>
        </a:xfrm>
      </p:grpSpPr>
      <p:pic>
        <p:nvPicPr>
          <p:cNvPr id="14" name="图片 13">
            <a:extLst>
              <a:ext uri="{FF2B5EF4-FFF2-40B4-BE49-F238E27FC236}">
                <a16:creationId xmlns:a16="http://schemas.microsoft.com/office/drawing/2014/main" xmlns="" id="{4B5D77E1-F3D3-4AE7-A631-E4D26B692227}"/>
              </a:ext>
            </a:extLst>
          </p:cNvPr>
          <p:cNvPicPr>
            <a:picLocks noChangeAspect="1"/>
          </p:cNvPicPr>
          <p:nvPr userDrawn="1"/>
        </p:nvPicPr>
        <p:blipFill>
          <a:blip r:embed="rId2">
            <a:extLst>
              <a:ext uri="{28A0092B-C50C-407E-A947-70E740481C1C}">
                <a14:useLocalDpi xmlns:a14="http://schemas.microsoft.com/office/drawing/2010/main" val="0"/>
              </a:ext>
            </a:extLst>
          </a:blip>
          <a:srcRect l="17167" r="29090"/>
          <a:stretch>
            <a:fillRect/>
          </a:stretch>
        </p:blipFill>
        <p:spPr>
          <a:xfrm>
            <a:off x="-104930" y="0"/>
            <a:ext cx="6056026" cy="6858000"/>
          </a:xfrm>
          <a:custGeom>
            <a:avLst/>
            <a:gdLst>
              <a:gd name="connsiteX0" fmla="*/ 0 w 6056026"/>
              <a:gd name="connsiteY0" fmla="*/ 0 h 6858000"/>
              <a:gd name="connsiteX1" fmla="*/ 2960979 w 6056026"/>
              <a:gd name="connsiteY1" fmla="*/ 0 h 6858000"/>
              <a:gd name="connsiteX2" fmla="*/ 6056026 w 6056026"/>
              <a:gd name="connsiteY2" fmla="*/ 3191851 h 6858000"/>
              <a:gd name="connsiteX3" fmla="*/ 4262087 w 6056026"/>
              <a:gd name="connsiteY3" fmla="*/ 6858000 h 6858000"/>
              <a:gd name="connsiteX4" fmla="*/ 32365 w 6056026"/>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56026" h="6858000">
                <a:moveTo>
                  <a:pt x="0" y="0"/>
                </a:moveTo>
                <a:lnTo>
                  <a:pt x="2960979" y="0"/>
                </a:lnTo>
                <a:lnTo>
                  <a:pt x="6056026" y="3191851"/>
                </a:lnTo>
                <a:lnTo>
                  <a:pt x="4262087" y="6858000"/>
                </a:lnTo>
                <a:lnTo>
                  <a:pt x="32365" y="6858000"/>
                </a:lnTo>
                <a:close/>
              </a:path>
            </a:pathLst>
          </a:custGeom>
        </p:spPr>
      </p:pic>
      <p:sp>
        <p:nvSpPr>
          <p:cNvPr id="3" name="文本占位符 2"/>
          <p:cNvSpPr>
            <a:spLocks noGrp="1"/>
          </p:cNvSpPr>
          <p:nvPr>
            <p:ph type="body" sz="quarter" idx="10"/>
          </p:nvPr>
        </p:nvSpPr>
        <p:spPr>
          <a:xfrm>
            <a:off x="6651763" y="3807777"/>
            <a:ext cx="5675511" cy="998537"/>
          </a:xfrm>
        </p:spPr>
        <p:txBody>
          <a:bodyPr>
            <a:normAutofit/>
          </a:bodyPr>
          <a:lstStyle>
            <a:lvl1pPr marL="0" indent="0" algn="l">
              <a:buNone/>
              <a:defRPr sz="3200" b="1" spc="200" baseline="0">
                <a:solidFill>
                  <a:schemeClr val="accent1"/>
                </a:solidFill>
                <a:latin typeface="阿里巴巴普惠体 B" panose="00020600040101010101" pitchFamily="18" charset="-122"/>
                <a:ea typeface="阿里巴巴普惠体 B" panose="00020600040101010101" pitchFamily="18" charset="-122"/>
              </a:defRPr>
            </a:lvl1pPr>
          </a:lstStyle>
          <a:p>
            <a:pPr lvl="0"/>
            <a:r>
              <a:rPr lang="zh-CN" altLang="en-US" dirty="0"/>
              <a:t>单击此处编辑母版文本样式</a:t>
            </a:r>
          </a:p>
        </p:txBody>
      </p:sp>
      <p:sp>
        <p:nvSpPr>
          <p:cNvPr id="12" name="矩形 11"/>
          <p:cNvSpPr/>
          <p:nvPr/>
        </p:nvSpPr>
        <p:spPr>
          <a:xfrm>
            <a:off x="6630397" y="2376026"/>
            <a:ext cx="2598788" cy="1107996"/>
          </a:xfrm>
          <a:prstGeom prst="rect">
            <a:avLst/>
          </a:prstGeom>
        </p:spPr>
        <p:txBody>
          <a:bodyPr wrap="none">
            <a:spAutoFit/>
          </a:bodyPr>
          <a:lstStyle/>
          <a:p>
            <a:r>
              <a:rPr lang="en-US" altLang="zh-CN" sz="6600" spc="0" dirty="0">
                <a:solidFill>
                  <a:schemeClr val="accent1"/>
                </a:solidFill>
                <a:latin typeface="+mj-ea"/>
                <a:ea typeface="+mj-ea"/>
              </a:rPr>
              <a:t>Part</a:t>
            </a:r>
            <a:r>
              <a:rPr lang="en-US" altLang="zh-CN" sz="6600" spc="0" baseline="0" dirty="0">
                <a:solidFill>
                  <a:schemeClr val="accent1"/>
                </a:solidFill>
                <a:latin typeface="+mj-ea"/>
                <a:ea typeface="+mj-ea"/>
              </a:rPr>
              <a:t> </a:t>
            </a:r>
            <a:r>
              <a:rPr lang="en-US" altLang="zh-CN" sz="6600" spc="0" dirty="0">
                <a:solidFill>
                  <a:schemeClr val="accent1"/>
                </a:solidFill>
                <a:latin typeface="+mj-ea"/>
                <a:ea typeface="+mj-ea"/>
              </a:rPr>
              <a:t>2</a:t>
            </a:r>
            <a:endParaRPr lang="zh-CN" altLang="en-US" sz="6600" spc="0" dirty="0">
              <a:solidFill>
                <a:schemeClr val="accent1"/>
              </a:solidFill>
              <a:latin typeface="+mj-ea"/>
              <a:ea typeface="+mj-ea"/>
            </a:endParaRPr>
          </a:p>
        </p:txBody>
      </p:sp>
      <p:cxnSp>
        <p:nvCxnSpPr>
          <p:cNvPr id="16" name="直接连接符 15"/>
          <p:cNvCxnSpPr/>
          <p:nvPr/>
        </p:nvCxnSpPr>
        <p:spPr>
          <a:xfrm>
            <a:off x="3259365" y="0"/>
            <a:ext cx="3371032" cy="3371032"/>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4466846" y="2698230"/>
            <a:ext cx="2090132" cy="4159770"/>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6743700" y="3610278"/>
            <a:ext cx="826333"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68556752"/>
      </p:ext>
    </p:extLst>
  </p:cSld>
  <p:clrMapOvr>
    <a:masterClrMapping/>
  </p:clrMapOvr>
  <p:extLst>
    <p:ext uri="{DCECCB84-F9BA-43D5-87BE-67443E8EF086}">
      <p15:sldGuideLst xmlns:p15="http://schemas.microsoft.com/office/powerpoint/2012/main"/>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p:cSld name="过渡页三">
    <p:bg>
      <p:bgPr>
        <a:solidFill>
          <a:schemeClr val="bg1"/>
        </a:solidFill>
        <a:effectLst/>
      </p:bgPr>
    </p:bg>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xmlns="" id="{5662841D-FBDA-459F-A128-30BD1CCFC490}"/>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33943" r="6685"/>
          <a:stretch>
            <a:fillRect/>
          </a:stretch>
        </p:blipFill>
        <p:spPr>
          <a:xfrm>
            <a:off x="-104930" y="0"/>
            <a:ext cx="6107652" cy="6858000"/>
          </a:xfrm>
          <a:custGeom>
            <a:avLst/>
            <a:gdLst>
              <a:gd name="connsiteX0" fmla="*/ 0 w 6107652"/>
              <a:gd name="connsiteY0" fmla="*/ 0 h 6858000"/>
              <a:gd name="connsiteX1" fmla="*/ 2986221 w 6107652"/>
              <a:gd name="connsiteY1" fmla="*/ 0 h 6858000"/>
              <a:gd name="connsiteX2" fmla="*/ 6107652 w 6107652"/>
              <a:gd name="connsiteY2" fmla="*/ 3219061 h 6858000"/>
              <a:gd name="connsiteX3" fmla="*/ 4327027 w 6107652"/>
              <a:gd name="connsiteY3" fmla="*/ 6858000 h 6858000"/>
              <a:gd name="connsiteX4" fmla="*/ 32366 w 6107652"/>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07652" h="6858000">
                <a:moveTo>
                  <a:pt x="0" y="0"/>
                </a:moveTo>
                <a:lnTo>
                  <a:pt x="2986221" y="0"/>
                </a:lnTo>
                <a:lnTo>
                  <a:pt x="6107652" y="3219061"/>
                </a:lnTo>
                <a:lnTo>
                  <a:pt x="4327027" y="6858000"/>
                </a:lnTo>
                <a:lnTo>
                  <a:pt x="32366" y="6858000"/>
                </a:lnTo>
                <a:close/>
              </a:path>
            </a:pathLst>
          </a:custGeom>
        </p:spPr>
      </p:pic>
      <p:sp>
        <p:nvSpPr>
          <p:cNvPr id="3" name="文本占位符 2"/>
          <p:cNvSpPr>
            <a:spLocks noGrp="1"/>
          </p:cNvSpPr>
          <p:nvPr>
            <p:ph type="body" sz="quarter" idx="10"/>
          </p:nvPr>
        </p:nvSpPr>
        <p:spPr>
          <a:xfrm>
            <a:off x="6651763" y="3807777"/>
            <a:ext cx="5675511" cy="998537"/>
          </a:xfrm>
        </p:spPr>
        <p:txBody>
          <a:bodyPr>
            <a:normAutofit/>
          </a:bodyPr>
          <a:lstStyle>
            <a:lvl1pPr marL="0" indent="0" algn="l">
              <a:buNone/>
              <a:defRPr sz="3200" b="1" spc="200" baseline="0">
                <a:solidFill>
                  <a:schemeClr val="accent1"/>
                </a:solidFill>
                <a:latin typeface="阿里巴巴普惠体 B" panose="00020600040101010101" pitchFamily="18" charset="-122"/>
                <a:ea typeface="阿里巴巴普惠体 B" panose="00020600040101010101" pitchFamily="18" charset="-122"/>
              </a:defRPr>
            </a:lvl1pPr>
          </a:lstStyle>
          <a:p>
            <a:pPr lvl="0"/>
            <a:r>
              <a:rPr lang="zh-CN" altLang="en-US" dirty="0"/>
              <a:t>单击此处编辑母版文本样式</a:t>
            </a:r>
          </a:p>
        </p:txBody>
      </p:sp>
      <p:sp>
        <p:nvSpPr>
          <p:cNvPr id="12" name="矩形 11"/>
          <p:cNvSpPr/>
          <p:nvPr/>
        </p:nvSpPr>
        <p:spPr>
          <a:xfrm>
            <a:off x="6630397" y="2376026"/>
            <a:ext cx="2759089" cy="1107996"/>
          </a:xfrm>
          <a:prstGeom prst="rect">
            <a:avLst/>
          </a:prstGeom>
        </p:spPr>
        <p:txBody>
          <a:bodyPr wrap="none">
            <a:spAutoFit/>
          </a:bodyPr>
          <a:lstStyle/>
          <a:p>
            <a:r>
              <a:rPr lang="en-US" altLang="zh-CN" sz="6600" spc="200" dirty="0">
                <a:solidFill>
                  <a:schemeClr val="accent1"/>
                </a:solidFill>
                <a:latin typeface="+mj-ea"/>
                <a:ea typeface="+mj-ea"/>
              </a:rPr>
              <a:t>Part</a:t>
            </a:r>
            <a:r>
              <a:rPr lang="en-US" altLang="zh-CN" sz="6600" spc="200" baseline="0" dirty="0">
                <a:solidFill>
                  <a:schemeClr val="accent1"/>
                </a:solidFill>
                <a:latin typeface="+mj-ea"/>
                <a:ea typeface="+mj-ea"/>
              </a:rPr>
              <a:t> </a:t>
            </a:r>
            <a:r>
              <a:rPr lang="en-US" altLang="zh-CN" sz="6600" spc="200" dirty="0">
                <a:solidFill>
                  <a:schemeClr val="accent1"/>
                </a:solidFill>
                <a:latin typeface="+mj-ea"/>
                <a:ea typeface="+mj-ea"/>
              </a:rPr>
              <a:t>3</a:t>
            </a:r>
            <a:endParaRPr lang="zh-CN" altLang="en-US" sz="6600" spc="200" dirty="0">
              <a:solidFill>
                <a:schemeClr val="accent1"/>
              </a:solidFill>
              <a:latin typeface="+mj-ea"/>
              <a:ea typeface="+mj-ea"/>
            </a:endParaRPr>
          </a:p>
        </p:txBody>
      </p:sp>
      <p:cxnSp>
        <p:nvCxnSpPr>
          <p:cNvPr id="16" name="直接连接符 15"/>
          <p:cNvCxnSpPr/>
          <p:nvPr/>
        </p:nvCxnSpPr>
        <p:spPr>
          <a:xfrm>
            <a:off x="3259365" y="0"/>
            <a:ext cx="3371032" cy="3371032"/>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4466846" y="2698230"/>
            <a:ext cx="2090132" cy="4159770"/>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6743700" y="3610278"/>
            <a:ext cx="826333"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66840315"/>
      </p:ext>
    </p:extLst>
  </p:cSld>
  <p:clrMapOvr>
    <a:masterClrMapping/>
  </p:clrMapOvr>
  <p:extLst>
    <p:ext uri="{DCECCB84-F9BA-43D5-87BE-67443E8EF086}">
      <p15:sldGuideLst xmlns:p15="http://schemas.microsoft.com/office/powerpoint/2012/main"/>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p:cSld name="过渡页四">
    <p:bg>
      <p:bgPr>
        <a:solidFill>
          <a:schemeClr val="bg1"/>
        </a:solidFill>
        <a:effectLst/>
      </p:bgPr>
    </p:bg>
    <p:spTree>
      <p:nvGrpSpPr>
        <p:cNvPr id="1" name=""/>
        <p:cNvGrpSpPr/>
        <p:nvPr/>
      </p:nvGrpSpPr>
      <p:grpSpPr>
        <a:xfrm>
          <a:off x="0" y="0"/>
          <a:ext cx="0" cy="0"/>
          <a:chOff x="0" y="0"/>
          <a:chExt cx="0" cy="0"/>
        </a:xfrm>
      </p:grpSpPr>
      <p:pic>
        <p:nvPicPr>
          <p:cNvPr id="15" name="图片 14">
            <a:extLst>
              <a:ext uri="{FF2B5EF4-FFF2-40B4-BE49-F238E27FC236}">
                <a16:creationId xmlns:a16="http://schemas.microsoft.com/office/drawing/2014/main" xmlns="" id="{6C0DD94A-01FF-4B31-9F29-FBD9E6A1C9BD}"/>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43179" t="4297"/>
          <a:stretch>
            <a:fillRect/>
          </a:stretch>
        </p:blipFill>
        <p:spPr>
          <a:xfrm>
            <a:off x="-104930" y="0"/>
            <a:ext cx="6107652" cy="6858000"/>
          </a:xfrm>
          <a:custGeom>
            <a:avLst/>
            <a:gdLst>
              <a:gd name="connsiteX0" fmla="*/ 0 w 6107652"/>
              <a:gd name="connsiteY0" fmla="*/ 0 h 6858000"/>
              <a:gd name="connsiteX1" fmla="*/ 2986221 w 6107652"/>
              <a:gd name="connsiteY1" fmla="*/ 0 h 6858000"/>
              <a:gd name="connsiteX2" fmla="*/ 6107652 w 6107652"/>
              <a:gd name="connsiteY2" fmla="*/ 3219061 h 6858000"/>
              <a:gd name="connsiteX3" fmla="*/ 4327028 w 6107652"/>
              <a:gd name="connsiteY3" fmla="*/ 6858000 h 6858000"/>
              <a:gd name="connsiteX4" fmla="*/ 32366 w 6107652"/>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07652" h="6858000">
                <a:moveTo>
                  <a:pt x="0" y="0"/>
                </a:moveTo>
                <a:lnTo>
                  <a:pt x="2986221" y="0"/>
                </a:lnTo>
                <a:lnTo>
                  <a:pt x="6107652" y="3219061"/>
                </a:lnTo>
                <a:lnTo>
                  <a:pt x="4327028" y="6858000"/>
                </a:lnTo>
                <a:lnTo>
                  <a:pt x="32366" y="6858000"/>
                </a:lnTo>
                <a:close/>
              </a:path>
            </a:pathLst>
          </a:custGeom>
        </p:spPr>
      </p:pic>
      <p:sp>
        <p:nvSpPr>
          <p:cNvPr id="3" name="文本占位符 2"/>
          <p:cNvSpPr>
            <a:spLocks noGrp="1"/>
          </p:cNvSpPr>
          <p:nvPr>
            <p:ph type="body" sz="quarter" idx="10"/>
          </p:nvPr>
        </p:nvSpPr>
        <p:spPr>
          <a:xfrm>
            <a:off x="6651763" y="3807777"/>
            <a:ext cx="5675511" cy="998537"/>
          </a:xfrm>
        </p:spPr>
        <p:txBody>
          <a:bodyPr>
            <a:normAutofit/>
          </a:bodyPr>
          <a:lstStyle>
            <a:lvl1pPr marL="0" indent="0" algn="l">
              <a:buNone/>
              <a:defRPr sz="3200" b="1" spc="200" baseline="0">
                <a:solidFill>
                  <a:schemeClr val="accent1"/>
                </a:solidFill>
                <a:latin typeface="阿里巴巴普惠体 B" panose="00020600040101010101" pitchFamily="18" charset="-122"/>
                <a:ea typeface="阿里巴巴普惠体 B" panose="00020600040101010101" pitchFamily="18" charset="-122"/>
              </a:defRPr>
            </a:lvl1pPr>
          </a:lstStyle>
          <a:p>
            <a:pPr lvl="0"/>
            <a:r>
              <a:rPr lang="zh-CN" altLang="en-US" dirty="0"/>
              <a:t>单击此处编辑母版文本样式</a:t>
            </a:r>
          </a:p>
        </p:txBody>
      </p:sp>
      <p:sp>
        <p:nvSpPr>
          <p:cNvPr id="12" name="矩形 11"/>
          <p:cNvSpPr/>
          <p:nvPr/>
        </p:nvSpPr>
        <p:spPr>
          <a:xfrm>
            <a:off x="6630397" y="2376026"/>
            <a:ext cx="2605200" cy="1107996"/>
          </a:xfrm>
          <a:prstGeom prst="rect">
            <a:avLst/>
          </a:prstGeom>
        </p:spPr>
        <p:txBody>
          <a:bodyPr wrap="none">
            <a:spAutoFit/>
          </a:bodyPr>
          <a:lstStyle/>
          <a:p>
            <a:r>
              <a:rPr lang="en-US" altLang="zh-CN" sz="6600" spc="0" dirty="0">
                <a:solidFill>
                  <a:schemeClr val="accent1"/>
                </a:solidFill>
                <a:latin typeface="+mj-ea"/>
                <a:ea typeface="+mj-ea"/>
              </a:rPr>
              <a:t>Part</a:t>
            </a:r>
            <a:r>
              <a:rPr lang="en-US" altLang="zh-CN" sz="6600" spc="0" baseline="0" dirty="0">
                <a:solidFill>
                  <a:schemeClr val="accent1"/>
                </a:solidFill>
                <a:latin typeface="+mj-ea"/>
                <a:ea typeface="+mj-ea"/>
              </a:rPr>
              <a:t> </a:t>
            </a:r>
            <a:r>
              <a:rPr lang="en-US" altLang="zh-CN" sz="6600" spc="0" dirty="0">
                <a:solidFill>
                  <a:schemeClr val="accent1"/>
                </a:solidFill>
                <a:latin typeface="+mj-ea"/>
                <a:ea typeface="+mj-ea"/>
              </a:rPr>
              <a:t>4</a:t>
            </a:r>
            <a:endParaRPr lang="zh-CN" altLang="en-US" sz="6600" spc="0" dirty="0">
              <a:solidFill>
                <a:schemeClr val="accent1"/>
              </a:solidFill>
              <a:latin typeface="+mj-ea"/>
              <a:ea typeface="+mj-ea"/>
            </a:endParaRPr>
          </a:p>
        </p:txBody>
      </p:sp>
      <p:cxnSp>
        <p:nvCxnSpPr>
          <p:cNvPr id="16" name="直接连接符 15"/>
          <p:cNvCxnSpPr/>
          <p:nvPr/>
        </p:nvCxnSpPr>
        <p:spPr>
          <a:xfrm>
            <a:off x="3259365" y="0"/>
            <a:ext cx="3371032" cy="3371032"/>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4466846" y="2698230"/>
            <a:ext cx="2090132" cy="4159770"/>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6743700" y="3610278"/>
            <a:ext cx="826333" cy="0"/>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71676295"/>
      </p:ext>
    </p:extLst>
  </p:cSld>
  <p:clrMapOvr>
    <a:masterClrMapping/>
  </p:clrMapOvr>
  <p:extLst>
    <p:ext uri="{DCECCB84-F9BA-43D5-87BE-67443E8EF086}">
      <p15:sldGuideLst xmlns:p15="http://schemas.microsoft.com/office/powerpoint/2012/main"/>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cSld name="结尾页">
    <p:bg>
      <p:bgPr>
        <a:solidFill>
          <a:schemeClr val="bg1"/>
        </a:solidFill>
        <a:effectLst/>
      </p:bgPr>
    </p:bg>
    <p:spTree>
      <p:nvGrpSpPr>
        <p:cNvPr id="1" name=""/>
        <p:cNvGrpSpPr/>
        <p:nvPr/>
      </p:nvGrpSpPr>
      <p:grpSpPr>
        <a:xfrm>
          <a:off x="0" y="0"/>
          <a:ext cx="0" cy="0"/>
          <a:chOff x="0" y="0"/>
          <a:chExt cx="0" cy="0"/>
        </a:xfrm>
      </p:grpSpPr>
      <p:pic>
        <p:nvPicPr>
          <p:cNvPr id="11" name="图片 10">
            <a:extLst>
              <a:ext uri="{FF2B5EF4-FFF2-40B4-BE49-F238E27FC236}">
                <a16:creationId xmlns:a16="http://schemas.microsoft.com/office/drawing/2014/main" xmlns="" id="{AA197D90-E5FD-454F-B74B-1BE49FFA8D02}"/>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l="3622" t="435" r="33825" b="429"/>
          <a:stretch>
            <a:fillRect/>
          </a:stretch>
        </p:blipFill>
        <p:spPr>
          <a:xfrm>
            <a:off x="5675085" y="0"/>
            <a:ext cx="6516915" cy="6858000"/>
          </a:xfrm>
          <a:custGeom>
            <a:avLst/>
            <a:gdLst>
              <a:gd name="connsiteX0" fmla="*/ 1710495 w 6516915"/>
              <a:gd name="connsiteY0" fmla="*/ 0 h 6858000"/>
              <a:gd name="connsiteX1" fmla="*/ 6516915 w 6516915"/>
              <a:gd name="connsiteY1" fmla="*/ 0 h 6858000"/>
              <a:gd name="connsiteX2" fmla="*/ 4806420 w 6516915"/>
              <a:gd name="connsiteY2" fmla="*/ 6858000 h 6858000"/>
              <a:gd name="connsiteX3" fmla="*/ 0 w 6516915"/>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516915" h="6858000">
                <a:moveTo>
                  <a:pt x="1710495" y="0"/>
                </a:moveTo>
                <a:lnTo>
                  <a:pt x="6516915" y="0"/>
                </a:lnTo>
                <a:lnTo>
                  <a:pt x="4806420" y="6858000"/>
                </a:lnTo>
                <a:lnTo>
                  <a:pt x="0" y="6858000"/>
                </a:lnTo>
                <a:close/>
              </a:path>
            </a:pathLst>
          </a:custGeom>
        </p:spPr>
      </p:pic>
      <p:sp>
        <p:nvSpPr>
          <p:cNvPr id="14" name="直角三角形 13"/>
          <p:cNvSpPr/>
          <p:nvPr/>
        </p:nvSpPr>
        <p:spPr>
          <a:xfrm rot="5400000">
            <a:off x="99186" y="-125340"/>
            <a:ext cx="792566" cy="983003"/>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p:nvPr/>
        </p:nvCxnSpPr>
        <p:spPr>
          <a:xfrm flipH="1">
            <a:off x="11445886" y="2500614"/>
            <a:ext cx="841829" cy="2583543"/>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H="1">
            <a:off x="11066460" y="4296229"/>
            <a:ext cx="841829" cy="2583543"/>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7" name="组合 6">
            <a:extLst>
              <a:ext uri="{FF2B5EF4-FFF2-40B4-BE49-F238E27FC236}">
                <a16:creationId xmlns:a16="http://schemas.microsoft.com/office/drawing/2014/main" xmlns="" id="{140B4172-8223-43F5-96EC-1BE8003E8454}"/>
              </a:ext>
            </a:extLst>
          </p:cNvPr>
          <p:cNvGrpSpPr/>
          <p:nvPr userDrawn="1"/>
        </p:nvGrpSpPr>
        <p:grpSpPr>
          <a:xfrm>
            <a:off x="581754" y="2072166"/>
            <a:ext cx="6502974" cy="2245320"/>
            <a:chOff x="581754" y="1964730"/>
            <a:chExt cx="6502974" cy="2245320"/>
          </a:xfrm>
        </p:grpSpPr>
        <p:grpSp>
          <p:nvGrpSpPr>
            <p:cNvPr id="2" name="组合 1">
              <a:extLst>
                <a:ext uri="{FF2B5EF4-FFF2-40B4-BE49-F238E27FC236}">
                  <a16:creationId xmlns:a16="http://schemas.microsoft.com/office/drawing/2014/main" xmlns="" id="{B6E46265-6170-478C-AA18-56C5FD532678}"/>
                </a:ext>
              </a:extLst>
            </p:cNvPr>
            <p:cNvGrpSpPr/>
            <p:nvPr userDrawn="1"/>
          </p:nvGrpSpPr>
          <p:grpSpPr>
            <a:xfrm>
              <a:off x="581754" y="1964730"/>
              <a:ext cx="6502974" cy="1661994"/>
              <a:chOff x="562704" y="1459905"/>
              <a:chExt cx="6502974" cy="1661994"/>
            </a:xfrm>
          </p:grpSpPr>
          <p:sp>
            <p:nvSpPr>
              <p:cNvPr id="29" name="文本框 28"/>
              <p:cNvSpPr txBox="1"/>
              <p:nvPr/>
            </p:nvSpPr>
            <p:spPr>
              <a:xfrm>
                <a:off x="598876" y="2660234"/>
                <a:ext cx="2527812" cy="461665"/>
              </a:xfrm>
              <a:prstGeom prst="rect">
                <a:avLst/>
              </a:prstGeom>
              <a:noFill/>
            </p:spPr>
            <p:txBody>
              <a:bodyPr wrap="square" rtlCol="0">
                <a:spAutoFit/>
              </a:bodyPr>
              <a:lstStyle/>
              <a:p>
                <a:pPr algn="dist"/>
                <a:r>
                  <a:rPr lang="en-US" altLang="zh-CN" sz="2400" spc="300" dirty="0">
                    <a:solidFill>
                      <a:schemeClr val="tx1">
                        <a:lumMod val="50000"/>
                        <a:lumOff val="50000"/>
                      </a:schemeClr>
                    </a:solidFill>
                    <a:latin typeface="+mn-ea"/>
                    <a:ea typeface="+mn-ea"/>
                  </a:rPr>
                  <a:t>THANKS</a:t>
                </a:r>
                <a:r>
                  <a:rPr lang="zh-CN" altLang="en-US" sz="2400" spc="300" dirty="0">
                    <a:solidFill>
                      <a:schemeClr val="tx1">
                        <a:lumMod val="50000"/>
                        <a:lumOff val="50000"/>
                      </a:schemeClr>
                    </a:solidFill>
                    <a:latin typeface="+mn-ea"/>
                    <a:ea typeface="+mn-ea"/>
                  </a:rPr>
                  <a:t>！</a:t>
                </a:r>
              </a:p>
            </p:txBody>
          </p:sp>
          <p:sp>
            <p:nvSpPr>
              <p:cNvPr id="9" name="文本框 8">
                <a:extLst>
                  <a:ext uri="{FF2B5EF4-FFF2-40B4-BE49-F238E27FC236}">
                    <a16:creationId xmlns:a16="http://schemas.microsoft.com/office/drawing/2014/main" xmlns="" id="{2FE10980-9759-4C6D-976D-16A9897F1F9F}"/>
                  </a:ext>
                </a:extLst>
              </p:cNvPr>
              <p:cNvSpPr txBox="1"/>
              <p:nvPr userDrawn="1"/>
            </p:nvSpPr>
            <p:spPr>
              <a:xfrm>
                <a:off x="562704" y="1459905"/>
                <a:ext cx="6502974" cy="1200329"/>
              </a:xfrm>
              <a:prstGeom prst="rect">
                <a:avLst/>
              </a:prstGeom>
              <a:noFill/>
            </p:spPr>
            <p:txBody>
              <a:bodyPr wrap="square" rtlCol="0">
                <a:spAutoFit/>
              </a:bodyPr>
              <a:lstStyle/>
              <a:p>
                <a:r>
                  <a:rPr lang="zh-CN" altLang="en-US" sz="7200" spc="300" dirty="0">
                    <a:solidFill>
                      <a:schemeClr val="accent1"/>
                    </a:solidFill>
                    <a:latin typeface="+mj-ea"/>
                    <a:ea typeface="+mj-ea"/>
                  </a:rPr>
                  <a:t>谢谢观看</a:t>
                </a:r>
              </a:p>
            </p:txBody>
          </p:sp>
        </p:grpSp>
        <p:cxnSp>
          <p:nvCxnSpPr>
            <p:cNvPr id="6" name="直接连接符 5">
              <a:extLst>
                <a:ext uri="{FF2B5EF4-FFF2-40B4-BE49-F238E27FC236}">
                  <a16:creationId xmlns:a16="http://schemas.microsoft.com/office/drawing/2014/main" xmlns="" id="{FEF17EB9-96C8-4420-94FC-BF685891F84C}"/>
                </a:ext>
              </a:extLst>
            </p:cNvPr>
            <p:cNvCxnSpPr/>
            <p:nvPr userDrawn="1"/>
          </p:nvCxnSpPr>
          <p:spPr>
            <a:xfrm>
              <a:off x="733425" y="4210050"/>
              <a:ext cx="428625" cy="0"/>
            </a:xfrm>
            <a:prstGeom prst="line">
              <a:avLst/>
            </a:prstGeom>
            <a:ln w="25400">
              <a:solidFill>
                <a:schemeClr val="tx2"/>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225294405"/>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正文">
    <p:spTree>
      <p:nvGrpSpPr>
        <p:cNvPr id="1" name=""/>
        <p:cNvGrpSpPr/>
        <p:nvPr/>
      </p:nvGrpSpPr>
      <p:grpSpPr>
        <a:xfrm>
          <a:off x="0" y="0"/>
          <a:ext cx="0" cy="0"/>
          <a:chOff x="0" y="0"/>
          <a:chExt cx="0" cy="0"/>
        </a:xfrm>
      </p:grpSpPr>
      <p:sp>
        <p:nvSpPr>
          <p:cNvPr id="51" name="矩形 50">
            <a:extLst>
              <a:ext uri="{FF2B5EF4-FFF2-40B4-BE49-F238E27FC236}">
                <a16:creationId xmlns:a16="http://schemas.microsoft.com/office/drawing/2014/main" xmlns="" id="{989EF782-C727-4B06-8DA7-CC0B67E48210}"/>
              </a:ext>
            </a:extLst>
          </p:cNvPr>
          <p:cNvSpPr/>
          <p:nvPr userDrawn="1"/>
        </p:nvSpPr>
        <p:spPr>
          <a:xfrm>
            <a:off x="0" y="6570000"/>
            <a:ext cx="12192000" cy="288000"/>
          </a:xfrm>
          <a:prstGeom prst="rect">
            <a:avLst/>
          </a:prstGeom>
          <a:gradFill>
            <a:gsLst>
              <a:gs pos="0">
                <a:schemeClr val="accent1"/>
              </a:gs>
              <a:gs pos="100000">
                <a:schemeClr val="accent1">
                  <a:lumMod val="7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cxnSp>
        <p:nvCxnSpPr>
          <p:cNvPr id="6" name="直接连接符 5">
            <a:extLst>
              <a:ext uri="{FF2B5EF4-FFF2-40B4-BE49-F238E27FC236}">
                <a16:creationId xmlns:a16="http://schemas.microsoft.com/office/drawing/2014/main" xmlns="" id="{7CBF2DD9-8775-4BBA-B02F-7313C992FECE}"/>
              </a:ext>
            </a:extLst>
          </p:cNvPr>
          <p:cNvCxnSpPr>
            <a:cxnSpLocks/>
          </p:cNvCxnSpPr>
          <p:nvPr userDrawn="1"/>
        </p:nvCxnSpPr>
        <p:spPr>
          <a:xfrm>
            <a:off x="660400" y="817563"/>
            <a:ext cx="108585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灯片编号占位符 3">
            <a:extLst>
              <a:ext uri="{FF2B5EF4-FFF2-40B4-BE49-F238E27FC236}">
                <a16:creationId xmlns:a16="http://schemas.microsoft.com/office/drawing/2014/main" xmlns="" id="{E7FEBF59-6C30-4635-BE70-BF65470DF9DC}"/>
              </a:ext>
            </a:extLst>
          </p:cNvPr>
          <p:cNvSpPr>
            <a:spLocks noGrp="1"/>
          </p:cNvSpPr>
          <p:nvPr userDrawn="1">
            <p:ph type="sldNum" sz="quarter" idx="12"/>
          </p:nvPr>
        </p:nvSpPr>
        <p:spPr>
          <a:xfrm>
            <a:off x="8879028" y="6524196"/>
            <a:ext cx="2743200" cy="365125"/>
          </a:xfrm>
        </p:spPr>
        <p:txBody>
          <a:bodyPr/>
          <a:lstStyle>
            <a:lvl1pPr>
              <a:defRPr sz="1000">
                <a:solidFill>
                  <a:schemeClr val="accent5">
                    <a:lumMod val="20000"/>
                    <a:lumOff val="80000"/>
                  </a:schemeClr>
                </a:solidFill>
                <a:latin typeface="阿里巴巴普惠体 R" panose="00020600040101010101" pitchFamily="18" charset="-122"/>
              </a:defRPr>
            </a:lvl1pPr>
          </a:lstStyle>
          <a:p>
            <a:fld id="{75AA9096-2E4D-442F-BCF0-AA35F007B576}" type="slidenum">
              <a:rPr lang="zh-CN" altLang="en-US" smtClean="0"/>
              <a:pPr/>
              <a:t>‹#›</a:t>
            </a:fld>
            <a:endParaRPr lang="zh-CN" altLang="en-US" dirty="0"/>
          </a:p>
        </p:txBody>
      </p:sp>
      <p:sp>
        <p:nvSpPr>
          <p:cNvPr id="52" name="椭圆 51">
            <a:extLst>
              <a:ext uri="{FF2B5EF4-FFF2-40B4-BE49-F238E27FC236}">
                <a16:creationId xmlns:a16="http://schemas.microsoft.com/office/drawing/2014/main" xmlns="" id="{9BFCAD04-6F58-44AA-89E9-405C370DBBB6}"/>
              </a:ext>
            </a:extLst>
          </p:cNvPr>
          <p:cNvSpPr/>
          <p:nvPr userDrawn="1"/>
        </p:nvSpPr>
        <p:spPr>
          <a:xfrm>
            <a:off x="307394" y="147389"/>
            <a:ext cx="594613" cy="594613"/>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54" name="标题 53">
            <a:extLst>
              <a:ext uri="{FF2B5EF4-FFF2-40B4-BE49-F238E27FC236}">
                <a16:creationId xmlns:a16="http://schemas.microsoft.com/office/drawing/2014/main" xmlns="" id="{5C8CB8A6-E4C9-4CB3-AA58-D970F712EBA4}"/>
              </a:ext>
            </a:extLst>
          </p:cNvPr>
          <p:cNvSpPr>
            <a:spLocks noGrp="1"/>
          </p:cNvSpPr>
          <p:nvPr userDrawn="1">
            <p:ph type="title" hasCustomPrompt="1"/>
          </p:nvPr>
        </p:nvSpPr>
        <p:spPr>
          <a:xfrm>
            <a:off x="590229" y="203792"/>
            <a:ext cx="7282912" cy="523220"/>
          </a:xfrm>
        </p:spPr>
        <p:txBody>
          <a:bodyPr bIns="0" anchor="b" anchorCtr="0">
            <a:normAutofit/>
          </a:bodyPr>
          <a:lstStyle>
            <a:lvl1pPr>
              <a:defRPr lang="zh-CN" altLang="en-US" sz="2800" b="1" kern="1200" spc="100" baseline="0" dirty="0">
                <a:solidFill>
                  <a:schemeClr val="tx2">
                    <a:lumMod val="50000"/>
                  </a:schemeClr>
                </a:solidFill>
                <a:latin typeface="+mj-ea"/>
                <a:ea typeface="+mj-ea"/>
                <a:cs typeface="+mn-cs"/>
              </a:defRPr>
            </a:lvl1pPr>
          </a:lstStyle>
          <a:p>
            <a:r>
              <a:rPr lang="zh-CN" altLang="en-US" dirty="0"/>
              <a:t>单击此处输入标题</a:t>
            </a:r>
          </a:p>
        </p:txBody>
      </p:sp>
      <p:sp>
        <p:nvSpPr>
          <p:cNvPr id="2" name="椭圆 1">
            <a:extLst>
              <a:ext uri="{FF2B5EF4-FFF2-40B4-BE49-F238E27FC236}">
                <a16:creationId xmlns:a16="http://schemas.microsoft.com/office/drawing/2014/main" xmlns="" id="{9CE2D62F-FE43-4BCB-B58D-231DA3794019}"/>
              </a:ext>
            </a:extLst>
          </p:cNvPr>
          <p:cNvSpPr/>
          <p:nvPr userDrawn="1"/>
        </p:nvSpPr>
        <p:spPr>
          <a:xfrm>
            <a:off x="307394" y="6678000"/>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a:extLst>
              <a:ext uri="{FF2B5EF4-FFF2-40B4-BE49-F238E27FC236}">
                <a16:creationId xmlns:a16="http://schemas.microsoft.com/office/drawing/2014/main" xmlns="" id="{B7A855BC-3B23-4352-8766-90661293BC4B}"/>
              </a:ext>
            </a:extLst>
          </p:cNvPr>
          <p:cNvSpPr/>
          <p:nvPr userDrawn="1"/>
        </p:nvSpPr>
        <p:spPr>
          <a:xfrm>
            <a:off x="509269" y="6678000"/>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a:extLst>
              <a:ext uri="{FF2B5EF4-FFF2-40B4-BE49-F238E27FC236}">
                <a16:creationId xmlns:a16="http://schemas.microsoft.com/office/drawing/2014/main" xmlns="" id="{F424F2D4-1412-479A-9D88-AA903A5F80C5}"/>
              </a:ext>
            </a:extLst>
          </p:cNvPr>
          <p:cNvSpPr/>
          <p:nvPr userDrawn="1"/>
        </p:nvSpPr>
        <p:spPr>
          <a:xfrm>
            <a:off x="711144" y="6678000"/>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a:extLst>
              <a:ext uri="{FF2B5EF4-FFF2-40B4-BE49-F238E27FC236}">
                <a16:creationId xmlns:a16="http://schemas.microsoft.com/office/drawing/2014/main" xmlns="" id="{5FD464E0-4828-4A11-9633-BA4AD032D75D}"/>
              </a:ext>
            </a:extLst>
          </p:cNvPr>
          <p:cNvSpPr/>
          <p:nvPr userDrawn="1"/>
        </p:nvSpPr>
        <p:spPr>
          <a:xfrm>
            <a:off x="913019" y="6678000"/>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a:extLst>
              <a:ext uri="{FF2B5EF4-FFF2-40B4-BE49-F238E27FC236}">
                <a16:creationId xmlns:a16="http://schemas.microsoft.com/office/drawing/2014/main" xmlns="" id="{2AEED08A-CC19-4D18-BB18-9043C2398487}"/>
              </a:ext>
            </a:extLst>
          </p:cNvPr>
          <p:cNvSpPr/>
          <p:nvPr userDrawn="1"/>
        </p:nvSpPr>
        <p:spPr>
          <a:xfrm>
            <a:off x="1114893" y="6678000"/>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任意多边形: 形状 102">
            <a:extLst>
              <a:ext uri="{FF2B5EF4-FFF2-40B4-BE49-F238E27FC236}">
                <a16:creationId xmlns:a16="http://schemas.microsoft.com/office/drawing/2014/main" xmlns="" id="{E899365D-D242-4673-90E4-0A6EDD6BE141}"/>
              </a:ext>
            </a:extLst>
          </p:cNvPr>
          <p:cNvSpPr>
            <a:spLocks noChangeAspect="1"/>
          </p:cNvSpPr>
          <p:nvPr userDrawn="1"/>
        </p:nvSpPr>
        <p:spPr>
          <a:xfrm>
            <a:off x="10007600" y="321377"/>
            <a:ext cx="1511300" cy="332486"/>
          </a:xfrm>
          <a:custGeom>
            <a:avLst/>
            <a:gdLst>
              <a:gd name="connsiteX0" fmla="*/ 650145 w 2176764"/>
              <a:gd name="connsiteY0" fmla="*/ 380886 h 478888"/>
              <a:gd name="connsiteX1" fmla="*/ 635410 w 2176764"/>
              <a:gd name="connsiteY1" fmla="*/ 420881 h 478888"/>
              <a:gd name="connsiteX2" fmla="*/ 666118 w 2176764"/>
              <a:gd name="connsiteY2" fmla="*/ 420881 h 478888"/>
              <a:gd name="connsiteX3" fmla="*/ 651631 w 2176764"/>
              <a:gd name="connsiteY3" fmla="*/ 380886 h 478888"/>
              <a:gd name="connsiteX4" fmla="*/ 2041766 w 2176764"/>
              <a:gd name="connsiteY4" fmla="*/ 380143 h 478888"/>
              <a:gd name="connsiteX5" fmla="*/ 2041766 w 2176764"/>
              <a:gd name="connsiteY5" fmla="*/ 412585 h 478888"/>
              <a:gd name="connsiteX6" fmla="*/ 2051425 w 2176764"/>
              <a:gd name="connsiteY6" fmla="*/ 412585 h 478888"/>
              <a:gd name="connsiteX7" fmla="*/ 2061640 w 2176764"/>
              <a:gd name="connsiteY7" fmla="*/ 412028 h 478888"/>
              <a:gd name="connsiteX8" fmla="*/ 2068636 w 2176764"/>
              <a:gd name="connsiteY8" fmla="*/ 409737 h 478888"/>
              <a:gd name="connsiteX9" fmla="*/ 2072661 w 2176764"/>
              <a:gd name="connsiteY9" fmla="*/ 404660 h 478888"/>
              <a:gd name="connsiteX10" fmla="*/ 2073961 w 2176764"/>
              <a:gd name="connsiteY10" fmla="*/ 395869 h 478888"/>
              <a:gd name="connsiteX11" fmla="*/ 2072661 w 2176764"/>
              <a:gd name="connsiteY11" fmla="*/ 387944 h 478888"/>
              <a:gd name="connsiteX12" fmla="*/ 2068636 w 2176764"/>
              <a:gd name="connsiteY12" fmla="*/ 383115 h 478888"/>
              <a:gd name="connsiteX13" fmla="*/ 2061640 w 2176764"/>
              <a:gd name="connsiteY13" fmla="*/ 380762 h 478888"/>
              <a:gd name="connsiteX14" fmla="*/ 2051425 w 2176764"/>
              <a:gd name="connsiteY14" fmla="*/ 380143 h 478888"/>
              <a:gd name="connsiteX15" fmla="*/ 1270241 w 2176764"/>
              <a:gd name="connsiteY15" fmla="*/ 380143 h 478888"/>
              <a:gd name="connsiteX16" fmla="*/ 1270241 w 2176764"/>
              <a:gd name="connsiteY16" fmla="*/ 412585 h 478888"/>
              <a:gd name="connsiteX17" fmla="*/ 1279900 w 2176764"/>
              <a:gd name="connsiteY17" fmla="*/ 412585 h 478888"/>
              <a:gd name="connsiteX18" fmla="*/ 1290115 w 2176764"/>
              <a:gd name="connsiteY18" fmla="*/ 412028 h 478888"/>
              <a:gd name="connsiteX19" fmla="*/ 1297111 w 2176764"/>
              <a:gd name="connsiteY19" fmla="*/ 409737 h 478888"/>
              <a:gd name="connsiteX20" fmla="*/ 1301136 w 2176764"/>
              <a:gd name="connsiteY20" fmla="*/ 404660 h 478888"/>
              <a:gd name="connsiteX21" fmla="*/ 1302436 w 2176764"/>
              <a:gd name="connsiteY21" fmla="*/ 395869 h 478888"/>
              <a:gd name="connsiteX22" fmla="*/ 1301136 w 2176764"/>
              <a:gd name="connsiteY22" fmla="*/ 387944 h 478888"/>
              <a:gd name="connsiteX23" fmla="*/ 1297111 w 2176764"/>
              <a:gd name="connsiteY23" fmla="*/ 383115 h 478888"/>
              <a:gd name="connsiteX24" fmla="*/ 1290115 w 2176764"/>
              <a:gd name="connsiteY24" fmla="*/ 380762 h 478888"/>
              <a:gd name="connsiteX25" fmla="*/ 1279900 w 2176764"/>
              <a:gd name="connsiteY25" fmla="*/ 380143 h 478888"/>
              <a:gd name="connsiteX26" fmla="*/ 822566 w 2176764"/>
              <a:gd name="connsiteY26" fmla="*/ 380143 h 478888"/>
              <a:gd name="connsiteX27" fmla="*/ 822566 w 2176764"/>
              <a:gd name="connsiteY27" fmla="*/ 446637 h 478888"/>
              <a:gd name="connsiteX28" fmla="*/ 835939 w 2176764"/>
              <a:gd name="connsiteY28" fmla="*/ 446637 h 478888"/>
              <a:gd name="connsiteX29" fmla="*/ 848198 w 2176764"/>
              <a:gd name="connsiteY29" fmla="*/ 445089 h 478888"/>
              <a:gd name="connsiteX30" fmla="*/ 857795 w 2176764"/>
              <a:gd name="connsiteY30" fmla="*/ 439765 h 478888"/>
              <a:gd name="connsiteX31" fmla="*/ 863986 w 2176764"/>
              <a:gd name="connsiteY31" fmla="*/ 429549 h 478888"/>
              <a:gd name="connsiteX32" fmla="*/ 866153 w 2176764"/>
              <a:gd name="connsiteY32" fmla="*/ 413452 h 478888"/>
              <a:gd name="connsiteX33" fmla="*/ 863862 w 2176764"/>
              <a:gd name="connsiteY33" fmla="*/ 396673 h 478888"/>
              <a:gd name="connsiteX34" fmla="*/ 857547 w 2176764"/>
              <a:gd name="connsiteY34" fmla="*/ 386520 h 478888"/>
              <a:gd name="connsiteX35" fmla="*/ 848012 w 2176764"/>
              <a:gd name="connsiteY35" fmla="*/ 381505 h 478888"/>
              <a:gd name="connsiteX36" fmla="*/ 835939 w 2176764"/>
              <a:gd name="connsiteY36" fmla="*/ 380143 h 478888"/>
              <a:gd name="connsiteX37" fmla="*/ 727316 w 2176764"/>
              <a:gd name="connsiteY37" fmla="*/ 380143 h 478888"/>
              <a:gd name="connsiteX38" fmla="*/ 727316 w 2176764"/>
              <a:gd name="connsiteY38" fmla="*/ 446637 h 478888"/>
              <a:gd name="connsiteX39" fmla="*/ 740690 w 2176764"/>
              <a:gd name="connsiteY39" fmla="*/ 446637 h 478888"/>
              <a:gd name="connsiteX40" fmla="*/ 752948 w 2176764"/>
              <a:gd name="connsiteY40" fmla="*/ 445089 h 478888"/>
              <a:gd name="connsiteX41" fmla="*/ 762545 w 2176764"/>
              <a:gd name="connsiteY41" fmla="*/ 439765 h 478888"/>
              <a:gd name="connsiteX42" fmla="*/ 768736 w 2176764"/>
              <a:gd name="connsiteY42" fmla="*/ 429549 h 478888"/>
              <a:gd name="connsiteX43" fmla="*/ 770903 w 2176764"/>
              <a:gd name="connsiteY43" fmla="*/ 413452 h 478888"/>
              <a:gd name="connsiteX44" fmla="*/ 768612 w 2176764"/>
              <a:gd name="connsiteY44" fmla="*/ 396673 h 478888"/>
              <a:gd name="connsiteX45" fmla="*/ 762297 w 2176764"/>
              <a:gd name="connsiteY45" fmla="*/ 386520 h 478888"/>
              <a:gd name="connsiteX46" fmla="*/ 752762 w 2176764"/>
              <a:gd name="connsiteY46" fmla="*/ 381505 h 478888"/>
              <a:gd name="connsiteX47" fmla="*/ 740690 w 2176764"/>
              <a:gd name="connsiteY47" fmla="*/ 380143 h 478888"/>
              <a:gd name="connsiteX48" fmla="*/ 1722269 w 2176764"/>
              <a:gd name="connsiteY48" fmla="*/ 378657 h 478888"/>
              <a:gd name="connsiteX49" fmla="*/ 1709515 w 2176764"/>
              <a:gd name="connsiteY49" fmla="*/ 380762 h 478888"/>
              <a:gd name="connsiteX50" fmla="*/ 1701776 w 2176764"/>
              <a:gd name="connsiteY50" fmla="*/ 387139 h 478888"/>
              <a:gd name="connsiteX51" fmla="*/ 1697938 w 2176764"/>
              <a:gd name="connsiteY51" fmla="*/ 397974 h 478888"/>
              <a:gd name="connsiteX52" fmla="*/ 1696885 w 2176764"/>
              <a:gd name="connsiteY52" fmla="*/ 413452 h 478888"/>
              <a:gd name="connsiteX53" fmla="*/ 1697938 w 2176764"/>
              <a:gd name="connsiteY53" fmla="*/ 429178 h 478888"/>
              <a:gd name="connsiteX54" fmla="*/ 1701776 w 2176764"/>
              <a:gd name="connsiteY54" fmla="*/ 439950 h 478888"/>
              <a:gd name="connsiteX55" fmla="*/ 1709515 w 2176764"/>
              <a:gd name="connsiteY55" fmla="*/ 446142 h 478888"/>
              <a:gd name="connsiteX56" fmla="*/ 1722269 w 2176764"/>
              <a:gd name="connsiteY56" fmla="*/ 448123 h 478888"/>
              <a:gd name="connsiteX57" fmla="*/ 1735147 w 2176764"/>
              <a:gd name="connsiteY57" fmla="*/ 446142 h 478888"/>
              <a:gd name="connsiteX58" fmla="*/ 1742886 w 2176764"/>
              <a:gd name="connsiteY58" fmla="*/ 439950 h 478888"/>
              <a:gd name="connsiteX59" fmla="*/ 1746725 w 2176764"/>
              <a:gd name="connsiteY59" fmla="*/ 429178 h 478888"/>
              <a:gd name="connsiteX60" fmla="*/ 1747777 w 2176764"/>
              <a:gd name="connsiteY60" fmla="*/ 413452 h 478888"/>
              <a:gd name="connsiteX61" fmla="*/ 1746725 w 2176764"/>
              <a:gd name="connsiteY61" fmla="*/ 397974 h 478888"/>
              <a:gd name="connsiteX62" fmla="*/ 1742886 w 2176764"/>
              <a:gd name="connsiteY62" fmla="*/ 387139 h 478888"/>
              <a:gd name="connsiteX63" fmla="*/ 1735147 w 2176764"/>
              <a:gd name="connsiteY63" fmla="*/ 380762 h 478888"/>
              <a:gd name="connsiteX64" fmla="*/ 1722269 w 2176764"/>
              <a:gd name="connsiteY64" fmla="*/ 378657 h 478888"/>
              <a:gd name="connsiteX65" fmla="*/ 1522244 w 2176764"/>
              <a:gd name="connsiteY65" fmla="*/ 378657 h 478888"/>
              <a:gd name="connsiteX66" fmla="*/ 1509490 w 2176764"/>
              <a:gd name="connsiteY66" fmla="*/ 380762 h 478888"/>
              <a:gd name="connsiteX67" fmla="*/ 1501751 w 2176764"/>
              <a:gd name="connsiteY67" fmla="*/ 387139 h 478888"/>
              <a:gd name="connsiteX68" fmla="*/ 1497913 w 2176764"/>
              <a:gd name="connsiteY68" fmla="*/ 397974 h 478888"/>
              <a:gd name="connsiteX69" fmla="*/ 1496860 w 2176764"/>
              <a:gd name="connsiteY69" fmla="*/ 413452 h 478888"/>
              <a:gd name="connsiteX70" fmla="*/ 1497913 w 2176764"/>
              <a:gd name="connsiteY70" fmla="*/ 429178 h 478888"/>
              <a:gd name="connsiteX71" fmla="*/ 1501751 w 2176764"/>
              <a:gd name="connsiteY71" fmla="*/ 439950 h 478888"/>
              <a:gd name="connsiteX72" fmla="*/ 1509490 w 2176764"/>
              <a:gd name="connsiteY72" fmla="*/ 446142 h 478888"/>
              <a:gd name="connsiteX73" fmla="*/ 1522244 w 2176764"/>
              <a:gd name="connsiteY73" fmla="*/ 448123 h 478888"/>
              <a:gd name="connsiteX74" fmla="*/ 1535122 w 2176764"/>
              <a:gd name="connsiteY74" fmla="*/ 446142 h 478888"/>
              <a:gd name="connsiteX75" fmla="*/ 1542861 w 2176764"/>
              <a:gd name="connsiteY75" fmla="*/ 439950 h 478888"/>
              <a:gd name="connsiteX76" fmla="*/ 1546700 w 2176764"/>
              <a:gd name="connsiteY76" fmla="*/ 429178 h 478888"/>
              <a:gd name="connsiteX77" fmla="*/ 1547752 w 2176764"/>
              <a:gd name="connsiteY77" fmla="*/ 413452 h 478888"/>
              <a:gd name="connsiteX78" fmla="*/ 1546700 w 2176764"/>
              <a:gd name="connsiteY78" fmla="*/ 397974 h 478888"/>
              <a:gd name="connsiteX79" fmla="*/ 1542861 w 2176764"/>
              <a:gd name="connsiteY79" fmla="*/ 387139 h 478888"/>
              <a:gd name="connsiteX80" fmla="*/ 1535122 w 2176764"/>
              <a:gd name="connsiteY80" fmla="*/ 380762 h 478888"/>
              <a:gd name="connsiteX81" fmla="*/ 1522244 w 2176764"/>
              <a:gd name="connsiteY81" fmla="*/ 378657 h 478888"/>
              <a:gd name="connsiteX82" fmla="*/ 1093619 w 2176764"/>
              <a:gd name="connsiteY82" fmla="*/ 378657 h 478888"/>
              <a:gd name="connsiteX83" fmla="*/ 1080865 w 2176764"/>
              <a:gd name="connsiteY83" fmla="*/ 380762 h 478888"/>
              <a:gd name="connsiteX84" fmla="*/ 1073126 w 2176764"/>
              <a:gd name="connsiteY84" fmla="*/ 387139 h 478888"/>
              <a:gd name="connsiteX85" fmla="*/ 1069288 w 2176764"/>
              <a:gd name="connsiteY85" fmla="*/ 397974 h 478888"/>
              <a:gd name="connsiteX86" fmla="*/ 1068235 w 2176764"/>
              <a:gd name="connsiteY86" fmla="*/ 413452 h 478888"/>
              <a:gd name="connsiteX87" fmla="*/ 1069288 w 2176764"/>
              <a:gd name="connsiteY87" fmla="*/ 429178 h 478888"/>
              <a:gd name="connsiteX88" fmla="*/ 1073126 w 2176764"/>
              <a:gd name="connsiteY88" fmla="*/ 439950 h 478888"/>
              <a:gd name="connsiteX89" fmla="*/ 1080865 w 2176764"/>
              <a:gd name="connsiteY89" fmla="*/ 446142 h 478888"/>
              <a:gd name="connsiteX90" fmla="*/ 1093619 w 2176764"/>
              <a:gd name="connsiteY90" fmla="*/ 448123 h 478888"/>
              <a:gd name="connsiteX91" fmla="*/ 1106497 w 2176764"/>
              <a:gd name="connsiteY91" fmla="*/ 446142 h 478888"/>
              <a:gd name="connsiteX92" fmla="*/ 1114236 w 2176764"/>
              <a:gd name="connsiteY92" fmla="*/ 439950 h 478888"/>
              <a:gd name="connsiteX93" fmla="*/ 1118075 w 2176764"/>
              <a:gd name="connsiteY93" fmla="*/ 429178 h 478888"/>
              <a:gd name="connsiteX94" fmla="*/ 1119127 w 2176764"/>
              <a:gd name="connsiteY94" fmla="*/ 413452 h 478888"/>
              <a:gd name="connsiteX95" fmla="*/ 1118075 w 2176764"/>
              <a:gd name="connsiteY95" fmla="*/ 397974 h 478888"/>
              <a:gd name="connsiteX96" fmla="*/ 1114236 w 2176764"/>
              <a:gd name="connsiteY96" fmla="*/ 387139 h 478888"/>
              <a:gd name="connsiteX97" fmla="*/ 1106497 w 2176764"/>
              <a:gd name="connsiteY97" fmla="*/ 380762 h 478888"/>
              <a:gd name="connsiteX98" fmla="*/ 1093619 w 2176764"/>
              <a:gd name="connsiteY98" fmla="*/ 378657 h 478888"/>
              <a:gd name="connsiteX99" fmla="*/ 2125872 w 2176764"/>
              <a:gd name="connsiteY99" fmla="*/ 370484 h 478888"/>
              <a:gd name="connsiteX100" fmla="*/ 2173668 w 2176764"/>
              <a:gd name="connsiteY100" fmla="*/ 370484 h 478888"/>
              <a:gd name="connsiteX101" fmla="*/ 2173668 w 2176764"/>
              <a:gd name="connsiteY101" fmla="*/ 380390 h 478888"/>
              <a:gd name="connsiteX102" fmla="*/ 2137016 w 2176764"/>
              <a:gd name="connsiteY102" fmla="*/ 380390 h 478888"/>
              <a:gd name="connsiteX103" fmla="*/ 2137016 w 2176764"/>
              <a:gd name="connsiteY103" fmla="*/ 407013 h 478888"/>
              <a:gd name="connsiteX104" fmla="*/ 2171192 w 2176764"/>
              <a:gd name="connsiteY104" fmla="*/ 407013 h 478888"/>
              <a:gd name="connsiteX105" fmla="*/ 2171192 w 2176764"/>
              <a:gd name="connsiteY105" fmla="*/ 416424 h 478888"/>
              <a:gd name="connsiteX106" fmla="*/ 2137016 w 2176764"/>
              <a:gd name="connsiteY106" fmla="*/ 416424 h 478888"/>
              <a:gd name="connsiteX107" fmla="*/ 2137016 w 2176764"/>
              <a:gd name="connsiteY107" fmla="*/ 446389 h 478888"/>
              <a:gd name="connsiteX108" fmla="*/ 2176764 w 2176764"/>
              <a:gd name="connsiteY108" fmla="*/ 446389 h 478888"/>
              <a:gd name="connsiteX109" fmla="*/ 2176764 w 2176764"/>
              <a:gd name="connsiteY109" fmla="*/ 456419 h 478888"/>
              <a:gd name="connsiteX110" fmla="*/ 2125872 w 2176764"/>
              <a:gd name="connsiteY110" fmla="*/ 456419 h 478888"/>
              <a:gd name="connsiteX111" fmla="*/ 2030622 w 2176764"/>
              <a:gd name="connsiteY111" fmla="*/ 370484 h 478888"/>
              <a:gd name="connsiteX112" fmla="*/ 2052415 w 2176764"/>
              <a:gd name="connsiteY112" fmla="*/ 370484 h 478888"/>
              <a:gd name="connsiteX113" fmla="*/ 2067708 w 2176764"/>
              <a:gd name="connsiteY113" fmla="*/ 371785 h 478888"/>
              <a:gd name="connsiteX114" fmla="*/ 2077861 w 2176764"/>
              <a:gd name="connsiteY114" fmla="*/ 376057 h 478888"/>
              <a:gd name="connsiteX115" fmla="*/ 2083495 w 2176764"/>
              <a:gd name="connsiteY115" fmla="*/ 383920 h 478888"/>
              <a:gd name="connsiteX116" fmla="*/ 2085229 w 2176764"/>
              <a:gd name="connsiteY116" fmla="*/ 395869 h 478888"/>
              <a:gd name="connsiteX117" fmla="*/ 2080895 w 2176764"/>
              <a:gd name="connsiteY117" fmla="*/ 412771 h 478888"/>
              <a:gd name="connsiteX118" fmla="*/ 2067646 w 2176764"/>
              <a:gd name="connsiteY118" fmla="*/ 420510 h 478888"/>
              <a:gd name="connsiteX119" fmla="*/ 2093401 w 2176764"/>
              <a:gd name="connsiteY119" fmla="*/ 456419 h 478888"/>
              <a:gd name="connsiteX120" fmla="*/ 2080276 w 2176764"/>
              <a:gd name="connsiteY120" fmla="*/ 456419 h 478888"/>
              <a:gd name="connsiteX121" fmla="*/ 2056625 w 2176764"/>
              <a:gd name="connsiteY121" fmla="*/ 421748 h 478888"/>
              <a:gd name="connsiteX122" fmla="*/ 2054582 w 2176764"/>
              <a:gd name="connsiteY122" fmla="*/ 421872 h 478888"/>
              <a:gd name="connsiteX123" fmla="*/ 2052415 w 2176764"/>
              <a:gd name="connsiteY123" fmla="*/ 421872 h 478888"/>
              <a:gd name="connsiteX124" fmla="*/ 2041766 w 2176764"/>
              <a:gd name="connsiteY124" fmla="*/ 421872 h 478888"/>
              <a:gd name="connsiteX125" fmla="*/ 2041766 w 2176764"/>
              <a:gd name="connsiteY125" fmla="*/ 456419 h 478888"/>
              <a:gd name="connsiteX126" fmla="*/ 2030622 w 2176764"/>
              <a:gd name="connsiteY126" fmla="*/ 456419 h 478888"/>
              <a:gd name="connsiteX127" fmla="*/ 1954422 w 2176764"/>
              <a:gd name="connsiteY127" fmla="*/ 370484 h 478888"/>
              <a:gd name="connsiteX128" fmla="*/ 2002218 w 2176764"/>
              <a:gd name="connsiteY128" fmla="*/ 370484 h 478888"/>
              <a:gd name="connsiteX129" fmla="*/ 2002218 w 2176764"/>
              <a:gd name="connsiteY129" fmla="*/ 380390 h 478888"/>
              <a:gd name="connsiteX130" fmla="*/ 1965566 w 2176764"/>
              <a:gd name="connsiteY130" fmla="*/ 380390 h 478888"/>
              <a:gd name="connsiteX131" fmla="*/ 1965566 w 2176764"/>
              <a:gd name="connsiteY131" fmla="*/ 407013 h 478888"/>
              <a:gd name="connsiteX132" fmla="*/ 1999742 w 2176764"/>
              <a:gd name="connsiteY132" fmla="*/ 407013 h 478888"/>
              <a:gd name="connsiteX133" fmla="*/ 1999742 w 2176764"/>
              <a:gd name="connsiteY133" fmla="*/ 416424 h 478888"/>
              <a:gd name="connsiteX134" fmla="*/ 1965566 w 2176764"/>
              <a:gd name="connsiteY134" fmla="*/ 416424 h 478888"/>
              <a:gd name="connsiteX135" fmla="*/ 1965566 w 2176764"/>
              <a:gd name="connsiteY135" fmla="*/ 446389 h 478888"/>
              <a:gd name="connsiteX136" fmla="*/ 2005314 w 2176764"/>
              <a:gd name="connsiteY136" fmla="*/ 446389 h 478888"/>
              <a:gd name="connsiteX137" fmla="*/ 2005314 w 2176764"/>
              <a:gd name="connsiteY137" fmla="*/ 456419 h 478888"/>
              <a:gd name="connsiteX138" fmla="*/ 1954422 w 2176764"/>
              <a:gd name="connsiteY138" fmla="*/ 456419 h 478888"/>
              <a:gd name="connsiteX139" fmla="*/ 1859172 w 2176764"/>
              <a:gd name="connsiteY139" fmla="*/ 370484 h 478888"/>
              <a:gd name="connsiteX140" fmla="*/ 1870316 w 2176764"/>
              <a:gd name="connsiteY140" fmla="*/ 370484 h 478888"/>
              <a:gd name="connsiteX141" fmla="*/ 1870316 w 2176764"/>
              <a:gd name="connsiteY141" fmla="*/ 405527 h 478888"/>
              <a:gd name="connsiteX142" fmla="*/ 1912788 w 2176764"/>
              <a:gd name="connsiteY142" fmla="*/ 405527 h 478888"/>
              <a:gd name="connsiteX143" fmla="*/ 1912788 w 2176764"/>
              <a:gd name="connsiteY143" fmla="*/ 370484 h 478888"/>
              <a:gd name="connsiteX144" fmla="*/ 1924056 w 2176764"/>
              <a:gd name="connsiteY144" fmla="*/ 370484 h 478888"/>
              <a:gd name="connsiteX145" fmla="*/ 1924056 w 2176764"/>
              <a:gd name="connsiteY145" fmla="*/ 456419 h 478888"/>
              <a:gd name="connsiteX146" fmla="*/ 1912788 w 2176764"/>
              <a:gd name="connsiteY146" fmla="*/ 456419 h 478888"/>
              <a:gd name="connsiteX147" fmla="*/ 1912788 w 2176764"/>
              <a:gd name="connsiteY147" fmla="*/ 414814 h 478888"/>
              <a:gd name="connsiteX148" fmla="*/ 1870316 w 2176764"/>
              <a:gd name="connsiteY148" fmla="*/ 414814 h 478888"/>
              <a:gd name="connsiteX149" fmla="*/ 1870316 w 2176764"/>
              <a:gd name="connsiteY149" fmla="*/ 456419 h 478888"/>
              <a:gd name="connsiteX150" fmla="*/ 1859172 w 2176764"/>
              <a:gd name="connsiteY150" fmla="*/ 456419 h 478888"/>
              <a:gd name="connsiteX151" fmla="*/ 1411497 w 2176764"/>
              <a:gd name="connsiteY151" fmla="*/ 370484 h 478888"/>
              <a:gd name="connsiteX152" fmla="*/ 1422641 w 2176764"/>
              <a:gd name="connsiteY152" fmla="*/ 370484 h 478888"/>
              <a:gd name="connsiteX153" fmla="*/ 1422641 w 2176764"/>
              <a:gd name="connsiteY153" fmla="*/ 446389 h 478888"/>
              <a:gd name="connsiteX154" fmla="*/ 1459913 w 2176764"/>
              <a:gd name="connsiteY154" fmla="*/ 446389 h 478888"/>
              <a:gd name="connsiteX155" fmla="*/ 1459913 w 2176764"/>
              <a:gd name="connsiteY155" fmla="*/ 456419 h 478888"/>
              <a:gd name="connsiteX156" fmla="*/ 1411497 w 2176764"/>
              <a:gd name="connsiteY156" fmla="*/ 456419 h 478888"/>
              <a:gd name="connsiteX157" fmla="*/ 1259097 w 2176764"/>
              <a:gd name="connsiteY157" fmla="*/ 370484 h 478888"/>
              <a:gd name="connsiteX158" fmla="*/ 1280890 w 2176764"/>
              <a:gd name="connsiteY158" fmla="*/ 370484 h 478888"/>
              <a:gd name="connsiteX159" fmla="*/ 1296183 w 2176764"/>
              <a:gd name="connsiteY159" fmla="*/ 371785 h 478888"/>
              <a:gd name="connsiteX160" fmla="*/ 1306336 w 2176764"/>
              <a:gd name="connsiteY160" fmla="*/ 376057 h 478888"/>
              <a:gd name="connsiteX161" fmla="*/ 1311970 w 2176764"/>
              <a:gd name="connsiteY161" fmla="*/ 383920 h 478888"/>
              <a:gd name="connsiteX162" fmla="*/ 1313704 w 2176764"/>
              <a:gd name="connsiteY162" fmla="*/ 395869 h 478888"/>
              <a:gd name="connsiteX163" fmla="*/ 1309370 w 2176764"/>
              <a:gd name="connsiteY163" fmla="*/ 412771 h 478888"/>
              <a:gd name="connsiteX164" fmla="*/ 1296121 w 2176764"/>
              <a:gd name="connsiteY164" fmla="*/ 420510 h 478888"/>
              <a:gd name="connsiteX165" fmla="*/ 1321876 w 2176764"/>
              <a:gd name="connsiteY165" fmla="*/ 456419 h 478888"/>
              <a:gd name="connsiteX166" fmla="*/ 1308751 w 2176764"/>
              <a:gd name="connsiteY166" fmla="*/ 456419 h 478888"/>
              <a:gd name="connsiteX167" fmla="*/ 1285100 w 2176764"/>
              <a:gd name="connsiteY167" fmla="*/ 421748 h 478888"/>
              <a:gd name="connsiteX168" fmla="*/ 1283057 w 2176764"/>
              <a:gd name="connsiteY168" fmla="*/ 421872 h 478888"/>
              <a:gd name="connsiteX169" fmla="*/ 1280890 w 2176764"/>
              <a:gd name="connsiteY169" fmla="*/ 421872 h 478888"/>
              <a:gd name="connsiteX170" fmla="*/ 1270241 w 2176764"/>
              <a:gd name="connsiteY170" fmla="*/ 421872 h 478888"/>
              <a:gd name="connsiteX171" fmla="*/ 1270241 w 2176764"/>
              <a:gd name="connsiteY171" fmla="*/ 456419 h 478888"/>
              <a:gd name="connsiteX172" fmla="*/ 1259097 w 2176764"/>
              <a:gd name="connsiteY172" fmla="*/ 456419 h 478888"/>
              <a:gd name="connsiteX173" fmla="*/ 1163476 w 2176764"/>
              <a:gd name="connsiteY173" fmla="*/ 370484 h 478888"/>
              <a:gd name="connsiteX174" fmla="*/ 1174496 w 2176764"/>
              <a:gd name="connsiteY174" fmla="*/ 370484 h 478888"/>
              <a:gd name="connsiteX175" fmla="*/ 1174496 w 2176764"/>
              <a:gd name="connsiteY175" fmla="*/ 426206 h 478888"/>
              <a:gd name="connsiteX176" fmla="*/ 1175610 w 2176764"/>
              <a:gd name="connsiteY176" fmla="*/ 436545 h 478888"/>
              <a:gd name="connsiteX177" fmla="*/ 1179263 w 2176764"/>
              <a:gd name="connsiteY177" fmla="*/ 443170 h 478888"/>
              <a:gd name="connsiteX178" fmla="*/ 1185888 w 2176764"/>
              <a:gd name="connsiteY178" fmla="*/ 446761 h 478888"/>
              <a:gd name="connsiteX179" fmla="*/ 1195918 w 2176764"/>
              <a:gd name="connsiteY179" fmla="*/ 447875 h 478888"/>
              <a:gd name="connsiteX180" fmla="*/ 1206257 w 2176764"/>
              <a:gd name="connsiteY180" fmla="*/ 446761 h 478888"/>
              <a:gd name="connsiteX181" fmla="*/ 1212882 w 2176764"/>
              <a:gd name="connsiteY181" fmla="*/ 443170 h 478888"/>
              <a:gd name="connsiteX182" fmla="*/ 1216349 w 2176764"/>
              <a:gd name="connsiteY182" fmla="*/ 436545 h 478888"/>
              <a:gd name="connsiteX183" fmla="*/ 1217339 w 2176764"/>
              <a:gd name="connsiteY183" fmla="*/ 426206 h 478888"/>
              <a:gd name="connsiteX184" fmla="*/ 1217339 w 2176764"/>
              <a:gd name="connsiteY184" fmla="*/ 370484 h 478888"/>
              <a:gd name="connsiteX185" fmla="*/ 1228360 w 2176764"/>
              <a:gd name="connsiteY185" fmla="*/ 370484 h 478888"/>
              <a:gd name="connsiteX186" fmla="*/ 1228360 w 2176764"/>
              <a:gd name="connsiteY186" fmla="*/ 428682 h 478888"/>
              <a:gd name="connsiteX187" fmla="*/ 1220187 w 2176764"/>
              <a:gd name="connsiteY187" fmla="*/ 450785 h 478888"/>
              <a:gd name="connsiteX188" fmla="*/ 1195794 w 2176764"/>
              <a:gd name="connsiteY188" fmla="*/ 457657 h 478888"/>
              <a:gd name="connsiteX189" fmla="*/ 1171524 w 2176764"/>
              <a:gd name="connsiteY189" fmla="*/ 451033 h 478888"/>
              <a:gd name="connsiteX190" fmla="*/ 1163476 w 2176764"/>
              <a:gd name="connsiteY190" fmla="*/ 428682 h 478888"/>
              <a:gd name="connsiteX191" fmla="*/ 962698 w 2176764"/>
              <a:gd name="connsiteY191" fmla="*/ 370484 h 478888"/>
              <a:gd name="connsiteX192" fmla="*/ 975576 w 2176764"/>
              <a:gd name="connsiteY192" fmla="*/ 370484 h 478888"/>
              <a:gd name="connsiteX193" fmla="*/ 998731 w 2176764"/>
              <a:gd name="connsiteY193" fmla="*/ 409366 h 478888"/>
              <a:gd name="connsiteX194" fmla="*/ 999474 w 2176764"/>
              <a:gd name="connsiteY194" fmla="*/ 409366 h 478888"/>
              <a:gd name="connsiteX195" fmla="*/ 1022506 w 2176764"/>
              <a:gd name="connsiteY195" fmla="*/ 370484 h 478888"/>
              <a:gd name="connsiteX196" fmla="*/ 1034764 w 2176764"/>
              <a:gd name="connsiteY196" fmla="*/ 370484 h 478888"/>
              <a:gd name="connsiteX197" fmla="*/ 1004180 w 2176764"/>
              <a:gd name="connsiteY197" fmla="*/ 419395 h 478888"/>
              <a:gd name="connsiteX198" fmla="*/ 1004180 w 2176764"/>
              <a:gd name="connsiteY198" fmla="*/ 456419 h 478888"/>
              <a:gd name="connsiteX199" fmla="*/ 993035 w 2176764"/>
              <a:gd name="connsiteY199" fmla="*/ 456419 h 478888"/>
              <a:gd name="connsiteX200" fmla="*/ 993035 w 2176764"/>
              <a:gd name="connsiteY200" fmla="*/ 419519 h 478888"/>
              <a:gd name="connsiteX201" fmla="*/ 811422 w 2176764"/>
              <a:gd name="connsiteY201" fmla="*/ 370484 h 478888"/>
              <a:gd name="connsiteX202" fmla="*/ 836187 w 2176764"/>
              <a:gd name="connsiteY202" fmla="*/ 370484 h 478888"/>
              <a:gd name="connsiteX203" fmla="*/ 853089 w 2176764"/>
              <a:gd name="connsiteY203" fmla="*/ 372156 h 478888"/>
              <a:gd name="connsiteX204" fmla="*/ 866153 w 2176764"/>
              <a:gd name="connsiteY204" fmla="*/ 378533 h 478888"/>
              <a:gd name="connsiteX205" fmla="*/ 874635 w 2176764"/>
              <a:gd name="connsiteY205" fmla="*/ 391659 h 478888"/>
              <a:gd name="connsiteX206" fmla="*/ 877669 w 2176764"/>
              <a:gd name="connsiteY206" fmla="*/ 413452 h 478888"/>
              <a:gd name="connsiteX207" fmla="*/ 874635 w 2176764"/>
              <a:gd name="connsiteY207" fmla="*/ 434192 h 478888"/>
              <a:gd name="connsiteX208" fmla="*/ 866153 w 2176764"/>
              <a:gd name="connsiteY208" fmla="*/ 447380 h 478888"/>
              <a:gd name="connsiteX209" fmla="*/ 853089 w 2176764"/>
              <a:gd name="connsiteY209" fmla="*/ 454376 h 478888"/>
              <a:gd name="connsiteX210" fmla="*/ 836187 w 2176764"/>
              <a:gd name="connsiteY210" fmla="*/ 456419 h 478888"/>
              <a:gd name="connsiteX211" fmla="*/ 811422 w 2176764"/>
              <a:gd name="connsiteY211" fmla="*/ 456419 h 478888"/>
              <a:gd name="connsiteX212" fmla="*/ 716172 w 2176764"/>
              <a:gd name="connsiteY212" fmla="*/ 370484 h 478888"/>
              <a:gd name="connsiteX213" fmla="*/ 740937 w 2176764"/>
              <a:gd name="connsiteY213" fmla="*/ 370484 h 478888"/>
              <a:gd name="connsiteX214" fmla="*/ 757839 w 2176764"/>
              <a:gd name="connsiteY214" fmla="*/ 372156 h 478888"/>
              <a:gd name="connsiteX215" fmla="*/ 770903 w 2176764"/>
              <a:gd name="connsiteY215" fmla="*/ 378533 h 478888"/>
              <a:gd name="connsiteX216" fmla="*/ 779385 w 2176764"/>
              <a:gd name="connsiteY216" fmla="*/ 391659 h 478888"/>
              <a:gd name="connsiteX217" fmla="*/ 782419 w 2176764"/>
              <a:gd name="connsiteY217" fmla="*/ 413452 h 478888"/>
              <a:gd name="connsiteX218" fmla="*/ 779385 w 2176764"/>
              <a:gd name="connsiteY218" fmla="*/ 434192 h 478888"/>
              <a:gd name="connsiteX219" fmla="*/ 770903 w 2176764"/>
              <a:gd name="connsiteY219" fmla="*/ 447380 h 478888"/>
              <a:gd name="connsiteX220" fmla="*/ 757839 w 2176764"/>
              <a:gd name="connsiteY220" fmla="*/ 454376 h 478888"/>
              <a:gd name="connsiteX221" fmla="*/ 740937 w 2176764"/>
              <a:gd name="connsiteY221" fmla="*/ 456419 h 478888"/>
              <a:gd name="connsiteX222" fmla="*/ 716172 w 2176764"/>
              <a:gd name="connsiteY222" fmla="*/ 456419 h 478888"/>
              <a:gd name="connsiteX223" fmla="*/ 643458 w 2176764"/>
              <a:gd name="connsiteY223" fmla="*/ 370484 h 478888"/>
              <a:gd name="connsiteX224" fmla="*/ 658317 w 2176764"/>
              <a:gd name="connsiteY224" fmla="*/ 370484 h 478888"/>
              <a:gd name="connsiteX225" fmla="*/ 690759 w 2176764"/>
              <a:gd name="connsiteY225" fmla="*/ 456419 h 478888"/>
              <a:gd name="connsiteX226" fmla="*/ 678996 w 2176764"/>
              <a:gd name="connsiteY226" fmla="*/ 456419 h 478888"/>
              <a:gd name="connsiteX227" fmla="*/ 669709 w 2176764"/>
              <a:gd name="connsiteY227" fmla="*/ 430787 h 478888"/>
              <a:gd name="connsiteX228" fmla="*/ 631695 w 2176764"/>
              <a:gd name="connsiteY228" fmla="*/ 430787 h 478888"/>
              <a:gd name="connsiteX229" fmla="*/ 622284 w 2176764"/>
              <a:gd name="connsiteY229" fmla="*/ 456419 h 478888"/>
              <a:gd name="connsiteX230" fmla="*/ 610892 w 2176764"/>
              <a:gd name="connsiteY230" fmla="*/ 456419 h 478888"/>
              <a:gd name="connsiteX231" fmla="*/ 1722269 w 2176764"/>
              <a:gd name="connsiteY231" fmla="*/ 369246 h 478888"/>
              <a:gd name="connsiteX232" fmla="*/ 1738367 w 2176764"/>
              <a:gd name="connsiteY232" fmla="*/ 371289 h 478888"/>
              <a:gd name="connsiteX233" fmla="*/ 1749944 w 2176764"/>
              <a:gd name="connsiteY233" fmla="*/ 378409 h 478888"/>
              <a:gd name="connsiteX234" fmla="*/ 1756940 w 2176764"/>
              <a:gd name="connsiteY234" fmla="*/ 391968 h 478888"/>
              <a:gd name="connsiteX235" fmla="*/ 1759293 w 2176764"/>
              <a:gd name="connsiteY235" fmla="*/ 413452 h 478888"/>
              <a:gd name="connsiteX236" fmla="*/ 1756940 w 2176764"/>
              <a:gd name="connsiteY236" fmla="*/ 434997 h 478888"/>
              <a:gd name="connsiteX237" fmla="*/ 1749944 w 2176764"/>
              <a:gd name="connsiteY237" fmla="*/ 448556 h 478888"/>
              <a:gd name="connsiteX238" fmla="*/ 1738367 w 2176764"/>
              <a:gd name="connsiteY238" fmla="*/ 455614 h 478888"/>
              <a:gd name="connsiteX239" fmla="*/ 1722269 w 2176764"/>
              <a:gd name="connsiteY239" fmla="*/ 457657 h 478888"/>
              <a:gd name="connsiteX240" fmla="*/ 1706234 w 2176764"/>
              <a:gd name="connsiteY240" fmla="*/ 455614 h 478888"/>
              <a:gd name="connsiteX241" fmla="*/ 1694656 w 2176764"/>
              <a:gd name="connsiteY241" fmla="*/ 448556 h 478888"/>
              <a:gd name="connsiteX242" fmla="*/ 1687598 w 2176764"/>
              <a:gd name="connsiteY242" fmla="*/ 434997 h 478888"/>
              <a:gd name="connsiteX243" fmla="*/ 1685246 w 2176764"/>
              <a:gd name="connsiteY243" fmla="*/ 413452 h 478888"/>
              <a:gd name="connsiteX244" fmla="*/ 1687598 w 2176764"/>
              <a:gd name="connsiteY244" fmla="*/ 391968 h 478888"/>
              <a:gd name="connsiteX245" fmla="*/ 1694656 w 2176764"/>
              <a:gd name="connsiteY245" fmla="*/ 378409 h 478888"/>
              <a:gd name="connsiteX246" fmla="*/ 1706234 w 2176764"/>
              <a:gd name="connsiteY246" fmla="*/ 371289 h 478888"/>
              <a:gd name="connsiteX247" fmla="*/ 1722269 w 2176764"/>
              <a:gd name="connsiteY247" fmla="*/ 369246 h 478888"/>
              <a:gd name="connsiteX248" fmla="*/ 1631477 w 2176764"/>
              <a:gd name="connsiteY248" fmla="*/ 369246 h 478888"/>
              <a:gd name="connsiteX249" fmla="*/ 1637606 w 2176764"/>
              <a:gd name="connsiteY249" fmla="*/ 369494 h 478888"/>
              <a:gd name="connsiteX250" fmla="*/ 1643736 w 2176764"/>
              <a:gd name="connsiteY250" fmla="*/ 370175 h 478888"/>
              <a:gd name="connsiteX251" fmla="*/ 1649370 w 2176764"/>
              <a:gd name="connsiteY251" fmla="*/ 371227 h 478888"/>
              <a:gd name="connsiteX252" fmla="*/ 1653889 w 2176764"/>
              <a:gd name="connsiteY252" fmla="*/ 372590 h 478888"/>
              <a:gd name="connsiteX253" fmla="*/ 1653889 w 2176764"/>
              <a:gd name="connsiteY253" fmla="*/ 382496 h 478888"/>
              <a:gd name="connsiteX254" fmla="*/ 1644045 w 2176764"/>
              <a:gd name="connsiteY254" fmla="*/ 379895 h 478888"/>
              <a:gd name="connsiteX255" fmla="*/ 1631972 w 2176764"/>
              <a:gd name="connsiteY255" fmla="*/ 379028 h 478888"/>
              <a:gd name="connsiteX256" fmla="*/ 1619156 w 2176764"/>
              <a:gd name="connsiteY256" fmla="*/ 380514 h 478888"/>
              <a:gd name="connsiteX257" fmla="*/ 1609622 w 2176764"/>
              <a:gd name="connsiteY257" fmla="*/ 385839 h 478888"/>
              <a:gd name="connsiteX258" fmla="*/ 1603678 w 2176764"/>
              <a:gd name="connsiteY258" fmla="*/ 396364 h 478888"/>
              <a:gd name="connsiteX259" fmla="*/ 1601635 w 2176764"/>
              <a:gd name="connsiteY259" fmla="*/ 413452 h 478888"/>
              <a:gd name="connsiteX260" fmla="*/ 1603554 w 2176764"/>
              <a:gd name="connsiteY260" fmla="*/ 431221 h 478888"/>
              <a:gd name="connsiteX261" fmla="*/ 1609312 w 2176764"/>
              <a:gd name="connsiteY261" fmla="*/ 441684 h 478888"/>
              <a:gd name="connsiteX262" fmla="*/ 1618661 w 2176764"/>
              <a:gd name="connsiteY262" fmla="*/ 446699 h 478888"/>
              <a:gd name="connsiteX263" fmla="*/ 1631477 w 2176764"/>
              <a:gd name="connsiteY263" fmla="*/ 447999 h 478888"/>
              <a:gd name="connsiteX264" fmla="*/ 1638473 w 2176764"/>
              <a:gd name="connsiteY264" fmla="*/ 447627 h 478888"/>
              <a:gd name="connsiteX265" fmla="*/ 1645469 w 2176764"/>
              <a:gd name="connsiteY265" fmla="*/ 446389 h 478888"/>
              <a:gd name="connsiteX266" fmla="*/ 1645469 w 2176764"/>
              <a:gd name="connsiteY266" fmla="*/ 419767 h 478888"/>
              <a:gd name="connsiteX267" fmla="*/ 1628258 w 2176764"/>
              <a:gd name="connsiteY267" fmla="*/ 419767 h 478888"/>
              <a:gd name="connsiteX268" fmla="*/ 1628258 w 2176764"/>
              <a:gd name="connsiteY268" fmla="*/ 410356 h 478888"/>
              <a:gd name="connsiteX269" fmla="*/ 1656118 w 2176764"/>
              <a:gd name="connsiteY269" fmla="*/ 410356 h 478888"/>
              <a:gd name="connsiteX270" fmla="*/ 1656118 w 2176764"/>
              <a:gd name="connsiteY270" fmla="*/ 454066 h 478888"/>
              <a:gd name="connsiteX271" fmla="*/ 1644912 w 2176764"/>
              <a:gd name="connsiteY271" fmla="*/ 456605 h 478888"/>
              <a:gd name="connsiteX272" fmla="*/ 1630239 w 2176764"/>
              <a:gd name="connsiteY272" fmla="*/ 457657 h 478888"/>
              <a:gd name="connsiteX273" fmla="*/ 1613398 w 2176764"/>
              <a:gd name="connsiteY273" fmla="*/ 455800 h 478888"/>
              <a:gd name="connsiteX274" fmla="*/ 1600768 w 2176764"/>
              <a:gd name="connsiteY274" fmla="*/ 449051 h 478888"/>
              <a:gd name="connsiteX275" fmla="*/ 1592782 w 2176764"/>
              <a:gd name="connsiteY275" fmla="*/ 435555 h 478888"/>
              <a:gd name="connsiteX276" fmla="*/ 1589996 w 2176764"/>
              <a:gd name="connsiteY276" fmla="*/ 413452 h 478888"/>
              <a:gd name="connsiteX277" fmla="*/ 1592844 w 2176764"/>
              <a:gd name="connsiteY277" fmla="*/ 392587 h 478888"/>
              <a:gd name="connsiteX278" fmla="*/ 1601016 w 2176764"/>
              <a:gd name="connsiteY278" fmla="*/ 378905 h 478888"/>
              <a:gd name="connsiteX279" fmla="*/ 1614080 w 2176764"/>
              <a:gd name="connsiteY279" fmla="*/ 371475 h 478888"/>
              <a:gd name="connsiteX280" fmla="*/ 1631477 w 2176764"/>
              <a:gd name="connsiteY280" fmla="*/ 369246 h 478888"/>
              <a:gd name="connsiteX281" fmla="*/ 1522244 w 2176764"/>
              <a:gd name="connsiteY281" fmla="*/ 369246 h 478888"/>
              <a:gd name="connsiteX282" fmla="*/ 1538342 w 2176764"/>
              <a:gd name="connsiteY282" fmla="*/ 371289 h 478888"/>
              <a:gd name="connsiteX283" fmla="*/ 1549919 w 2176764"/>
              <a:gd name="connsiteY283" fmla="*/ 378409 h 478888"/>
              <a:gd name="connsiteX284" fmla="*/ 1556915 w 2176764"/>
              <a:gd name="connsiteY284" fmla="*/ 391968 h 478888"/>
              <a:gd name="connsiteX285" fmla="*/ 1559268 w 2176764"/>
              <a:gd name="connsiteY285" fmla="*/ 413452 h 478888"/>
              <a:gd name="connsiteX286" fmla="*/ 1556915 w 2176764"/>
              <a:gd name="connsiteY286" fmla="*/ 434997 h 478888"/>
              <a:gd name="connsiteX287" fmla="*/ 1549919 w 2176764"/>
              <a:gd name="connsiteY287" fmla="*/ 448556 h 478888"/>
              <a:gd name="connsiteX288" fmla="*/ 1538342 w 2176764"/>
              <a:gd name="connsiteY288" fmla="*/ 455614 h 478888"/>
              <a:gd name="connsiteX289" fmla="*/ 1522244 w 2176764"/>
              <a:gd name="connsiteY289" fmla="*/ 457657 h 478888"/>
              <a:gd name="connsiteX290" fmla="*/ 1506209 w 2176764"/>
              <a:gd name="connsiteY290" fmla="*/ 455614 h 478888"/>
              <a:gd name="connsiteX291" fmla="*/ 1494631 w 2176764"/>
              <a:gd name="connsiteY291" fmla="*/ 448556 h 478888"/>
              <a:gd name="connsiteX292" fmla="*/ 1487573 w 2176764"/>
              <a:gd name="connsiteY292" fmla="*/ 434997 h 478888"/>
              <a:gd name="connsiteX293" fmla="*/ 1485221 w 2176764"/>
              <a:gd name="connsiteY293" fmla="*/ 413452 h 478888"/>
              <a:gd name="connsiteX294" fmla="*/ 1487573 w 2176764"/>
              <a:gd name="connsiteY294" fmla="*/ 391968 h 478888"/>
              <a:gd name="connsiteX295" fmla="*/ 1494631 w 2176764"/>
              <a:gd name="connsiteY295" fmla="*/ 378409 h 478888"/>
              <a:gd name="connsiteX296" fmla="*/ 1506209 w 2176764"/>
              <a:gd name="connsiteY296" fmla="*/ 371289 h 478888"/>
              <a:gd name="connsiteX297" fmla="*/ 1522244 w 2176764"/>
              <a:gd name="connsiteY297" fmla="*/ 369246 h 478888"/>
              <a:gd name="connsiteX298" fmla="*/ 1093619 w 2176764"/>
              <a:gd name="connsiteY298" fmla="*/ 369246 h 478888"/>
              <a:gd name="connsiteX299" fmla="*/ 1109717 w 2176764"/>
              <a:gd name="connsiteY299" fmla="*/ 371289 h 478888"/>
              <a:gd name="connsiteX300" fmla="*/ 1121294 w 2176764"/>
              <a:gd name="connsiteY300" fmla="*/ 378409 h 478888"/>
              <a:gd name="connsiteX301" fmla="*/ 1128290 w 2176764"/>
              <a:gd name="connsiteY301" fmla="*/ 391968 h 478888"/>
              <a:gd name="connsiteX302" fmla="*/ 1130643 w 2176764"/>
              <a:gd name="connsiteY302" fmla="*/ 413452 h 478888"/>
              <a:gd name="connsiteX303" fmla="*/ 1128290 w 2176764"/>
              <a:gd name="connsiteY303" fmla="*/ 434997 h 478888"/>
              <a:gd name="connsiteX304" fmla="*/ 1121294 w 2176764"/>
              <a:gd name="connsiteY304" fmla="*/ 448556 h 478888"/>
              <a:gd name="connsiteX305" fmla="*/ 1109717 w 2176764"/>
              <a:gd name="connsiteY305" fmla="*/ 455614 h 478888"/>
              <a:gd name="connsiteX306" fmla="*/ 1093619 w 2176764"/>
              <a:gd name="connsiteY306" fmla="*/ 457657 h 478888"/>
              <a:gd name="connsiteX307" fmla="*/ 1077584 w 2176764"/>
              <a:gd name="connsiteY307" fmla="*/ 455614 h 478888"/>
              <a:gd name="connsiteX308" fmla="*/ 1066006 w 2176764"/>
              <a:gd name="connsiteY308" fmla="*/ 448556 h 478888"/>
              <a:gd name="connsiteX309" fmla="*/ 1058948 w 2176764"/>
              <a:gd name="connsiteY309" fmla="*/ 434997 h 478888"/>
              <a:gd name="connsiteX310" fmla="*/ 1056596 w 2176764"/>
              <a:gd name="connsiteY310" fmla="*/ 413452 h 478888"/>
              <a:gd name="connsiteX311" fmla="*/ 1058948 w 2176764"/>
              <a:gd name="connsiteY311" fmla="*/ 391968 h 478888"/>
              <a:gd name="connsiteX312" fmla="*/ 1066006 w 2176764"/>
              <a:gd name="connsiteY312" fmla="*/ 378409 h 478888"/>
              <a:gd name="connsiteX313" fmla="*/ 1077584 w 2176764"/>
              <a:gd name="connsiteY313" fmla="*/ 371289 h 478888"/>
              <a:gd name="connsiteX314" fmla="*/ 1093619 w 2176764"/>
              <a:gd name="connsiteY314" fmla="*/ 369246 h 478888"/>
              <a:gd name="connsiteX315" fmla="*/ 184597 w 2176764"/>
              <a:gd name="connsiteY315" fmla="*/ 178247 h 478888"/>
              <a:gd name="connsiteX316" fmla="*/ 184597 w 2176764"/>
              <a:gd name="connsiteY316" fmla="*/ 300640 h 478888"/>
              <a:gd name="connsiteX317" fmla="*/ 245794 w 2176764"/>
              <a:gd name="connsiteY317" fmla="*/ 300641 h 478888"/>
              <a:gd name="connsiteX318" fmla="*/ 306991 w 2176764"/>
              <a:gd name="connsiteY318" fmla="*/ 239444 h 478888"/>
              <a:gd name="connsiteX319" fmla="*/ 245794 w 2176764"/>
              <a:gd name="connsiteY319" fmla="*/ 178247 h 478888"/>
              <a:gd name="connsiteX320" fmla="*/ 239444 w 2176764"/>
              <a:gd name="connsiteY320" fmla="*/ 83694 h 478888"/>
              <a:gd name="connsiteX321" fmla="*/ 284145 w 2176764"/>
              <a:gd name="connsiteY321" fmla="*/ 131523 h 478888"/>
              <a:gd name="connsiteX322" fmla="*/ 349575 w 2176764"/>
              <a:gd name="connsiteY322" fmla="*/ 129312 h 478888"/>
              <a:gd name="connsiteX323" fmla="*/ 347364 w 2176764"/>
              <a:gd name="connsiteY323" fmla="*/ 194742 h 478888"/>
              <a:gd name="connsiteX324" fmla="*/ 395193 w 2176764"/>
              <a:gd name="connsiteY324" fmla="*/ 239444 h 478888"/>
              <a:gd name="connsiteX325" fmla="*/ 347364 w 2176764"/>
              <a:gd name="connsiteY325" fmla="*/ 284145 h 478888"/>
              <a:gd name="connsiteX326" fmla="*/ 349575 w 2176764"/>
              <a:gd name="connsiteY326" fmla="*/ 349575 h 478888"/>
              <a:gd name="connsiteX327" fmla="*/ 284145 w 2176764"/>
              <a:gd name="connsiteY327" fmla="*/ 347364 h 478888"/>
              <a:gd name="connsiteX328" fmla="*/ 239444 w 2176764"/>
              <a:gd name="connsiteY328" fmla="*/ 395193 h 478888"/>
              <a:gd name="connsiteX329" fmla="*/ 194742 w 2176764"/>
              <a:gd name="connsiteY329" fmla="*/ 347364 h 478888"/>
              <a:gd name="connsiteX330" fmla="*/ 129312 w 2176764"/>
              <a:gd name="connsiteY330" fmla="*/ 349575 h 478888"/>
              <a:gd name="connsiteX331" fmla="*/ 131523 w 2176764"/>
              <a:gd name="connsiteY331" fmla="*/ 284145 h 478888"/>
              <a:gd name="connsiteX332" fmla="*/ 83694 w 2176764"/>
              <a:gd name="connsiteY332" fmla="*/ 239444 h 478888"/>
              <a:gd name="connsiteX333" fmla="*/ 131523 w 2176764"/>
              <a:gd name="connsiteY333" fmla="*/ 194742 h 478888"/>
              <a:gd name="connsiteX334" fmla="*/ 129312 w 2176764"/>
              <a:gd name="connsiteY334" fmla="*/ 129312 h 478888"/>
              <a:gd name="connsiteX335" fmla="*/ 194742 w 2176764"/>
              <a:gd name="connsiteY335" fmla="*/ 131523 h 478888"/>
              <a:gd name="connsiteX336" fmla="*/ 2066246 w 2176764"/>
              <a:gd name="connsiteY336" fmla="*/ 48339 h 478888"/>
              <a:gd name="connsiteX337" fmla="*/ 2039728 w 2176764"/>
              <a:gd name="connsiteY337" fmla="*/ 52606 h 478888"/>
              <a:gd name="connsiteX338" fmla="*/ 2023574 w 2176764"/>
              <a:gd name="connsiteY338" fmla="*/ 66018 h 478888"/>
              <a:gd name="connsiteX339" fmla="*/ 2015649 w 2176764"/>
              <a:gd name="connsiteY339" fmla="*/ 89640 h 478888"/>
              <a:gd name="connsiteX340" fmla="*/ 2013515 w 2176764"/>
              <a:gd name="connsiteY340" fmla="*/ 124234 h 478888"/>
              <a:gd name="connsiteX341" fmla="*/ 2015649 w 2176764"/>
              <a:gd name="connsiteY341" fmla="*/ 159286 h 478888"/>
              <a:gd name="connsiteX342" fmla="*/ 2023574 w 2176764"/>
              <a:gd name="connsiteY342" fmla="*/ 182451 h 478888"/>
              <a:gd name="connsiteX343" fmla="*/ 2039728 w 2176764"/>
              <a:gd name="connsiteY343" fmla="*/ 195405 h 478888"/>
              <a:gd name="connsiteX344" fmla="*/ 2066246 w 2176764"/>
              <a:gd name="connsiteY344" fmla="*/ 199520 h 478888"/>
              <a:gd name="connsiteX345" fmla="*/ 2092611 w 2176764"/>
              <a:gd name="connsiteY345" fmla="*/ 195405 h 478888"/>
              <a:gd name="connsiteX346" fmla="*/ 2108613 w 2176764"/>
              <a:gd name="connsiteY346" fmla="*/ 182451 h 478888"/>
              <a:gd name="connsiteX347" fmla="*/ 2116538 w 2176764"/>
              <a:gd name="connsiteY347" fmla="*/ 159286 h 478888"/>
              <a:gd name="connsiteX348" fmla="*/ 2118671 w 2176764"/>
              <a:gd name="connsiteY348" fmla="*/ 124234 h 478888"/>
              <a:gd name="connsiteX349" fmla="*/ 2116538 w 2176764"/>
              <a:gd name="connsiteY349" fmla="*/ 89640 h 478888"/>
              <a:gd name="connsiteX350" fmla="*/ 2108613 w 2176764"/>
              <a:gd name="connsiteY350" fmla="*/ 66018 h 478888"/>
              <a:gd name="connsiteX351" fmla="*/ 2092611 w 2176764"/>
              <a:gd name="connsiteY351" fmla="*/ 52606 h 478888"/>
              <a:gd name="connsiteX352" fmla="*/ 2066246 w 2176764"/>
              <a:gd name="connsiteY352" fmla="*/ 48339 h 478888"/>
              <a:gd name="connsiteX353" fmla="*/ 1561421 w 2176764"/>
              <a:gd name="connsiteY353" fmla="*/ 48339 h 478888"/>
              <a:gd name="connsiteX354" fmla="*/ 1534903 w 2176764"/>
              <a:gd name="connsiteY354" fmla="*/ 52606 h 478888"/>
              <a:gd name="connsiteX355" fmla="*/ 1518749 w 2176764"/>
              <a:gd name="connsiteY355" fmla="*/ 66018 h 478888"/>
              <a:gd name="connsiteX356" fmla="*/ 1510824 w 2176764"/>
              <a:gd name="connsiteY356" fmla="*/ 89640 h 478888"/>
              <a:gd name="connsiteX357" fmla="*/ 1508690 w 2176764"/>
              <a:gd name="connsiteY357" fmla="*/ 124234 h 478888"/>
              <a:gd name="connsiteX358" fmla="*/ 1510824 w 2176764"/>
              <a:gd name="connsiteY358" fmla="*/ 159286 h 478888"/>
              <a:gd name="connsiteX359" fmla="*/ 1518749 w 2176764"/>
              <a:gd name="connsiteY359" fmla="*/ 182451 h 478888"/>
              <a:gd name="connsiteX360" fmla="*/ 1534903 w 2176764"/>
              <a:gd name="connsiteY360" fmla="*/ 195405 h 478888"/>
              <a:gd name="connsiteX361" fmla="*/ 1561421 w 2176764"/>
              <a:gd name="connsiteY361" fmla="*/ 199520 h 478888"/>
              <a:gd name="connsiteX362" fmla="*/ 1587786 w 2176764"/>
              <a:gd name="connsiteY362" fmla="*/ 195405 h 478888"/>
              <a:gd name="connsiteX363" fmla="*/ 1603788 w 2176764"/>
              <a:gd name="connsiteY363" fmla="*/ 182451 h 478888"/>
              <a:gd name="connsiteX364" fmla="*/ 1611713 w 2176764"/>
              <a:gd name="connsiteY364" fmla="*/ 159286 h 478888"/>
              <a:gd name="connsiteX365" fmla="*/ 1613846 w 2176764"/>
              <a:gd name="connsiteY365" fmla="*/ 124234 h 478888"/>
              <a:gd name="connsiteX366" fmla="*/ 1611713 w 2176764"/>
              <a:gd name="connsiteY366" fmla="*/ 89640 h 478888"/>
              <a:gd name="connsiteX367" fmla="*/ 1603788 w 2176764"/>
              <a:gd name="connsiteY367" fmla="*/ 66018 h 478888"/>
              <a:gd name="connsiteX368" fmla="*/ 1587786 w 2176764"/>
              <a:gd name="connsiteY368" fmla="*/ 52606 h 478888"/>
              <a:gd name="connsiteX369" fmla="*/ 1561421 w 2176764"/>
              <a:gd name="connsiteY369" fmla="*/ 48339 h 478888"/>
              <a:gd name="connsiteX370" fmla="*/ 239443 w 2176764"/>
              <a:gd name="connsiteY370" fmla="*/ 26641 h 478888"/>
              <a:gd name="connsiteX371" fmla="*/ 26640 w 2176764"/>
              <a:gd name="connsiteY371" fmla="*/ 239444 h 478888"/>
              <a:gd name="connsiteX372" fmla="*/ 239443 w 2176764"/>
              <a:gd name="connsiteY372" fmla="*/ 452247 h 478888"/>
              <a:gd name="connsiteX373" fmla="*/ 452246 w 2176764"/>
              <a:gd name="connsiteY373" fmla="*/ 239444 h 478888"/>
              <a:gd name="connsiteX374" fmla="*/ 239443 w 2176764"/>
              <a:gd name="connsiteY374" fmla="*/ 26641 h 478888"/>
              <a:gd name="connsiteX375" fmla="*/ 1282224 w 2176764"/>
              <a:gd name="connsiteY375" fmla="*/ 18469 h 478888"/>
              <a:gd name="connsiteX376" fmla="*/ 1322153 w 2176764"/>
              <a:gd name="connsiteY376" fmla="*/ 18469 h 478888"/>
              <a:gd name="connsiteX377" fmla="*/ 1322153 w 2176764"/>
              <a:gd name="connsiteY377" fmla="*/ 194948 h 478888"/>
              <a:gd name="connsiteX378" fmla="*/ 1409021 w 2176764"/>
              <a:gd name="connsiteY378" fmla="*/ 194948 h 478888"/>
              <a:gd name="connsiteX379" fmla="*/ 1409021 w 2176764"/>
              <a:gd name="connsiteY379" fmla="*/ 230000 h 478888"/>
              <a:gd name="connsiteX380" fmla="*/ 1282224 w 2176764"/>
              <a:gd name="connsiteY380" fmla="*/ 230000 h 478888"/>
              <a:gd name="connsiteX381" fmla="*/ 1082199 w 2176764"/>
              <a:gd name="connsiteY381" fmla="*/ 18469 h 478888"/>
              <a:gd name="connsiteX382" fmla="*/ 1207472 w 2176764"/>
              <a:gd name="connsiteY382" fmla="*/ 18469 h 478888"/>
              <a:gd name="connsiteX383" fmla="*/ 1207472 w 2176764"/>
              <a:gd name="connsiteY383" fmla="*/ 53216 h 478888"/>
              <a:gd name="connsiteX384" fmla="*/ 1122128 w 2176764"/>
              <a:gd name="connsiteY384" fmla="*/ 53216 h 478888"/>
              <a:gd name="connsiteX385" fmla="*/ 1122128 w 2176764"/>
              <a:gd name="connsiteY385" fmla="*/ 104422 h 478888"/>
              <a:gd name="connsiteX386" fmla="*/ 1201376 w 2176764"/>
              <a:gd name="connsiteY386" fmla="*/ 104422 h 478888"/>
              <a:gd name="connsiteX387" fmla="*/ 1201376 w 2176764"/>
              <a:gd name="connsiteY387" fmla="*/ 137646 h 478888"/>
              <a:gd name="connsiteX388" fmla="*/ 1122128 w 2176764"/>
              <a:gd name="connsiteY388" fmla="*/ 137646 h 478888"/>
              <a:gd name="connsiteX389" fmla="*/ 1122128 w 2176764"/>
              <a:gd name="connsiteY389" fmla="*/ 194948 h 478888"/>
              <a:gd name="connsiteX390" fmla="*/ 1212958 w 2176764"/>
              <a:gd name="connsiteY390" fmla="*/ 194948 h 478888"/>
              <a:gd name="connsiteX391" fmla="*/ 1212958 w 2176764"/>
              <a:gd name="connsiteY391" fmla="*/ 230000 h 478888"/>
              <a:gd name="connsiteX392" fmla="*/ 1082199 w 2176764"/>
              <a:gd name="connsiteY392" fmla="*/ 230000 h 478888"/>
              <a:gd name="connsiteX393" fmla="*/ 825024 w 2176764"/>
              <a:gd name="connsiteY393" fmla="*/ 18469 h 478888"/>
              <a:gd name="connsiteX394" fmla="*/ 864953 w 2176764"/>
              <a:gd name="connsiteY394" fmla="*/ 18469 h 478888"/>
              <a:gd name="connsiteX395" fmla="*/ 864953 w 2176764"/>
              <a:gd name="connsiteY395" fmla="*/ 100155 h 478888"/>
              <a:gd name="connsiteX396" fmla="*/ 955478 w 2176764"/>
              <a:gd name="connsiteY396" fmla="*/ 100155 h 478888"/>
              <a:gd name="connsiteX397" fmla="*/ 955478 w 2176764"/>
              <a:gd name="connsiteY397" fmla="*/ 18469 h 478888"/>
              <a:gd name="connsiteX398" fmla="*/ 995407 w 2176764"/>
              <a:gd name="connsiteY398" fmla="*/ 18469 h 478888"/>
              <a:gd name="connsiteX399" fmla="*/ 995407 w 2176764"/>
              <a:gd name="connsiteY399" fmla="*/ 230000 h 478888"/>
              <a:gd name="connsiteX400" fmla="*/ 955478 w 2176764"/>
              <a:gd name="connsiteY400" fmla="*/ 230000 h 478888"/>
              <a:gd name="connsiteX401" fmla="*/ 955478 w 2176764"/>
              <a:gd name="connsiteY401" fmla="*/ 133378 h 478888"/>
              <a:gd name="connsiteX402" fmla="*/ 864953 w 2176764"/>
              <a:gd name="connsiteY402" fmla="*/ 133378 h 478888"/>
              <a:gd name="connsiteX403" fmla="*/ 864953 w 2176764"/>
              <a:gd name="connsiteY403" fmla="*/ 230000 h 478888"/>
              <a:gd name="connsiteX404" fmla="*/ 825024 w 2176764"/>
              <a:gd name="connsiteY404" fmla="*/ 230000 h 478888"/>
              <a:gd name="connsiteX405" fmla="*/ 615017 w 2176764"/>
              <a:gd name="connsiteY405" fmla="*/ 18469 h 478888"/>
              <a:gd name="connsiteX406" fmla="*/ 769855 w 2176764"/>
              <a:gd name="connsiteY406" fmla="*/ 18469 h 478888"/>
              <a:gd name="connsiteX407" fmla="*/ 769855 w 2176764"/>
              <a:gd name="connsiteY407" fmla="*/ 53521 h 478888"/>
              <a:gd name="connsiteX408" fmla="*/ 712248 w 2176764"/>
              <a:gd name="connsiteY408" fmla="*/ 53521 h 478888"/>
              <a:gd name="connsiteX409" fmla="*/ 712248 w 2176764"/>
              <a:gd name="connsiteY409" fmla="*/ 230000 h 478888"/>
              <a:gd name="connsiteX410" fmla="*/ 672319 w 2176764"/>
              <a:gd name="connsiteY410" fmla="*/ 230000 h 478888"/>
              <a:gd name="connsiteX411" fmla="*/ 672319 w 2176764"/>
              <a:gd name="connsiteY411" fmla="*/ 53521 h 478888"/>
              <a:gd name="connsiteX412" fmla="*/ 615017 w 2176764"/>
              <a:gd name="connsiteY412" fmla="*/ 53521 h 478888"/>
              <a:gd name="connsiteX413" fmla="*/ 2066246 w 2176764"/>
              <a:gd name="connsiteY413" fmla="*/ 15421 h 478888"/>
              <a:gd name="connsiteX414" fmla="*/ 2106632 w 2176764"/>
              <a:gd name="connsiteY414" fmla="*/ 20450 h 478888"/>
              <a:gd name="connsiteX415" fmla="*/ 2136197 w 2176764"/>
              <a:gd name="connsiteY415" fmla="*/ 37824 h 478888"/>
              <a:gd name="connsiteX416" fmla="*/ 2154333 w 2176764"/>
              <a:gd name="connsiteY416" fmla="*/ 71199 h 478888"/>
              <a:gd name="connsiteX417" fmla="*/ 2160429 w 2176764"/>
              <a:gd name="connsiteY417" fmla="*/ 124234 h 478888"/>
              <a:gd name="connsiteX418" fmla="*/ 2154333 w 2176764"/>
              <a:gd name="connsiteY418" fmla="*/ 177574 h 478888"/>
              <a:gd name="connsiteX419" fmla="*/ 2136197 w 2176764"/>
              <a:gd name="connsiteY419" fmla="*/ 210950 h 478888"/>
              <a:gd name="connsiteX420" fmla="*/ 2106632 w 2176764"/>
              <a:gd name="connsiteY420" fmla="*/ 228171 h 478888"/>
              <a:gd name="connsiteX421" fmla="*/ 2066246 w 2176764"/>
              <a:gd name="connsiteY421" fmla="*/ 233048 h 478888"/>
              <a:gd name="connsiteX422" fmla="*/ 2025707 w 2176764"/>
              <a:gd name="connsiteY422" fmla="*/ 228171 h 478888"/>
              <a:gd name="connsiteX423" fmla="*/ 1996142 w 2176764"/>
              <a:gd name="connsiteY423" fmla="*/ 210950 h 478888"/>
              <a:gd name="connsiteX424" fmla="*/ 1978006 w 2176764"/>
              <a:gd name="connsiteY424" fmla="*/ 177574 h 478888"/>
              <a:gd name="connsiteX425" fmla="*/ 1971758 w 2176764"/>
              <a:gd name="connsiteY425" fmla="*/ 124234 h 478888"/>
              <a:gd name="connsiteX426" fmla="*/ 1978006 w 2176764"/>
              <a:gd name="connsiteY426" fmla="*/ 71199 h 478888"/>
              <a:gd name="connsiteX427" fmla="*/ 1996142 w 2176764"/>
              <a:gd name="connsiteY427" fmla="*/ 37824 h 478888"/>
              <a:gd name="connsiteX428" fmla="*/ 2025707 w 2176764"/>
              <a:gd name="connsiteY428" fmla="*/ 20450 h 478888"/>
              <a:gd name="connsiteX429" fmla="*/ 2066246 w 2176764"/>
              <a:gd name="connsiteY429" fmla="*/ 15421 h 478888"/>
              <a:gd name="connsiteX430" fmla="*/ 1838179 w 2176764"/>
              <a:gd name="connsiteY430" fmla="*/ 15421 h 478888"/>
              <a:gd name="connsiteX431" fmla="*/ 1853419 w 2176764"/>
              <a:gd name="connsiteY431" fmla="*/ 16030 h 478888"/>
              <a:gd name="connsiteX432" fmla="*/ 1868964 w 2176764"/>
              <a:gd name="connsiteY432" fmla="*/ 17554 h 478888"/>
              <a:gd name="connsiteX433" fmla="*/ 1883137 w 2176764"/>
              <a:gd name="connsiteY433" fmla="*/ 19840 h 478888"/>
              <a:gd name="connsiteX434" fmla="*/ 1894262 w 2176764"/>
              <a:gd name="connsiteY434" fmla="*/ 23041 h 478888"/>
              <a:gd name="connsiteX435" fmla="*/ 1894262 w 2176764"/>
              <a:gd name="connsiteY435" fmla="*/ 58398 h 478888"/>
              <a:gd name="connsiteX436" fmla="*/ 1869116 w 2176764"/>
              <a:gd name="connsiteY436" fmla="*/ 51997 h 478888"/>
              <a:gd name="connsiteX437" fmla="*/ 1840922 w 2176764"/>
              <a:gd name="connsiteY437" fmla="*/ 49863 h 478888"/>
              <a:gd name="connsiteX438" fmla="*/ 1812728 w 2176764"/>
              <a:gd name="connsiteY438" fmla="*/ 53216 h 478888"/>
              <a:gd name="connsiteX439" fmla="*/ 1792611 w 2176764"/>
              <a:gd name="connsiteY439" fmla="*/ 65103 h 478888"/>
              <a:gd name="connsiteX440" fmla="*/ 1780572 w 2176764"/>
              <a:gd name="connsiteY440" fmla="*/ 87963 h 478888"/>
              <a:gd name="connsiteX441" fmla="*/ 1776609 w 2176764"/>
              <a:gd name="connsiteY441" fmla="*/ 124234 h 478888"/>
              <a:gd name="connsiteX442" fmla="*/ 1780267 w 2176764"/>
              <a:gd name="connsiteY442" fmla="*/ 162030 h 478888"/>
              <a:gd name="connsiteX443" fmla="*/ 1791545 w 2176764"/>
              <a:gd name="connsiteY443" fmla="*/ 184890 h 478888"/>
              <a:gd name="connsiteX444" fmla="*/ 1810899 w 2176764"/>
              <a:gd name="connsiteY444" fmla="*/ 196167 h 478888"/>
              <a:gd name="connsiteX445" fmla="*/ 1839093 w 2176764"/>
              <a:gd name="connsiteY445" fmla="*/ 199215 h 478888"/>
              <a:gd name="connsiteX446" fmla="*/ 1852962 w 2176764"/>
              <a:gd name="connsiteY446" fmla="*/ 198758 h 478888"/>
              <a:gd name="connsiteX447" fmla="*/ 1865611 w 2176764"/>
              <a:gd name="connsiteY447" fmla="*/ 196777 h 478888"/>
              <a:gd name="connsiteX448" fmla="*/ 1865611 w 2176764"/>
              <a:gd name="connsiteY448" fmla="*/ 144351 h 478888"/>
              <a:gd name="connsiteX449" fmla="*/ 1827511 w 2176764"/>
              <a:gd name="connsiteY449" fmla="*/ 144351 h 478888"/>
              <a:gd name="connsiteX450" fmla="*/ 1827511 w 2176764"/>
              <a:gd name="connsiteY450" fmla="*/ 110823 h 478888"/>
              <a:gd name="connsiteX451" fmla="*/ 1903101 w 2176764"/>
              <a:gd name="connsiteY451" fmla="*/ 110823 h 478888"/>
              <a:gd name="connsiteX452" fmla="*/ 1903101 w 2176764"/>
              <a:gd name="connsiteY452" fmla="*/ 223904 h 478888"/>
              <a:gd name="connsiteX453" fmla="*/ 1873536 w 2176764"/>
              <a:gd name="connsiteY453" fmla="*/ 230305 h 478888"/>
              <a:gd name="connsiteX454" fmla="*/ 1836045 w 2176764"/>
              <a:gd name="connsiteY454" fmla="*/ 233048 h 478888"/>
              <a:gd name="connsiteX455" fmla="*/ 1793069 w 2176764"/>
              <a:gd name="connsiteY455" fmla="*/ 228476 h 478888"/>
              <a:gd name="connsiteX456" fmla="*/ 1760912 w 2176764"/>
              <a:gd name="connsiteY456" fmla="*/ 211864 h 478888"/>
              <a:gd name="connsiteX457" fmla="*/ 1740643 w 2176764"/>
              <a:gd name="connsiteY457" fmla="*/ 178641 h 478888"/>
              <a:gd name="connsiteX458" fmla="*/ 1733633 w 2176764"/>
              <a:gd name="connsiteY458" fmla="*/ 124234 h 478888"/>
              <a:gd name="connsiteX459" fmla="*/ 1740795 w 2176764"/>
              <a:gd name="connsiteY459" fmla="*/ 72876 h 478888"/>
              <a:gd name="connsiteX460" fmla="*/ 1761522 w 2176764"/>
              <a:gd name="connsiteY460" fmla="*/ 39195 h 478888"/>
              <a:gd name="connsiteX461" fmla="*/ 1794440 w 2176764"/>
              <a:gd name="connsiteY461" fmla="*/ 20907 h 478888"/>
              <a:gd name="connsiteX462" fmla="*/ 1838179 w 2176764"/>
              <a:gd name="connsiteY462" fmla="*/ 15421 h 478888"/>
              <a:gd name="connsiteX463" fmla="*/ 1561421 w 2176764"/>
              <a:gd name="connsiteY463" fmla="*/ 15421 h 478888"/>
              <a:gd name="connsiteX464" fmla="*/ 1601807 w 2176764"/>
              <a:gd name="connsiteY464" fmla="*/ 20450 h 478888"/>
              <a:gd name="connsiteX465" fmla="*/ 1631372 w 2176764"/>
              <a:gd name="connsiteY465" fmla="*/ 37824 h 478888"/>
              <a:gd name="connsiteX466" fmla="*/ 1649508 w 2176764"/>
              <a:gd name="connsiteY466" fmla="*/ 71199 h 478888"/>
              <a:gd name="connsiteX467" fmla="*/ 1655604 w 2176764"/>
              <a:gd name="connsiteY467" fmla="*/ 124234 h 478888"/>
              <a:gd name="connsiteX468" fmla="*/ 1649508 w 2176764"/>
              <a:gd name="connsiteY468" fmla="*/ 177574 h 478888"/>
              <a:gd name="connsiteX469" fmla="*/ 1631372 w 2176764"/>
              <a:gd name="connsiteY469" fmla="*/ 210950 h 478888"/>
              <a:gd name="connsiteX470" fmla="*/ 1601807 w 2176764"/>
              <a:gd name="connsiteY470" fmla="*/ 228171 h 478888"/>
              <a:gd name="connsiteX471" fmla="*/ 1561421 w 2176764"/>
              <a:gd name="connsiteY471" fmla="*/ 233048 h 478888"/>
              <a:gd name="connsiteX472" fmla="*/ 1520882 w 2176764"/>
              <a:gd name="connsiteY472" fmla="*/ 228171 h 478888"/>
              <a:gd name="connsiteX473" fmla="*/ 1491317 w 2176764"/>
              <a:gd name="connsiteY473" fmla="*/ 210950 h 478888"/>
              <a:gd name="connsiteX474" fmla="*/ 1473181 w 2176764"/>
              <a:gd name="connsiteY474" fmla="*/ 177574 h 478888"/>
              <a:gd name="connsiteX475" fmla="*/ 1466933 w 2176764"/>
              <a:gd name="connsiteY475" fmla="*/ 124234 h 478888"/>
              <a:gd name="connsiteX476" fmla="*/ 1473181 w 2176764"/>
              <a:gd name="connsiteY476" fmla="*/ 71199 h 478888"/>
              <a:gd name="connsiteX477" fmla="*/ 1491317 w 2176764"/>
              <a:gd name="connsiteY477" fmla="*/ 37824 h 478888"/>
              <a:gd name="connsiteX478" fmla="*/ 1520882 w 2176764"/>
              <a:gd name="connsiteY478" fmla="*/ 20450 h 478888"/>
              <a:gd name="connsiteX479" fmla="*/ 1561421 w 2176764"/>
              <a:gd name="connsiteY479" fmla="*/ 15421 h 478888"/>
              <a:gd name="connsiteX480" fmla="*/ 239444 w 2176764"/>
              <a:gd name="connsiteY480" fmla="*/ 0 h 478888"/>
              <a:gd name="connsiteX481" fmla="*/ 478888 w 2176764"/>
              <a:gd name="connsiteY481" fmla="*/ 239444 h 478888"/>
              <a:gd name="connsiteX482" fmla="*/ 239444 w 2176764"/>
              <a:gd name="connsiteY482" fmla="*/ 478888 h 478888"/>
              <a:gd name="connsiteX483" fmla="*/ 0 w 2176764"/>
              <a:gd name="connsiteY483" fmla="*/ 239444 h 478888"/>
              <a:gd name="connsiteX484" fmla="*/ 239444 w 2176764"/>
              <a:gd name="connsiteY484" fmla="*/ 0 h 478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Lst>
            <a:rect l="l" t="t" r="r" b="b"/>
            <a:pathLst>
              <a:path w="2176764" h="478888">
                <a:moveTo>
                  <a:pt x="650145" y="380886"/>
                </a:moveTo>
                <a:lnTo>
                  <a:pt x="635410" y="420881"/>
                </a:lnTo>
                <a:lnTo>
                  <a:pt x="666118" y="420881"/>
                </a:lnTo>
                <a:lnTo>
                  <a:pt x="651631" y="380886"/>
                </a:lnTo>
                <a:close/>
                <a:moveTo>
                  <a:pt x="2041766" y="380143"/>
                </a:moveTo>
                <a:lnTo>
                  <a:pt x="2041766" y="412585"/>
                </a:lnTo>
                <a:lnTo>
                  <a:pt x="2051425" y="412585"/>
                </a:lnTo>
                <a:cubicBezTo>
                  <a:pt x="2055387" y="412585"/>
                  <a:pt x="2058792" y="412399"/>
                  <a:pt x="2061640" y="412028"/>
                </a:cubicBezTo>
                <a:cubicBezTo>
                  <a:pt x="2064488" y="411656"/>
                  <a:pt x="2066820" y="410893"/>
                  <a:pt x="2068636" y="409737"/>
                </a:cubicBezTo>
                <a:cubicBezTo>
                  <a:pt x="2070452" y="408581"/>
                  <a:pt x="2071794" y="406889"/>
                  <a:pt x="2072661" y="404660"/>
                </a:cubicBezTo>
                <a:cubicBezTo>
                  <a:pt x="2073528" y="402431"/>
                  <a:pt x="2073961" y="399501"/>
                  <a:pt x="2073961" y="395869"/>
                </a:cubicBezTo>
                <a:cubicBezTo>
                  <a:pt x="2073961" y="392649"/>
                  <a:pt x="2073528" y="390008"/>
                  <a:pt x="2072661" y="387944"/>
                </a:cubicBezTo>
                <a:cubicBezTo>
                  <a:pt x="2071794" y="385880"/>
                  <a:pt x="2070452" y="384270"/>
                  <a:pt x="2068636" y="383115"/>
                </a:cubicBezTo>
                <a:cubicBezTo>
                  <a:pt x="2066820" y="381959"/>
                  <a:pt x="2064488" y="381175"/>
                  <a:pt x="2061640" y="380762"/>
                </a:cubicBezTo>
                <a:cubicBezTo>
                  <a:pt x="2058792" y="380349"/>
                  <a:pt x="2055387" y="380143"/>
                  <a:pt x="2051425" y="380143"/>
                </a:cubicBezTo>
                <a:close/>
                <a:moveTo>
                  <a:pt x="1270241" y="380143"/>
                </a:moveTo>
                <a:lnTo>
                  <a:pt x="1270241" y="412585"/>
                </a:lnTo>
                <a:lnTo>
                  <a:pt x="1279900" y="412585"/>
                </a:lnTo>
                <a:cubicBezTo>
                  <a:pt x="1283862" y="412585"/>
                  <a:pt x="1287267" y="412399"/>
                  <a:pt x="1290115" y="412028"/>
                </a:cubicBezTo>
                <a:cubicBezTo>
                  <a:pt x="1292963" y="411656"/>
                  <a:pt x="1295295" y="410893"/>
                  <a:pt x="1297111" y="409737"/>
                </a:cubicBezTo>
                <a:cubicBezTo>
                  <a:pt x="1298928" y="408581"/>
                  <a:pt x="1300269" y="406889"/>
                  <a:pt x="1301136" y="404660"/>
                </a:cubicBezTo>
                <a:cubicBezTo>
                  <a:pt x="1302002" y="402431"/>
                  <a:pt x="1302436" y="399501"/>
                  <a:pt x="1302436" y="395869"/>
                </a:cubicBezTo>
                <a:cubicBezTo>
                  <a:pt x="1302436" y="392649"/>
                  <a:pt x="1302002" y="390008"/>
                  <a:pt x="1301136" y="387944"/>
                </a:cubicBezTo>
                <a:cubicBezTo>
                  <a:pt x="1300269" y="385880"/>
                  <a:pt x="1298928" y="384270"/>
                  <a:pt x="1297111" y="383115"/>
                </a:cubicBezTo>
                <a:cubicBezTo>
                  <a:pt x="1295295" y="381959"/>
                  <a:pt x="1292963" y="381175"/>
                  <a:pt x="1290115" y="380762"/>
                </a:cubicBezTo>
                <a:cubicBezTo>
                  <a:pt x="1287267" y="380349"/>
                  <a:pt x="1283862" y="380143"/>
                  <a:pt x="1279900" y="380143"/>
                </a:cubicBezTo>
                <a:close/>
                <a:moveTo>
                  <a:pt x="822566" y="380143"/>
                </a:moveTo>
                <a:lnTo>
                  <a:pt x="822566" y="446637"/>
                </a:lnTo>
                <a:lnTo>
                  <a:pt x="835939" y="446637"/>
                </a:lnTo>
                <a:cubicBezTo>
                  <a:pt x="840397" y="446637"/>
                  <a:pt x="844483" y="446121"/>
                  <a:pt x="848198" y="445089"/>
                </a:cubicBezTo>
                <a:cubicBezTo>
                  <a:pt x="851913" y="444057"/>
                  <a:pt x="855112" y="442282"/>
                  <a:pt x="857795" y="439765"/>
                </a:cubicBezTo>
                <a:cubicBezTo>
                  <a:pt x="860477" y="437247"/>
                  <a:pt x="862541" y="433842"/>
                  <a:pt x="863986" y="429549"/>
                </a:cubicBezTo>
                <a:cubicBezTo>
                  <a:pt x="865430" y="425256"/>
                  <a:pt x="866153" y="419891"/>
                  <a:pt x="866153" y="413452"/>
                </a:cubicBezTo>
                <a:cubicBezTo>
                  <a:pt x="866153" y="406600"/>
                  <a:pt x="865389" y="401007"/>
                  <a:pt x="863862" y="396673"/>
                </a:cubicBezTo>
                <a:cubicBezTo>
                  <a:pt x="862335" y="392340"/>
                  <a:pt x="860230" y="388955"/>
                  <a:pt x="857547" y="386520"/>
                </a:cubicBezTo>
                <a:cubicBezTo>
                  <a:pt x="854864" y="384085"/>
                  <a:pt x="851686" y="382413"/>
                  <a:pt x="848012" y="381505"/>
                </a:cubicBezTo>
                <a:cubicBezTo>
                  <a:pt x="844339" y="380597"/>
                  <a:pt x="840315" y="380143"/>
                  <a:pt x="835939" y="380143"/>
                </a:cubicBezTo>
                <a:close/>
                <a:moveTo>
                  <a:pt x="727316" y="380143"/>
                </a:moveTo>
                <a:lnTo>
                  <a:pt x="727316" y="446637"/>
                </a:lnTo>
                <a:lnTo>
                  <a:pt x="740690" y="446637"/>
                </a:lnTo>
                <a:cubicBezTo>
                  <a:pt x="745147" y="446637"/>
                  <a:pt x="749233" y="446121"/>
                  <a:pt x="752948" y="445089"/>
                </a:cubicBezTo>
                <a:cubicBezTo>
                  <a:pt x="756663" y="444057"/>
                  <a:pt x="759862" y="442282"/>
                  <a:pt x="762545" y="439765"/>
                </a:cubicBezTo>
                <a:cubicBezTo>
                  <a:pt x="765227" y="437247"/>
                  <a:pt x="767291" y="433842"/>
                  <a:pt x="768736" y="429549"/>
                </a:cubicBezTo>
                <a:cubicBezTo>
                  <a:pt x="770180" y="425256"/>
                  <a:pt x="770903" y="419891"/>
                  <a:pt x="770903" y="413452"/>
                </a:cubicBezTo>
                <a:cubicBezTo>
                  <a:pt x="770903" y="406600"/>
                  <a:pt x="770139" y="401007"/>
                  <a:pt x="768612" y="396673"/>
                </a:cubicBezTo>
                <a:cubicBezTo>
                  <a:pt x="767085" y="392340"/>
                  <a:pt x="764980" y="388955"/>
                  <a:pt x="762297" y="386520"/>
                </a:cubicBezTo>
                <a:cubicBezTo>
                  <a:pt x="759614" y="384085"/>
                  <a:pt x="756436" y="382413"/>
                  <a:pt x="752762" y="381505"/>
                </a:cubicBezTo>
                <a:cubicBezTo>
                  <a:pt x="749089" y="380597"/>
                  <a:pt x="745065" y="380143"/>
                  <a:pt x="740690" y="380143"/>
                </a:cubicBezTo>
                <a:close/>
                <a:moveTo>
                  <a:pt x="1722269" y="378657"/>
                </a:moveTo>
                <a:cubicBezTo>
                  <a:pt x="1717069" y="378657"/>
                  <a:pt x="1712817" y="379359"/>
                  <a:pt x="1709515" y="380762"/>
                </a:cubicBezTo>
                <a:cubicBezTo>
                  <a:pt x="1706213" y="382165"/>
                  <a:pt x="1703634" y="384291"/>
                  <a:pt x="1701776" y="387139"/>
                </a:cubicBezTo>
                <a:cubicBezTo>
                  <a:pt x="1699919" y="389987"/>
                  <a:pt x="1698639" y="393598"/>
                  <a:pt x="1697938" y="397974"/>
                </a:cubicBezTo>
                <a:cubicBezTo>
                  <a:pt x="1697236" y="402349"/>
                  <a:pt x="1696885" y="407508"/>
                  <a:pt x="1696885" y="413452"/>
                </a:cubicBezTo>
                <a:cubicBezTo>
                  <a:pt x="1696885" y="419560"/>
                  <a:pt x="1697236" y="424802"/>
                  <a:pt x="1697938" y="429178"/>
                </a:cubicBezTo>
                <a:cubicBezTo>
                  <a:pt x="1698639" y="433553"/>
                  <a:pt x="1699919" y="437144"/>
                  <a:pt x="1701776" y="439950"/>
                </a:cubicBezTo>
                <a:cubicBezTo>
                  <a:pt x="1703634" y="442757"/>
                  <a:pt x="1706213" y="444821"/>
                  <a:pt x="1709515" y="446142"/>
                </a:cubicBezTo>
                <a:cubicBezTo>
                  <a:pt x="1712817" y="447462"/>
                  <a:pt x="1717069" y="448123"/>
                  <a:pt x="1722269" y="448123"/>
                </a:cubicBezTo>
                <a:cubicBezTo>
                  <a:pt x="1727552" y="448123"/>
                  <a:pt x="1731845" y="447462"/>
                  <a:pt x="1735147" y="446142"/>
                </a:cubicBezTo>
                <a:cubicBezTo>
                  <a:pt x="1738449" y="444821"/>
                  <a:pt x="1741029" y="442757"/>
                  <a:pt x="1742886" y="439950"/>
                </a:cubicBezTo>
                <a:cubicBezTo>
                  <a:pt x="1744744" y="437144"/>
                  <a:pt x="1746023" y="433553"/>
                  <a:pt x="1746725" y="429178"/>
                </a:cubicBezTo>
                <a:cubicBezTo>
                  <a:pt x="1747426" y="424802"/>
                  <a:pt x="1747777" y="419560"/>
                  <a:pt x="1747777" y="413452"/>
                </a:cubicBezTo>
                <a:cubicBezTo>
                  <a:pt x="1747777" y="407508"/>
                  <a:pt x="1747426" y="402349"/>
                  <a:pt x="1746725" y="397974"/>
                </a:cubicBezTo>
                <a:cubicBezTo>
                  <a:pt x="1746023" y="393598"/>
                  <a:pt x="1744744" y="389987"/>
                  <a:pt x="1742886" y="387139"/>
                </a:cubicBezTo>
                <a:cubicBezTo>
                  <a:pt x="1741029" y="384291"/>
                  <a:pt x="1738449" y="382165"/>
                  <a:pt x="1735147" y="380762"/>
                </a:cubicBezTo>
                <a:cubicBezTo>
                  <a:pt x="1731845" y="379359"/>
                  <a:pt x="1727552" y="378657"/>
                  <a:pt x="1722269" y="378657"/>
                </a:cubicBezTo>
                <a:close/>
                <a:moveTo>
                  <a:pt x="1522244" y="378657"/>
                </a:moveTo>
                <a:cubicBezTo>
                  <a:pt x="1517044" y="378657"/>
                  <a:pt x="1512792" y="379359"/>
                  <a:pt x="1509490" y="380762"/>
                </a:cubicBezTo>
                <a:cubicBezTo>
                  <a:pt x="1506188" y="382165"/>
                  <a:pt x="1503609" y="384291"/>
                  <a:pt x="1501751" y="387139"/>
                </a:cubicBezTo>
                <a:cubicBezTo>
                  <a:pt x="1499894" y="389987"/>
                  <a:pt x="1498614" y="393598"/>
                  <a:pt x="1497913" y="397974"/>
                </a:cubicBezTo>
                <a:cubicBezTo>
                  <a:pt x="1497211" y="402349"/>
                  <a:pt x="1496860" y="407508"/>
                  <a:pt x="1496860" y="413452"/>
                </a:cubicBezTo>
                <a:cubicBezTo>
                  <a:pt x="1496860" y="419560"/>
                  <a:pt x="1497211" y="424802"/>
                  <a:pt x="1497913" y="429178"/>
                </a:cubicBezTo>
                <a:cubicBezTo>
                  <a:pt x="1498614" y="433553"/>
                  <a:pt x="1499894" y="437144"/>
                  <a:pt x="1501751" y="439950"/>
                </a:cubicBezTo>
                <a:cubicBezTo>
                  <a:pt x="1503609" y="442757"/>
                  <a:pt x="1506188" y="444821"/>
                  <a:pt x="1509490" y="446142"/>
                </a:cubicBezTo>
                <a:cubicBezTo>
                  <a:pt x="1512792" y="447462"/>
                  <a:pt x="1517044" y="448123"/>
                  <a:pt x="1522244" y="448123"/>
                </a:cubicBezTo>
                <a:cubicBezTo>
                  <a:pt x="1527528" y="448123"/>
                  <a:pt x="1531820" y="447462"/>
                  <a:pt x="1535122" y="446142"/>
                </a:cubicBezTo>
                <a:cubicBezTo>
                  <a:pt x="1538424" y="444821"/>
                  <a:pt x="1541004" y="442757"/>
                  <a:pt x="1542861" y="439950"/>
                </a:cubicBezTo>
                <a:cubicBezTo>
                  <a:pt x="1544719" y="437144"/>
                  <a:pt x="1545998" y="433553"/>
                  <a:pt x="1546700" y="429178"/>
                </a:cubicBezTo>
                <a:cubicBezTo>
                  <a:pt x="1547401" y="424802"/>
                  <a:pt x="1547752" y="419560"/>
                  <a:pt x="1547752" y="413452"/>
                </a:cubicBezTo>
                <a:cubicBezTo>
                  <a:pt x="1547752" y="407508"/>
                  <a:pt x="1547401" y="402349"/>
                  <a:pt x="1546700" y="397974"/>
                </a:cubicBezTo>
                <a:cubicBezTo>
                  <a:pt x="1545998" y="393598"/>
                  <a:pt x="1544719" y="389987"/>
                  <a:pt x="1542861" y="387139"/>
                </a:cubicBezTo>
                <a:cubicBezTo>
                  <a:pt x="1541004" y="384291"/>
                  <a:pt x="1538424" y="382165"/>
                  <a:pt x="1535122" y="380762"/>
                </a:cubicBezTo>
                <a:cubicBezTo>
                  <a:pt x="1531820" y="379359"/>
                  <a:pt x="1527528" y="378657"/>
                  <a:pt x="1522244" y="378657"/>
                </a:cubicBezTo>
                <a:close/>
                <a:moveTo>
                  <a:pt x="1093619" y="378657"/>
                </a:moveTo>
                <a:cubicBezTo>
                  <a:pt x="1088419" y="378657"/>
                  <a:pt x="1084167" y="379359"/>
                  <a:pt x="1080865" y="380762"/>
                </a:cubicBezTo>
                <a:cubicBezTo>
                  <a:pt x="1077563" y="382165"/>
                  <a:pt x="1074984" y="384291"/>
                  <a:pt x="1073126" y="387139"/>
                </a:cubicBezTo>
                <a:cubicBezTo>
                  <a:pt x="1071269" y="389987"/>
                  <a:pt x="1069989" y="393598"/>
                  <a:pt x="1069288" y="397974"/>
                </a:cubicBezTo>
                <a:cubicBezTo>
                  <a:pt x="1068586" y="402349"/>
                  <a:pt x="1068235" y="407508"/>
                  <a:pt x="1068235" y="413452"/>
                </a:cubicBezTo>
                <a:cubicBezTo>
                  <a:pt x="1068235" y="419560"/>
                  <a:pt x="1068586" y="424802"/>
                  <a:pt x="1069288" y="429178"/>
                </a:cubicBezTo>
                <a:cubicBezTo>
                  <a:pt x="1069989" y="433553"/>
                  <a:pt x="1071269" y="437144"/>
                  <a:pt x="1073126" y="439950"/>
                </a:cubicBezTo>
                <a:cubicBezTo>
                  <a:pt x="1074984" y="442757"/>
                  <a:pt x="1077563" y="444821"/>
                  <a:pt x="1080865" y="446142"/>
                </a:cubicBezTo>
                <a:cubicBezTo>
                  <a:pt x="1084167" y="447462"/>
                  <a:pt x="1088419" y="448123"/>
                  <a:pt x="1093619" y="448123"/>
                </a:cubicBezTo>
                <a:cubicBezTo>
                  <a:pt x="1098902" y="448123"/>
                  <a:pt x="1103195" y="447462"/>
                  <a:pt x="1106497" y="446142"/>
                </a:cubicBezTo>
                <a:cubicBezTo>
                  <a:pt x="1109799" y="444821"/>
                  <a:pt x="1112379" y="442757"/>
                  <a:pt x="1114236" y="439950"/>
                </a:cubicBezTo>
                <a:cubicBezTo>
                  <a:pt x="1116094" y="437144"/>
                  <a:pt x="1117373" y="433553"/>
                  <a:pt x="1118075" y="429178"/>
                </a:cubicBezTo>
                <a:cubicBezTo>
                  <a:pt x="1118776" y="424802"/>
                  <a:pt x="1119127" y="419560"/>
                  <a:pt x="1119127" y="413452"/>
                </a:cubicBezTo>
                <a:cubicBezTo>
                  <a:pt x="1119127" y="407508"/>
                  <a:pt x="1118776" y="402349"/>
                  <a:pt x="1118075" y="397974"/>
                </a:cubicBezTo>
                <a:cubicBezTo>
                  <a:pt x="1117373" y="393598"/>
                  <a:pt x="1116094" y="389987"/>
                  <a:pt x="1114236" y="387139"/>
                </a:cubicBezTo>
                <a:cubicBezTo>
                  <a:pt x="1112379" y="384291"/>
                  <a:pt x="1109799" y="382165"/>
                  <a:pt x="1106497" y="380762"/>
                </a:cubicBezTo>
                <a:cubicBezTo>
                  <a:pt x="1103195" y="379359"/>
                  <a:pt x="1098902" y="378657"/>
                  <a:pt x="1093619" y="378657"/>
                </a:cubicBezTo>
                <a:close/>
                <a:moveTo>
                  <a:pt x="2125872" y="370484"/>
                </a:moveTo>
                <a:lnTo>
                  <a:pt x="2173668" y="370484"/>
                </a:lnTo>
                <a:lnTo>
                  <a:pt x="2173668" y="380390"/>
                </a:lnTo>
                <a:lnTo>
                  <a:pt x="2137016" y="380390"/>
                </a:lnTo>
                <a:lnTo>
                  <a:pt x="2137016" y="407013"/>
                </a:lnTo>
                <a:lnTo>
                  <a:pt x="2171192" y="407013"/>
                </a:lnTo>
                <a:lnTo>
                  <a:pt x="2171192" y="416424"/>
                </a:lnTo>
                <a:lnTo>
                  <a:pt x="2137016" y="416424"/>
                </a:lnTo>
                <a:lnTo>
                  <a:pt x="2137016" y="446389"/>
                </a:lnTo>
                <a:lnTo>
                  <a:pt x="2176764" y="446389"/>
                </a:lnTo>
                <a:lnTo>
                  <a:pt x="2176764" y="456419"/>
                </a:lnTo>
                <a:lnTo>
                  <a:pt x="2125872" y="456419"/>
                </a:lnTo>
                <a:close/>
                <a:moveTo>
                  <a:pt x="2030622" y="370484"/>
                </a:moveTo>
                <a:lnTo>
                  <a:pt x="2052415" y="370484"/>
                </a:lnTo>
                <a:cubicBezTo>
                  <a:pt x="2058441" y="370484"/>
                  <a:pt x="2063539" y="370918"/>
                  <a:pt x="2067708" y="371785"/>
                </a:cubicBezTo>
                <a:cubicBezTo>
                  <a:pt x="2071876" y="372651"/>
                  <a:pt x="2075261" y="374075"/>
                  <a:pt x="2077861" y="376057"/>
                </a:cubicBezTo>
                <a:cubicBezTo>
                  <a:pt x="2080462" y="378038"/>
                  <a:pt x="2082340" y="380659"/>
                  <a:pt x="2083495" y="383920"/>
                </a:cubicBezTo>
                <a:cubicBezTo>
                  <a:pt x="2084651" y="387180"/>
                  <a:pt x="2085229" y="391163"/>
                  <a:pt x="2085229" y="395869"/>
                </a:cubicBezTo>
                <a:cubicBezTo>
                  <a:pt x="2085229" y="403298"/>
                  <a:pt x="2083784" y="408932"/>
                  <a:pt x="2080895" y="412771"/>
                </a:cubicBezTo>
                <a:cubicBezTo>
                  <a:pt x="2078006" y="416609"/>
                  <a:pt x="2073589" y="419189"/>
                  <a:pt x="2067646" y="420510"/>
                </a:cubicBezTo>
                <a:lnTo>
                  <a:pt x="2093401" y="456419"/>
                </a:lnTo>
                <a:lnTo>
                  <a:pt x="2080276" y="456419"/>
                </a:lnTo>
                <a:lnTo>
                  <a:pt x="2056625" y="421748"/>
                </a:lnTo>
                <a:cubicBezTo>
                  <a:pt x="2055965" y="421831"/>
                  <a:pt x="2055284" y="421872"/>
                  <a:pt x="2054582" y="421872"/>
                </a:cubicBezTo>
                <a:cubicBezTo>
                  <a:pt x="2053881" y="421872"/>
                  <a:pt x="2053158" y="421872"/>
                  <a:pt x="2052415" y="421872"/>
                </a:cubicBezTo>
                <a:lnTo>
                  <a:pt x="2041766" y="421872"/>
                </a:lnTo>
                <a:lnTo>
                  <a:pt x="2041766" y="456419"/>
                </a:lnTo>
                <a:lnTo>
                  <a:pt x="2030622" y="456419"/>
                </a:lnTo>
                <a:close/>
                <a:moveTo>
                  <a:pt x="1954422" y="370484"/>
                </a:moveTo>
                <a:lnTo>
                  <a:pt x="2002218" y="370484"/>
                </a:lnTo>
                <a:lnTo>
                  <a:pt x="2002218" y="380390"/>
                </a:lnTo>
                <a:lnTo>
                  <a:pt x="1965566" y="380390"/>
                </a:lnTo>
                <a:lnTo>
                  <a:pt x="1965566" y="407013"/>
                </a:lnTo>
                <a:lnTo>
                  <a:pt x="1999742" y="407013"/>
                </a:lnTo>
                <a:lnTo>
                  <a:pt x="1999742" y="416424"/>
                </a:lnTo>
                <a:lnTo>
                  <a:pt x="1965566" y="416424"/>
                </a:lnTo>
                <a:lnTo>
                  <a:pt x="1965566" y="446389"/>
                </a:lnTo>
                <a:lnTo>
                  <a:pt x="2005314" y="446389"/>
                </a:lnTo>
                <a:lnTo>
                  <a:pt x="2005314" y="456419"/>
                </a:lnTo>
                <a:lnTo>
                  <a:pt x="1954422" y="456419"/>
                </a:lnTo>
                <a:close/>
                <a:moveTo>
                  <a:pt x="1859172" y="370484"/>
                </a:moveTo>
                <a:lnTo>
                  <a:pt x="1870316" y="370484"/>
                </a:lnTo>
                <a:lnTo>
                  <a:pt x="1870316" y="405527"/>
                </a:lnTo>
                <a:lnTo>
                  <a:pt x="1912788" y="405527"/>
                </a:lnTo>
                <a:lnTo>
                  <a:pt x="1912788" y="370484"/>
                </a:lnTo>
                <a:lnTo>
                  <a:pt x="1924056" y="370484"/>
                </a:lnTo>
                <a:lnTo>
                  <a:pt x="1924056" y="456419"/>
                </a:lnTo>
                <a:lnTo>
                  <a:pt x="1912788" y="456419"/>
                </a:lnTo>
                <a:lnTo>
                  <a:pt x="1912788" y="414814"/>
                </a:lnTo>
                <a:lnTo>
                  <a:pt x="1870316" y="414814"/>
                </a:lnTo>
                <a:lnTo>
                  <a:pt x="1870316" y="456419"/>
                </a:lnTo>
                <a:lnTo>
                  <a:pt x="1859172" y="456419"/>
                </a:lnTo>
                <a:close/>
                <a:moveTo>
                  <a:pt x="1411497" y="370484"/>
                </a:moveTo>
                <a:lnTo>
                  <a:pt x="1422641" y="370484"/>
                </a:lnTo>
                <a:lnTo>
                  <a:pt x="1422641" y="446389"/>
                </a:lnTo>
                <a:lnTo>
                  <a:pt x="1459913" y="446389"/>
                </a:lnTo>
                <a:lnTo>
                  <a:pt x="1459913" y="456419"/>
                </a:lnTo>
                <a:lnTo>
                  <a:pt x="1411497" y="456419"/>
                </a:lnTo>
                <a:close/>
                <a:moveTo>
                  <a:pt x="1259097" y="370484"/>
                </a:moveTo>
                <a:lnTo>
                  <a:pt x="1280890" y="370484"/>
                </a:lnTo>
                <a:cubicBezTo>
                  <a:pt x="1286916" y="370484"/>
                  <a:pt x="1292014" y="370918"/>
                  <a:pt x="1296183" y="371785"/>
                </a:cubicBezTo>
                <a:cubicBezTo>
                  <a:pt x="1300351" y="372651"/>
                  <a:pt x="1303736" y="374075"/>
                  <a:pt x="1306336" y="376057"/>
                </a:cubicBezTo>
                <a:cubicBezTo>
                  <a:pt x="1308937" y="378038"/>
                  <a:pt x="1310815" y="380659"/>
                  <a:pt x="1311970" y="383920"/>
                </a:cubicBezTo>
                <a:cubicBezTo>
                  <a:pt x="1313126" y="387180"/>
                  <a:pt x="1313704" y="391163"/>
                  <a:pt x="1313704" y="395869"/>
                </a:cubicBezTo>
                <a:cubicBezTo>
                  <a:pt x="1313704" y="403298"/>
                  <a:pt x="1312259" y="408932"/>
                  <a:pt x="1309370" y="412771"/>
                </a:cubicBezTo>
                <a:cubicBezTo>
                  <a:pt x="1306481" y="416609"/>
                  <a:pt x="1302064" y="419189"/>
                  <a:pt x="1296121" y="420510"/>
                </a:cubicBezTo>
                <a:lnTo>
                  <a:pt x="1321876" y="456419"/>
                </a:lnTo>
                <a:lnTo>
                  <a:pt x="1308751" y="456419"/>
                </a:lnTo>
                <a:lnTo>
                  <a:pt x="1285100" y="421748"/>
                </a:lnTo>
                <a:cubicBezTo>
                  <a:pt x="1284440" y="421831"/>
                  <a:pt x="1283759" y="421872"/>
                  <a:pt x="1283057" y="421872"/>
                </a:cubicBezTo>
                <a:cubicBezTo>
                  <a:pt x="1282356" y="421872"/>
                  <a:pt x="1281633" y="421872"/>
                  <a:pt x="1280890" y="421872"/>
                </a:cubicBezTo>
                <a:lnTo>
                  <a:pt x="1270241" y="421872"/>
                </a:lnTo>
                <a:lnTo>
                  <a:pt x="1270241" y="456419"/>
                </a:lnTo>
                <a:lnTo>
                  <a:pt x="1259097" y="456419"/>
                </a:lnTo>
                <a:close/>
                <a:moveTo>
                  <a:pt x="1163476" y="370484"/>
                </a:moveTo>
                <a:lnTo>
                  <a:pt x="1174496" y="370484"/>
                </a:lnTo>
                <a:lnTo>
                  <a:pt x="1174496" y="426206"/>
                </a:lnTo>
                <a:cubicBezTo>
                  <a:pt x="1174496" y="430333"/>
                  <a:pt x="1174868" y="433780"/>
                  <a:pt x="1175610" y="436545"/>
                </a:cubicBezTo>
                <a:cubicBezTo>
                  <a:pt x="1176353" y="439311"/>
                  <a:pt x="1177571" y="441519"/>
                  <a:pt x="1179263" y="443170"/>
                </a:cubicBezTo>
                <a:cubicBezTo>
                  <a:pt x="1180956" y="444821"/>
                  <a:pt x="1183164" y="446018"/>
                  <a:pt x="1185888" y="446761"/>
                </a:cubicBezTo>
                <a:cubicBezTo>
                  <a:pt x="1188612" y="447504"/>
                  <a:pt x="1191955" y="447875"/>
                  <a:pt x="1195918" y="447875"/>
                </a:cubicBezTo>
                <a:cubicBezTo>
                  <a:pt x="1200045" y="447875"/>
                  <a:pt x="1203492" y="447504"/>
                  <a:pt x="1206257" y="446761"/>
                </a:cubicBezTo>
                <a:cubicBezTo>
                  <a:pt x="1209023" y="446018"/>
                  <a:pt x="1211231" y="444821"/>
                  <a:pt x="1212882" y="443170"/>
                </a:cubicBezTo>
                <a:cubicBezTo>
                  <a:pt x="1214533" y="441519"/>
                  <a:pt x="1215688" y="439311"/>
                  <a:pt x="1216349" y="436545"/>
                </a:cubicBezTo>
                <a:cubicBezTo>
                  <a:pt x="1217009" y="433780"/>
                  <a:pt x="1217339" y="430333"/>
                  <a:pt x="1217339" y="426206"/>
                </a:cubicBezTo>
                <a:lnTo>
                  <a:pt x="1217339" y="370484"/>
                </a:lnTo>
                <a:lnTo>
                  <a:pt x="1228360" y="370484"/>
                </a:lnTo>
                <a:lnTo>
                  <a:pt x="1228360" y="428682"/>
                </a:lnTo>
                <a:cubicBezTo>
                  <a:pt x="1228360" y="438836"/>
                  <a:pt x="1225636" y="446203"/>
                  <a:pt x="1220187" y="450785"/>
                </a:cubicBezTo>
                <a:cubicBezTo>
                  <a:pt x="1214739" y="455367"/>
                  <a:pt x="1206608" y="457657"/>
                  <a:pt x="1195794" y="457657"/>
                </a:cubicBezTo>
                <a:cubicBezTo>
                  <a:pt x="1184980" y="457657"/>
                  <a:pt x="1176890" y="455449"/>
                  <a:pt x="1171524" y="451033"/>
                </a:cubicBezTo>
                <a:cubicBezTo>
                  <a:pt x="1166159" y="446616"/>
                  <a:pt x="1163476" y="439166"/>
                  <a:pt x="1163476" y="428682"/>
                </a:cubicBezTo>
                <a:close/>
                <a:moveTo>
                  <a:pt x="962698" y="370484"/>
                </a:moveTo>
                <a:lnTo>
                  <a:pt x="975576" y="370484"/>
                </a:lnTo>
                <a:lnTo>
                  <a:pt x="998731" y="409366"/>
                </a:lnTo>
                <a:lnTo>
                  <a:pt x="999474" y="409366"/>
                </a:lnTo>
                <a:lnTo>
                  <a:pt x="1022506" y="370484"/>
                </a:lnTo>
                <a:lnTo>
                  <a:pt x="1034764" y="370484"/>
                </a:lnTo>
                <a:lnTo>
                  <a:pt x="1004180" y="419395"/>
                </a:lnTo>
                <a:lnTo>
                  <a:pt x="1004180" y="456419"/>
                </a:lnTo>
                <a:lnTo>
                  <a:pt x="993035" y="456419"/>
                </a:lnTo>
                <a:lnTo>
                  <a:pt x="993035" y="419519"/>
                </a:lnTo>
                <a:close/>
                <a:moveTo>
                  <a:pt x="811422" y="370484"/>
                </a:moveTo>
                <a:lnTo>
                  <a:pt x="836187" y="370484"/>
                </a:lnTo>
                <a:cubicBezTo>
                  <a:pt x="842378" y="370484"/>
                  <a:pt x="848012" y="371042"/>
                  <a:pt x="853089" y="372156"/>
                </a:cubicBezTo>
                <a:cubicBezTo>
                  <a:pt x="858166" y="373271"/>
                  <a:pt x="862521" y="375396"/>
                  <a:pt x="866153" y="378533"/>
                </a:cubicBezTo>
                <a:cubicBezTo>
                  <a:pt x="869785" y="381670"/>
                  <a:pt x="872612" y="386045"/>
                  <a:pt x="874635" y="391659"/>
                </a:cubicBezTo>
                <a:cubicBezTo>
                  <a:pt x="876657" y="397272"/>
                  <a:pt x="877669" y="404536"/>
                  <a:pt x="877669" y="413452"/>
                </a:cubicBezTo>
                <a:cubicBezTo>
                  <a:pt x="877669" y="421789"/>
                  <a:pt x="876657" y="428703"/>
                  <a:pt x="874635" y="434192"/>
                </a:cubicBezTo>
                <a:cubicBezTo>
                  <a:pt x="872612" y="439682"/>
                  <a:pt x="869785" y="444078"/>
                  <a:pt x="866153" y="447380"/>
                </a:cubicBezTo>
                <a:cubicBezTo>
                  <a:pt x="862521" y="450682"/>
                  <a:pt x="858166" y="453014"/>
                  <a:pt x="853089" y="454376"/>
                </a:cubicBezTo>
                <a:cubicBezTo>
                  <a:pt x="848012" y="455738"/>
                  <a:pt x="842378" y="456419"/>
                  <a:pt x="836187" y="456419"/>
                </a:cubicBezTo>
                <a:lnTo>
                  <a:pt x="811422" y="456419"/>
                </a:lnTo>
                <a:close/>
                <a:moveTo>
                  <a:pt x="716172" y="370484"/>
                </a:moveTo>
                <a:lnTo>
                  <a:pt x="740937" y="370484"/>
                </a:lnTo>
                <a:cubicBezTo>
                  <a:pt x="747128" y="370484"/>
                  <a:pt x="752762" y="371042"/>
                  <a:pt x="757839" y="372156"/>
                </a:cubicBezTo>
                <a:cubicBezTo>
                  <a:pt x="762916" y="373271"/>
                  <a:pt x="767271" y="375396"/>
                  <a:pt x="770903" y="378533"/>
                </a:cubicBezTo>
                <a:cubicBezTo>
                  <a:pt x="774535" y="381670"/>
                  <a:pt x="777362" y="386045"/>
                  <a:pt x="779385" y="391659"/>
                </a:cubicBezTo>
                <a:cubicBezTo>
                  <a:pt x="781407" y="397272"/>
                  <a:pt x="782419" y="404536"/>
                  <a:pt x="782419" y="413452"/>
                </a:cubicBezTo>
                <a:cubicBezTo>
                  <a:pt x="782419" y="421789"/>
                  <a:pt x="781407" y="428703"/>
                  <a:pt x="779385" y="434192"/>
                </a:cubicBezTo>
                <a:cubicBezTo>
                  <a:pt x="777362" y="439682"/>
                  <a:pt x="774535" y="444078"/>
                  <a:pt x="770903" y="447380"/>
                </a:cubicBezTo>
                <a:cubicBezTo>
                  <a:pt x="767271" y="450682"/>
                  <a:pt x="762916" y="453014"/>
                  <a:pt x="757839" y="454376"/>
                </a:cubicBezTo>
                <a:cubicBezTo>
                  <a:pt x="752762" y="455738"/>
                  <a:pt x="747128" y="456419"/>
                  <a:pt x="740937" y="456419"/>
                </a:cubicBezTo>
                <a:lnTo>
                  <a:pt x="716172" y="456419"/>
                </a:lnTo>
                <a:close/>
                <a:moveTo>
                  <a:pt x="643458" y="370484"/>
                </a:moveTo>
                <a:lnTo>
                  <a:pt x="658317" y="370484"/>
                </a:lnTo>
                <a:lnTo>
                  <a:pt x="690759" y="456419"/>
                </a:lnTo>
                <a:lnTo>
                  <a:pt x="678996" y="456419"/>
                </a:lnTo>
                <a:lnTo>
                  <a:pt x="669709" y="430787"/>
                </a:lnTo>
                <a:lnTo>
                  <a:pt x="631695" y="430787"/>
                </a:lnTo>
                <a:lnTo>
                  <a:pt x="622284" y="456419"/>
                </a:lnTo>
                <a:lnTo>
                  <a:pt x="610892" y="456419"/>
                </a:lnTo>
                <a:close/>
                <a:moveTo>
                  <a:pt x="1722269" y="369246"/>
                </a:moveTo>
                <a:cubicBezTo>
                  <a:pt x="1728378" y="369246"/>
                  <a:pt x="1733744" y="369927"/>
                  <a:pt x="1738367" y="371289"/>
                </a:cubicBezTo>
                <a:cubicBezTo>
                  <a:pt x="1742989" y="372651"/>
                  <a:pt x="1746848" y="375025"/>
                  <a:pt x="1749944" y="378409"/>
                </a:cubicBezTo>
                <a:cubicBezTo>
                  <a:pt x="1753040" y="381794"/>
                  <a:pt x="1755372" y="386313"/>
                  <a:pt x="1756940" y="391968"/>
                </a:cubicBezTo>
                <a:cubicBezTo>
                  <a:pt x="1758509" y="397623"/>
                  <a:pt x="1759293" y="404784"/>
                  <a:pt x="1759293" y="413452"/>
                </a:cubicBezTo>
                <a:cubicBezTo>
                  <a:pt x="1759293" y="422120"/>
                  <a:pt x="1758509" y="429301"/>
                  <a:pt x="1756940" y="434997"/>
                </a:cubicBezTo>
                <a:cubicBezTo>
                  <a:pt x="1755372" y="440693"/>
                  <a:pt x="1753040" y="445213"/>
                  <a:pt x="1749944" y="448556"/>
                </a:cubicBezTo>
                <a:cubicBezTo>
                  <a:pt x="1746848" y="451899"/>
                  <a:pt x="1742989" y="454252"/>
                  <a:pt x="1738367" y="455614"/>
                </a:cubicBezTo>
                <a:cubicBezTo>
                  <a:pt x="1733744" y="456976"/>
                  <a:pt x="1728378" y="457657"/>
                  <a:pt x="1722269" y="457657"/>
                </a:cubicBezTo>
                <a:cubicBezTo>
                  <a:pt x="1716161" y="457657"/>
                  <a:pt x="1710815" y="456976"/>
                  <a:pt x="1706234" y="455614"/>
                </a:cubicBezTo>
                <a:cubicBezTo>
                  <a:pt x="1701652" y="454252"/>
                  <a:pt x="1697793" y="451899"/>
                  <a:pt x="1694656" y="448556"/>
                </a:cubicBezTo>
                <a:cubicBezTo>
                  <a:pt x="1691519" y="445213"/>
                  <a:pt x="1689167" y="440693"/>
                  <a:pt x="1687598" y="434997"/>
                </a:cubicBezTo>
                <a:cubicBezTo>
                  <a:pt x="1686030" y="429301"/>
                  <a:pt x="1685246" y="422120"/>
                  <a:pt x="1685246" y="413452"/>
                </a:cubicBezTo>
                <a:cubicBezTo>
                  <a:pt x="1685246" y="404784"/>
                  <a:pt x="1686030" y="397623"/>
                  <a:pt x="1687598" y="391968"/>
                </a:cubicBezTo>
                <a:cubicBezTo>
                  <a:pt x="1689167" y="386313"/>
                  <a:pt x="1691519" y="381794"/>
                  <a:pt x="1694656" y="378409"/>
                </a:cubicBezTo>
                <a:cubicBezTo>
                  <a:pt x="1697793" y="375025"/>
                  <a:pt x="1701652" y="372651"/>
                  <a:pt x="1706234" y="371289"/>
                </a:cubicBezTo>
                <a:cubicBezTo>
                  <a:pt x="1710815" y="369927"/>
                  <a:pt x="1716161" y="369246"/>
                  <a:pt x="1722269" y="369246"/>
                </a:cubicBezTo>
                <a:close/>
                <a:moveTo>
                  <a:pt x="1631477" y="369246"/>
                </a:moveTo>
                <a:cubicBezTo>
                  <a:pt x="1633458" y="369246"/>
                  <a:pt x="1635501" y="369329"/>
                  <a:pt x="1637606" y="369494"/>
                </a:cubicBezTo>
                <a:cubicBezTo>
                  <a:pt x="1639711" y="369659"/>
                  <a:pt x="1641754" y="369886"/>
                  <a:pt x="1643736" y="370175"/>
                </a:cubicBezTo>
                <a:cubicBezTo>
                  <a:pt x="1645717" y="370464"/>
                  <a:pt x="1647595" y="370815"/>
                  <a:pt x="1649370" y="371227"/>
                </a:cubicBezTo>
                <a:cubicBezTo>
                  <a:pt x="1651145" y="371640"/>
                  <a:pt x="1652651" y="372094"/>
                  <a:pt x="1653889" y="372590"/>
                </a:cubicBezTo>
                <a:lnTo>
                  <a:pt x="1653889" y="382496"/>
                </a:lnTo>
                <a:cubicBezTo>
                  <a:pt x="1651000" y="381340"/>
                  <a:pt x="1647719" y="380473"/>
                  <a:pt x="1644045" y="379895"/>
                </a:cubicBezTo>
                <a:cubicBezTo>
                  <a:pt x="1640372" y="379317"/>
                  <a:pt x="1636347" y="379028"/>
                  <a:pt x="1631972" y="379028"/>
                </a:cubicBezTo>
                <a:cubicBezTo>
                  <a:pt x="1627184" y="379028"/>
                  <a:pt x="1622912" y="379524"/>
                  <a:pt x="1619156" y="380514"/>
                </a:cubicBezTo>
                <a:cubicBezTo>
                  <a:pt x="1615400" y="381505"/>
                  <a:pt x="1612222" y="383280"/>
                  <a:pt x="1609622" y="385839"/>
                </a:cubicBezTo>
                <a:cubicBezTo>
                  <a:pt x="1607022" y="388398"/>
                  <a:pt x="1605040" y="391906"/>
                  <a:pt x="1603678" y="396364"/>
                </a:cubicBezTo>
                <a:cubicBezTo>
                  <a:pt x="1602316" y="400822"/>
                  <a:pt x="1601635" y="406518"/>
                  <a:pt x="1601635" y="413452"/>
                </a:cubicBezTo>
                <a:cubicBezTo>
                  <a:pt x="1601635" y="420799"/>
                  <a:pt x="1602275" y="426722"/>
                  <a:pt x="1603554" y="431221"/>
                </a:cubicBezTo>
                <a:cubicBezTo>
                  <a:pt x="1604834" y="435720"/>
                  <a:pt x="1606753" y="439207"/>
                  <a:pt x="1609312" y="441684"/>
                </a:cubicBezTo>
                <a:cubicBezTo>
                  <a:pt x="1611871" y="444160"/>
                  <a:pt x="1614988" y="445832"/>
                  <a:pt x="1618661" y="446699"/>
                </a:cubicBezTo>
                <a:cubicBezTo>
                  <a:pt x="1622335" y="447566"/>
                  <a:pt x="1626607" y="447999"/>
                  <a:pt x="1631477" y="447999"/>
                </a:cubicBezTo>
                <a:cubicBezTo>
                  <a:pt x="1633458" y="447999"/>
                  <a:pt x="1635790" y="447875"/>
                  <a:pt x="1638473" y="447627"/>
                </a:cubicBezTo>
                <a:cubicBezTo>
                  <a:pt x="1641156" y="447380"/>
                  <a:pt x="1643488" y="446967"/>
                  <a:pt x="1645469" y="446389"/>
                </a:cubicBezTo>
                <a:lnTo>
                  <a:pt x="1645469" y="419767"/>
                </a:lnTo>
                <a:lnTo>
                  <a:pt x="1628258" y="419767"/>
                </a:lnTo>
                <a:lnTo>
                  <a:pt x="1628258" y="410356"/>
                </a:lnTo>
                <a:lnTo>
                  <a:pt x="1656118" y="410356"/>
                </a:lnTo>
                <a:lnTo>
                  <a:pt x="1656118" y="454066"/>
                </a:lnTo>
                <a:cubicBezTo>
                  <a:pt x="1652981" y="455057"/>
                  <a:pt x="1649246" y="455903"/>
                  <a:pt x="1644912" y="456605"/>
                </a:cubicBezTo>
                <a:cubicBezTo>
                  <a:pt x="1640578" y="457306"/>
                  <a:pt x="1635687" y="457657"/>
                  <a:pt x="1630239" y="457657"/>
                </a:cubicBezTo>
                <a:cubicBezTo>
                  <a:pt x="1623965" y="457657"/>
                  <a:pt x="1618352" y="457038"/>
                  <a:pt x="1613398" y="455800"/>
                </a:cubicBezTo>
                <a:cubicBezTo>
                  <a:pt x="1608446" y="454562"/>
                  <a:pt x="1604235" y="452312"/>
                  <a:pt x="1600768" y="449051"/>
                </a:cubicBezTo>
                <a:cubicBezTo>
                  <a:pt x="1597301" y="445791"/>
                  <a:pt x="1594639" y="441292"/>
                  <a:pt x="1592782" y="435555"/>
                </a:cubicBezTo>
                <a:cubicBezTo>
                  <a:pt x="1590924" y="429817"/>
                  <a:pt x="1589996" y="422450"/>
                  <a:pt x="1589996" y="413452"/>
                </a:cubicBezTo>
                <a:cubicBezTo>
                  <a:pt x="1589996" y="405197"/>
                  <a:pt x="1590945" y="398242"/>
                  <a:pt x="1592844" y="392587"/>
                </a:cubicBezTo>
                <a:cubicBezTo>
                  <a:pt x="1594742" y="386933"/>
                  <a:pt x="1597466" y="382372"/>
                  <a:pt x="1601016" y="378905"/>
                </a:cubicBezTo>
                <a:cubicBezTo>
                  <a:pt x="1604566" y="375437"/>
                  <a:pt x="1608920" y="372961"/>
                  <a:pt x="1614080" y="371475"/>
                </a:cubicBezTo>
                <a:cubicBezTo>
                  <a:pt x="1619239" y="369989"/>
                  <a:pt x="1625038" y="369246"/>
                  <a:pt x="1631477" y="369246"/>
                </a:cubicBezTo>
                <a:close/>
                <a:moveTo>
                  <a:pt x="1522244" y="369246"/>
                </a:moveTo>
                <a:cubicBezTo>
                  <a:pt x="1528353" y="369246"/>
                  <a:pt x="1533719" y="369927"/>
                  <a:pt x="1538342" y="371289"/>
                </a:cubicBezTo>
                <a:cubicBezTo>
                  <a:pt x="1542964" y="372651"/>
                  <a:pt x="1546824" y="375025"/>
                  <a:pt x="1549919" y="378409"/>
                </a:cubicBezTo>
                <a:cubicBezTo>
                  <a:pt x="1553015" y="381794"/>
                  <a:pt x="1555347" y="386313"/>
                  <a:pt x="1556915" y="391968"/>
                </a:cubicBezTo>
                <a:cubicBezTo>
                  <a:pt x="1558484" y="397623"/>
                  <a:pt x="1559268" y="404784"/>
                  <a:pt x="1559268" y="413452"/>
                </a:cubicBezTo>
                <a:cubicBezTo>
                  <a:pt x="1559268" y="422120"/>
                  <a:pt x="1558484" y="429301"/>
                  <a:pt x="1556915" y="434997"/>
                </a:cubicBezTo>
                <a:cubicBezTo>
                  <a:pt x="1555347" y="440693"/>
                  <a:pt x="1553015" y="445213"/>
                  <a:pt x="1549919" y="448556"/>
                </a:cubicBezTo>
                <a:cubicBezTo>
                  <a:pt x="1546824" y="451899"/>
                  <a:pt x="1542964" y="454252"/>
                  <a:pt x="1538342" y="455614"/>
                </a:cubicBezTo>
                <a:cubicBezTo>
                  <a:pt x="1533719" y="456976"/>
                  <a:pt x="1528353" y="457657"/>
                  <a:pt x="1522244" y="457657"/>
                </a:cubicBezTo>
                <a:cubicBezTo>
                  <a:pt x="1516136" y="457657"/>
                  <a:pt x="1510791" y="456976"/>
                  <a:pt x="1506209" y="455614"/>
                </a:cubicBezTo>
                <a:cubicBezTo>
                  <a:pt x="1501627" y="454252"/>
                  <a:pt x="1497768" y="451899"/>
                  <a:pt x="1494631" y="448556"/>
                </a:cubicBezTo>
                <a:cubicBezTo>
                  <a:pt x="1491494" y="445213"/>
                  <a:pt x="1489142" y="440693"/>
                  <a:pt x="1487573" y="434997"/>
                </a:cubicBezTo>
                <a:cubicBezTo>
                  <a:pt x="1486005" y="429301"/>
                  <a:pt x="1485221" y="422120"/>
                  <a:pt x="1485221" y="413452"/>
                </a:cubicBezTo>
                <a:cubicBezTo>
                  <a:pt x="1485221" y="404784"/>
                  <a:pt x="1486005" y="397623"/>
                  <a:pt x="1487573" y="391968"/>
                </a:cubicBezTo>
                <a:cubicBezTo>
                  <a:pt x="1489142" y="386313"/>
                  <a:pt x="1491494" y="381794"/>
                  <a:pt x="1494631" y="378409"/>
                </a:cubicBezTo>
                <a:cubicBezTo>
                  <a:pt x="1497768" y="375025"/>
                  <a:pt x="1501627" y="372651"/>
                  <a:pt x="1506209" y="371289"/>
                </a:cubicBezTo>
                <a:cubicBezTo>
                  <a:pt x="1510791" y="369927"/>
                  <a:pt x="1516136" y="369246"/>
                  <a:pt x="1522244" y="369246"/>
                </a:cubicBezTo>
                <a:close/>
                <a:moveTo>
                  <a:pt x="1093619" y="369246"/>
                </a:moveTo>
                <a:cubicBezTo>
                  <a:pt x="1099728" y="369246"/>
                  <a:pt x="1105094" y="369927"/>
                  <a:pt x="1109717" y="371289"/>
                </a:cubicBezTo>
                <a:cubicBezTo>
                  <a:pt x="1114339" y="372651"/>
                  <a:pt x="1118199" y="375025"/>
                  <a:pt x="1121294" y="378409"/>
                </a:cubicBezTo>
                <a:cubicBezTo>
                  <a:pt x="1124390" y="381794"/>
                  <a:pt x="1126722" y="386313"/>
                  <a:pt x="1128290" y="391968"/>
                </a:cubicBezTo>
                <a:cubicBezTo>
                  <a:pt x="1129859" y="397623"/>
                  <a:pt x="1130643" y="404784"/>
                  <a:pt x="1130643" y="413452"/>
                </a:cubicBezTo>
                <a:cubicBezTo>
                  <a:pt x="1130643" y="422120"/>
                  <a:pt x="1129859" y="429301"/>
                  <a:pt x="1128290" y="434997"/>
                </a:cubicBezTo>
                <a:cubicBezTo>
                  <a:pt x="1126722" y="440693"/>
                  <a:pt x="1124390" y="445213"/>
                  <a:pt x="1121294" y="448556"/>
                </a:cubicBezTo>
                <a:cubicBezTo>
                  <a:pt x="1118199" y="451899"/>
                  <a:pt x="1114339" y="454252"/>
                  <a:pt x="1109717" y="455614"/>
                </a:cubicBezTo>
                <a:cubicBezTo>
                  <a:pt x="1105094" y="456976"/>
                  <a:pt x="1099728" y="457657"/>
                  <a:pt x="1093619" y="457657"/>
                </a:cubicBezTo>
                <a:cubicBezTo>
                  <a:pt x="1087511" y="457657"/>
                  <a:pt x="1082165" y="456976"/>
                  <a:pt x="1077584" y="455614"/>
                </a:cubicBezTo>
                <a:cubicBezTo>
                  <a:pt x="1073002" y="454252"/>
                  <a:pt x="1069143" y="451899"/>
                  <a:pt x="1066006" y="448556"/>
                </a:cubicBezTo>
                <a:cubicBezTo>
                  <a:pt x="1062869" y="445213"/>
                  <a:pt x="1060517" y="440693"/>
                  <a:pt x="1058948" y="434997"/>
                </a:cubicBezTo>
                <a:cubicBezTo>
                  <a:pt x="1057380" y="429301"/>
                  <a:pt x="1056596" y="422120"/>
                  <a:pt x="1056596" y="413452"/>
                </a:cubicBezTo>
                <a:cubicBezTo>
                  <a:pt x="1056596" y="404784"/>
                  <a:pt x="1057380" y="397623"/>
                  <a:pt x="1058948" y="391968"/>
                </a:cubicBezTo>
                <a:cubicBezTo>
                  <a:pt x="1060517" y="386313"/>
                  <a:pt x="1062869" y="381794"/>
                  <a:pt x="1066006" y="378409"/>
                </a:cubicBezTo>
                <a:cubicBezTo>
                  <a:pt x="1069143" y="375025"/>
                  <a:pt x="1073002" y="372651"/>
                  <a:pt x="1077584" y="371289"/>
                </a:cubicBezTo>
                <a:cubicBezTo>
                  <a:pt x="1082165" y="369927"/>
                  <a:pt x="1087511" y="369246"/>
                  <a:pt x="1093619" y="369246"/>
                </a:cubicBezTo>
                <a:close/>
                <a:moveTo>
                  <a:pt x="184597" y="178247"/>
                </a:moveTo>
                <a:lnTo>
                  <a:pt x="184597" y="300640"/>
                </a:lnTo>
                <a:lnTo>
                  <a:pt x="245794" y="300641"/>
                </a:lnTo>
                <a:cubicBezTo>
                  <a:pt x="279592" y="300641"/>
                  <a:pt x="306991" y="273242"/>
                  <a:pt x="306991" y="239444"/>
                </a:cubicBezTo>
                <a:cubicBezTo>
                  <a:pt x="306991" y="205646"/>
                  <a:pt x="279592" y="178247"/>
                  <a:pt x="245794" y="178247"/>
                </a:cubicBezTo>
                <a:close/>
                <a:moveTo>
                  <a:pt x="239444" y="83694"/>
                </a:moveTo>
                <a:lnTo>
                  <a:pt x="284145" y="131523"/>
                </a:lnTo>
                <a:lnTo>
                  <a:pt x="349575" y="129312"/>
                </a:lnTo>
                <a:lnTo>
                  <a:pt x="347364" y="194742"/>
                </a:lnTo>
                <a:lnTo>
                  <a:pt x="395193" y="239444"/>
                </a:lnTo>
                <a:lnTo>
                  <a:pt x="347364" y="284145"/>
                </a:lnTo>
                <a:lnTo>
                  <a:pt x="349575" y="349575"/>
                </a:lnTo>
                <a:lnTo>
                  <a:pt x="284145" y="347364"/>
                </a:lnTo>
                <a:lnTo>
                  <a:pt x="239444" y="395193"/>
                </a:lnTo>
                <a:lnTo>
                  <a:pt x="194742" y="347364"/>
                </a:lnTo>
                <a:lnTo>
                  <a:pt x="129312" y="349575"/>
                </a:lnTo>
                <a:lnTo>
                  <a:pt x="131523" y="284145"/>
                </a:lnTo>
                <a:lnTo>
                  <a:pt x="83694" y="239444"/>
                </a:lnTo>
                <a:lnTo>
                  <a:pt x="131523" y="194742"/>
                </a:lnTo>
                <a:lnTo>
                  <a:pt x="129312" y="129312"/>
                </a:lnTo>
                <a:lnTo>
                  <a:pt x="194742" y="131523"/>
                </a:lnTo>
                <a:close/>
                <a:moveTo>
                  <a:pt x="2066246" y="48339"/>
                </a:moveTo>
                <a:cubicBezTo>
                  <a:pt x="2055476" y="48339"/>
                  <a:pt x="2046637" y="49762"/>
                  <a:pt x="2039728" y="52606"/>
                </a:cubicBezTo>
                <a:cubicBezTo>
                  <a:pt x="2032819" y="55451"/>
                  <a:pt x="2027434" y="59922"/>
                  <a:pt x="2023574" y="66018"/>
                </a:cubicBezTo>
                <a:cubicBezTo>
                  <a:pt x="2019713" y="72114"/>
                  <a:pt x="2017071" y="79988"/>
                  <a:pt x="2015649" y="89640"/>
                </a:cubicBezTo>
                <a:cubicBezTo>
                  <a:pt x="2014226" y="99292"/>
                  <a:pt x="2013515" y="110823"/>
                  <a:pt x="2013515" y="124234"/>
                </a:cubicBezTo>
                <a:cubicBezTo>
                  <a:pt x="2013515" y="138052"/>
                  <a:pt x="2014226" y="149736"/>
                  <a:pt x="2015649" y="159286"/>
                </a:cubicBezTo>
                <a:cubicBezTo>
                  <a:pt x="2017071" y="168837"/>
                  <a:pt x="2019713" y="176558"/>
                  <a:pt x="2023574" y="182451"/>
                </a:cubicBezTo>
                <a:cubicBezTo>
                  <a:pt x="2027434" y="188344"/>
                  <a:pt x="2032819" y="192662"/>
                  <a:pt x="2039728" y="195405"/>
                </a:cubicBezTo>
                <a:cubicBezTo>
                  <a:pt x="2046637" y="198148"/>
                  <a:pt x="2055476" y="199520"/>
                  <a:pt x="2066246" y="199520"/>
                </a:cubicBezTo>
                <a:cubicBezTo>
                  <a:pt x="2077015" y="199520"/>
                  <a:pt x="2085804" y="198148"/>
                  <a:pt x="2092611" y="195405"/>
                </a:cubicBezTo>
                <a:cubicBezTo>
                  <a:pt x="2099418" y="192662"/>
                  <a:pt x="2104752" y="188344"/>
                  <a:pt x="2108613" y="182451"/>
                </a:cubicBezTo>
                <a:cubicBezTo>
                  <a:pt x="2112474" y="176558"/>
                  <a:pt x="2115115" y="168837"/>
                  <a:pt x="2116538" y="159286"/>
                </a:cubicBezTo>
                <a:cubicBezTo>
                  <a:pt x="2117960" y="149736"/>
                  <a:pt x="2118671" y="138052"/>
                  <a:pt x="2118671" y="124234"/>
                </a:cubicBezTo>
                <a:cubicBezTo>
                  <a:pt x="2118671" y="110823"/>
                  <a:pt x="2117960" y="99292"/>
                  <a:pt x="2116538" y="89640"/>
                </a:cubicBezTo>
                <a:cubicBezTo>
                  <a:pt x="2115115" y="79988"/>
                  <a:pt x="2112474" y="72114"/>
                  <a:pt x="2108613" y="66018"/>
                </a:cubicBezTo>
                <a:cubicBezTo>
                  <a:pt x="2104752" y="59922"/>
                  <a:pt x="2099418" y="55451"/>
                  <a:pt x="2092611" y="52606"/>
                </a:cubicBezTo>
                <a:cubicBezTo>
                  <a:pt x="2085804" y="49762"/>
                  <a:pt x="2077015" y="48339"/>
                  <a:pt x="2066246" y="48339"/>
                </a:cubicBezTo>
                <a:close/>
                <a:moveTo>
                  <a:pt x="1561421" y="48339"/>
                </a:moveTo>
                <a:cubicBezTo>
                  <a:pt x="1550651" y="48339"/>
                  <a:pt x="1541812" y="49762"/>
                  <a:pt x="1534903" y="52606"/>
                </a:cubicBezTo>
                <a:cubicBezTo>
                  <a:pt x="1527994" y="55451"/>
                  <a:pt x="1522609" y="59922"/>
                  <a:pt x="1518749" y="66018"/>
                </a:cubicBezTo>
                <a:cubicBezTo>
                  <a:pt x="1514888" y="72114"/>
                  <a:pt x="1512246" y="79988"/>
                  <a:pt x="1510824" y="89640"/>
                </a:cubicBezTo>
                <a:cubicBezTo>
                  <a:pt x="1509401" y="99292"/>
                  <a:pt x="1508690" y="110823"/>
                  <a:pt x="1508690" y="124234"/>
                </a:cubicBezTo>
                <a:cubicBezTo>
                  <a:pt x="1508690" y="138052"/>
                  <a:pt x="1509401" y="149736"/>
                  <a:pt x="1510824" y="159286"/>
                </a:cubicBezTo>
                <a:cubicBezTo>
                  <a:pt x="1512246" y="168837"/>
                  <a:pt x="1514888" y="176558"/>
                  <a:pt x="1518749" y="182451"/>
                </a:cubicBezTo>
                <a:cubicBezTo>
                  <a:pt x="1522609" y="188344"/>
                  <a:pt x="1527994" y="192662"/>
                  <a:pt x="1534903" y="195405"/>
                </a:cubicBezTo>
                <a:cubicBezTo>
                  <a:pt x="1541812" y="198148"/>
                  <a:pt x="1550651" y="199520"/>
                  <a:pt x="1561421" y="199520"/>
                </a:cubicBezTo>
                <a:cubicBezTo>
                  <a:pt x="1572190" y="199520"/>
                  <a:pt x="1580979" y="198148"/>
                  <a:pt x="1587786" y="195405"/>
                </a:cubicBezTo>
                <a:cubicBezTo>
                  <a:pt x="1594593" y="192662"/>
                  <a:pt x="1599927" y="188344"/>
                  <a:pt x="1603788" y="182451"/>
                </a:cubicBezTo>
                <a:cubicBezTo>
                  <a:pt x="1607649" y="176558"/>
                  <a:pt x="1610290" y="168837"/>
                  <a:pt x="1611713" y="159286"/>
                </a:cubicBezTo>
                <a:cubicBezTo>
                  <a:pt x="1613135" y="149736"/>
                  <a:pt x="1613846" y="138052"/>
                  <a:pt x="1613846" y="124234"/>
                </a:cubicBezTo>
                <a:cubicBezTo>
                  <a:pt x="1613846" y="110823"/>
                  <a:pt x="1613135" y="99292"/>
                  <a:pt x="1611713" y="89640"/>
                </a:cubicBezTo>
                <a:cubicBezTo>
                  <a:pt x="1610290" y="79988"/>
                  <a:pt x="1607649" y="72114"/>
                  <a:pt x="1603788" y="66018"/>
                </a:cubicBezTo>
                <a:cubicBezTo>
                  <a:pt x="1599927" y="59922"/>
                  <a:pt x="1594593" y="55451"/>
                  <a:pt x="1587786" y="52606"/>
                </a:cubicBezTo>
                <a:cubicBezTo>
                  <a:pt x="1580979" y="49762"/>
                  <a:pt x="1572190" y="48339"/>
                  <a:pt x="1561421" y="48339"/>
                </a:cubicBezTo>
                <a:close/>
                <a:moveTo>
                  <a:pt x="239443" y="26641"/>
                </a:moveTo>
                <a:cubicBezTo>
                  <a:pt x="121915" y="26641"/>
                  <a:pt x="26640" y="121916"/>
                  <a:pt x="26640" y="239444"/>
                </a:cubicBezTo>
                <a:cubicBezTo>
                  <a:pt x="26640" y="356972"/>
                  <a:pt x="121915" y="452247"/>
                  <a:pt x="239443" y="452247"/>
                </a:cubicBezTo>
                <a:cubicBezTo>
                  <a:pt x="356971" y="452247"/>
                  <a:pt x="452246" y="356972"/>
                  <a:pt x="452246" y="239444"/>
                </a:cubicBezTo>
                <a:cubicBezTo>
                  <a:pt x="452246" y="121916"/>
                  <a:pt x="356971" y="26641"/>
                  <a:pt x="239443" y="26641"/>
                </a:cubicBezTo>
                <a:close/>
                <a:moveTo>
                  <a:pt x="1282224" y="18469"/>
                </a:moveTo>
                <a:lnTo>
                  <a:pt x="1322153" y="18469"/>
                </a:lnTo>
                <a:lnTo>
                  <a:pt x="1322153" y="194948"/>
                </a:lnTo>
                <a:lnTo>
                  <a:pt x="1409021" y="194948"/>
                </a:lnTo>
                <a:lnTo>
                  <a:pt x="1409021" y="230000"/>
                </a:lnTo>
                <a:lnTo>
                  <a:pt x="1282224" y="230000"/>
                </a:lnTo>
                <a:close/>
                <a:moveTo>
                  <a:pt x="1082199" y="18469"/>
                </a:moveTo>
                <a:lnTo>
                  <a:pt x="1207472" y="18469"/>
                </a:lnTo>
                <a:lnTo>
                  <a:pt x="1207472" y="53216"/>
                </a:lnTo>
                <a:lnTo>
                  <a:pt x="1122128" y="53216"/>
                </a:lnTo>
                <a:lnTo>
                  <a:pt x="1122128" y="104422"/>
                </a:lnTo>
                <a:lnTo>
                  <a:pt x="1201376" y="104422"/>
                </a:lnTo>
                <a:lnTo>
                  <a:pt x="1201376" y="137646"/>
                </a:lnTo>
                <a:lnTo>
                  <a:pt x="1122128" y="137646"/>
                </a:lnTo>
                <a:lnTo>
                  <a:pt x="1122128" y="194948"/>
                </a:lnTo>
                <a:lnTo>
                  <a:pt x="1212958" y="194948"/>
                </a:lnTo>
                <a:lnTo>
                  <a:pt x="1212958" y="230000"/>
                </a:lnTo>
                <a:lnTo>
                  <a:pt x="1082199" y="230000"/>
                </a:lnTo>
                <a:close/>
                <a:moveTo>
                  <a:pt x="825024" y="18469"/>
                </a:moveTo>
                <a:lnTo>
                  <a:pt x="864953" y="18469"/>
                </a:lnTo>
                <a:lnTo>
                  <a:pt x="864953" y="100155"/>
                </a:lnTo>
                <a:lnTo>
                  <a:pt x="955478" y="100155"/>
                </a:lnTo>
                <a:lnTo>
                  <a:pt x="955478" y="18469"/>
                </a:lnTo>
                <a:lnTo>
                  <a:pt x="995407" y="18469"/>
                </a:lnTo>
                <a:lnTo>
                  <a:pt x="995407" y="230000"/>
                </a:lnTo>
                <a:lnTo>
                  <a:pt x="955478" y="230000"/>
                </a:lnTo>
                <a:lnTo>
                  <a:pt x="955478" y="133378"/>
                </a:lnTo>
                <a:lnTo>
                  <a:pt x="864953" y="133378"/>
                </a:lnTo>
                <a:lnTo>
                  <a:pt x="864953" y="230000"/>
                </a:lnTo>
                <a:lnTo>
                  <a:pt x="825024" y="230000"/>
                </a:lnTo>
                <a:close/>
                <a:moveTo>
                  <a:pt x="615017" y="18469"/>
                </a:moveTo>
                <a:lnTo>
                  <a:pt x="769855" y="18469"/>
                </a:lnTo>
                <a:lnTo>
                  <a:pt x="769855" y="53521"/>
                </a:lnTo>
                <a:lnTo>
                  <a:pt x="712248" y="53521"/>
                </a:lnTo>
                <a:lnTo>
                  <a:pt x="712248" y="230000"/>
                </a:lnTo>
                <a:lnTo>
                  <a:pt x="672319" y="230000"/>
                </a:lnTo>
                <a:lnTo>
                  <a:pt x="672319" y="53521"/>
                </a:lnTo>
                <a:lnTo>
                  <a:pt x="615017" y="53521"/>
                </a:lnTo>
                <a:close/>
                <a:moveTo>
                  <a:pt x="2066246" y="15421"/>
                </a:moveTo>
                <a:cubicBezTo>
                  <a:pt x="2081486" y="15421"/>
                  <a:pt x="2094948" y="17097"/>
                  <a:pt x="2106632" y="20450"/>
                </a:cubicBezTo>
                <a:cubicBezTo>
                  <a:pt x="2118316" y="23803"/>
                  <a:pt x="2128171" y="29594"/>
                  <a:pt x="2136197" y="37824"/>
                </a:cubicBezTo>
                <a:cubicBezTo>
                  <a:pt x="2144224" y="46053"/>
                  <a:pt x="2150269" y="57178"/>
                  <a:pt x="2154333" y="71199"/>
                </a:cubicBezTo>
                <a:cubicBezTo>
                  <a:pt x="2158397" y="85220"/>
                  <a:pt x="2160429" y="102898"/>
                  <a:pt x="2160429" y="124234"/>
                </a:cubicBezTo>
                <a:cubicBezTo>
                  <a:pt x="2160429" y="145774"/>
                  <a:pt x="2158397" y="163554"/>
                  <a:pt x="2154333" y="177574"/>
                </a:cubicBezTo>
                <a:cubicBezTo>
                  <a:pt x="2150269" y="191595"/>
                  <a:pt x="2144224" y="202720"/>
                  <a:pt x="2136197" y="210950"/>
                </a:cubicBezTo>
                <a:cubicBezTo>
                  <a:pt x="2128171" y="219180"/>
                  <a:pt x="2118316" y="224920"/>
                  <a:pt x="2106632" y="228171"/>
                </a:cubicBezTo>
                <a:cubicBezTo>
                  <a:pt x="2094948" y="231422"/>
                  <a:pt x="2081486" y="233048"/>
                  <a:pt x="2066246" y="233048"/>
                </a:cubicBezTo>
                <a:cubicBezTo>
                  <a:pt x="2051006" y="233048"/>
                  <a:pt x="2037493" y="231422"/>
                  <a:pt x="2025707" y="228171"/>
                </a:cubicBezTo>
                <a:cubicBezTo>
                  <a:pt x="2013922" y="224920"/>
                  <a:pt x="2004066" y="219180"/>
                  <a:pt x="1996142" y="210950"/>
                </a:cubicBezTo>
                <a:cubicBezTo>
                  <a:pt x="1988217" y="202720"/>
                  <a:pt x="1982172" y="191595"/>
                  <a:pt x="1978006" y="177574"/>
                </a:cubicBezTo>
                <a:cubicBezTo>
                  <a:pt x="1973840" y="163554"/>
                  <a:pt x="1971758" y="145774"/>
                  <a:pt x="1971758" y="124234"/>
                </a:cubicBezTo>
                <a:cubicBezTo>
                  <a:pt x="1971758" y="102898"/>
                  <a:pt x="1973840" y="85220"/>
                  <a:pt x="1978006" y="71199"/>
                </a:cubicBezTo>
                <a:cubicBezTo>
                  <a:pt x="1982172" y="57178"/>
                  <a:pt x="1988217" y="46053"/>
                  <a:pt x="1996142" y="37824"/>
                </a:cubicBezTo>
                <a:cubicBezTo>
                  <a:pt x="2004066" y="29594"/>
                  <a:pt x="2013922" y="23803"/>
                  <a:pt x="2025707" y="20450"/>
                </a:cubicBezTo>
                <a:cubicBezTo>
                  <a:pt x="2037493" y="17097"/>
                  <a:pt x="2051006" y="15421"/>
                  <a:pt x="2066246" y="15421"/>
                </a:cubicBezTo>
                <a:close/>
                <a:moveTo>
                  <a:pt x="1838179" y="15421"/>
                </a:moveTo>
                <a:cubicBezTo>
                  <a:pt x="1843056" y="15421"/>
                  <a:pt x="1848136" y="15624"/>
                  <a:pt x="1853419" y="16030"/>
                </a:cubicBezTo>
                <a:cubicBezTo>
                  <a:pt x="1858702" y="16437"/>
                  <a:pt x="1863884" y="16945"/>
                  <a:pt x="1868964" y="17554"/>
                </a:cubicBezTo>
                <a:cubicBezTo>
                  <a:pt x="1874044" y="18164"/>
                  <a:pt x="1878768" y="18926"/>
                  <a:pt x="1883137" y="19840"/>
                </a:cubicBezTo>
                <a:cubicBezTo>
                  <a:pt x="1887506" y="20755"/>
                  <a:pt x="1891214" y="21822"/>
                  <a:pt x="1894262" y="23041"/>
                </a:cubicBezTo>
                <a:lnTo>
                  <a:pt x="1894262" y="58398"/>
                </a:lnTo>
                <a:cubicBezTo>
                  <a:pt x="1886541" y="55553"/>
                  <a:pt x="1878159" y="53419"/>
                  <a:pt x="1869116" y="51997"/>
                </a:cubicBezTo>
                <a:cubicBezTo>
                  <a:pt x="1860074" y="50574"/>
                  <a:pt x="1850676" y="49863"/>
                  <a:pt x="1840922" y="49863"/>
                </a:cubicBezTo>
                <a:cubicBezTo>
                  <a:pt x="1830153" y="49863"/>
                  <a:pt x="1820755" y="50981"/>
                  <a:pt x="1812728" y="53216"/>
                </a:cubicBezTo>
                <a:cubicBezTo>
                  <a:pt x="1804702" y="55451"/>
                  <a:pt x="1797996" y="59414"/>
                  <a:pt x="1792611" y="65103"/>
                </a:cubicBezTo>
                <a:cubicBezTo>
                  <a:pt x="1787227" y="70793"/>
                  <a:pt x="1783213" y="78413"/>
                  <a:pt x="1780572" y="87963"/>
                </a:cubicBezTo>
                <a:cubicBezTo>
                  <a:pt x="1777930" y="97514"/>
                  <a:pt x="1776609" y="109604"/>
                  <a:pt x="1776609" y="124234"/>
                </a:cubicBezTo>
                <a:cubicBezTo>
                  <a:pt x="1776609" y="139678"/>
                  <a:pt x="1777829" y="152276"/>
                  <a:pt x="1780267" y="162030"/>
                </a:cubicBezTo>
                <a:cubicBezTo>
                  <a:pt x="1782705" y="171783"/>
                  <a:pt x="1786465" y="179403"/>
                  <a:pt x="1791545" y="184890"/>
                </a:cubicBezTo>
                <a:cubicBezTo>
                  <a:pt x="1796625" y="190376"/>
                  <a:pt x="1803076" y="194135"/>
                  <a:pt x="1810899" y="196167"/>
                </a:cubicBezTo>
                <a:cubicBezTo>
                  <a:pt x="1818723" y="198199"/>
                  <a:pt x="1828121" y="199215"/>
                  <a:pt x="1839093" y="199215"/>
                </a:cubicBezTo>
                <a:cubicBezTo>
                  <a:pt x="1843767" y="199215"/>
                  <a:pt x="1848390" y="199063"/>
                  <a:pt x="1852962" y="198758"/>
                </a:cubicBezTo>
                <a:cubicBezTo>
                  <a:pt x="1857534" y="198453"/>
                  <a:pt x="1861750" y="197793"/>
                  <a:pt x="1865611" y="196777"/>
                </a:cubicBezTo>
                <a:lnTo>
                  <a:pt x="1865611" y="144351"/>
                </a:lnTo>
                <a:lnTo>
                  <a:pt x="1827511" y="144351"/>
                </a:lnTo>
                <a:lnTo>
                  <a:pt x="1827511" y="110823"/>
                </a:lnTo>
                <a:lnTo>
                  <a:pt x="1903101" y="110823"/>
                </a:lnTo>
                <a:lnTo>
                  <a:pt x="1903101" y="223904"/>
                </a:lnTo>
                <a:cubicBezTo>
                  <a:pt x="1895177" y="226342"/>
                  <a:pt x="1885321" y="228476"/>
                  <a:pt x="1873536" y="230305"/>
                </a:cubicBezTo>
                <a:cubicBezTo>
                  <a:pt x="1861750" y="232134"/>
                  <a:pt x="1849253" y="233048"/>
                  <a:pt x="1836045" y="233048"/>
                </a:cubicBezTo>
                <a:cubicBezTo>
                  <a:pt x="1819993" y="233048"/>
                  <a:pt x="1805667" y="231524"/>
                  <a:pt x="1793069" y="228476"/>
                </a:cubicBezTo>
                <a:cubicBezTo>
                  <a:pt x="1780470" y="225428"/>
                  <a:pt x="1769751" y="219891"/>
                  <a:pt x="1760912" y="211864"/>
                </a:cubicBezTo>
                <a:cubicBezTo>
                  <a:pt x="1752073" y="203838"/>
                  <a:pt x="1745317" y="192764"/>
                  <a:pt x="1740643" y="178641"/>
                </a:cubicBezTo>
                <a:cubicBezTo>
                  <a:pt x="1735969" y="164519"/>
                  <a:pt x="1733633" y="146383"/>
                  <a:pt x="1733633" y="124234"/>
                </a:cubicBezTo>
                <a:cubicBezTo>
                  <a:pt x="1733633" y="103914"/>
                  <a:pt x="1736020" y="86795"/>
                  <a:pt x="1740795" y="72876"/>
                </a:cubicBezTo>
                <a:cubicBezTo>
                  <a:pt x="1745571" y="58956"/>
                  <a:pt x="1752479" y="47730"/>
                  <a:pt x="1761522" y="39195"/>
                </a:cubicBezTo>
                <a:cubicBezTo>
                  <a:pt x="1770564" y="30661"/>
                  <a:pt x="1781537" y="24565"/>
                  <a:pt x="1794440" y="20907"/>
                </a:cubicBezTo>
                <a:cubicBezTo>
                  <a:pt x="1807343" y="17250"/>
                  <a:pt x="1821923" y="15421"/>
                  <a:pt x="1838179" y="15421"/>
                </a:cubicBezTo>
                <a:close/>
                <a:moveTo>
                  <a:pt x="1561421" y="15421"/>
                </a:moveTo>
                <a:cubicBezTo>
                  <a:pt x="1576661" y="15421"/>
                  <a:pt x="1590123" y="17097"/>
                  <a:pt x="1601807" y="20450"/>
                </a:cubicBezTo>
                <a:cubicBezTo>
                  <a:pt x="1613491" y="23803"/>
                  <a:pt x="1623346" y="29594"/>
                  <a:pt x="1631372" y="37824"/>
                </a:cubicBezTo>
                <a:cubicBezTo>
                  <a:pt x="1639399" y="46053"/>
                  <a:pt x="1645444" y="57178"/>
                  <a:pt x="1649508" y="71199"/>
                </a:cubicBezTo>
                <a:cubicBezTo>
                  <a:pt x="1653572" y="85220"/>
                  <a:pt x="1655604" y="102898"/>
                  <a:pt x="1655604" y="124234"/>
                </a:cubicBezTo>
                <a:cubicBezTo>
                  <a:pt x="1655604" y="145774"/>
                  <a:pt x="1653572" y="163554"/>
                  <a:pt x="1649508" y="177574"/>
                </a:cubicBezTo>
                <a:cubicBezTo>
                  <a:pt x="1645444" y="191595"/>
                  <a:pt x="1639399" y="202720"/>
                  <a:pt x="1631372" y="210950"/>
                </a:cubicBezTo>
                <a:cubicBezTo>
                  <a:pt x="1623346" y="219180"/>
                  <a:pt x="1613491" y="224920"/>
                  <a:pt x="1601807" y="228171"/>
                </a:cubicBezTo>
                <a:cubicBezTo>
                  <a:pt x="1590123" y="231422"/>
                  <a:pt x="1576661" y="233048"/>
                  <a:pt x="1561421" y="233048"/>
                </a:cubicBezTo>
                <a:cubicBezTo>
                  <a:pt x="1546181" y="233048"/>
                  <a:pt x="1532668" y="231422"/>
                  <a:pt x="1520882" y="228171"/>
                </a:cubicBezTo>
                <a:cubicBezTo>
                  <a:pt x="1509097" y="224920"/>
                  <a:pt x="1499241" y="219180"/>
                  <a:pt x="1491317" y="210950"/>
                </a:cubicBezTo>
                <a:cubicBezTo>
                  <a:pt x="1483392" y="202720"/>
                  <a:pt x="1477347" y="191595"/>
                  <a:pt x="1473181" y="177574"/>
                </a:cubicBezTo>
                <a:cubicBezTo>
                  <a:pt x="1469015" y="163554"/>
                  <a:pt x="1466933" y="145774"/>
                  <a:pt x="1466933" y="124234"/>
                </a:cubicBezTo>
                <a:cubicBezTo>
                  <a:pt x="1466933" y="102898"/>
                  <a:pt x="1469015" y="85220"/>
                  <a:pt x="1473181" y="71199"/>
                </a:cubicBezTo>
                <a:cubicBezTo>
                  <a:pt x="1477347" y="57178"/>
                  <a:pt x="1483392" y="46053"/>
                  <a:pt x="1491317" y="37824"/>
                </a:cubicBezTo>
                <a:cubicBezTo>
                  <a:pt x="1499241" y="29594"/>
                  <a:pt x="1509097" y="23803"/>
                  <a:pt x="1520882" y="20450"/>
                </a:cubicBezTo>
                <a:cubicBezTo>
                  <a:pt x="1532668" y="17097"/>
                  <a:pt x="1546181" y="15421"/>
                  <a:pt x="1561421" y="15421"/>
                </a:cubicBezTo>
                <a:close/>
                <a:moveTo>
                  <a:pt x="239444" y="0"/>
                </a:moveTo>
                <a:cubicBezTo>
                  <a:pt x="371685" y="0"/>
                  <a:pt x="478888" y="107203"/>
                  <a:pt x="478888" y="239444"/>
                </a:cubicBezTo>
                <a:cubicBezTo>
                  <a:pt x="478888" y="371685"/>
                  <a:pt x="371685" y="478888"/>
                  <a:pt x="239444" y="478888"/>
                </a:cubicBezTo>
                <a:cubicBezTo>
                  <a:pt x="107203" y="478888"/>
                  <a:pt x="0" y="371685"/>
                  <a:pt x="0" y="239444"/>
                </a:cubicBezTo>
                <a:cubicBezTo>
                  <a:pt x="0" y="107203"/>
                  <a:pt x="107203" y="0"/>
                  <a:pt x="239444"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540822663"/>
      </p:ext>
    </p:extLst>
  </p:cSld>
  <p:clrMapOvr>
    <a:masterClrMapping/>
  </p:clrMapOvr>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内容页-2个观点">
    <p:spTree>
      <p:nvGrpSpPr>
        <p:cNvPr id="1" name=""/>
        <p:cNvGrpSpPr/>
        <p:nvPr/>
      </p:nvGrpSpPr>
      <p:grpSpPr>
        <a:xfrm>
          <a:off x="0" y="0"/>
          <a:ext cx="0" cy="0"/>
          <a:chOff x="0" y="0"/>
          <a:chExt cx="0" cy="0"/>
        </a:xfrm>
      </p:grpSpPr>
    </p:spTree>
    <p:extLst>
      <p:ext uri="{BB962C8B-B14F-4D97-AF65-F5344CB8AC3E}">
        <p14:creationId xmlns:p14="http://schemas.microsoft.com/office/powerpoint/2010/main" val="3595284228"/>
      </p:ext>
    </p:extLst>
  </p:cSld>
  <p:clrMapOvr>
    <a:masterClrMapping/>
  </p:clrMapOvr>
  <p:extLst>
    <p:ext uri="{DCECCB84-F9BA-43D5-87BE-67443E8EF086}">
      <p15:sldGuideLst xmlns:p15="http://schemas.microsoft.com/office/powerpoint/2012/main"/>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117370467"/>
      </p:ext>
    </p:extLst>
  </p:cSld>
  <p:clrMapOvr>
    <a:masterClrMapping/>
  </p:clrMapOvr>
  <p:extLst>
    <p:ext uri="{DCECCB84-F9BA-43D5-87BE-67443E8EF086}">
      <p15:sldGuideLst xmlns:p15="http://schemas.microsoft.com/office/powerpoint/2012/main">
        <p15:guide id="1" orient="horz" pos="300">
          <p15:clr>
            <a:srgbClr val="FBAE40"/>
          </p15:clr>
        </p15:guide>
        <p15:guide id="2" pos="279">
          <p15:clr>
            <a:srgbClr val="FBAE40"/>
          </p15:clr>
        </p15:guide>
        <p15:guide id="3" pos="7401">
          <p15:clr>
            <a:srgbClr val="FBAE40"/>
          </p15:clr>
        </p15:guide>
        <p15:guide id="4" orient="horz" pos="4088">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章节标题">
    <p:spTree>
      <p:nvGrpSpPr>
        <p:cNvPr id="1" name=""/>
        <p:cNvGrpSpPr/>
        <p:nvPr/>
      </p:nvGrpSpPr>
      <p:grpSpPr>
        <a:xfrm>
          <a:off x="0" y="0"/>
          <a:ext cx="0" cy="0"/>
          <a:chOff x="0" y="0"/>
          <a:chExt cx="0" cy="0"/>
        </a:xfrm>
      </p:grpSpPr>
      <p:sp>
        <p:nvSpPr>
          <p:cNvPr id="58" name="圆: 空心 57">
            <a:extLst>
              <a:ext uri="{FF2B5EF4-FFF2-40B4-BE49-F238E27FC236}">
                <a16:creationId xmlns:a16="http://schemas.microsoft.com/office/drawing/2014/main" xmlns="" id="{65794F7A-75BC-46F2-B41E-1A257BC35036}"/>
              </a:ext>
            </a:extLst>
          </p:cNvPr>
          <p:cNvSpPr/>
          <p:nvPr userDrawn="1"/>
        </p:nvSpPr>
        <p:spPr bwMode="auto">
          <a:xfrm>
            <a:off x="6731283" y="-218911"/>
            <a:ext cx="7278451" cy="7295821"/>
          </a:xfrm>
          <a:prstGeom prst="donut">
            <a:avLst>
              <a:gd name="adj" fmla="val 2424"/>
            </a:avLst>
          </a:prstGeom>
          <a:solidFill>
            <a:schemeClr val="bg1">
              <a:lumMod val="50000"/>
              <a:alpha val="10000"/>
            </a:schemeClr>
          </a:solidFill>
          <a:ln>
            <a:noFill/>
          </a:ln>
        </p:spPr>
        <p:txBody>
          <a:bodyPr wrap="square" anchor="ctr">
            <a:noAutofit/>
          </a:bodyPr>
          <a:lstStyle/>
          <a:p>
            <a:pPr algn="ctr"/>
            <a:endParaRPr dirty="0">
              <a:latin typeface="阿里巴巴普惠体 R" panose="00020600040101010101" pitchFamily="18" charset="-122"/>
            </a:endParaRPr>
          </a:p>
        </p:txBody>
      </p:sp>
      <p:sp>
        <p:nvSpPr>
          <p:cNvPr id="8" name="矩形 7">
            <a:extLst>
              <a:ext uri="{FF2B5EF4-FFF2-40B4-BE49-F238E27FC236}">
                <a16:creationId xmlns:a16="http://schemas.microsoft.com/office/drawing/2014/main" xmlns="" id="{180A68EB-E97F-4BBF-9D90-3F845C9BE11A}"/>
              </a:ext>
            </a:extLst>
          </p:cNvPr>
          <p:cNvSpPr/>
          <p:nvPr userDrawn="1"/>
        </p:nvSpPr>
        <p:spPr>
          <a:xfrm>
            <a:off x="0" y="6570000"/>
            <a:ext cx="12192000" cy="288000"/>
          </a:xfrm>
          <a:prstGeom prst="rect">
            <a:avLst/>
          </a:prstGeom>
          <a:gradFill>
            <a:gsLst>
              <a:gs pos="0">
                <a:schemeClr val="accent1"/>
              </a:gs>
              <a:gs pos="100000">
                <a:schemeClr val="accent1">
                  <a:lumMod val="7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60" name="任意多边形: 形状 59">
            <a:extLst>
              <a:ext uri="{FF2B5EF4-FFF2-40B4-BE49-F238E27FC236}">
                <a16:creationId xmlns:a16="http://schemas.microsoft.com/office/drawing/2014/main" xmlns="" id="{AC1D2521-933E-409D-9088-BF7A7FA6A8E9}"/>
              </a:ext>
            </a:extLst>
          </p:cNvPr>
          <p:cNvSpPr/>
          <p:nvPr userDrawn="1"/>
        </p:nvSpPr>
        <p:spPr>
          <a:xfrm flipH="1">
            <a:off x="0" y="0"/>
            <a:ext cx="12192000" cy="723900"/>
          </a:xfrm>
          <a:custGeom>
            <a:avLst/>
            <a:gdLst>
              <a:gd name="connsiteX0" fmla="*/ 12192000 w 12192000"/>
              <a:gd name="connsiteY0" fmla="*/ 0 h 723900"/>
              <a:gd name="connsiteX1" fmla="*/ 2755900 w 12192000"/>
              <a:gd name="connsiteY1" fmla="*/ 0 h 723900"/>
              <a:gd name="connsiteX2" fmla="*/ 4 w 12192000"/>
              <a:gd name="connsiteY2" fmla="*/ 0 h 723900"/>
              <a:gd name="connsiteX3" fmla="*/ 0 w 12192000"/>
              <a:gd name="connsiteY3" fmla="*/ 0 h 723900"/>
              <a:gd name="connsiteX4" fmla="*/ 0 w 12192000"/>
              <a:gd name="connsiteY4" fmla="*/ 723900 h 723900"/>
              <a:gd name="connsiteX5" fmla="*/ 1987354 w 12192000"/>
              <a:gd name="connsiteY5" fmla="*/ 723900 h 723900"/>
              <a:gd name="connsiteX6" fmla="*/ 2038350 w 12192000"/>
              <a:gd name="connsiteY6" fmla="*/ 717550 h 723900"/>
              <a:gd name="connsiteX7" fmla="*/ 2753650 w 12192000"/>
              <a:gd name="connsiteY7" fmla="*/ 288000 h 723900"/>
              <a:gd name="connsiteX8" fmla="*/ 12192000 w 12192000"/>
              <a:gd name="connsiteY8" fmla="*/ 288000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723900">
                <a:moveTo>
                  <a:pt x="12192000" y="0"/>
                </a:moveTo>
                <a:lnTo>
                  <a:pt x="2755900" y="0"/>
                </a:lnTo>
                <a:lnTo>
                  <a:pt x="4" y="0"/>
                </a:lnTo>
                <a:lnTo>
                  <a:pt x="0" y="0"/>
                </a:lnTo>
                <a:lnTo>
                  <a:pt x="0" y="723900"/>
                </a:lnTo>
                <a:lnTo>
                  <a:pt x="1987354" y="723900"/>
                </a:lnTo>
                <a:lnTo>
                  <a:pt x="2038350" y="717550"/>
                </a:lnTo>
                <a:cubicBezTo>
                  <a:pt x="2497291" y="642783"/>
                  <a:pt x="2432975" y="321492"/>
                  <a:pt x="2753650" y="288000"/>
                </a:cubicBezTo>
                <a:cubicBezTo>
                  <a:pt x="3074325" y="254508"/>
                  <a:pt x="9045883" y="288000"/>
                  <a:pt x="12192000" y="288000"/>
                </a:cubicBezTo>
                <a:close/>
              </a:path>
            </a:pathLst>
          </a:custGeom>
          <a:gradFill>
            <a:gsLst>
              <a:gs pos="0">
                <a:schemeClr val="accent1"/>
              </a:gs>
              <a:gs pos="100000">
                <a:schemeClr val="accent1">
                  <a:lumMod val="7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阿里巴巴普惠体 R" panose="00020600040101010101" pitchFamily="18" charset="-122"/>
            </a:endParaRPr>
          </a:p>
        </p:txBody>
      </p:sp>
      <p:sp>
        <p:nvSpPr>
          <p:cNvPr id="55" name="文本框 54">
            <a:extLst>
              <a:ext uri="{FF2B5EF4-FFF2-40B4-BE49-F238E27FC236}">
                <a16:creationId xmlns:a16="http://schemas.microsoft.com/office/drawing/2014/main" xmlns="" id="{1574D3EE-DA42-4AD4-A330-B7CAB25CD05F}"/>
              </a:ext>
            </a:extLst>
          </p:cNvPr>
          <p:cNvSpPr txBox="1"/>
          <p:nvPr userDrawn="1"/>
        </p:nvSpPr>
        <p:spPr>
          <a:xfrm>
            <a:off x="566794" y="6583649"/>
            <a:ext cx="1826141" cy="246221"/>
          </a:xfrm>
          <a:prstGeom prst="rect">
            <a:avLst/>
          </a:prstGeom>
          <a:noFill/>
        </p:spPr>
        <p:txBody>
          <a:bodyPr wrap="none" rtlCol="0">
            <a:spAutoFit/>
          </a:bodyPr>
          <a:lstStyle/>
          <a:p>
            <a:r>
              <a:rPr lang="zh-CN" altLang="en-US" sz="1000" spc="600" dirty="0">
                <a:solidFill>
                  <a:schemeClr val="bg1"/>
                </a:solidFill>
                <a:latin typeface="微软雅黑" panose="020B0503020204020204" pitchFamily="34" charset="-122"/>
                <a:ea typeface="微软雅黑" panose="020B0503020204020204" pitchFamily="34" charset="-122"/>
              </a:rPr>
              <a:t>校训口号企业文化</a:t>
            </a:r>
          </a:p>
        </p:txBody>
      </p:sp>
      <p:sp>
        <p:nvSpPr>
          <p:cNvPr id="56" name="文本框 55">
            <a:extLst>
              <a:ext uri="{FF2B5EF4-FFF2-40B4-BE49-F238E27FC236}">
                <a16:creationId xmlns:a16="http://schemas.microsoft.com/office/drawing/2014/main" xmlns="" id="{69298494-123A-4900-82D9-F5B48E43B41E}"/>
              </a:ext>
            </a:extLst>
          </p:cNvPr>
          <p:cNvSpPr txBox="1"/>
          <p:nvPr userDrawn="1"/>
        </p:nvSpPr>
        <p:spPr>
          <a:xfrm>
            <a:off x="9887801" y="6583649"/>
            <a:ext cx="1765228" cy="246221"/>
          </a:xfrm>
          <a:prstGeom prst="rect">
            <a:avLst/>
          </a:prstGeom>
          <a:noFill/>
        </p:spPr>
        <p:txBody>
          <a:bodyPr wrap="none" rtlCol="0">
            <a:spAutoFit/>
          </a:bodyPr>
          <a:lstStyle/>
          <a:p>
            <a:pPr algn="r"/>
            <a:r>
              <a:rPr lang="en-US" altLang="zh-CN" sz="1000" spc="300" dirty="0">
                <a:solidFill>
                  <a:schemeClr val="bg1"/>
                </a:solidFill>
                <a:latin typeface="阿里巴巴普惠体 R" panose="00020600040101010101" pitchFamily="18" charset="-122"/>
                <a:ea typeface="微软雅黑" panose="020B0503020204020204" pitchFamily="34" charset="-122"/>
                <a:cs typeface="阿里巴巴普惠体 R" panose="00020600040101010101" pitchFamily="18" charset="-122"/>
              </a:rPr>
              <a:t>WWW.BAIDU.COM</a:t>
            </a:r>
            <a:endParaRPr lang="zh-CN" altLang="en-US" sz="1000" spc="300" dirty="0">
              <a:solidFill>
                <a:schemeClr val="bg1"/>
              </a:solidFill>
              <a:latin typeface="阿里巴巴普惠体 R" panose="00020600040101010101" pitchFamily="18" charset="-122"/>
              <a:ea typeface="微软雅黑" panose="020B0503020204020204" pitchFamily="34" charset="-122"/>
              <a:cs typeface="阿里巴巴普惠体 R" panose="00020600040101010101" pitchFamily="18" charset="-122"/>
            </a:endParaRPr>
          </a:p>
        </p:txBody>
      </p:sp>
      <p:sp>
        <p:nvSpPr>
          <p:cNvPr id="59" name="任意多边形: 形状 58">
            <a:extLst>
              <a:ext uri="{FF2B5EF4-FFF2-40B4-BE49-F238E27FC236}">
                <a16:creationId xmlns:a16="http://schemas.microsoft.com/office/drawing/2014/main" xmlns="" id="{1391EDB4-52E3-405A-BA0B-C14BA481037C}"/>
              </a:ext>
            </a:extLst>
          </p:cNvPr>
          <p:cNvSpPr>
            <a:spLocks noChangeAspect="1"/>
          </p:cNvSpPr>
          <p:nvPr userDrawn="1"/>
        </p:nvSpPr>
        <p:spPr>
          <a:xfrm>
            <a:off x="10007600" y="232477"/>
            <a:ext cx="1511300" cy="332486"/>
          </a:xfrm>
          <a:custGeom>
            <a:avLst/>
            <a:gdLst>
              <a:gd name="connsiteX0" fmla="*/ 650145 w 2176764"/>
              <a:gd name="connsiteY0" fmla="*/ 380886 h 478888"/>
              <a:gd name="connsiteX1" fmla="*/ 635410 w 2176764"/>
              <a:gd name="connsiteY1" fmla="*/ 420881 h 478888"/>
              <a:gd name="connsiteX2" fmla="*/ 666118 w 2176764"/>
              <a:gd name="connsiteY2" fmla="*/ 420881 h 478888"/>
              <a:gd name="connsiteX3" fmla="*/ 651631 w 2176764"/>
              <a:gd name="connsiteY3" fmla="*/ 380886 h 478888"/>
              <a:gd name="connsiteX4" fmla="*/ 2041766 w 2176764"/>
              <a:gd name="connsiteY4" fmla="*/ 380143 h 478888"/>
              <a:gd name="connsiteX5" fmla="*/ 2041766 w 2176764"/>
              <a:gd name="connsiteY5" fmla="*/ 412585 h 478888"/>
              <a:gd name="connsiteX6" fmla="*/ 2051425 w 2176764"/>
              <a:gd name="connsiteY6" fmla="*/ 412585 h 478888"/>
              <a:gd name="connsiteX7" fmla="*/ 2061640 w 2176764"/>
              <a:gd name="connsiteY7" fmla="*/ 412028 h 478888"/>
              <a:gd name="connsiteX8" fmla="*/ 2068636 w 2176764"/>
              <a:gd name="connsiteY8" fmla="*/ 409737 h 478888"/>
              <a:gd name="connsiteX9" fmla="*/ 2072661 w 2176764"/>
              <a:gd name="connsiteY9" fmla="*/ 404660 h 478888"/>
              <a:gd name="connsiteX10" fmla="*/ 2073961 w 2176764"/>
              <a:gd name="connsiteY10" fmla="*/ 395869 h 478888"/>
              <a:gd name="connsiteX11" fmla="*/ 2072661 w 2176764"/>
              <a:gd name="connsiteY11" fmla="*/ 387944 h 478888"/>
              <a:gd name="connsiteX12" fmla="*/ 2068636 w 2176764"/>
              <a:gd name="connsiteY12" fmla="*/ 383115 h 478888"/>
              <a:gd name="connsiteX13" fmla="*/ 2061640 w 2176764"/>
              <a:gd name="connsiteY13" fmla="*/ 380762 h 478888"/>
              <a:gd name="connsiteX14" fmla="*/ 2051425 w 2176764"/>
              <a:gd name="connsiteY14" fmla="*/ 380143 h 478888"/>
              <a:gd name="connsiteX15" fmla="*/ 1270241 w 2176764"/>
              <a:gd name="connsiteY15" fmla="*/ 380143 h 478888"/>
              <a:gd name="connsiteX16" fmla="*/ 1270241 w 2176764"/>
              <a:gd name="connsiteY16" fmla="*/ 412585 h 478888"/>
              <a:gd name="connsiteX17" fmla="*/ 1279900 w 2176764"/>
              <a:gd name="connsiteY17" fmla="*/ 412585 h 478888"/>
              <a:gd name="connsiteX18" fmla="*/ 1290115 w 2176764"/>
              <a:gd name="connsiteY18" fmla="*/ 412028 h 478888"/>
              <a:gd name="connsiteX19" fmla="*/ 1297111 w 2176764"/>
              <a:gd name="connsiteY19" fmla="*/ 409737 h 478888"/>
              <a:gd name="connsiteX20" fmla="*/ 1301136 w 2176764"/>
              <a:gd name="connsiteY20" fmla="*/ 404660 h 478888"/>
              <a:gd name="connsiteX21" fmla="*/ 1302436 w 2176764"/>
              <a:gd name="connsiteY21" fmla="*/ 395869 h 478888"/>
              <a:gd name="connsiteX22" fmla="*/ 1301136 w 2176764"/>
              <a:gd name="connsiteY22" fmla="*/ 387944 h 478888"/>
              <a:gd name="connsiteX23" fmla="*/ 1297111 w 2176764"/>
              <a:gd name="connsiteY23" fmla="*/ 383115 h 478888"/>
              <a:gd name="connsiteX24" fmla="*/ 1290115 w 2176764"/>
              <a:gd name="connsiteY24" fmla="*/ 380762 h 478888"/>
              <a:gd name="connsiteX25" fmla="*/ 1279900 w 2176764"/>
              <a:gd name="connsiteY25" fmla="*/ 380143 h 478888"/>
              <a:gd name="connsiteX26" fmla="*/ 822566 w 2176764"/>
              <a:gd name="connsiteY26" fmla="*/ 380143 h 478888"/>
              <a:gd name="connsiteX27" fmla="*/ 822566 w 2176764"/>
              <a:gd name="connsiteY27" fmla="*/ 446637 h 478888"/>
              <a:gd name="connsiteX28" fmla="*/ 835939 w 2176764"/>
              <a:gd name="connsiteY28" fmla="*/ 446637 h 478888"/>
              <a:gd name="connsiteX29" fmla="*/ 848198 w 2176764"/>
              <a:gd name="connsiteY29" fmla="*/ 445089 h 478888"/>
              <a:gd name="connsiteX30" fmla="*/ 857795 w 2176764"/>
              <a:gd name="connsiteY30" fmla="*/ 439765 h 478888"/>
              <a:gd name="connsiteX31" fmla="*/ 863986 w 2176764"/>
              <a:gd name="connsiteY31" fmla="*/ 429549 h 478888"/>
              <a:gd name="connsiteX32" fmla="*/ 866153 w 2176764"/>
              <a:gd name="connsiteY32" fmla="*/ 413452 h 478888"/>
              <a:gd name="connsiteX33" fmla="*/ 863862 w 2176764"/>
              <a:gd name="connsiteY33" fmla="*/ 396673 h 478888"/>
              <a:gd name="connsiteX34" fmla="*/ 857547 w 2176764"/>
              <a:gd name="connsiteY34" fmla="*/ 386520 h 478888"/>
              <a:gd name="connsiteX35" fmla="*/ 848012 w 2176764"/>
              <a:gd name="connsiteY35" fmla="*/ 381505 h 478888"/>
              <a:gd name="connsiteX36" fmla="*/ 835939 w 2176764"/>
              <a:gd name="connsiteY36" fmla="*/ 380143 h 478888"/>
              <a:gd name="connsiteX37" fmla="*/ 727316 w 2176764"/>
              <a:gd name="connsiteY37" fmla="*/ 380143 h 478888"/>
              <a:gd name="connsiteX38" fmla="*/ 727316 w 2176764"/>
              <a:gd name="connsiteY38" fmla="*/ 446637 h 478888"/>
              <a:gd name="connsiteX39" fmla="*/ 740690 w 2176764"/>
              <a:gd name="connsiteY39" fmla="*/ 446637 h 478888"/>
              <a:gd name="connsiteX40" fmla="*/ 752948 w 2176764"/>
              <a:gd name="connsiteY40" fmla="*/ 445089 h 478888"/>
              <a:gd name="connsiteX41" fmla="*/ 762545 w 2176764"/>
              <a:gd name="connsiteY41" fmla="*/ 439765 h 478888"/>
              <a:gd name="connsiteX42" fmla="*/ 768736 w 2176764"/>
              <a:gd name="connsiteY42" fmla="*/ 429549 h 478888"/>
              <a:gd name="connsiteX43" fmla="*/ 770903 w 2176764"/>
              <a:gd name="connsiteY43" fmla="*/ 413452 h 478888"/>
              <a:gd name="connsiteX44" fmla="*/ 768612 w 2176764"/>
              <a:gd name="connsiteY44" fmla="*/ 396673 h 478888"/>
              <a:gd name="connsiteX45" fmla="*/ 762297 w 2176764"/>
              <a:gd name="connsiteY45" fmla="*/ 386520 h 478888"/>
              <a:gd name="connsiteX46" fmla="*/ 752762 w 2176764"/>
              <a:gd name="connsiteY46" fmla="*/ 381505 h 478888"/>
              <a:gd name="connsiteX47" fmla="*/ 740690 w 2176764"/>
              <a:gd name="connsiteY47" fmla="*/ 380143 h 478888"/>
              <a:gd name="connsiteX48" fmla="*/ 1722269 w 2176764"/>
              <a:gd name="connsiteY48" fmla="*/ 378657 h 478888"/>
              <a:gd name="connsiteX49" fmla="*/ 1709515 w 2176764"/>
              <a:gd name="connsiteY49" fmla="*/ 380762 h 478888"/>
              <a:gd name="connsiteX50" fmla="*/ 1701776 w 2176764"/>
              <a:gd name="connsiteY50" fmla="*/ 387139 h 478888"/>
              <a:gd name="connsiteX51" fmla="*/ 1697938 w 2176764"/>
              <a:gd name="connsiteY51" fmla="*/ 397974 h 478888"/>
              <a:gd name="connsiteX52" fmla="*/ 1696885 w 2176764"/>
              <a:gd name="connsiteY52" fmla="*/ 413452 h 478888"/>
              <a:gd name="connsiteX53" fmla="*/ 1697938 w 2176764"/>
              <a:gd name="connsiteY53" fmla="*/ 429178 h 478888"/>
              <a:gd name="connsiteX54" fmla="*/ 1701776 w 2176764"/>
              <a:gd name="connsiteY54" fmla="*/ 439950 h 478888"/>
              <a:gd name="connsiteX55" fmla="*/ 1709515 w 2176764"/>
              <a:gd name="connsiteY55" fmla="*/ 446142 h 478888"/>
              <a:gd name="connsiteX56" fmla="*/ 1722269 w 2176764"/>
              <a:gd name="connsiteY56" fmla="*/ 448123 h 478888"/>
              <a:gd name="connsiteX57" fmla="*/ 1735147 w 2176764"/>
              <a:gd name="connsiteY57" fmla="*/ 446142 h 478888"/>
              <a:gd name="connsiteX58" fmla="*/ 1742886 w 2176764"/>
              <a:gd name="connsiteY58" fmla="*/ 439950 h 478888"/>
              <a:gd name="connsiteX59" fmla="*/ 1746725 w 2176764"/>
              <a:gd name="connsiteY59" fmla="*/ 429178 h 478888"/>
              <a:gd name="connsiteX60" fmla="*/ 1747777 w 2176764"/>
              <a:gd name="connsiteY60" fmla="*/ 413452 h 478888"/>
              <a:gd name="connsiteX61" fmla="*/ 1746725 w 2176764"/>
              <a:gd name="connsiteY61" fmla="*/ 397974 h 478888"/>
              <a:gd name="connsiteX62" fmla="*/ 1742886 w 2176764"/>
              <a:gd name="connsiteY62" fmla="*/ 387139 h 478888"/>
              <a:gd name="connsiteX63" fmla="*/ 1735147 w 2176764"/>
              <a:gd name="connsiteY63" fmla="*/ 380762 h 478888"/>
              <a:gd name="connsiteX64" fmla="*/ 1722269 w 2176764"/>
              <a:gd name="connsiteY64" fmla="*/ 378657 h 478888"/>
              <a:gd name="connsiteX65" fmla="*/ 1522244 w 2176764"/>
              <a:gd name="connsiteY65" fmla="*/ 378657 h 478888"/>
              <a:gd name="connsiteX66" fmla="*/ 1509490 w 2176764"/>
              <a:gd name="connsiteY66" fmla="*/ 380762 h 478888"/>
              <a:gd name="connsiteX67" fmla="*/ 1501751 w 2176764"/>
              <a:gd name="connsiteY67" fmla="*/ 387139 h 478888"/>
              <a:gd name="connsiteX68" fmla="*/ 1497913 w 2176764"/>
              <a:gd name="connsiteY68" fmla="*/ 397974 h 478888"/>
              <a:gd name="connsiteX69" fmla="*/ 1496860 w 2176764"/>
              <a:gd name="connsiteY69" fmla="*/ 413452 h 478888"/>
              <a:gd name="connsiteX70" fmla="*/ 1497913 w 2176764"/>
              <a:gd name="connsiteY70" fmla="*/ 429178 h 478888"/>
              <a:gd name="connsiteX71" fmla="*/ 1501751 w 2176764"/>
              <a:gd name="connsiteY71" fmla="*/ 439950 h 478888"/>
              <a:gd name="connsiteX72" fmla="*/ 1509490 w 2176764"/>
              <a:gd name="connsiteY72" fmla="*/ 446142 h 478888"/>
              <a:gd name="connsiteX73" fmla="*/ 1522244 w 2176764"/>
              <a:gd name="connsiteY73" fmla="*/ 448123 h 478888"/>
              <a:gd name="connsiteX74" fmla="*/ 1535122 w 2176764"/>
              <a:gd name="connsiteY74" fmla="*/ 446142 h 478888"/>
              <a:gd name="connsiteX75" fmla="*/ 1542861 w 2176764"/>
              <a:gd name="connsiteY75" fmla="*/ 439950 h 478888"/>
              <a:gd name="connsiteX76" fmla="*/ 1546700 w 2176764"/>
              <a:gd name="connsiteY76" fmla="*/ 429178 h 478888"/>
              <a:gd name="connsiteX77" fmla="*/ 1547752 w 2176764"/>
              <a:gd name="connsiteY77" fmla="*/ 413452 h 478888"/>
              <a:gd name="connsiteX78" fmla="*/ 1546700 w 2176764"/>
              <a:gd name="connsiteY78" fmla="*/ 397974 h 478888"/>
              <a:gd name="connsiteX79" fmla="*/ 1542861 w 2176764"/>
              <a:gd name="connsiteY79" fmla="*/ 387139 h 478888"/>
              <a:gd name="connsiteX80" fmla="*/ 1535122 w 2176764"/>
              <a:gd name="connsiteY80" fmla="*/ 380762 h 478888"/>
              <a:gd name="connsiteX81" fmla="*/ 1522244 w 2176764"/>
              <a:gd name="connsiteY81" fmla="*/ 378657 h 478888"/>
              <a:gd name="connsiteX82" fmla="*/ 1093619 w 2176764"/>
              <a:gd name="connsiteY82" fmla="*/ 378657 h 478888"/>
              <a:gd name="connsiteX83" fmla="*/ 1080865 w 2176764"/>
              <a:gd name="connsiteY83" fmla="*/ 380762 h 478888"/>
              <a:gd name="connsiteX84" fmla="*/ 1073126 w 2176764"/>
              <a:gd name="connsiteY84" fmla="*/ 387139 h 478888"/>
              <a:gd name="connsiteX85" fmla="*/ 1069288 w 2176764"/>
              <a:gd name="connsiteY85" fmla="*/ 397974 h 478888"/>
              <a:gd name="connsiteX86" fmla="*/ 1068235 w 2176764"/>
              <a:gd name="connsiteY86" fmla="*/ 413452 h 478888"/>
              <a:gd name="connsiteX87" fmla="*/ 1069288 w 2176764"/>
              <a:gd name="connsiteY87" fmla="*/ 429178 h 478888"/>
              <a:gd name="connsiteX88" fmla="*/ 1073126 w 2176764"/>
              <a:gd name="connsiteY88" fmla="*/ 439950 h 478888"/>
              <a:gd name="connsiteX89" fmla="*/ 1080865 w 2176764"/>
              <a:gd name="connsiteY89" fmla="*/ 446142 h 478888"/>
              <a:gd name="connsiteX90" fmla="*/ 1093619 w 2176764"/>
              <a:gd name="connsiteY90" fmla="*/ 448123 h 478888"/>
              <a:gd name="connsiteX91" fmla="*/ 1106497 w 2176764"/>
              <a:gd name="connsiteY91" fmla="*/ 446142 h 478888"/>
              <a:gd name="connsiteX92" fmla="*/ 1114236 w 2176764"/>
              <a:gd name="connsiteY92" fmla="*/ 439950 h 478888"/>
              <a:gd name="connsiteX93" fmla="*/ 1118075 w 2176764"/>
              <a:gd name="connsiteY93" fmla="*/ 429178 h 478888"/>
              <a:gd name="connsiteX94" fmla="*/ 1119127 w 2176764"/>
              <a:gd name="connsiteY94" fmla="*/ 413452 h 478888"/>
              <a:gd name="connsiteX95" fmla="*/ 1118075 w 2176764"/>
              <a:gd name="connsiteY95" fmla="*/ 397974 h 478888"/>
              <a:gd name="connsiteX96" fmla="*/ 1114236 w 2176764"/>
              <a:gd name="connsiteY96" fmla="*/ 387139 h 478888"/>
              <a:gd name="connsiteX97" fmla="*/ 1106497 w 2176764"/>
              <a:gd name="connsiteY97" fmla="*/ 380762 h 478888"/>
              <a:gd name="connsiteX98" fmla="*/ 1093619 w 2176764"/>
              <a:gd name="connsiteY98" fmla="*/ 378657 h 478888"/>
              <a:gd name="connsiteX99" fmla="*/ 2125872 w 2176764"/>
              <a:gd name="connsiteY99" fmla="*/ 370484 h 478888"/>
              <a:gd name="connsiteX100" fmla="*/ 2173668 w 2176764"/>
              <a:gd name="connsiteY100" fmla="*/ 370484 h 478888"/>
              <a:gd name="connsiteX101" fmla="*/ 2173668 w 2176764"/>
              <a:gd name="connsiteY101" fmla="*/ 380390 h 478888"/>
              <a:gd name="connsiteX102" fmla="*/ 2137016 w 2176764"/>
              <a:gd name="connsiteY102" fmla="*/ 380390 h 478888"/>
              <a:gd name="connsiteX103" fmla="*/ 2137016 w 2176764"/>
              <a:gd name="connsiteY103" fmla="*/ 407013 h 478888"/>
              <a:gd name="connsiteX104" fmla="*/ 2171192 w 2176764"/>
              <a:gd name="connsiteY104" fmla="*/ 407013 h 478888"/>
              <a:gd name="connsiteX105" fmla="*/ 2171192 w 2176764"/>
              <a:gd name="connsiteY105" fmla="*/ 416424 h 478888"/>
              <a:gd name="connsiteX106" fmla="*/ 2137016 w 2176764"/>
              <a:gd name="connsiteY106" fmla="*/ 416424 h 478888"/>
              <a:gd name="connsiteX107" fmla="*/ 2137016 w 2176764"/>
              <a:gd name="connsiteY107" fmla="*/ 446389 h 478888"/>
              <a:gd name="connsiteX108" fmla="*/ 2176764 w 2176764"/>
              <a:gd name="connsiteY108" fmla="*/ 446389 h 478888"/>
              <a:gd name="connsiteX109" fmla="*/ 2176764 w 2176764"/>
              <a:gd name="connsiteY109" fmla="*/ 456419 h 478888"/>
              <a:gd name="connsiteX110" fmla="*/ 2125872 w 2176764"/>
              <a:gd name="connsiteY110" fmla="*/ 456419 h 478888"/>
              <a:gd name="connsiteX111" fmla="*/ 2030622 w 2176764"/>
              <a:gd name="connsiteY111" fmla="*/ 370484 h 478888"/>
              <a:gd name="connsiteX112" fmla="*/ 2052415 w 2176764"/>
              <a:gd name="connsiteY112" fmla="*/ 370484 h 478888"/>
              <a:gd name="connsiteX113" fmla="*/ 2067708 w 2176764"/>
              <a:gd name="connsiteY113" fmla="*/ 371785 h 478888"/>
              <a:gd name="connsiteX114" fmla="*/ 2077861 w 2176764"/>
              <a:gd name="connsiteY114" fmla="*/ 376057 h 478888"/>
              <a:gd name="connsiteX115" fmla="*/ 2083495 w 2176764"/>
              <a:gd name="connsiteY115" fmla="*/ 383920 h 478888"/>
              <a:gd name="connsiteX116" fmla="*/ 2085229 w 2176764"/>
              <a:gd name="connsiteY116" fmla="*/ 395869 h 478888"/>
              <a:gd name="connsiteX117" fmla="*/ 2080895 w 2176764"/>
              <a:gd name="connsiteY117" fmla="*/ 412771 h 478888"/>
              <a:gd name="connsiteX118" fmla="*/ 2067646 w 2176764"/>
              <a:gd name="connsiteY118" fmla="*/ 420510 h 478888"/>
              <a:gd name="connsiteX119" fmla="*/ 2093401 w 2176764"/>
              <a:gd name="connsiteY119" fmla="*/ 456419 h 478888"/>
              <a:gd name="connsiteX120" fmla="*/ 2080276 w 2176764"/>
              <a:gd name="connsiteY120" fmla="*/ 456419 h 478888"/>
              <a:gd name="connsiteX121" fmla="*/ 2056625 w 2176764"/>
              <a:gd name="connsiteY121" fmla="*/ 421748 h 478888"/>
              <a:gd name="connsiteX122" fmla="*/ 2054582 w 2176764"/>
              <a:gd name="connsiteY122" fmla="*/ 421872 h 478888"/>
              <a:gd name="connsiteX123" fmla="*/ 2052415 w 2176764"/>
              <a:gd name="connsiteY123" fmla="*/ 421872 h 478888"/>
              <a:gd name="connsiteX124" fmla="*/ 2041766 w 2176764"/>
              <a:gd name="connsiteY124" fmla="*/ 421872 h 478888"/>
              <a:gd name="connsiteX125" fmla="*/ 2041766 w 2176764"/>
              <a:gd name="connsiteY125" fmla="*/ 456419 h 478888"/>
              <a:gd name="connsiteX126" fmla="*/ 2030622 w 2176764"/>
              <a:gd name="connsiteY126" fmla="*/ 456419 h 478888"/>
              <a:gd name="connsiteX127" fmla="*/ 1954422 w 2176764"/>
              <a:gd name="connsiteY127" fmla="*/ 370484 h 478888"/>
              <a:gd name="connsiteX128" fmla="*/ 2002218 w 2176764"/>
              <a:gd name="connsiteY128" fmla="*/ 370484 h 478888"/>
              <a:gd name="connsiteX129" fmla="*/ 2002218 w 2176764"/>
              <a:gd name="connsiteY129" fmla="*/ 380390 h 478888"/>
              <a:gd name="connsiteX130" fmla="*/ 1965566 w 2176764"/>
              <a:gd name="connsiteY130" fmla="*/ 380390 h 478888"/>
              <a:gd name="connsiteX131" fmla="*/ 1965566 w 2176764"/>
              <a:gd name="connsiteY131" fmla="*/ 407013 h 478888"/>
              <a:gd name="connsiteX132" fmla="*/ 1999742 w 2176764"/>
              <a:gd name="connsiteY132" fmla="*/ 407013 h 478888"/>
              <a:gd name="connsiteX133" fmla="*/ 1999742 w 2176764"/>
              <a:gd name="connsiteY133" fmla="*/ 416424 h 478888"/>
              <a:gd name="connsiteX134" fmla="*/ 1965566 w 2176764"/>
              <a:gd name="connsiteY134" fmla="*/ 416424 h 478888"/>
              <a:gd name="connsiteX135" fmla="*/ 1965566 w 2176764"/>
              <a:gd name="connsiteY135" fmla="*/ 446389 h 478888"/>
              <a:gd name="connsiteX136" fmla="*/ 2005314 w 2176764"/>
              <a:gd name="connsiteY136" fmla="*/ 446389 h 478888"/>
              <a:gd name="connsiteX137" fmla="*/ 2005314 w 2176764"/>
              <a:gd name="connsiteY137" fmla="*/ 456419 h 478888"/>
              <a:gd name="connsiteX138" fmla="*/ 1954422 w 2176764"/>
              <a:gd name="connsiteY138" fmla="*/ 456419 h 478888"/>
              <a:gd name="connsiteX139" fmla="*/ 1859172 w 2176764"/>
              <a:gd name="connsiteY139" fmla="*/ 370484 h 478888"/>
              <a:gd name="connsiteX140" fmla="*/ 1870316 w 2176764"/>
              <a:gd name="connsiteY140" fmla="*/ 370484 h 478888"/>
              <a:gd name="connsiteX141" fmla="*/ 1870316 w 2176764"/>
              <a:gd name="connsiteY141" fmla="*/ 405527 h 478888"/>
              <a:gd name="connsiteX142" fmla="*/ 1912788 w 2176764"/>
              <a:gd name="connsiteY142" fmla="*/ 405527 h 478888"/>
              <a:gd name="connsiteX143" fmla="*/ 1912788 w 2176764"/>
              <a:gd name="connsiteY143" fmla="*/ 370484 h 478888"/>
              <a:gd name="connsiteX144" fmla="*/ 1924056 w 2176764"/>
              <a:gd name="connsiteY144" fmla="*/ 370484 h 478888"/>
              <a:gd name="connsiteX145" fmla="*/ 1924056 w 2176764"/>
              <a:gd name="connsiteY145" fmla="*/ 456419 h 478888"/>
              <a:gd name="connsiteX146" fmla="*/ 1912788 w 2176764"/>
              <a:gd name="connsiteY146" fmla="*/ 456419 h 478888"/>
              <a:gd name="connsiteX147" fmla="*/ 1912788 w 2176764"/>
              <a:gd name="connsiteY147" fmla="*/ 414814 h 478888"/>
              <a:gd name="connsiteX148" fmla="*/ 1870316 w 2176764"/>
              <a:gd name="connsiteY148" fmla="*/ 414814 h 478888"/>
              <a:gd name="connsiteX149" fmla="*/ 1870316 w 2176764"/>
              <a:gd name="connsiteY149" fmla="*/ 456419 h 478888"/>
              <a:gd name="connsiteX150" fmla="*/ 1859172 w 2176764"/>
              <a:gd name="connsiteY150" fmla="*/ 456419 h 478888"/>
              <a:gd name="connsiteX151" fmla="*/ 1411497 w 2176764"/>
              <a:gd name="connsiteY151" fmla="*/ 370484 h 478888"/>
              <a:gd name="connsiteX152" fmla="*/ 1422641 w 2176764"/>
              <a:gd name="connsiteY152" fmla="*/ 370484 h 478888"/>
              <a:gd name="connsiteX153" fmla="*/ 1422641 w 2176764"/>
              <a:gd name="connsiteY153" fmla="*/ 446389 h 478888"/>
              <a:gd name="connsiteX154" fmla="*/ 1459913 w 2176764"/>
              <a:gd name="connsiteY154" fmla="*/ 446389 h 478888"/>
              <a:gd name="connsiteX155" fmla="*/ 1459913 w 2176764"/>
              <a:gd name="connsiteY155" fmla="*/ 456419 h 478888"/>
              <a:gd name="connsiteX156" fmla="*/ 1411497 w 2176764"/>
              <a:gd name="connsiteY156" fmla="*/ 456419 h 478888"/>
              <a:gd name="connsiteX157" fmla="*/ 1259097 w 2176764"/>
              <a:gd name="connsiteY157" fmla="*/ 370484 h 478888"/>
              <a:gd name="connsiteX158" fmla="*/ 1280890 w 2176764"/>
              <a:gd name="connsiteY158" fmla="*/ 370484 h 478888"/>
              <a:gd name="connsiteX159" fmla="*/ 1296183 w 2176764"/>
              <a:gd name="connsiteY159" fmla="*/ 371785 h 478888"/>
              <a:gd name="connsiteX160" fmla="*/ 1306336 w 2176764"/>
              <a:gd name="connsiteY160" fmla="*/ 376057 h 478888"/>
              <a:gd name="connsiteX161" fmla="*/ 1311970 w 2176764"/>
              <a:gd name="connsiteY161" fmla="*/ 383920 h 478888"/>
              <a:gd name="connsiteX162" fmla="*/ 1313704 w 2176764"/>
              <a:gd name="connsiteY162" fmla="*/ 395869 h 478888"/>
              <a:gd name="connsiteX163" fmla="*/ 1309370 w 2176764"/>
              <a:gd name="connsiteY163" fmla="*/ 412771 h 478888"/>
              <a:gd name="connsiteX164" fmla="*/ 1296121 w 2176764"/>
              <a:gd name="connsiteY164" fmla="*/ 420510 h 478888"/>
              <a:gd name="connsiteX165" fmla="*/ 1321876 w 2176764"/>
              <a:gd name="connsiteY165" fmla="*/ 456419 h 478888"/>
              <a:gd name="connsiteX166" fmla="*/ 1308751 w 2176764"/>
              <a:gd name="connsiteY166" fmla="*/ 456419 h 478888"/>
              <a:gd name="connsiteX167" fmla="*/ 1285100 w 2176764"/>
              <a:gd name="connsiteY167" fmla="*/ 421748 h 478888"/>
              <a:gd name="connsiteX168" fmla="*/ 1283057 w 2176764"/>
              <a:gd name="connsiteY168" fmla="*/ 421872 h 478888"/>
              <a:gd name="connsiteX169" fmla="*/ 1280890 w 2176764"/>
              <a:gd name="connsiteY169" fmla="*/ 421872 h 478888"/>
              <a:gd name="connsiteX170" fmla="*/ 1270241 w 2176764"/>
              <a:gd name="connsiteY170" fmla="*/ 421872 h 478888"/>
              <a:gd name="connsiteX171" fmla="*/ 1270241 w 2176764"/>
              <a:gd name="connsiteY171" fmla="*/ 456419 h 478888"/>
              <a:gd name="connsiteX172" fmla="*/ 1259097 w 2176764"/>
              <a:gd name="connsiteY172" fmla="*/ 456419 h 478888"/>
              <a:gd name="connsiteX173" fmla="*/ 1163476 w 2176764"/>
              <a:gd name="connsiteY173" fmla="*/ 370484 h 478888"/>
              <a:gd name="connsiteX174" fmla="*/ 1174496 w 2176764"/>
              <a:gd name="connsiteY174" fmla="*/ 370484 h 478888"/>
              <a:gd name="connsiteX175" fmla="*/ 1174496 w 2176764"/>
              <a:gd name="connsiteY175" fmla="*/ 426206 h 478888"/>
              <a:gd name="connsiteX176" fmla="*/ 1175610 w 2176764"/>
              <a:gd name="connsiteY176" fmla="*/ 436545 h 478888"/>
              <a:gd name="connsiteX177" fmla="*/ 1179263 w 2176764"/>
              <a:gd name="connsiteY177" fmla="*/ 443170 h 478888"/>
              <a:gd name="connsiteX178" fmla="*/ 1185888 w 2176764"/>
              <a:gd name="connsiteY178" fmla="*/ 446761 h 478888"/>
              <a:gd name="connsiteX179" fmla="*/ 1195918 w 2176764"/>
              <a:gd name="connsiteY179" fmla="*/ 447875 h 478888"/>
              <a:gd name="connsiteX180" fmla="*/ 1206257 w 2176764"/>
              <a:gd name="connsiteY180" fmla="*/ 446761 h 478888"/>
              <a:gd name="connsiteX181" fmla="*/ 1212882 w 2176764"/>
              <a:gd name="connsiteY181" fmla="*/ 443170 h 478888"/>
              <a:gd name="connsiteX182" fmla="*/ 1216349 w 2176764"/>
              <a:gd name="connsiteY182" fmla="*/ 436545 h 478888"/>
              <a:gd name="connsiteX183" fmla="*/ 1217339 w 2176764"/>
              <a:gd name="connsiteY183" fmla="*/ 426206 h 478888"/>
              <a:gd name="connsiteX184" fmla="*/ 1217339 w 2176764"/>
              <a:gd name="connsiteY184" fmla="*/ 370484 h 478888"/>
              <a:gd name="connsiteX185" fmla="*/ 1228360 w 2176764"/>
              <a:gd name="connsiteY185" fmla="*/ 370484 h 478888"/>
              <a:gd name="connsiteX186" fmla="*/ 1228360 w 2176764"/>
              <a:gd name="connsiteY186" fmla="*/ 428682 h 478888"/>
              <a:gd name="connsiteX187" fmla="*/ 1220187 w 2176764"/>
              <a:gd name="connsiteY187" fmla="*/ 450785 h 478888"/>
              <a:gd name="connsiteX188" fmla="*/ 1195794 w 2176764"/>
              <a:gd name="connsiteY188" fmla="*/ 457657 h 478888"/>
              <a:gd name="connsiteX189" fmla="*/ 1171524 w 2176764"/>
              <a:gd name="connsiteY189" fmla="*/ 451033 h 478888"/>
              <a:gd name="connsiteX190" fmla="*/ 1163476 w 2176764"/>
              <a:gd name="connsiteY190" fmla="*/ 428682 h 478888"/>
              <a:gd name="connsiteX191" fmla="*/ 962698 w 2176764"/>
              <a:gd name="connsiteY191" fmla="*/ 370484 h 478888"/>
              <a:gd name="connsiteX192" fmla="*/ 975576 w 2176764"/>
              <a:gd name="connsiteY192" fmla="*/ 370484 h 478888"/>
              <a:gd name="connsiteX193" fmla="*/ 998731 w 2176764"/>
              <a:gd name="connsiteY193" fmla="*/ 409366 h 478888"/>
              <a:gd name="connsiteX194" fmla="*/ 999474 w 2176764"/>
              <a:gd name="connsiteY194" fmla="*/ 409366 h 478888"/>
              <a:gd name="connsiteX195" fmla="*/ 1022506 w 2176764"/>
              <a:gd name="connsiteY195" fmla="*/ 370484 h 478888"/>
              <a:gd name="connsiteX196" fmla="*/ 1034764 w 2176764"/>
              <a:gd name="connsiteY196" fmla="*/ 370484 h 478888"/>
              <a:gd name="connsiteX197" fmla="*/ 1004180 w 2176764"/>
              <a:gd name="connsiteY197" fmla="*/ 419395 h 478888"/>
              <a:gd name="connsiteX198" fmla="*/ 1004180 w 2176764"/>
              <a:gd name="connsiteY198" fmla="*/ 456419 h 478888"/>
              <a:gd name="connsiteX199" fmla="*/ 993035 w 2176764"/>
              <a:gd name="connsiteY199" fmla="*/ 456419 h 478888"/>
              <a:gd name="connsiteX200" fmla="*/ 993035 w 2176764"/>
              <a:gd name="connsiteY200" fmla="*/ 419519 h 478888"/>
              <a:gd name="connsiteX201" fmla="*/ 811422 w 2176764"/>
              <a:gd name="connsiteY201" fmla="*/ 370484 h 478888"/>
              <a:gd name="connsiteX202" fmla="*/ 836187 w 2176764"/>
              <a:gd name="connsiteY202" fmla="*/ 370484 h 478888"/>
              <a:gd name="connsiteX203" fmla="*/ 853089 w 2176764"/>
              <a:gd name="connsiteY203" fmla="*/ 372156 h 478888"/>
              <a:gd name="connsiteX204" fmla="*/ 866153 w 2176764"/>
              <a:gd name="connsiteY204" fmla="*/ 378533 h 478888"/>
              <a:gd name="connsiteX205" fmla="*/ 874635 w 2176764"/>
              <a:gd name="connsiteY205" fmla="*/ 391659 h 478888"/>
              <a:gd name="connsiteX206" fmla="*/ 877669 w 2176764"/>
              <a:gd name="connsiteY206" fmla="*/ 413452 h 478888"/>
              <a:gd name="connsiteX207" fmla="*/ 874635 w 2176764"/>
              <a:gd name="connsiteY207" fmla="*/ 434192 h 478888"/>
              <a:gd name="connsiteX208" fmla="*/ 866153 w 2176764"/>
              <a:gd name="connsiteY208" fmla="*/ 447380 h 478888"/>
              <a:gd name="connsiteX209" fmla="*/ 853089 w 2176764"/>
              <a:gd name="connsiteY209" fmla="*/ 454376 h 478888"/>
              <a:gd name="connsiteX210" fmla="*/ 836187 w 2176764"/>
              <a:gd name="connsiteY210" fmla="*/ 456419 h 478888"/>
              <a:gd name="connsiteX211" fmla="*/ 811422 w 2176764"/>
              <a:gd name="connsiteY211" fmla="*/ 456419 h 478888"/>
              <a:gd name="connsiteX212" fmla="*/ 716172 w 2176764"/>
              <a:gd name="connsiteY212" fmla="*/ 370484 h 478888"/>
              <a:gd name="connsiteX213" fmla="*/ 740937 w 2176764"/>
              <a:gd name="connsiteY213" fmla="*/ 370484 h 478888"/>
              <a:gd name="connsiteX214" fmla="*/ 757839 w 2176764"/>
              <a:gd name="connsiteY214" fmla="*/ 372156 h 478888"/>
              <a:gd name="connsiteX215" fmla="*/ 770903 w 2176764"/>
              <a:gd name="connsiteY215" fmla="*/ 378533 h 478888"/>
              <a:gd name="connsiteX216" fmla="*/ 779385 w 2176764"/>
              <a:gd name="connsiteY216" fmla="*/ 391659 h 478888"/>
              <a:gd name="connsiteX217" fmla="*/ 782419 w 2176764"/>
              <a:gd name="connsiteY217" fmla="*/ 413452 h 478888"/>
              <a:gd name="connsiteX218" fmla="*/ 779385 w 2176764"/>
              <a:gd name="connsiteY218" fmla="*/ 434192 h 478888"/>
              <a:gd name="connsiteX219" fmla="*/ 770903 w 2176764"/>
              <a:gd name="connsiteY219" fmla="*/ 447380 h 478888"/>
              <a:gd name="connsiteX220" fmla="*/ 757839 w 2176764"/>
              <a:gd name="connsiteY220" fmla="*/ 454376 h 478888"/>
              <a:gd name="connsiteX221" fmla="*/ 740937 w 2176764"/>
              <a:gd name="connsiteY221" fmla="*/ 456419 h 478888"/>
              <a:gd name="connsiteX222" fmla="*/ 716172 w 2176764"/>
              <a:gd name="connsiteY222" fmla="*/ 456419 h 478888"/>
              <a:gd name="connsiteX223" fmla="*/ 643458 w 2176764"/>
              <a:gd name="connsiteY223" fmla="*/ 370484 h 478888"/>
              <a:gd name="connsiteX224" fmla="*/ 658317 w 2176764"/>
              <a:gd name="connsiteY224" fmla="*/ 370484 h 478888"/>
              <a:gd name="connsiteX225" fmla="*/ 690759 w 2176764"/>
              <a:gd name="connsiteY225" fmla="*/ 456419 h 478888"/>
              <a:gd name="connsiteX226" fmla="*/ 678996 w 2176764"/>
              <a:gd name="connsiteY226" fmla="*/ 456419 h 478888"/>
              <a:gd name="connsiteX227" fmla="*/ 669709 w 2176764"/>
              <a:gd name="connsiteY227" fmla="*/ 430787 h 478888"/>
              <a:gd name="connsiteX228" fmla="*/ 631695 w 2176764"/>
              <a:gd name="connsiteY228" fmla="*/ 430787 h 478888"/>
              <a:gd name="connsiteX229" fmla="*/ 622284 w 2176764"/>
              <a:gd name="connsiteY229" fmla="*/ 456419 h 478888"/>
              <a:gd name="connsiteX230" fmla="*/ 610892 w 2176764"/>
              <a:gd name="connsiteY230" fmla="*/ 456419 h 478888"/>
              <a:gd name="connsiteX231" fmla="*/ 1722269 w 2176764"/>
              <a:gd name="connsiteY231" fmla="*/ 369246 h 478888"/>
              <a:gd name="connsiteX232" fmla="*/ 1738367 w 2176764"/>
              <a:gd name="connsiteY232" fmla="*/ 371289 h 478888"/>
              <a:gd name="connsiteX233" fmla="*/ 1749944 w 2176764"/>
              <a:gd name="connsiteY233" fmla="*/ 378409 h 478888"/>
              <a:gd name="connsiteX234" fmla="*/ 1756940 w 2176764"/>
              <a:gd name="connsiteY234" fmla="*/ 391968 h 478888"/>
              <a:gd name="connsiteX235" fmla="*/ 1759293 w 2176764"/>
              <a:gd name="connsiteY235" fmla="*/ 413452 h 478888"/>
              <a:gd name="connsiteX236" fmla="*/ 1756940 w 2176764"/>
              <a:gd name="connsiteY236" fmla="*/ 434997 h 478888"/>
              <a:gd name="connsiteX237" fmla="*/ 1749944 w 2176764"/>
              <a:gd name="connsiteY237" fmla="*/ 448556 h 478888"/>
              <a:gd name="connsiteX238" fmla="*/ 1738367 w 2176764"/>
              <a:gd name="connsiteY238" fmla="*/ 455614 h 478888"/>
              <a:gd name="connsiteX239" fmla="*/ 1722269 w 2176764"/>
              <a:gd name="connsiteY239" fmla="*/ 457657 h 478888"/>
              <a:gd name="connsiteX240" fmla="*/ 1706234 w 2176764"/>
              <a:gd name="connsiteY240" fmla="*/ 455614 h 478888"/>
              <a:gd name="connsiteX241" fmla="*/ 1694656 w 2176764"/>
              <a:gd name="connsiteY241" fmla="*/ 448556 h 478888"/>
              <a:gd name="connsiteX242" fmla="*/ 1687598 w 2176764"/>
              <a:gd name="connsiteY242" fmla="*/ 434997 h 478888"/>
              <a:gd name="connsiteX243" fmla="*/ 1685246 w 2176764"/>
              <a:gd name="connsiteY243" fmla="*/ 413452 h 478888"/>
              <a:gd name="connsiteX244" fmla="*/ 1687598 w 2176764"/>
              <a:gd name="connsiteY244" fmla="*/ 391968 h 478888"/>
              <a:gd name="connsiteX245" fmla="*/ 1694656 w 2176764"/>
              <a:gd name="connsiteY245" fmla="*/ 378409 h 478888"/>
              <a:gd name="connsiteX246" fmla="*/ 1706234 w 2176764"/>
              <a:gd name="connsiteY246" fmla="*/ 371289 h 478888"/>
              <a:gd name="connsiteX247" fmla="*/ 1722269 w 2176764"/>
              <a:gd name="connsiteY247" fmla="*/ 369246 h 478888"/>
              <a:gd name="connsiteX248" fmla="*/ 1631477 w 2176764"/>
              <a:gd name="connsiteY248" fmla="*/ 369246 h 478888"/>
              <a:gd name="connsiteX249" fmla="*/ 1637606 w 2176764"/>
              <a:gd name="connsiteY249" fmla="*/ 369494 h 478888"/>
              <a:gd name="connsiteX250" fmla="*/ 1643736 w 2176764"/>
              <a:gd name="connsiteY250" fmla="*/ 370175 h 478888"/>
              <a:gd name="connsiteX251" fmla="*/ 1649370 w 2176764"/>
              <a:gd name="connsiteY251" fmla="*/ 371227 h 478888"/>
              <a:gd name="connsiteX252" fmla="*/ 1653889 w 2176764"/>
              <a:gd name="connsiteY252" fmla="*/ 372590 h 478888"/>
              <a:gd name="connsiteX253" fmla="*/ 1653889 w 2176764"/>
              <a:gd name="connsiteY253" fmla="*/ 382496 h 478888"/>
              <a:gd name="connsiteX254" fmla="*/ 1644045 w 2176764"/>
              <a:gd name="connsiteY254" fmla="*/ 379895 h 478888"/>
              <a:gd name="connsiteX255" fmla="*/ 1631972 w 2176764"/>
              <a:gd name="connsiteY255" fmla="*/ 379028 h 478888"/>
              <a:gd name="connsiteX256" fmla="*/ 1619156 w 2176764"/>
              <a:gd name="connsiteY256" fmla="*/ 380514 h 478888"/>
              <a:gd name="connsiteX257" fmla="*/ 1609622 w 2176764"/>
              <a:gd name="connsiteY257" fmla="*/ 385839 h 478888"/>
              <a:gd name="connsiteX258" fmla="*/ 1603678 w 2176764"/>
              <a:gd name="connsiteY258" fmla="*/ 396364 h 478888"/>
              <a:gd name="connsiteX259" fmla="*/ 1601635 w 2176764"/>
              <a:gd name="connsiteY259" fmla="*/ 413452 h 478888"/>
              <a:gd name="connsiteX260" fmla="*/ 1603554 w 2176764"/>
              <a:gd name="connsiteY260" fmla="*/ 431221 h 478888"/>
              <a:gd name="connsiteX261" fmla="*/ 1609312 w 2176764"/>
              <a:gd name="connsiteY261" fmla="*/ 441684 h 478888"/>
              <a:gd name="connsiteX262" fmla="*/ 1618661 w 2176764"/>
              <a:gd name="connsiteY262" fmla="*/ 446699 h 478888"/>
              <a:gd name="connsiteX263" fmla="*/ 1631477 w 2176764"/>
              <a:gd name="connsiteY263" fmla="*/ 447999 h 478888"/>
              <a:gd name="connsiteX264" fmla="*/ 1638473 w 2176764"/>
              <a:gd name="connsiteY264" fmla="*/ 447627 h 478888"/>
              <a:gd name="connsiteX265" fmla="*/ 1645469 w 2176764"/>
              <a:gd name="connsiteY265" fmla="*/ 446389 h 478888"/>
              <a:gd name="connsiteX266" fmla="*/ 1645469 w 2176764"/>
              <a:gd name="connsiteY266" fmla="*/ 419767 h 478888"/>
              <a:gd name="connsiteX267" fmla="*/ 1628258 w 2176764"/>
              <a:gd name="connsiteY267" fmla="*/ 419767 h 478888"/>
              <a:gd name="connsiteX268" fmla="*/ 1628258 w 2176764"/>
              <a:gd name="connsiteY268" fmla="*/ 410356 h 478888"/>
              <a:gd name="connsiteX269" fmla="*/ 1656118 w 2176764"/>
              <a:gd name="connsiteY269" fmla="*/ 410356 h 478888"/>
              <a:gd name="connsiteX270" fmla="*/ 1656118 w 2176764"/>
              <a:gd name="connsiteY270" fmla="*/ 454066 h 478888"/>
              <a:gd name="connsiteX271" fmla="*/ 1644912 w 2176764"/>
              <a:gd name="connsiteY271" fmla="*/ 456605 h 478888"/>
              <a:gd name="connsiteX272" fmla="*/ 1630239 w 2176764"/>
              <a:gd name="connsiteY272" fmla="*/ 457657 h 478888"/>
              <a:gd name="connsiteX273" fmla="*/ 1613398 w 2176764"/>
              <a:gd name="connsiteY273" fmla="*/ 455800 h 478888"/>
              <a:gd name="connsiteX274" fmla="*/ 1600768 w 2176764"/>
              <a:gd name="connsiteY274" fmla="*/ 449051 h 478888"/>
              <a:gd name="connsiteX275" fmla="*/ 1592782 w 2176764"/>
              <a:gd name="connsiteY275" fmla="*/ 435555 h 478888"/>
              <a:gd name="connsiteX276" fmla="*/ 1589996 w 2176764"/>
              <a:gd name="connsiteY276" fmla="*/ 413452 h 478888"/>
              <a:gd name="connsiteX277" fmla="*/ 1592844 w 2176764"/>
              <a:gd name="connsiteY277" fmla="*/ 392587 h 478888"/>
              <a:gd name="connsiteX278" fmla="*/ 1601016 w 2176764"/>
              <a:gd name="connsiteY278" fmla="*/ 378905 h 478888"/>
              <a:gd name="connsiteX279" fmla="*/ 1614080 w 2176764"/>
              <a:gd name="connsiteY279" fmla="*/ 371475 h 478888"/>
              <a:gd name="connsiteX280" fmla="*/ 1631477 w 2176764"/>
              <a:gd name="connsiteY280" fmla="*/ 369246 h 478888"/>
              <a:gd name="connsiteX281" fmla="*/ 1522244 w 2176764"/>
              <a:gd name="connsiteY281" fmla="*/ 369246 h 478888"/>
              <a:gd name="connsiteX282" fmla="*/ 1538342 w 2176764"/>
              <a:gd name="connsiteY282" fmla="*/ 371289 h 478888"/>
              <a:gd name="connsiteX283" fmla="*/ 1549919 w 2176764"/>
              <a:gd name="connsiteY283" fmla="*/ 378409 h 478888"/>
              <a:gd name="connsiteX284" fmla="*/ 1556915 w 2176764"/>
              <a:gd name="connsiteY284" fmla="*/ 391968 h 478888"/>
              <a:gd name="connsiteX285" fmla="*/ 1559268 w 2176764"/>
              <a:gd name="connsiteY285" fmla="*/ 413452 h 478888"/>
              <a:gd name="connsiteX286" fmla="*/ 1556915 w 2176764"/>
              <a:gd name="connsiteY286" fmla="*/ 434997 h 478888"/>
              <a:gd name="connsiteX287" fmla="*/ 1549919 w 2176764"/>
              <a:gd name="connsiteY287" fmla="*/ 448556 h 478888"/>
              <a:gd name="connsiteX288" fmla="*/ 1538342 w 2176764"/>
              <a:gd name="connsiteY288" fmla="*/ 455614 h 478888"/>
              <a:gd name="connsiteX289" fmla="*/ 1522244 w 2176764"/>
              <a:gd name="connsiteY289" fmla="*/ 457657 h 478888"/>
              <a:gd name="connsiteX290" fmla="*/ 1506209 w 2176764"/>
              <a:gd name="connsiteY290" fmla="*/ 455614 h 478888"/>
              <a:gd name="connsiteX291" fmla="*/ 1494631 w 2176764"/>
              <a:gd name="connsiteY291" fmla="*/ 448556 h 478888"/>
              <a:gd name="connsiteX292" fmla="*/ 1487573 w 2176764"/>
              <a:gd name="connsiteY292" fmla="*/ 434997 h 478888"/>
              <a:gd name="connsiteX293" fmla="*/ 1485221 w 2176764"/>
              <a:gd name="connsiteY293" fmla="*/ 413452 h 478888"/>
              <a:gd name="connsiteX294" fmla="*/ 1487573 w 2176764"/>
              <a:gd name="connsiteY294" fmla="*/ 391968 h 478888"/>
              <a:gd name="connsiteX295" fmla="*/ 1494631 w 2176764"/>
              <a:gd name="connsiteY295" fmla="*/ 378409 h 478888"/>
              <a:gd name="connsiteX296" fmla="*/ 1506209 w 2176764"/>
              <a:gd name="connsiteY296" fmla="*/ 371289 h 478888"/>
              <a:gd name="connsiteX297" fmla="*/ 1522244 w 2176764"/>
              <a:gd name="connsiteY297" fmla="*/ 369246 h 478888"/>
              <a:gd name="connsiteX298" fmla="*/ 1093619 w 2176764"/>
              <a:gd name="connsiteY298" fmla="*/ 369246 h 478888"/>
              <a:gd name="connsiteX299" fmla="*/ 1109717 w 2176764"/>
              <a:gd name="connsiteY299" fmla="*/ 371289 h 478888"/>
              <a:gd name="connsiteX300" fmla="*/ 1121294 w 2176764"/>
              <a:gd name="connsiteY300" fmla="*/ 378409 h 478888"/>
              <a:gd name="connsiteX301" fmla="*/ 1128290 w 2176764"/>
              <a:gd name="connsiteY301" fmla="*/ 391968 h 478888"/>
              <a:gd name="connsiteX302" fmla="*/ 1130643 w 2176764"/>
              <a:gd name="connsiteY302" fmla="*/ 413452 h 478888"/>
              <a:gd name="connsiteX303" fmla="*/ 1128290 w 2176764"/>
              <a:gd name="connsiteY303" fmla="*/ 434997 h 478888"/>
              <a:gd name="connsiteX304" fmla="*/ 1121294 w 2176764"/>
              <a:gd name="connsiteY304" fmla="*/ 448556 h 478888"/>
              <a:gd name="connsiteX305" fmla="*/ 1109717 w 2176764"/>
              <a:gd name="connsiteY305" fmla="*/ 455614 h 478888"/>
              <a:gd name="connsiteX306" fmla="*/ 1093619 w 2176764"/>
              <a:gd name="connsiteY306" fmla="*/ 457657 h 478888"/>
              <a:gd name="connsiteX307" fmla="*/ 1077584 w 2176764"/>
              <a:gd name="connsiteY307" fmla="*/ 455614 h 478888"/>
              <a:gd name="connsiteX308" fmla="*/ 1066006 w 2176764"/>
              <a:gd name="connsiteY308" fmla="*/ 448556 h 478888"/>
              <a:gd name="connsiteX309" fmla="*/ 1058948 w 2176764"/>
              <a:gd name="connsiteY309" fmla="*/ 434997 h 478888"/>
              <a:gd name="connsiteX310" fmla="*/ 1056596 w 2176764"/>
              <a:gd name="connsiteY310" fmla="*/ 413452 h 478888"/>
              <a:gd name="connsiteX311" fmla="*/ 1058948 w 2176764"/>
              <a:gd name="connsiteY311" fmla="*/ 391968 h 478888"/>
              <a:gd name="connsiteX312" fmla="*/ 1066006 w 2176764"/>
              <a:gd name="connsiteY312" fmla="*/ 378409 h 478888"/>
              <a:gd name="connsiteX313" fmla="*/ 1077584 w 2176764"/>
              <a:gd name="connsiteY313" fmla="*/ 371289 h 478888"/>
              <a:gd name="connsiteX314" fmla="*/ 1093619 w 2176764"/>
              <a:gd name="connsiteY314" fmla="*/ 369246 h 478888"/>
              <a:gd name="connsiteX315" fmla="*/ 184597 w 2176764"/>
              <a:gd name="connsiteY315" fmla="*/ 178247 h 478888"/>
              <a:gd name="connsiteX316" fmla="*/ 184597 w 2176764"/>
              <a:gd name="connsiteY316" fmla="*/ 300640 h 478888"/>
              <a:gd name="connsiteX317" fmla="*/ 245794 w 2176764"/>
              <a:gd name="connsiteY317" fmla="*/ 300641 h 478888"/>
              <a:gd name="connsiteX318" fmla="*/ 306991 w 2176764"/>
              <a:gd name="connsiteY318" fmla="*/ 239444 h 478888"/>
              <a:gd name="connsiteX319" fmla="*/ 245794 w 2176764"/>
              <a:gd name="connsiteY319" fmla="*/ 178247 h 478888"/>
              <a:gd name="connsiteX320" fmla="*/ 239444 w 2176764"/>
              <a:gd name="connsiteY320" fmla="*/ 83694 h 478888"/>
              <a:gd name="connsiteX321" fmla="*/ 284145 w 2176764"/>
              <a:gd name="connsiteY321" fmla="*/ 131523 h 478888"/>
              <a:gd name="connsiteX322" fmla="*/ 349575 w 2176764"/>
              <a:gd name="connsiteY322" fmla="*/ 129312 h 478888"/>
              <a:gd name="connsiteX323" fmla="*/ 347364 w 2176764"/>
              <a:gd name="connsiteY323" fmla="*/ 194742 h 478888"/>
              <a:gd name="connsiteX324" fmla="*/ 395193 w 2176764"/>
              <a:gd name="connsiteY324" fmla="*/ 239444 h 478888"/>
              <a:gd name="connsiteX325" fmla="*/ 347364 w 2176764"/>
              <a:gd name="connsiteY325" fmla="*/ 284145 h 478888"/>
              <a:gd name="connsiteX326" fmla="*/ 349575 w 2176764"/>
              <a:gd name="connsiteY326" fmla="*/ 349575 h 478888"/>
              <a:gd name="connsiteX327" fmla="*/ 284145 w 2176764"/>
              <a:gd name="connsiteY327" fmla="*/ 347364 h 478888"/>
              <a:gd name="connsiteX328" fmla="*/ 239444 w 2176764"/>
              <a:gd name="connsiteY328" fmla="*/ 395193 h 478888"/>
              <a:gd name="connsiteX329" fmla="*/ 194742 w 2176764"/>
              <a:gd name="connsiteY329" fmla="*/ 347364 h 478888"/>
              <a:gd name="connsiteX330" fmla="*/ 129312 w 2176764"/>
              <a:gd name="connsiteY330" fmla="*/ 349575 h 478888"/>
              <a:gd name="connsiteX331" fmla="*/ 131523 w 2176764"/>
              <a:gd name="connsiteY331" fmla="*/ 284145 h 478888"/>
              <a:gd name="connsiteX332" fmla="*/ 83694 w 2176764"/>
              <a:gd name="connsiteY332" fmla="*/ 239444 h 478888"/>
              <a:gd name="connsiteX333" fmla="*/ 131523 w 2176764"/>
              <a:gd name="connsiteY333" fmla="*/ 194742 h 478888"/>
              <a:gd name="connsiteX334" fmla="*/ 129312 w 2176764"/>
              <a:gd name="connsiteY334" fmla="*/ 129312 h 478888"/>
              <a:gd name="connsiteX335" fmla="*/ 194742 w 2176764"/>
              <a:gd name="connsiteY335" fmla="*/ 131523 h 478888"/>
              <a:gd name="connsiteX336" fmla="*/ 2066246 w 2176764"/>
              <a:gd name="connsiteY336" fmla="*/ 48339 h 478888"/>
              <a:gd name="connsiteX337" fmla="*/ 2039728 w 2176764"/>
              <a:gd name="connsiteY337" fmla="*/ 52606 h 478888"/>
              <a:gd name="connsiteX338" fmla="*/ 2023574 w 2176764"/>
              <a:gd name="connsiteY338" fmla="*/ 66018 h 478888"/>
              <a:gd name="connsiteX339" fmla="*/ 2015649 w 2176764"/>
              <a:gd name="connsiteY339" fmla="*/ 89640 h 478888"/>
              <a:gd name="connsiteX340" fmla="*/ 2013515 w 2176764"/>
              <a:gd name="connsiteY340" fmla="*/ 124234 h 478888"/>
              <a:gd name="connsiteX341" fmla="*/ 2015649 w 2176764"/>
              <a:gd name="connsiteY341" fmla="*/ 159286 h 478888"/>
              <a:gd name="connsiteX342" fmla="*/ 2023574 w 2176764"/>
              <a:gd name="connsiteY342" fmla="*/ 182451 h 478888"/>
              <a:gd name="connsiteX343" fmla="*/ 2039728 w 2176764"/>
              <a:gd name="connsiteY343" fmla="*/ 195405 h 478888"/>
              <a:gd name="connsiteX344" fmla="*/ 2066246 w 2176764"/>
              <a:gd name="connsiteY344" fmla="*/ 199520 h 478888"/>
              <a:gd name="connsiteX345" fmla="*/ 2092611 w 2176764"/>
              <a:gd name="connsiteY345" fmla="*/ 195405 h 478888"/>
              <a:gd name="connsiteX346" fmla="*/ 2108613 w 2176764"/>
              <a:gd name="connsiteY346" fmla="*/ 182451 h 478888"/>
              <a:gd name="connsiteX347" fmla="*/ 2116538 w 2176764"/>
              <a:gd name="connsiteY347" fmla="*/ 159286 h 478888"/>
              <a:gd name="connsiteX348" fmla="*/ 2118671 w 2176764"/>
              <a:gd name="connsiteY348" fmla="*/ 124234 h 478888"/>
              <a:gd name="connsiteX349" fmla="*/ 2116538 w 2176764"/>
              <a:gd name="connsiteY349" fmla="*/ 89640 h 478888"/>
              <a:gd name="connsiteX350" fmla="*/ 2108613 w 2176764"/>
              <a:gd name="connsiteY350" fmla="*/ 66018 h 478888"/>
              <a:gd name="connsiteX351" fmla="*/ 2092611 w 2176764"/>
              <a:gd name="connsiteY351" fmla="*/ 52606 h 478888"/>
              <a:gd name="connsiteX352" fmla="*/ 2066246 w 2176764"/>
              <a:gd name="connsiteY352" fmla="*/ 48339 h 478888"/>
              <a:gd name="connsiteX353" fmla="*/ 1561421 w 2176764"/>
              <a:gd name="connsiteY353" fmla="*/ 48339 h 478888"/>
              <a:gd name="connsiteX354" fmla="*/ 1534903 w 2176764"/>
              <a:gd name="connsiteY354" fmla="*/ 52606 h 478888"/>
              <a:gd name="connsiteX355" fmla="*/ 1518749 w 2176764"/>
              <a:gd name="connsiteY355" fmla="*/ 66018 h 478888"/>
              <a:gd name="connsiteX356" fmla="*/ 1510824 w 2176764"/>
              <a:gd name="connsiteY356" fmla="*/ 89640 h 478888"/>
              <a:gd name="connsiteX357" fmla="*/ 1508690 w 2176764"/>
              <a:gd name="connsiteY357" fmla="*/ 124234 h 478888"/>
              <a:gd name="connsiteX358" fmla="*/ 1510824 w 2176764"/>
              <a:gd name="connsiteY358" fmla="*/ 159286 h 478888"/>
              <a:gd name="connsiteX359" fmla="*/ 1518749 w 2176764"/>
              <a:gd name="connsiteY359" fmla="*/ 182451 h 478888"/>
              <a:gd name="connsiteX360" fmla="*/ 1534903 w 2176764"/>
              <a:gd name="connsiteY360" fmla="*/ 195405 h 478888"/>
              <a:gd name="connsiteX361" fmla="*/ 1561421 w 2176764"/>
              <a:gd name="connsiteY361" fmla="*/ 199520 h 478888"/>
              <a:gd name="connsiteX362" fmla="*/ 1587786 w 2176764"/>
              <a:gd name="connsiteY362" fmla="*/ 195405 h 478888"/>
              <a:gd name="connsiteX363" fmla="*/ 1603788 w 2176764"/>
              <a:gd name="connsiteY363" fmla="*/ 182451 h 478888"/>
              <a:gd name="connsiteX364" fmla="*/ 1611713 w 2176764"/>
              <a:gd name="connsiteY364" fmla="*/ 159286 h 478888"/>
              <a:gd name="connsiteX365" fmla="*/ 1613846 w 2176764"/>
              <a:gd name="connsiteY365" fmla="*/ 124234 h 478888"/>
              <a:gd name="connsiteX366" fmla="*/ 1611713 w 2176764"/>
              <a:gd name="connsiteY366" fmla="*/ 89640 h 478888"/>
              <a:gd name="connsiteX367" fmla="*/ 1603788 w 2176764"/>
              <a:gd name="connsiteY367" fmla="*/ 66018 h 478888"/>
              <a:gd name="connsiteX368" fmla="*/ 1587786 w 2176764"/>
              <a:gd name="connsiteY368" fmla="*/ 52606 h 478888"/>
              <a:gd name="connsiteX369" fmla="*/ 1561421 w 2176764"/>
              <a:gd name="connsiteY369" fmla="*/ 48339 h 478888"/>
              <a:gd name="connsiteX370" fmla="*/ 239443 w 2176764"/>
              <a:gd name="connsiteY370" fmla="*/ 26641 h 478888"/>
              <a:gd name="connsiteX371" fmla="*/ 26640 w 2176764"/>
              <a:gd name="connsiteY371" fmla="*/ 239444 h 478888"/>
              <a:gd name="connsiteX372" fmla="*/ 239443 w 2176764"/>
              <a:gd name="connsiteY372" fmla="*/ 452247 h 478888"/>
              <a:gd name="connsiteX373" fmla="*/ 452246 w 2176764"/>
              <a:gd name="connsiteY373" fmla="*/ 239444 h 478888"/>
              <a:gd name="connsiteX374" fmla="*/ 239443 w 2176764"/>
              <a:gd name="connsiteY374" fmla="*/ 26641 h 478888"/>
              <a:gd name="connsiteX375" fmla="*/ 1282224 w 2176764"/>
              <a:gd name="connsiteY375" fmla="*/ 18469 h 478888"/>
              <a:gd name="connsiteX376" fmla="*/ 1322153 w 2176764"/>
              <a:gd name="connsiteY376" fmla="*/ 18469 h 478888"/>
              <a:gd name="connsiteX377" fmla="*/ 1322153 w 2176764"/>
              <a:gd name="connsiteY377" fmla="*/ 194948 h 478888"/>
              <a:gd name="connsiteX378" fmla="*/ 1409021 w 2176764"/>
              <a:gd name="connsiteY378" fmla="*/ 194948 h 478888"/>
              <a:gd name="connsiteX379" fmla="*/ 1409021 w 2176764"/>
              <a:gd name="connsiteY379" fmla="*/ 230000 h 478888"/>
              <a:gd name="connsiteX380" fmla="*/ 1282224 w 2176764"/>
              <a:gd name="connsiteY380" fmla="*/ 230000 h 478888"/>
              <a:gd name="connsiteX381" fmla="*/ 1082199 w 2176764"/>
              <a:gd name="connsiteY381" fmla="*/ 18469 h 478888"/>
              <a:gd name="connsiteX382" fmla="*/ 1207472 w 2176764"/>
              <a:gd name="connsiteY382" fmla="*/ 18469 h 478888"/>
              <a:gd name="connsiteX383" fmla="*/ 1207472 w 2176764"/>
              <a:gd name="connsiteY383" fmla="*/ 53216 h 478888"/>
              <a:gd name="connsiteX384" fmla="*/ 1122128 w 2176764"/>
              <a:gd name="connsiteY384" fmla="*/ 53216 h 478888"/>
              <a:gd name="connsiteX385" fmla="*/ 1122128 w 2176764"/>
              <a:gd name="connsiteY385" fmla="*/ 104422 h 478888"/>
              <a:gd name="connsiteX386" fmla="*/ 1201376 w 2176764"/>
              <a:gd name="connsiteY386" fmla="*/ 104422 h 478888"/>
              <a:gd name="connsiteX387" fmla="*/ 1201376 w 2176764"/>
              <a:gd name="connsiteY387" fmla="*/ 137646 h 478888"/>
              <a:gd name="connsiteX388" fmla="*/ 1122128 w 2176764"/>
              <a:gd name="connsiteY388" fmla="*/ 137646 h 478888"/>
              <a:gd name="connsiteX389" fmla="*/ 1122128 w 2176764"/>
              <a:gd name="connsiteY389" fmla="*/ 194948 h 478888"/>
              <a:gd name="connsiteX390" fmla="*/ 1212958 w 2176764"/>
              <a:gd name="connsiteY390" fmla="*/ 194948 h 478888"/>
              <a:gd name="connsiteX391" fmla="*/ 1212958 w 2176764"/>
              <a:gd name="connsiteY391" fmla="*/ 230000 h 478888"/>
              <a:gd name="connsiteX392" fmla="*/ 1082199 w 2176764"/>
              <a:gd name="connsiteY392" fmla="*/ 230000 h 478888"/>
              <a:gd name="connsiteX393" fmla="*/ 825024 w 2176764"/>
              <a:gd name="connsiteY393" fmla="*/ 18469 h 478888"/>
              <a:gd name="connsiteX394" fmla="*/ 864953 w 2176764"/>
              <a:gd name="connsiteY394" fmla="*/ 18469 h 478888"/>
              <a:gd name="connsiteX395" fmla="*/ 864953 w 2176764"/>
              <a:gd name="connsiteY395" fmla="*/ 100155 h 478888"/>
              <a:gd name="connsiteX396" fmla="*/ 955478 w 2176764"/>
              <a:gd name="connsiteY396" fmla="*/ 100155 h 478888"/>
              <a:gd name="connsiteX397" fmla="*/ 955478 w 2176764"/>
              <a:gd name="connsiteY397" fmla="*/ 18469 h 478888"/>
              <a:gd name="connsiteX398" fmla="*/ 995407 w 2176764"/>
              <a:gd name="connsiteY398" fmla="*/ 18469 h 478888"/>
              <a:gd name="connsiteX399" fmla="*/ 995407 w 2176764"/>
              <a:gd name="connsiteY399" fmla="*/ 230000 h 478888"/>
              <a:gd name="connsiteX400" fmla="*/ 955478 w 2176764"/>
              <a:gd name="connsiteY400" fmla="*/ 230000 h 478888"/>
              <a:gd name="connsiteX401" fmla="*/ 955478 w 2176764"/>
              <a:gd name="connsiteY401" fmla="*/ 133378 h 478888"/>
              <a:gd name="connsiteX402" fmla="*/ 864953 w 2176764"/>
              <a:gd name="connsiteY402" fmla="*/ 133378 h 478888"/>
              <a:gd name="connsiteX403" fmla="*/ 864953 w 2176764"/>
              <a:gd name="connsiteY403" fmla="*/ 230000 h 478888"/>
              <a:gd name="connsiteX404" fmla="*/ 825024 w 2176764"/>
              <a:gd name="connsiteY404" fmla="*/ 230000 h 478888"/>
              <a:gd name="connsiteX405" fmla="*/ 615017 w 2176764"/>
              <a:gd name="connsiteY405" fmla="*/ 18469 h 478888"/>
              <a:gd name="connsiteX406" fmla="*/ 769855 w 2176764"/>
              <a:gd name="connsiteY406" fmla="*/ 18469 h 478888"/>
              <a:gd name="connsiteX407" fmla="*/ 769855 w 2176764"/>
              <a:gd name="connsiteY407" fmla="*/ 53521 h 478888"/>
              <a:gd name="connsiteX408" fmla="*/ 712248 w 2176764"/>
              <a:gd name="connsiteY408" fmla="*/ 53521 h 478888"/>
              <a:gd name="connsiteX409" fmla="*/ 712248 w 2176764"/>
              <a:gd name="connsiteY409" fmla="*/ 230000 h 478888"/>
              <a:gd name="connsiteX410" fmla="*/ 672319 w 2176764"/>
              <a:gd name="connsiteY410" fmla="*/ 230000 h 478888"/>
              <a:gd name="connsiteX411" fmla="*/ 672319 w 2176764"/>
              <a:gd name="connsiteY411" fmla="*/ 53521 h 478888"/>
              <a:gd name="connsiteX412" fmla="*/ 615017 w 2176764"/>
              <a:gd name="connsiteY412" fmla="*/ 53521 h 478888"/>
              <a:gd name="connsiteX413" fmla="*/ 2066246 w 2176764"/>
              <a:gd name="connsiteY413" fmla="*/ 15421 h 478888"/>
              <a:gd name="connsiteX414" fmla="*/ 2106632 w 2176764"/>
              <a:gd name="connsiteY414" fmla="*/ 20450 h 478888"/>
              <a:gd name="connsiteX415" fmla="*/ 2136197 w 2176764"/>
              <a:gd name="connsiteY415" fmla="*/ 37824 h 478888"/>
              <a:gd name="connsiteX416" fmla="*/ 2154333 w 2176764"/>
              <a:gd name="connsiteY416" fmla="*/ 71199 h 478888"/>
              <a:gd name="connsiteX417" fmla="*/ 2160429 w 2176764"/>
              <a:gd name="connsiteY417" fmla="*/ 124234 h 478888"/>
              <a:gd name="connsiteX418" fmla="*/ 2154333 w 2176764"/>
              <a:gd name="connsiteY418" fmla="*/ 177574 h 478888"/>
              <a:gd name="connsiteX419" fmla="*/ 2136197 w 2176764"/>
              <a:gd name="connsiteY419" fmla="*/ 210950 h 478888"/>
              <a:gd name="connsiteX420" fmla="*/ 2106632 w 2176764"/>
              <a:gd name="connsiteY420" fmla="*/ 228171 h 478888"/>
              <a:gd name="connsiteX421" fmla="*/ 2066246 w 2176764"/>
              <a:gd name="connsiteY421" fmla="*/ 233048 h 478888"/>
              <a:gd name="connsiteX422" fmla="*/ 2025707 w 2176764"/>
              <a:gd name="connsiteY422" fmla="*/ 228171 h 478888"/>
              <a:gd name="connsiteX423" fmla="*/ 1996142 w 2176764"/>
              <a:gd name="connsiteY423" fmla="*/ 210950 h 478888"/>
              <a:gd name="connsiteX424" fmla="*/ 1978006 w 2176764"/>
              <a:gd name="connsiteY424" fmla="*/ 177574 h 478888"/>
              <a:gd name="connsiteX425" fmla="*/ 1971758 w 2176764"/>
              <a:gd name="connsiteY425" fmla="*/ 124234 h 478888"/>
              <a:gd name="connsiteX426" fmla="*/ 1978006 w 2176764"/>
              <a:gd name="connsiteY426" fmla="*/ 71199 h 478888"/>
              <a:gd name="connsiteX427" fmla="*/ 1996142 w 2176764"/>
              <a:gd name="connsiteY427" fmla="*/ 37824 h 478888"/>
              <a:gd name="connsiteX428" fmla="*/ 2025707 w 2176764"/>
              <a:gd name="connsiteY428" fmla="*/ 20450 h 478888"/>
              <a:gd name="connsiteX429" fmla="*/ 2066246 w 2176764"/>
              <a:gd name="connsiteY429" fmla="*/ 15421 h 478888"/>
              <a:gd name="connsiteX430" fmla="*/ 1838179 w 2176764"/>
              <a:gd name="connsiteY430" fmla="*/ 15421 h 478888"/>
              <a:gd name="connsiteX431" fmla="*/ 1853419 w 2176764"/>
              <a:gd name="connsiteY431" fmla="*/ 16030 h 478888"/>
              <a:gd name="connsiteX432" fmla="*/ 1868964 w 2176764"/>
              <a:gd name="connsiteY432" fmla="*/ 17554 h 478888"/>
              <a:gd name="connsiteX433" fmla="*/ 1883137 w 2176764"/>
              <a:gd name="connsiteY433" fmla="*/ 19840 h 478888"/>
              <a:gd name="connsiteX434" fmla="*/ 1894262 w 2176764"/>
              <a:gd name="connsiteY434" fmla="*/ 23041 h 478888"/>
              <a:gd name="connsiteX435" fmla="*/ 1894262 w 2176764"/>
              <a:gd name="connsiteY435" fmla="*/ 58398 h 478888"/>
              <a:gd name="connsiteX436" fmla="*/ 1869116 w 2176764"/>
              <a:gd name="connsiteY436" fmla="*/ 51997 h 478888"/>
              <a:gd name="connsiteX437" fmla="*/ 1840922 w 2176764"/>
              <a:gd name="connsiteY437" fmla="*/ 49863 h 478888"/>
              <a:gd name="connsiteX438" fmla="*/ 1812728 w 2176764"/>
              <a:gd name="connsiteY438" fmla="*/ 53216 h 478888"/>
              <a:gd name="connsiteX439" fmla="*/ 1792611 w 2176764"/>
              <a:gd name="connsiteY439" fmla="*/ 65103 h 478888"/>
              <a:gd name="connsiteX440" fmla="*/ 1780572 w 2176764"/>
              <a:gd name="connsiteY440" fmla="*/ 87963 h 478888"/>
              <a:gd name="connsiteX441" fmla="*/ 1776609 w 2176764"/>
              <a:gd name="connsiteY441" fmla="*/ 124234 h 478888"/>
              <a:gd name="connsiteX442" fmla="*/ 1780267 w 2176764"/>
              <a:gd name="connsiteY442" fmla="*/ 162030 h 478888"/>
              <a:gd name="connsiteX443" fmla="*/ 1791545 w 2176764"/>
              <a:gd name="connsiteY443" fmla="*/ 184890 h 478888"/>
              <a:gd name="connsiteX444" fmla="*/ 1810899 w 2176764"/>
              <a:gd name="connsiteY444" fmla="*/ 196167 h 478888"/>
              <a:gd name="connsiteX445" fmla="*/ 1839093 w 2176764"/>
              <a:gd name="connsiteY445" fmla="*/ 199215 h 478888"/>
              <a:gd name="connsiteX446" fmla="*/ 1852962 w 2176764"/>
              <a:gd name="connsiteY446" fmla="*/ 198758 h 478888"/>
              <a:gd name="connsiteX447" fmla="*/ 1865611 w 2176764"/>
              <a:gd name="connsiteY447" fmla="*/ 196777 h 478888"/>
              <a:gd name="connsiteX448" fmla="*/ 1865611 w 2176764"/>
              <a:gd name="connsiteY448" fmla="*/ 144351 h 478888"/>
              <a:gd name="connsiteX449" fmla="*/ 1827511 w 2176764"/>
              <a:gd name="connsiteY449" fmla="*/ 144351 h 478888"/>
              <a:gd name="connsiteX450" fmla="*/ 1827511 w 2176764"/>
              <a:gd name="connsiteY450" fmla="*/ 110823 h 478888"/>
              <a:gd name="connsiteX451" fmla="*/ 1903101 w 2176764"/>
              <a:gd name="connsiteY451" fmla="*/ 110823 h 478888"/>
              <a:gd name="connsiteX452" fmla="*/ 1903101 w 2176764"/>
              <a:gd name="connsiteY452" fmla="*/ 223904 h 478888"/>
              <a:gd name="connsiteX453" fmla="*/ 1873536 w 2176764"/>
              <a:gd name="connsiteY453" fmla="*/ 230305 h 478888"/>
              <a:gd name="connsiteX454" fmla="*/ 1836045 w 2176764"/>
              <a:gd name="connsiteY454" fmla="*/ 233048 h 478888"/>
              <a:gd name="connsiteX455" fmla="*/ 1793069 w 2176764"/>
              <a:gd name="connsiteY455" fmla="*/ 228476 h 478888"/>
              <a:gd name="connsiteX456" fmla="*/ 1760912 w 2176764"/>
              <a:gd name="connsiteY456" fmla="*/ 211864 h 478888"/>
              <a:gd name="connsiteX457" fmla="*/ 1740643 w 2176764"/>
              <a:gd name="connsiteY457" fmla="*/ 178641 h 478888"/>
              <a:gd name="connsiteX458" fmla="*/ 1733633 w 2176764"/>
              <a:gd name="connsiteY458" fmla="*/ 124234 h 478888"/>
              <a:gd name="connsiteX459" fmla="*/ 1740795 w 2176764"/>
              <a:gd name="connsiteY459" fmla="*/ 72876 h 478888"/>
              <a:gd name="connsiteX460" fmla="*/ 1761522 w 2176764"/>
              <a:gd name="connsiteY460" fmla="*/ 39195 h 478888"/>
              <a:gd name="connsiteX461" fmla="*/ 1794440 w 2176764"/>
              <a:gd name="connsiteY461" fmla="*/ 20907 h 478888"/>
              <a:gd name="connsiteX462" fmla="*/ 1838179 w 2176764"/>
              <a:gd name="connsiteY462" fmla="*/ 15421 h 478888"/>
              <a:gd name="connsiteX463" fmla="*/ 1561421 w 2176764"/>
              <a:gd name="connsiteY463" fmla="*/ 15421 h 478888"/>
              <a:gd name="connsiteX464" fmla="*/ 1601807 w 2176764"/>
              <a:gd name="connsiteY464" fmla="*/ 20450 h 478888"/>
              <a:gd name="connsiteX465" fmla="*/ 1631372 w 2176764"/>
              <a:gd name="connsiteY465" fmla="*/ 37824 h 478888"/>
              <a:gd name="connsiteX466" fmla="*/ 1649508 w 2176764"/>
              <a:gd name="connsiteY466" fmla="*/ 71199 h 478888"/>
              <a:gd name="connsiteX467" fmla="*/ 1655604 w 2176764"/>
              <a:gd name="connsiteY467" fmla="*/ 124234 h 478888"/>
              <a:gd name="connsiteX468" fmla="*/ 1649508 w 2176764"/>
              <a:gd name="connsiteY468" fmla="*/ 177574 h 478888"/>
              <a:gd name="connsiteX469" fmla="*/ 1631372 w 2176764"/>
              <a:gd name="connsiteY469" fmla="*/ 210950 h 478888"/>
              <a:gd name="connsiteX470" fmla="*/ 1601807 w 2176764"/>
              <a:gd name="connsiteY470" fmla="*/ 228171 h 478888"/>
              <a:gd name="connsiteX471" fmla="*/ 1561421 w 2176764"/>
              <a:gd name="connsiteY471" fmla="*/ 233048 h 478888"/>
              <a:gd name="connsiteX472" fmla="*/ 1520882 w 2176764"/>
              <a:gd name="connsiteY472" fmla="*/ 228171 h 478888"/>
              <a:gd name="connsiteX473" fmla="*/ 1491317 w 2176764"/>
              <a:gd name="connsiteY473" fmla="*/ 210950 h 478888"/>
              <a:gd name="connsiteX474" fmla="*/ 1473181 w 2176764"/>
              <a:gd name="connsiteY474" fmla="*/ 177574 h 478888"/>
              <a:gd name="connsiteX475" fmla="*/ 1466933 w 2176764"/>
              <a:gd name="connsiteY475" fmla="*/ 124234 h 478888"/>
              <a:gd name="connsiteX476" fmla="*/ 1473181 w 2176764"/>
              <a:gd name="connsiteY476" fmla="*/ 71199 h 478888"/>
              <a:gd name="connsiteX477" fmla="*/ 1491317 w 2176764"/>
              <a:gd name="connsiteY477" fmla="*/ 37824 h 478888"/>
              <a:gd name="connsiteX478" fmla="*/ 1520882 w 2176764"/>
              <a:gd name="connsiteY478" fmla="*/ 20450 h 478888"/>
              <a:gd name="connsiteX479" fmla="*/ 1561421 w 2176764"/>
              <a:gd name="connsiteY479" fmla="*/ 15421 h 478888"/>
              <a:gd name="connsiteX480" fmla="*/ 239444 w 2176764"/>
              <a:gd name="connsiteY480" fmla="*/ 0 h 478888"/>
              <a:gd name="connsiteX481" fmla="*/ 478888 w 2176764"/>
              <a:gd name="connsiteY481" fmla="*/ 239444 h 478888"/>
              <a:gd name="connsiteX482" fmla="*/ 239444 w 2176764"/>
              <a:gd name="connsiteY482" fmla="*/ 478888 h 478888"/>
              <a:gd name="connsiteX483" fmla="*/ 0 w 2176764"/>
              <a:gd name="connsiteY483" fmla="*/ 239444 h 478888"/>
              <a:gd name="connsiteX484" fmla="*/ 239444 w 2176764"/>
              <a:gd name="connsiteY484" fmla="*/ 0 h 478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Lst>
            <a:rect l="l" t="t" r="r" b="b"/>
            <a:pathLst>
              <a:path w="2176764" h="478888">
                <a:moveTo>
                  <a:pt x="650145" y="380886"/>
                </a:moveTo>
                <a:lnTo>
                  <a:pt x="635410" y="420881"/>
                </a:lnTo>
                <a:lnTo>
                  <a:pt x="666118" y="420881"/>
                </a:lnTo>
                <a:lnTo>
                  <a:pt x="651631" y="380886"/>
                </a:lnTo>
                <a:close/>
                <a:moveTo>
                  <a:pt x="2041766" y="380143"/>
                </a:moveTo>
                <a:lnTo>
                  <a:pt x="2041766" y="412585"/>
                </a:lnTo>
                <a:lnTo>
                  <a:pt x="2051425" y="412585"/>
                </a:lnTo>
                <a:cubicBezTo>
                  <a:pt x="2055387" y="412585"/>
                  <a:pt x="2058792" y="412399"/>
                  <a:pt x="2061640" y="412028"/>
                </a:cubicBezTo>
                <a:cubicBezTo>
                  <a:pt x="2064488" y="411656"/>
                  <a:pt x="2066820" y="410893"/>
                  <a:pt x="2068636" y="409737"/>
                </a:cubicBezTo>
                <a:cubicBezTo>
                  <a:pt x="2070452" y="408581"/>
                  <a:pt x="2071794" y="406889"/>
                  <a:pt x="2072661" y="404660"/>
                </a:cubicBezTo>
                <a:cubicBezTo>
                  <a:pt x="2073528" y="402431"/>
                  <a:pt x="2073961" y="399501"/>
                  <a:pt x="2073961" y="395869"/>
                </a:cubicBezTo>
                <a:cubicBezTo>
                  <a:pt x="2073961" y="392649"/>
                  <a:pt x="2073528" y="390008"/>
                  <a:pt x="2072661" y="387944"/>
                </a:cubicBezTo>
                <a:cubicBezTo>
                  <a:pt x="2071794" y="385880"/>
                  <a:pt x="2070452" y="384270"/>
                  <a:pt x="2068636" y="383115"/>
                </a:cubicBezTo>
                <a:cubicBezTo>
                  <a:pt x="2066820" y="381959"/>
                  <a:pt x="2064488" y="381175"/>
                  <a:pt x="2061640" y="380762"/>
                </a:cubicBezTo>
                <a:cubicBezTo>
                  <a:pt x="2058792" y="380349"/>
                  <a:pt x="2055387" y="380143"/>
                  <a:pt x="2051425" y="380143"/>
                </a:cubicBezTo>
                <a:close/>
                <a:moveTo>
                  <a:pt x="1270241" y="380143"/>
                </a:moveTo>
                <a:lnTo>
                  <a:pt x="1270241" y="412585"/>
                </a:lnTo>
                <a:lnTo>
                  <a:pt x="1279900" y="412585"/>
                </a:lnTo>
                <a:cubicBezTo>
                  <a:pt x="1283862" y="412585"/>
                  <a:pt x="1287267" y="412399"/>
                  <a:pt x="1290115" y="412028"/>
                </a:cubicBezTo>
                <a:cubicBezTo>
                  <a:pt x="1292963" y="411656"/>
                  <a:pt x="1295295" y="410893"/>
                  <a:pt x="1297111" y="409737"/>
                </a:cubicBezTo>
                <a:cubicBezTo>
                  <a:pt x="1298928" y="408581"/>
                  <a:pt x="1300269" y="406889"/>
                  <a:pt x="1301136" y="404660"/>
                </a:cubicBezTo>
                <a:cubicBezTo>
                  <a:pt x="1302002" y="402431"/>
                  <a:pt x="1302436" y="399501"/>
                  <a:pt x="1302436" y="395869"/>
                </a:cubicBezTo>
                <a:cubicBezTo>
                  <a:pt x="1302436" y="392649"/>
                  <a:pt x="1302002" y="390008"/>
                  <a:pt x="1301136" y="387944"/>
                </a:cubicBezTo>
                <a:cubicBezTo>
                  <a:pt x="1300269" y="385880"/>
                  <a:pt x="1298928" y="384270"/>
                  <a:pt x="1297111" y="383115"/>
                </a:cubicBezTo>
                <a:cubicBezTo>
                  <a:pt x="1295295" y="381959"/>
                  <a:pt x="1292963" y="381175"/>
                  <a:pt x="1290115" y="380762"/>
                </a:cubicBezTo>
                <a:cubicBezTo>
                  <a:pt x="1287267" y="380349"/>
                  <a:pt x="1283862" y="380143"/>
                  <a:pt x="1279900" y="380143"/>
                </a:cubicBezTo>
                <a:close/>
                <a:moveTo>
                  <a:pt x="822566" y="380143"/>
                </a:moveTo>
                <a:lnTo>
                  <a:pt x="822566" y="446637"/>
                </a:lnTo>
                <a:lnTo>
                  <a:pt x="835939" y="446637"/>
                </a:lnTo>
                <a:cubicBezTo>
                  <a:pt x="840397" y="446637"/>
                  <a:pt x="844483" y="446121"/>
                  <a:pt x="848198" y="445089"/>
                </a:cubicBezTo>
                <a:cubicBezTo>
                  <a:pt x="851913" y="444057"/>
                  <a:pt x="855112" y="442282"/>
                  <a:pt x="857795" y="439765"/>
                </a:cubicBezTo>
                <a:cubicBezTo>
                  <a:pt x="860477" y="437247"/>
                  <a:pt x="862541" y="433842"/>
                  <a:pt x="863986" y="429549"/>
                </a:cubicBezTo>
                <a:cubicBezTo>
                  <a:pt x="865430" y="425256"/>
                  <a:pt x="866153" y="419891"/>
                  <a:pt x="866153" y="413452"/>
                </a:cubicBezTo>
                <a:cubicBezTo>
                  <a:pt x="866153" y="406600"/>
                  <a:pt x="865389" y="401007"/>
                  <a:pt x="863862" y="396673"/>
                </a:cubicBezTo>
                <a:cubicBezTo>
                  <a:pt x="862335" y="392340"/>
                  <a:pt x="860230" y="388955"/>
                  <a:pt x="857547" y="386520"/>
                </a:cubicBezTo>
                <a:cubicBezTo>
                  <a:pt x="854864" y="384085"/>
                  <a:pt x="851686" y="382413"/>
                  <a:pt x="848012" y="381505"/>
                </a:cubicBezTo>
                <a:cubicBezTo>
                  <a:pt x="844339" y="380597"/>
                  <a:pt x="840315" y="380143"/>
                  <a:pt x="835939" y="380143"/>
                </a:cubicBezTo>
                <a:close/>
                <a:moveTo>
                  <a:pt x="727316" y="380143"/>
                </a:moveTo>
                <a:lnTo>
                  <a:pt x="727316" y="446637"/>
                </a:lnTo>
                <a:lnTo>
                  <a:pt x="740690" y="446637"/>
                </a:lnTo>
                <a:cubicBezTo>
                  <a:pt x="745147" y="446637"/>
                  <a:pt x="749233" y="446121"/>
                  <a:pt x="752948" y="445089"/>
                </a:cubicBezTo>
                <a:cubicBezTo>
                  <a:pt x="756663" y="444057"/>
                  <a:pt x="759862" y="442282"/>
                  <a:pt x="762545" y="439765"/>
                </a:cubicBezTo>
                <a:cubicBezTo>
                  <a:pt x="765227" y="437247"/>
                  <a:pt x="767291" y="433842"/>
                  <a:pt x="768736" y="429549"/>
                </a:cubicBezTo>
                <a:cubicBezTo>
                  <a:pt x="770180" y="425256"/>
                  <a:pt x="770903" y="419891"/>
                  <a:pt x="770903" y="413452"/>
                </a:cubicBezTo>
                <a:cubicBezTo>
                  <a:pt x="770903" y="406600"/>
                  <a:pt x="770139" y="401007"/>
                  <a:pt x="768612" y="396673"/>
                </a:cubicBezTo>
                <a:cubicBezTo>
                  <a:pt x="767085" y="392340"/>
                  <a:pt x="764980" y="388955"/>
                  <a:pt x="762297" y="386520"/>
                </a:cubicBezTo>
                <a:cubicBezTo>
                  <a:pt x="759614" y="384085"/>
                  <a:pt x="756436" y="382413"/>
                  <a:pt x="752762" y="381505"/>
                </a:cubicBezTo>
                <a:cubicBezTo>
                  <a:pt x="749089" y="380597"/>
                  <a:pt x="745065" y="380143"/>
                  <a:pt x="740690" y="380143"/>
                </a:cubicBezTo>
                <a:close/>
                <a:moveTo>
                  <a:pt x="1722269" y="378657"/>
                </a:moveTo>
                <a:cubicBezTo>
                  <a:pt x="1717069" y="378657"/>
                  <a:pt x="1712817" y="379359"/>
                  <a:pt x="1709515" y="380762"/>
                </a:cubicBezTo>
                <a:cubicBezTo>
                  <a:pt x="1706213" y="382165"/>
                  <a:pt x="1703634" y="384291"/>
                  <a:pt x="1701776" y="387139"/>
                </a:cubicBezTo>
                <a:cubicBezTo>
                  <a:pt x="1699919" y="389987"/>
                  <a:pt x="1698639" y="393598"/>
                  <a:pt x="1697938" y="397974"/>
                </a:cubicBezTo>
                <a:cubicBezTo>
                  <a:pt x="1697236" y="402349"/>
                  <a:pt x="1696885" y="407508"/>
                  <a:pt x="1696885" y="413452"/>
                </a:cubicBezTo>
                <a:cubicBezTo>
                  <a:pt x="1696885" y="419560"/>
                  <a:pt x="1697236" y="424802"/>
                  <a:pt x="1697938" y="429178"/>
                </a:cubicBezTo>
                <a:cubicBezTo>
                  <a:pt x="1698639" y="433553"/>
                  <a:pt x="1699919" y="437144"/>
                  <a:pt x="1701776" y="439950"/>
                </a:cubicBezTo>
                <a:cubicBezTo>
                  <a:pt x="1703634" y="442757"/>
                  <a:pt x="1706213" y="444821"/>
                  <a:pt x="1709515" y="446142"/>
                </a:cubicBezTo>
                <a:cubicBezTo>
                  <a:pt x="1712817" y="447462"/>
                  <a:pt x="1717069" y="448123"/>
                  <a:pt x="1722269" y="448123"/>
                </a:cubicBezTo>
                <a:cubicBezTo>
                  <a:pt x="1727552" y="448123"/>
                  <a:pt x="1731845" y="447462"/>
                  <a:pt x="1735147" y="446142"/>
                </a:cubicBezTo>
                <a:cubicBezTo>
                  <a:pt x="1738449" y="444821"/>
                  <a:pt x="1741029" y="442757"/>
                  <a:pt x="1742886" y="439950"/>
                </a:cubicBezTo>
                <a:cubicBezTo>
                  <a:pt x="1744744" y="437144"/>
                  <a:pt x="1746023" y="433553"/>
                  <a:pt x="1746725" y="429178"/>
                </a:cubicBezTo>
                <a:cubicBezTo>
                  <a:pt x="1747426" y="424802"/>
                  <a:pt x="1747777" y="419560"/>
                  <a:pt x="1747777" y="413452"/>
                </a:cubicBezTo>
                <a:cubicBezTo>
                  <a:pt x="1747777" y="407508"/>
                  <a:pt x="1747426" y="402349"/>
                  <a:pt x="1746725" y="397974"/>
                </a:cubicBezTo>
                <a:cubicBezTo>
                  <a:pt x="1746023" y="393598"/>
                  <a:pt x="1744744" y="389987"/>
                  <a:pt x="1742886" y="387139"/>
                </a:cubicBezTo>
                <a:cubicBezTo>
                  <a:pt x="1741029" y="384291"/>
                  <a:pt x="1738449" y="382165"/>
                  <a:pt x="1735147" y="380762"/>
                </a:cubicBezTo>
                <a:cubicBezTo>
                  <a:pt x="1731845" y="379359"/>
                  <a:pt x="1727552" y="378657"/>
                  <a:pt x="1722269" y="378657"/>
                </a:cubicBezTo>
                <a:close/>
                <a:moveTo>
                  <a:pt x="1522244" y="378657"/>
                </a:moveTo>
                <a:cubicBezTo>
                  <a:pt x="1517044" y="378657"/>
                  <a:pt x="1512792" y="379359"/>
                  <a:pt x="1509490" y="380762"/>
                </a:cubicBezTo>
                <a:cubicBezTo>
                  <a:pt x="1506188" y="382165"/>
                  <a:pt x="1503609" y="384291"/>
                  <a:pt x="1501751" y="387139"/>
                </a:cubicBezTo>
                <a:cubicBezTo>
                  <a:pt x="1499894" y="389987"/>
                  <a:pt x="1498614" y="393598"/>
                  <a:pt x="1497913" y="397974"/>
                </a:cubicBezTo>
                <a:cubicBezTo>
                  <a:pt x="1497211" y="402349"/>
                  <a:pt x="1496860" y="407508"/>
                  <a:pt x="1496860" y="413452"/>
                </a:cubicBezTo>
                <a:cubicBezTo>
                  <a:pt x="1496860" y="419560"/>
                  <a:pt x="1497211" y="424802"/>
                  <a:pt x="1497913" y="429178"/>
                </a:cubicBezTo>
                <a:cubicBezTo>
                  <a:pt x="1498614" y="433553"/>
                  <a:pt x="1499894" y="437144"/>
                  <a:pt x="1501751" y="439950"/>
                </a:cubicBezTo>
                <a:cubicBezTo>
                  <a:pt x="1503609" y="442757"/>
                  <a:pt x="1506188" y="444821"/>
                  <a:pt x="1509490" y="446142"/>
                </a:cubicBezTo>
                <a:cubicBezTo>
                  <a:pt x="1512792" y="447462"/>
                  <a:pt x="1517044" y="448123"/>
                  <a:pt x="1522244" y="448123"/>
                </a:cubicBezTo>
                <a:cubicBezTo>
                  <a:pt x="1527528" y="448123"/>
                  <a:pt x="1531820" y="447462"/>
                  <a:pt x="1535122" y="446142"/>
                </a:cubicBezTo>
                <a:cubicBezTo>
                  <a:pt x="1538424" y="444821"/>
                  <a:pt x="1541004" y="442757"/>
                  <a:pt x="1542861" y="439950"/>
                </a:cubicBezTo>
                <a:cubicBezTo>
                  <a:pt x="1544719" y="437144"/>
                  <a:pt x="1545998" y="433553"/>
                  <a:pt x="1546700" y="429178"/>
                </a:cubicBezTo>
                <a:cubicBezTo>
                  <a:pt x="1547401" y="424802"/>
                  <a:pt x="1547752" y="419560"/>
                  <a:pt x="1547752" y="413452"/>
                </a:cubicBezTo>
                <a:cubicBezTo>
                  <a:pt x="1547752" y="407508"/>
                  <a:pt x="1547401" y="402349"/>
                  <a:pt x="1546700" y="397974"/>
                </a:cubicBezTo>
                <a:cubicBezTo>
                  <a:pt x="1545998" y="393598"/>
                  <a:pt x="1544719" y="389987"/>
                  <a:pt x="1542861" y="387139"/>
                </a:cubicBezTo>
                <a:cubicBezTo>
                  <a:pt x="1541004" y="384291"/>
                  <a:pt x="1538424" y="382165"/>
                  <a:pt x="1535122" y="380762"/>
                </a:cubicBezTo>
                <a:cubicBezTo>
                  <a:pt x="1531820" y="379359"/>
                  <a:pt x="1527528" y="378657"/>
                  <a:pt x="1522244" y="378657"/>
                </a:cubicBezTo>
                <a:close/>
                <a:moveTo>
                  <a:pt x="1093619" y="378657"/>
                </a:moveTo>
                <a:cubicBezTo>
                  <a:pt x="1088419" y="378657"/>
                  <a:pt x="1084167" y="379359"/>
                  <a:pt x="1080865" y="380762"/>
                </a:cubicBezTo>
                <a:cubicBezTo>
                  <a:pt x="1077563" y="382165"/>
                  <a:pt x="1074984" y="384291"/>
                  <a:pt x="1073126" y="387139"/>
                </a:cubicBezTo>
                <a:cubicBezTo>
                  <a:pt x="1071269" y="389987"/>
                  <a:pt x="1069989" y="393598"/>
                  <a:pt x="1069288" y="397974"/>
                </a:cubicBezTo>
                <a:cubicBezTo>
                  <a:pt x="1068586" y="402349"/>
                  <a:pt x="1068235" y="407508"/>
                  <a:pt x="1068235" y="413452"/>
                </a:cubicBezTo>
                <a:cubicBezTo>
                  <a:pt x="1068235" y="419560"/>
                  <a:pt x="1068586" y="424802"/>
                  <a:pt x="1069288" y="429178"/>
                </a:cubicBezTo>
                <a:cubicBezTo>
                  <a:pt x="1069989" y="433553"/>
                  <a:pt x="1071269" y="437144"/>
                  <a:pt x="1073126" y="439950"/>
                </a:cubicBezTo>
                <a:cubicBezTo>
                  <a:pt x="1074984" y="442757"/>
                  <a:pt x="1077563" y="444821"/>
                  <a:pt x="1080865" y="446142"/>
                </a:cubicBezTo>
                <a:cubicBezTo>
                  <a:pt x="1084167" y="447462"/>
                  <a:pt x="1088419" y="448123"/>
                  <a:pt x="1093619" y="448123"/>
                </a:cubicBezTo>
                <a:cubicBezTo>
                  <a:pt x="1098902" y="448123"/>
                  <a:pt x="1103195" y="447462"/>
                  <a:pt x="1106497" y="446142"/>
                </a:cubicBezTo>
                <a:cubicBezTo>
                  <a:pt x="1109799" y="444821"/>
                  <a:pt x="1112379" y="442757"/>
                  <a:pt x="1114236" y="439950"/>
                </a:cubicBezTo>
                <a:cubicBezTo>
                  <a:pt x="1116094" y="437144"/>
                  <a:pt x="1117373" y="433553"/>
                  <a:pt x="1118075" y="429178"/>
                </a:cubicBezTo>
                <a:cubicBezTo>
                  <a:pt x="1118776" y="424802"/>
                  <a:pt x="1119127" y="419560"/>
                  <a:pt x="1119127" y="413452"/>
                </a:cubicBezTo>
                <a:cubicBezTo>
                  <a:pt x="1119127" y="407508"/>
                  <a:pt x="1118776" y="402349"/>
                  <a:pt x="1118075" y="397974"/>
                </a:cubicBezTo>
                <a:cubicBezTo>
                  <a:pt x="1117373" y="393598"/>
                  <a:pt x="1116094" y="389987"/>
                  <a:pt x="1114236" y="387139"/>
                </a:cubicBezTo>
                <a:cubicBezTo>
                  <a:pt x="1112379" y="384291"/>
                  <a:pt x="1109799" y="382165"/>
                  <a:pt x="1106497" y="380762"/>
                </a:cubicBezTo>
                <a:cubicBezTo>
                  <a:pt x="1103195" y="379359"/>
                  <a:pt x="1098902" y="378657"/>
                  <a:pt x="1093619" y="378657"/>
                </a:cubicBezTo>
                <a:close/>
                <a:moveTo>
                  <a:pt x="2125872" y="370484"/>
                </a:moveTo>
                <a:lnTo>
                  <a:pt x="2173668" y="370484"/>
                </a:lnTo>
                <a:lnTo>
                  <a:pt x="2173668" y="380390"/>
                </a:lnTo>
                <a:lnTo>
                  <a:pt x="2137016" y="380390"/>
                </a:lnTo>
                <a:lnTo>
                  <a:pt x="2137016" y="407013"/>
                </a:lnTo>
                <a:lnTo>
                  <a:pt x="2171192" y="407013"/>
                </a:lnTo>
                <a:lnTo>
                  <a:pt x="2171192" y="416424"/>
                </a:lnTo>
                <a:lnTo>
                  <a:pt x="2137016" y="416424"/>
                </a:lnTo>
                <a:lnTo>
                  <a:pt x="2137016" y="446389"/>
                </a:lnTo>
                <a:lnTo>
                  <a:pt x="2176764" y="446389"/>
                </a:lnTo>
                <a:lnTo>
                  <a:pt x="2176764" y="456419"/>
                </a:lnTo>
                <a:lnTo>
                  <a:pt x="2125872" y="456419"/>
                </a:lnTo>
                <a:close/>
                <a:moveTo>
                  <a:pt x="2030622" y="370484"/>
                </a:moveTo>
                <a:lnTo>
                  <a:pt x="2052415" y="370484"/>
                </a:lnTo>
                <a:cubicBezTo>
                  <a:pt x="2058441" y="370484"/>
                  <a:pt x="2063539" y="370918"/>
                  <a:pt x="2067708" y="371785"/>
                </a:cubicBezTo>
                <a:cubicBezTo>
                  <a:pt x="2071876" y="372651"/>
                  <a:pt x="2075261" y="374075"/>
                  <a:pt x="2077861" y="376057"/>
                </a:cubicBezTo>
                <a:cubicBezTo>
                  <a:pt x="2080462" y="378038"/>
                  <a:pt x="2082340" y="380659"/>
                  <a:pt x="2083495" y="383920"/>
                </a:cubicBezTo>
                <a:cubicBezTo>
                  <a:pt x="2084651" y="387180"/>
                  <a:pt x="2085229" y="391163"/>
                  <a:pt x="2085229" y="395869"/>
                </a:cubicBezTo>
                <a:cubicBezTo>
                  <a:pt x="2085229" y="403298"/>
                  <a:pt x="2083784" y="408932"/>
                  <a:pt x="2080895" y="412771"/>
                </a:cubicBezTo>
                <a:cubicBezTo>
                  <a:pt x="2078006" y="416609"/>
                  <a:pt x="2073589" y="419189"/>
                  <a:pt x="2067646" y="420510"/>
                </a:cubicBezTo>
                <a:lnTo>
                  <a:pt x="2093401" y="456419"/>
                </a:lnTo>
                <a:lnTo>
                  <a:pt x="2080276" y="456419"/>
                </a:lnTo>
                <a:lnTo>
                  <a:pt x="2056625" y="421748"/>
                </a:lnTo>
                <a:cubicBezTo>
                  <a:pt x="2055965" y="421831"/>
                  <a:pt x="2055284" y="421872"/>
                  <a:pt x="2054582" y="421872"/>
                </a:cubicBezTo>
                <a:cubicBezTo>
                  <a:pt x="2053881" y="421872"/>
                  <a:pt x="2053158" y="421872"/>
                  <a:pt x="2052415" y="421872"/>
                </a:cubicBezTo>
                <a:lnTo>
                  <a:pt x="2041766" y="421872"/>
                </a:lnTo>
                <a:lnTo>
                  <a:pt x="2041766" y="456419"/>
                </a:lnTo>
                <a:lnTo>
                  <a:pt x="2030622" y="456419"/>
                </a:lnTo>
                <a:close/>
                <a:moveTo>
                  <a:pt x="1954422" y="370484"/>
                </a:moveTo>
                <a:lnTo>
                  <a:pt x="2002218" y="370484"/>
                </a:lnTo>
                <a:lnTo>
                  <a:pt x="2002218" y="380390"/>
                </a:lnTo>
                <a:lnTo>
                  <a:pt x="1965566" y="380390"/>
                </a:lnTo>
                <a:lnTo>
                  <a:pt x="1965566" y="407013"/>
                </a:lnTo>
                <a:lnTo>
                  <a:pt x="1999742" y="407013"/>
                </a:lnTo>
                <a:lnTo>
                  <a:pt x="1999742" y="416424"/>
                </a:lnTo>
                <a:lnTo>
                  <a:pt x="1965566" y="416424"/>
                </a:lnTo>
                <a:lnTo>
                  <a:pt x="1965566" y="446389"/>
                </a:lnTo>
                <a:lnTo>
                  <a:pt x="2005314" y="446389"/>
                </a:lnTo>
                <a:lnTo>
                  <a:pt x="2005314" y="456419"/>
                </a:lnTo>
                <a:lnTo>
                  <a:pt x="1954422" y="456419"/>
                </a:lnTo>
                <a:close/>
                <a:moveTo>
                  <a:pt x="1859172" y="370484"/>
                </a:moveTo>
                <a:lnTo>
                  <a:pt x="1870316" y="370484"/>
                </a:lnTo>
                <a:lnTo>
                  <a:pt x="1870316" y="405527"/>
                </a:lnTo>
                <a:lnTo>
                  <a:pt x="1912788" y="405527"/>
                </a:lnTo>
                <a:lnTo>
                  <a:pt x="1912788" y="370484"/>
                </a:lnTo>
                <a:lnTo>
                  <a:pt x="1924056" y="370484"/>
                </a:lnTo>
                <a:lnTo>
                  <a:pt x="1924056" y="456419"/>
                </a:lnTo>
                <a:lnTo>
                  <a:pt x="1912788" y="456419"/>
                </a:lnTo>
                <a:lnTo>
                  <a:pt x="1912788" y="414814"/>
                </a:lnTo>
                <a:lnTo>
                  <a:pt x="1870316" y="414814"/>
                </a:lnTo>
                <a:lnTo>
                  <a:pt x="1870316" y="456419"/>
                </a:lnTo>
                <a:lnTo>
                  <a:pt x="1859172" y="456419"/>
                </a:lnTo>
                <a:close/>
                <a:moveTo>
                  <a:pt x="1411497" y="370484"/>
                </a:moveTo>
                <a:lnTo>
                  <a:pt x="1422641" y="370484"/>
                </a:lnTo>
                <a:lnTo>
                  <a:pt x="1422641" y="446389"/>
                </a:lnTo>
                <a:lnTo>
                  <a:pt x="1459913" y="446389"/>
                </a:lnTo>
                <a:lnTo>
                  <a:pt x="1459913" y="456419"/>
                </a:lnTo>
                <a:lnTo>
                  <a:pt x="1411497" y="456419"/>
                </a:lnTo>
                <a:close/>
                <a:moveTo>
                  <a:pt x="1259097" y="370484"/>
                </a:moveTo>
                <a:lnTo>
                  <a:pt x="1280890" y="370484"/>
                </a:lnTo>
                <a:cubicBezTo>
                  <a:pt x="1286916" y="370484"/>
                  <a:pt x="1292014" y="370918"/>
                  <a:pt x="1296183" y="371785"/>
                </a:cubicBezTo>
                <a:cubicBezTo>
                  <a:pt x="1300351" y="372651"/>
                  <a:pt x="1303736" y="374075"/>
                  <a:pt x="1306336" y="376057"/>
                </a:cubicBezTo>
                <a:cubicBezTo>
                  <a:pt x="1308937" y="378038"/>
                  <a:pt x="1310815" y="380659"/>
                  <a:pt x="1311970" y="383920"/>
                </a:cubicBezTo>
                <a:cubicBezTo>
                  <a:pt x="1313126" y="387180"/>
                  <a:pt x="1313704" y="391163"/>
                  <a:pt x="1313704" y="395869"/>
                </a:cubicBezTo>
                <a:cubicBezTo>
                  <a:pt x="1313704" y="403298"/>
                  <a:pt x="1312259" y="408932"/>
                  <a:pt x="1309370" y="412771"/>
                </a:cubicBezTo>
                <a:cubicBezTo>
                  <a:pt x="1306481" y="416609"/>
                  <a:pt x="1302064" y="419189"/>
                  <a:pt x="1296121" y="420510"/>
                </a:cubicBezTo>
                <a:lnTo>
                  <a:pt x="1321876" y="456419"/>
                </a:lnTo>
                <a:lnTo>
                  <a:pt x="1308751" y="456419"/>
                </a:lnTo>
                <a:lnTo>
                  <a:pt x="1285100" y="421748"/>
                </a:lnTo>
                <a:cubicBezTo>
                  <a:pt x="1284440" y="421831"/>
                  <a:pt x="1283759" y="421872"/>
                  <a:pt x="1283057" y="421872"/>
                </a:cubicBezTo>
                <a:cubicBezTo>
                  <a:pt x="1282356" y="421872"/>
                  <a:pt x="1281633" y="421872"/>
                  <a:pt x="1280890" y="421872"/>
                </a:cubicBezTo>
                <a:lnTo>
                  <a:pt x="1270241" y="421872"/>
                </a:lnTo>
                <a:lnTo>
                  <a:pt x="1270241" y="456419"/>
                </a:lnTo>
                <a:lnTo>
                  <a:pt x="1259097" y="456419"/>
                </a:lnTo>
                <a:close/>
                <a:moveTo>
                  <a:pt x="1163476" y="370484"/>
                </a:moveTo>
                <a:lnTo>
                  <a:pt x="1174496" y="370484"/>
                </a:lnTo>
                <a:lnTo>
                  <a:pt x="1174496" y="426206"/>
                </a:lnTo>
                <a:cubicBezTo>
                  <a:pt x="1174496" y="430333"/>
                  <a:pt x="1174868" y="433780"/>
                  <a:pt x="1175610" y="436545"/>
                </a:cubicBezTo>
                <a:cubicBezTo>
                  <a:pt x="1176353" y="439311"/>
                  <a:pt x="1177571" y="441519"/>
                  <a:pt x="1179263" y="443170"/>
                </a:cubicBezTo>
                <a:cubicBezTo>
                  <a:pt x="1180956" y="444821"/>
                  <a:pt x="1183164" y="446018"/>
                  <a:pt x="1185888" y="446761"/>
                </a:cubicBezTo>
                <a:cubicBezTo>
                  <a:pt x="1188612" y="447504"/>
                  <a:pt x="1191955" y="447875"/>
                  <a:pt x="1195918" y="447875"/>
                </a:cubicBezTo>
                <a:cubicBezTo>
                  <a:pt x="1200045" y="447875"/>
                  <a:pt x="1203492" y="447504"/>
                  <a:pt x="1206257" y="446761"/>
                </a:cubicBezTo>
                <a:cubicBezTo>
                  <a:pt x="1209023" y="446018"/>
                  <a:pt x="1211231" y="444821"/>
                  <a:pt x="1212882" y="443170"/>
                </a:cubicBezTo>
                <a:cubicBezTo>
                  <a:pt x="1214533" y="441519"/>
                  <a:pt x="1215688" y="439311"/>
                  <a:pt x="1216349" y="436545"/>
                </a:cubicBezTo>
                <a:cubicBezTo>
                  <a:pt x="1217009" y="433780"/>
                  <a:pt x="1217339" y="430333"/>
                  <a:pt x="1217339" y="426206"/>
                </a:cubicBezTo>
                <a:lnTo>
                  <a:pt x="1217339" y="370484"/>
                </a:lnTo>
                <a:lnTo>
                  <a:pt x="1228360" y="370484"/>
                </a:lnTo>
                <a:lnTo>
                  <a:pt x="1228360" y="428682"/>
                </a:lnTo>
                <a:cubicBezTo>
                  <a:pt x="1228360" y="438836"/>
                  <a:pt x="1225636" y="446203"/>
                  <a:pt x="1220187" y="450785"/>
                </a:cubicBezTo>
                <a:cubicBezTo>
                  <a:pt x="1214739" y="455367"/>
                  <a:pt x="1206608" y="457657"/>
                  <a:pt x="1195794" y="457657"/>
                </a:cubicBezTo>
                <a:cubicBezTo>
                  <a:pt x="1184980" y="457657"/>
                  <a:pt x="1176890" y="455449"/>
                  <a:pt x="1171524" y="451033"/>
                </a:cubicBezTo>
                <a:cubicBezTo>
                  <a:pt x="1166159" y="446616"/>
                  <a:pt x="1163476" y="439166"/>
                  <a:pt x="1163476" y="428682"/>
                </a:cubicBezTo>
                <a:close/>
                <a:moveTo>
                  <a:pt x="962698" y="370484"/>
                </a:moveTo>
                <a:lnTo>
                  <a:pt x="975576" y="370484"/>
                </a:lnTo>
                <a:lnTo>
                  <a:pt x="998731" y="409366"/>
                </a:lnTo>
                <a:lnTo>
                  <a:pt x="999474" y="409366"/>
                </a:lnTo>
                <a:lnTo>
                  <a:pt x="1022506" y="370484"/>
                </a:lnTo>
                <a:lnTo>
                  <a:pt x="1034764" y="370484"/>
                </a:lnTo>
                <a:lnTo>
                  <a:pt x="1004180" y="419395"/>
                </a:lnTo>
                <a:lnTo>
                  <a:pt x="1004180" y="456419"/>
                </a:lnTo>
                <a:lnTo>
                  <a:pt x="993035" y="456419"/>
                </a:lnTo>
                <a:lnTo>
                  <a:pt x="993035" y="419519"/>
                </a:lnTo>
                <a:close/>
                <a:moveTo>
                  <a:pt x="811422" y="370484"/>
                </a:moveTo>
                <a:lnTo>
                  <a:pt x="836187" y="370484"/>
                </a:lnTo>
                <a:cubicBezTo>
                  <a:pt x="842378" y="370484"/>
                  <a:pt x="848012" y="371042"/>
                  <a:pt x="853089" y="372156"/>
                </a:cubicBezTo>
                <a:cubicBezTo>
                  <a:pt x="858166" y="373271"/>
                  <a:pt x="862521" y="375396"/>
                  <a:pt x="866153" y="378533"/>
                </a:cubicBezTo>
                <a:cubicBezTo>
                  <a:pt x="869785" y="381670"/>
                  <a:pt x="872612" y="386045"/>
                  <a:pt x="874635" y="391659"/>
                </a:cubicBezTo>
                <a:cubicBezTo>
                  <a:pt x="876657" y="397272"/>
                  <a:pt x="877669" y="404536"/>
                  <a:pt x="877669" y="413452"/>
                </a:cubicBezTo>
                <a:cubicBezTo>
                  <a:pt x="877669" y="421789"/>
                  <a:pt x="876657" y="428703"/>
                  <a:pt x="874635" y="434192"/>
                </a:cubicBezTo>
                <a:cubicBezTo>
                  <a:pt x="872612" y="439682"/>
                  <a:pt x="869785" y="444078"/>
                  <a:pt x="866153" y="447380"/>
                </a:cubicBezTo>
                <a:cubicBezTo>
                  <a:pt x="862521" y="450682"/>
                  <a:pt x="858166" y="453014"/>
                  <a:pt x="853089" y="454376"/>
                </a:cubicBezTo>
                <a:cubicBezTo>
                  <a:pt x="848012" y="455738"/>
                  <a:pt x="842378" y="456419"/>
                  <a:pt x="836187" y="456419"/>
                </a:cubicBezTo>
                <a:lnTo>
                  <a:pt x="811422" y="456419"/>
                </a:lnTo>
                <a:close/>
                <a:moveTo>
                  <a:pt x="716172" y="370484"/>
                </a:moveTo>
                <a:lnTo>
                  <a:pt x="740937" y="370484"/>
                </a:lnTo>
                <a:cubicBezTo>
                  <a:pt x="747128" y="370484"/>
                  <a:pt x="752762" y="371042"/>
                  <a:pt x="757839" y="372156"/>
                </a:cubicBezTo>
                <a:cubicBezTo>
                  <a:pt x="762916" y="373271"/>
                  <a:pt x="767271" y="375396"/>
                  <a:pt x="770903" y="378533"/>
                </a:cubicBezTo>
                <a:cubicBezTo>
                  <a:pt x="774535" y="381670"/>
                  <a:pt x="777362" y="386045"/>
                  <a:pt x="779385" y="391659"/>
                </a:cubicBezTo>
                <a:cubicBezTo>
                  <a:pt x="781407" y="397272"/>
                  <a:pt x="782419" y="404536"/>
                  <a:pt x="782419" y="413452"/>
                </a:cubicBezTo>
                <a:cubicBezTo>
                  <a:pt x="782419" y="421789"/>
                  <a:pt x="781407" y="428703"/>
                  <a:pt x="779385" y="434192"/>
                </a:cubicBezTo>
                <a:cubicBezTo>
                  <a:pt x="777362" y="439682"/>
                  <a:pt x="774535" y="444078"/>
                  <a:pt x="770903" y="447380"/>
                </a:cubicBezTo>
                <a:cubicBezTo>
                  <a:pt x="767271" y="450682"/>
                  <a:pt x="762916" y="453014"/>
                  <a:pt x="757839" y="454376"/>
                </a:cubicBezTo>
                <a:cubicBezTo>
                  <a:pt x="752762" y="455738"/>
                  <a:pt x="747128" y="456419"/>
                  <a:pt x="740937" y="456419"/>
                </a:cubicBezTo>
                <a:lnTo>
                  <a:pt x="716172" y="456419"/>
                </a:lnTo>
                <a:close/>
                <a:moveTo>
                  <a:pt x="643458" y="370484"/>
                </a:moveTo>
                <a:lnTo>
                  <a:pt x="658317" y="370484"/>
                </a:lnTo>
                <a:lnTo>
                  <a:pt x="690759" y="456419"/>
                </a:lnTo>
                <a:lnTo>
                  <a:pt x="678996" y="456419"/>
                </a:lnTo>
                <a:lnTo>
                  <a:pt x="669709" y="430787"/>
                </a:lnTo>
                <a:lnTo>
                  <a:pt x="631695" y="430787"/>
                </a:lnTo>
                <a:lnTo>
                  <a:pt x="622284" y="456419"/>
                </a:lnTo>
                <a:lnTo>
                  <a:pt x="610892" y="456419"/>
                </a:lnTo>
                <a:close/>
                <a:moveTo>
                  <a:pt x="1722269" y="369246"/>
                </a:moveTo>
                <a:cubicBezTo>
                  <a:pt x="1728378" y="369246"/>
                  <a:pt x="1733744" y="369927"/>
                  <a:pt x="1738367" y="371289"/>
                </a:cubicBezTo>
                <a:cubicBezTo>
                  <a:pt x="1742989" y="372651"/>
                  <a:pt x="1746848" y="375025"/>
                  <a:pt x="1749944" y="378409"/>
                </a:cubicBezTo>
                <a:cubicBezTo>
                  <a:pt x="1753040" y="381794"/>
                  <a:pt x="1755372" y="386313"/>
                  <a:pt x="1756940" y="391968"/>
                </a:cubicBezTo>
                <a:cubicBezTo>
                  <a:pt x="1758509" y="397623"/>
                  <a:pt x="1759293" y="404784"/>
                  <a:pt x="1759293" y="413452"/>
                </a:cubicBezTo>
                <a:cubicBezTo>
                  <a:pt x="1759293" y="422120"/>
                  <a:pt x="1758509" y="429301"/>
                  <a:pt x="1756940" y="434997"/>
                </a:cubicBezTo>
                <a:cubicBezTo>
                  <a:pt x="1755372" y="440693"/>
                  <a:pt x="1753040" y="445213"/>
                  <a:pt x="1749944" y="448556"/>
                </a:cubicBezTo>
                <a:cubicBezTo>
                  <a:pt x="1746848" y="451899"/>
                  <a:pt x="1742989" y="454252"/>
                  <a:pt x="1738367" y="455614"/>
                </a:cubicBezTo>
                <a:cubicBezTo>
                  <a:pt x="1733744" y="456976"/>
                  <a:pt x="1728378" y="457657"/>
                  <a:pt x="1722269" y="457657"/>
                </a:cubicBezTo>
                <a:cubicBezTo>
                  <a:pt x="1716161" y="457657"/>
                  <a:pt x="1710815" y="456976"/>
                  <a:pt x="1706234" y="455614"/>
                </a:cubicBezTo>
                <a:cubicBezTo>
                  <a:pt x="1701652" y="454252"/>
                  <a:pt x="1697793" y="451899"/>
                  <a:pt x="1694656" y="448556"/>
                </a:cubicBezTo>
                <a:cubicBezTo>
                  <a:pt x="1691519" y="445213"/>
                  <a:pt x="1689167" y="440693"/>
                  <a:pt x="1687598" y="434997"/>
                </a:cubicBezTo>
                <a:cubicBezTo>
                  <a:pt x="1686030" y="429301"/>
                  <a:pt x="1685246" y="422120"/>
                  <a:pt x="1685246" y="413452"/>
                </a:cubicBezTo>
                <a:cubicBezTo>
                  <a:pt x="1685246" y="404784"/>
                  <a:pt x="1686030" y="397623"/>
                  <a:pt x="1687598" y="391968"/>
                </a:cubicBezTo>
                <a:cubicBezTo>
                  <a:pt x="1689167" y="386313"/>
                  <a:pt x="1691519" y="381794"/>
                  <a:pt x="1694656" y="378409"/>
                </a:cubicBezTo>
                <a:cubicBezTo>
                  <a:pt x="1697793" y="375025"/>
                  <a:pt x="1701652" y="372651"/>
                  <a:pt x="1706234" y="371289"/>
                </a:cubicBezTo>
                <a:cubicBezTo>
                  <a:pt x="1710815" y="369927"/>
                  <a:pt x="1716161" y="369246"/>
                  <a:pt x="1722269" y="369246"/>
                </a:cubicBezTo>
                <a:close/>
                <a:moveTo>
                  <a:pt x="1631477" y="369246"/>
                </a:moveTo>
                <a:cubicBezTo>
                  <a:pt x="1633458" y="369246"/>
                  <a:pt x="1635501" y="369329"/>
                  <a:pt x="1637606" y="369494"/>
                </a:cubicBezTo>
                <a:cubicBezTo>
                  <a:pt x="1639711" y="369659"/>
                  <a:pt x="1641754" y="369886"/>
                  <a:pt x="1643736" y="370175"/>
                </a:cubicBezTo>
                <a:cubicBezTo>
                  <a:pt x="1645717" y="370464"/>
                  <a:pt x="1647595" y="370815"/>
                  <a:pt x="1649370" y="371227"/>
                </a:cubicBezTo>
                <a:cubicBezTo>
                  <a:pt x="1651145" y="371640"/>
                  <a:pt x="1652651" y="372094"/>
                  <a:pt x="1653889" y="372590"/>
                </a:cubicBezTo>
                <a:lnTo>
                  <a:pt x="1653889" y="382496"/>
                </a:lnTo>
                <a:cubicBezTo>
                  <a:pt x="1651000" y="381340"/>
                  <a:pt x="1647719" y="380473"/>
                  <a:pt x="1644045" y="379895"/>
                </a:cubicBezTo>
                <a:cubicBezTo>
                  <a:pt x="1640372" y="379317"/>
                  <a:pt x="1636347" y="379028"/>
                  <a:pt x="1631972" y="379028"/>
                </a:cubicBezTo>
                <a:cubicBezTo>
                  <a:pt x="1627184" y="379028"/>
                  <a:pt x="1622912" y="379524"/>
                  <a:pt x="1619156" y="380514"/>
                </a:cubicBezTo>
                <a:cubicBezTo>
                  <a:pt x="1615400" y="381505"/>
                  <a:pt x="1612222" y="383280"/>
                  <a:pt x="1609622" y="385839"/>
                </a:cubicBezTo>
                <a:cubicBezTo>
                  <a:pt x="1607022" y="388398"/>
                  <a:pt x="1605040" y="391906"/>
                  <a:pt x="1603678" y="396364"/>
                </a:cubicBezTo>
                <a:cubicBezTo>
                  <a:pt x="1602316" y="400822"/>
                  <a:pt x="1601635" y="406518"/>
                  <a:pt x="1601635" y="413452"/>
                </a:cubicBezTo>
                <a:cubicBezTo>
                  <a:pt x="1601635" y="420799"/>
                  <a:pt x="1602275" y="426722"/>
                  <a:pt x="1603554" y="431221"/>
                </a:cubicBezTo>
                <a:cubicBezTo>
                  <a:pt x="1604834" y="435720"/>
                  <a:pt x="1606753" y="439207"/>
                  <a:pt x="1609312" y="441684"/>
                </a:cubicBezTo>
                <a:cubicBezTo>
                  <a:pt x="1611871" y="444160"/>
                  <a:pt x="1614988" y="445832"/>
                  <a:pt x="1618661" y="446699"/>
                </a:cubicBezTo>
                <a:cubicBezTo>
                  <a:pt x="1622335" y="447566"/>
                  <a:pt x="1626607" y="447999"/>
                  <a:pt x="1631477" y="447999"/>
                </a:cubicBezTo>
                <a:cubicBezTo>
                  <a:pt x="1633458" y="447999"/>
                  <a:pt x="1635790" y="447875"/>
                  <a:pt x="1638473" y="447627"/>
                </a:cubicBezTo>
                <a:cubicBezTo>
                  <a:pt x="1641156" y="447380"/>
                  <a:pt x="1643488" y="446967"/>
                  <a:pt x="1645469" y="446389"/>
                </a:cubicBezTo>
                <a:lnTo>
                  <a:pt x="1645469" y="419767"/>
                </a:lnTo>
                <a:lnTo>
                  <a:pt x="1628258" y="419767"/>
                </a:lnTo>
                <a:lnTo>
                  <a:pt x="1628258" y="410356"/>
                </a:lnTo>
                <a:lnTo>
                  <a:pt x="1656118" y="410356"/>
                </a:lnTo>
                <a:lnTo>
                  <a:pt x="1656118" y="454066"/>
                </a:lnTo>
                <a:cubicBezTo>
                  <a:pt x="1652981" y="455057"/>
                  <a:pt x="1649246" y="455903"/>
                  <a:pt x="1644912" y="456605"/>
                </a:cubicBezTo>
                <a:cubicBezTo>
                  <a:pt x="1640578" y="457306"/>
                  <a:pt x="1635687" y="457657"/>
                  <a:pt x="1630239" y="457657"/>
                </a:cubicBezTo>
                <a:cubicBezTo>
                  <a:pt x="1623965" y="457657"/>
                  <a:pt x="1618352" y="457038"/>
                  <a:pt x="1613398" y="455800"/>
                </a:cubicBezTo>
                <a:cubicBezTo>
                  <a:pt x="1608446" y="454562"/>
                  <a:pt x="1604235" y="452312"/>
                  <a:pt x="1600768" y="449051"/>
                </a:cubicBezTo>
                <a:cubicBezTo>
                  <a:pt x="1597301" y="445791"/>
                  <a:pt x="1594639" y="441292"/>
                  <a:pt x="1592782" y="435555"/>
                </a:cubicBezTo>
                <a:cubicBezTo>
                  <a:pt x="1590924" y="429817"/>
                  <a:pt x="1589996" y="422450"/>
                  <a:pt x="1589996" y="413452"/>
                </a:cubicBezTo>
                <a:cubicBezTo>
                  <a:pt x="1589996" y="405197"/>
                  <a:pt x="1590945" y="398242"/>
                  <a:pt x="1592844" y="392587"/>
                </a:cubicBezTo>
                <a:cubicBezTo>
                  <a:pt x="1594742" y="386933"/>
                  <a:pt x="1597466" y="382372"/>
                  <a:pt x="1601016" y="378905"/>
                </a:cubicBezTo>
                <a:cubicBezTo>
                  <a:pt x="1604566" y="375437"/>
                  <a:pt x="1608920" y="372961"/>
                  <a:pt x="1614080" y="371475"/>
                </a:cubicBezTo>
                <a:cubicBezTo>
                  <a:pt x="1619239" y="369989"/>
                  <a:pt x="1625038" y="369246"/>
                  <a:pt x="1631477" y="369246"/>
                </a:cubicBezTo>
                <a:close/>
                <a:moveTo>
                  <a:pt x="1522244" y="369246"/>
                </a:moveTo>
                <a:cubicBezTo>
                  <a:pt x="1528353" y="369246"/>
                  <a:pt x="1533719" y="369927"/>
                  <a:pt x="1538342" y="371289"/>
                </a:cubicBezTo>
                <a:cubicBezTo>
                  <a:pt x="1542964" y="372651"/>
                  <a:pt x="1546824" y="375025"/>
                  <a:pt x="1549919" y="378409"/>
                </a:cubicBezTo>
                <a:cubicBezTo>
                  <a:pt x="1553015" y="381794"/>
                  <a:pt x="1555347" y="386313"/>
                  <a:pt x="1556915" y="391968"/>
                </a:cubicBezTo>
                <a:cubicBezTo>
                  <a:pt x="1558484" y="397623"/>
                  <a:pt x="1559268" y="404784"/>
                  <a:pt x="1559268" y="413452"/>
                </a:cubicBezTo>
                <a:cubicBezTo>
                  <a:pt x="1559268" y="422120"/>
                  <a:pt x="1558484" y="429301"/>
                  <a:pt x="1556915" y="434997"/>
                </a:cubicBezTo>
                <a:cubicBezTo>
                  <a:pt x="1555347" y="440693"/>
                  <a:pt x="1553015" y="445213"/>
                  <a:pt x="1549919" y="448556"/>
                </a:cubicBezTo>
                <a:cubicBezTo>
                  <a:pt x="1546824" y="451899"/>
                  <a:pt x="1542964" y="454252"/>
                  <a:pt x="1538342" y="455614"/>
                </a:cubicBezTo>
                <a:cubicBezTo>
                  <a:pt x="1533719" y="456976"/>
                  <a:pt x="1528353" y="457657"/>
                  <a:pt x="1522244" y="457657"/>
                </a:cubicBezTo>
                <a:cubicBezTo>
                  <a:pt x="1516136" y="457657"/>
                  <a:pt x="1510791" y="456976"/>
                  <a:pt x="1506209" y="455614"/>
                </a:cubicBezTo>
                <a:cubicBezTo>
                  <a:pt x="1501627" y="454252"/>
                  <a:pt x="1497768" y="451899"/>
                  <a:pt x="1494631" y="448556"/>
                </a:cubicBezTo>
                <a:cubicBezTo>
                  <a:pt x="1491494" y="445213"/>
                  <a:pt x="1489142" y="440693"/>
                  <a:pt x="1487573" y="434997"/>
                </a:cubicBezTo>
                <a:cubicBezTo>
                  <a:pt x="1486005" y="429301"/>
                  <a:pt x="1485221" y="422120"/>
                  <a:pt x="1485221" y="413452"/>
                </a:cubicBezTo>
                <a:cubicBezTo>
                  <a:pt x="1485221" y="404784"/>
                  <a:pt x="1486005" y="397623"/>
                  <a:pt x="1487573" y="391968"/>
                </a:cubicBezTo>
                <a:cubicBezTo>
                  <a:pt x="1489142" y="386313"/>
                  <a:pt x="1491494" y="381794"/>
                  <a:pt x="1494631" y="378409"/>
                </a:cubicBezTo>
                <a:cubicBezTo>
                  <a:pt x="1497768" y="375025"/>
                  <a:pt x="1501627" y="372651"/>
                  <a:pt x="1506209" y="371289"/>
                </a:cubicBezTo>
                <a:cubicBezTo>
                  <a:pt x="1510791" y="369927"/>
                  <a:pt x="1516136" y="369246"/>
                  <a:pt x="1522244" y="369246"/>
                </a:cubicBezTo>
                <a:close/>
                <a:moveTo>
                  <a:pt x="1093619" y="369246"/>
                </a:moveTo>
                <a:cubicBezTo>
                  <a:pt x="1099728" y="369246"/>
                  <a:pt x="1105094" y="369927"/>
                  <a:pt x="1109717" y="371289"/>
                </a:cubicBezTo>
                <a:cubicBezTo>
                  <a:pt x="1114339" y="372651"/>
                  <a:pt x="1118199" y="375025"/>
                  <a:pt x="1121294" y="378409"/>
                </a:cubicBezTo>
                <a:cubicBezTo>
                  <a:pt x="1124390" y="381794"/>
                  <a:pt x="1126722" y="386313"/>
                  <a:pt x="1128290" y="391968"/>
                </a:cubicBezTo>
                <a:cubicBezTo>
                  <a:pt x="1129859" y="397623"/>
                  <a:pt x="1130643" y="404784"/>
                  <a:pt x="1130643" y="413452"/>
                </a:cubicBezTo>
                <a:cubicBezTo>
                  <a:pt x="1130643" y="422120"/>
                  <a:pt x="1129859" y="429301"/>
                  <a:pt x="1128290" y="434997"/>
                </a:cubicBezTo>
                <a:cubicBezTo>
                  <a:pt x="1126722" y="440693"/>
                  <a:pt x="1124390" y="445213"/>
                  <a:pt x="1121294" y="448556"/>
                </a:cubicBezTo>
                <a:cubicBezTo>
                  <a:pt x="1118199" y="451899"/>
                  <a:pt x="1114339" y="454252"/>
                  <a:pt x="1109717" y="455614"/>
                </a:cubicBezTo>
                <a:cubicBezTo>
                  <a:pt x="1105094" y="456976"/>
                  <a:pt x="1099728" y="457657"/>
                  <a:pt x="1093619" y="457657"/>
                </a:cubicBezTo>
                <a:cubicBezTo>
                  <a:pt x="1087511" y="457657"/>
                  <a:pt x="1082165" y="456976"/>
                  <a:pt x="1077584" y="455614"/>
                </a:cubicBezTo>
                <a:cubicBezTo>
                  <a:pt x="1073002" y="454252"/>
                  <a:pt x="1069143" y="451899"/>
                  <a:pt x="1066006" y="448556"/>
                </a:cubicBezTo>
                <a:cubicBezTo>
                  <a:pt x="1062869" y="445213"/>
                  <a:pt x="1060517" y="440693"/>
                  <a:pt x="1058948" y="434997"/>
                </a:cubicBezTo>
                <a:cubicBezTo>
                  <a:pt x="1057380" y="429301"/>
                  <a:pt x="1056596" y="422120"/>
                  <a:pt x="1056596" y="413452"/>
                </a:cubicBezTo>
                <a:cubicBezTo>
                  <a:pt x="1056596" y="404784"/>
                  <a:pt x="1057380" y="397623"/>
                  <a:pt x="1058948" y="391968"/>
                </a:cubicBezTo>
                <a:cubicBezTo>
                  <a:pt x="1060517" y="386313"/>
                  <a:pt x="1062869" y="381794"/>
                  <a:pt x="1066006" y="378409"/>
                </a:cubicBezTo>
                <a:cubicBezTo>
                  <a:pt x="1069143" y="375025"/>
                  <a:pt x="1073002" y="372651"/>
                  <a:pt x="1077584" y="371289"/>
                </a:cubicBezTo>
                <a:cubicBezTo>
                  <a:pt x="1082165" y="369927"/>
                  <a:pt x="1087511" y="369246"/>
                  <a:pt x="1093619" y="369246"/>
                </a:cubicBezTo>
                <a:close/>
                <a:moveTo>
                  <a:pt x="184597" y="178247"/>
                </a:moveTo>
                <a:lnTo>
                  <a:pt x="184597" y="300640"/>
                </a:lnTo>
                <a:lnTo>
                  <a:pt x="245794" y="300641"/>
                </a:lnTo>
                <a:cubicBezTo>
                  <a:pt x="279592" y="300641"/>
                  <a:pt x="306991" y="273242"/>
                  <a:pt x="306991" y="239444"/>
                </a:cubicBezTo>
                <a:cubicBezTo>
                  <a:pt x="306991" y="205646"/>
                  <a:pt x="279592" y="178247"/>
                  <a:pt x="245794" y="178247"/>
                </a:cubicBezTo>
                <a:close/>
                <a:moveTo>
                  <a:pt x="239444" y="83694"/>
                </a:moveTo>
                <a:lnTo>
                  <a:pt x="284145" y="131523"/>
                </a:lnTo>
                <a:lnTo>
                  <a:pt x="349575" y="129312"/>
                </a:lnTo>
                <a:lnTo>
                  <a:pt x="347364" y="194742"/>
                </a:lnTo>
                <a:lnTo>
                  <a:pt x="395193" y="239444"/>
                </a:lnTo>
                <a:lnTo>
                  <a:pt x="347364" y="284145"/>
                </a:lnTo>
                <a:lnTo>
                  <a:pt x="349575" y="349575"/>
                </a:lnTo>
                <a:lnTo>
                  <a:pt x="284145" y="347364"/>
                </a:lnTo>
                <a:lnTo>
                  <a:pt x="239444" y="395193"/>
                </a:lnTo>
                <a:lnTo>
                  <a:pt x="194742" y="347364"/>
                </a:lnTo>
                <a:lnTo>
                  <a:pt x="129312" y="349575"/>
                </a:lnTo>
                <a:lnTo>
                  <a:pt x="131523" y="284145"/>
                </a:lnTo>
                <a:lnTo>
                  <a:pt x="83694" y="239444"/>
                </a:lnTo>
                <a:lnTo>
                  <a:pt x="131523" y="194742"/>
                </a:lnTo>
                <a:lnTo>
                  <a:pt x="129312" y="129312"/>
                </a:lnTo>
                <a:lnTo>
                  <a:pt x="194742" y="131523"/>
                </a:lnTo>
                <a:close/>
                <a:moveTo>
                  <a:pt x="2066246" y="48339"/>
                </a:moveTo>
                <a:cubicBezTo>
                  <a:pt x="2055476" y="48339"/>
                  <a:pt x="2046637" y="49762"/>
                  <a:pt x="2039728" y="52606"/>
                </a:cubicBezTo>
                <a:cubicBezTo>
                  <a:pt x="2032819" y="55451"/>
                  <a:pt x="2027434" y="59922"/>
                  <a:pt x="2023574" y="66018"/>
                </a:cubicBezTo>
                <a:cubicBezTo>
                  <a:pt x="2019713" y="72114"/>
                  <a:pt x="2017071" y="79988"/>
                  <a:pt x="2015649" y="89640"/>
                </a:cubicBezTo>
                <a:cubicBezTo>
                  <a:pt x="2014226" y="99292"/>
                  <a:pt x="2013515" y="110823"/>
                  <a:pt x="2013515" y="124234"/>
                </a:cubicBezTo>
                <a:cubicBezTo>
                  <a:pt x="2013515" y="138052"/>
                  <a:pt x="2014226" y="149736"/>
                  <a:pt x="2015649" y="159286"/>
                </a:cubicBezTo>
                <a:cubicBezTo>
                  <a:pt x="2017071" y="168837"/>
                  <a:pt x="2019713" y="176558"/>
                  <a:pt x="2023574" y="182451"/>
                </a:cubicBezTo>
                <a:cubicBezTo>
                  <a:pt x="2027434" y="188344"/>
                  <a:pt x="2032819" y="192662"/>
                  <a:pt x="2039728" y="195405"/>
                </a:cubicBezTo>
                <a:cubicBezTo>
                  <a:pt x="2046637" y="198148"/>
                  <a:pt x="2055476" y="199520"/>
                  <a:pt x="2066246" y="199520"/>
                </a:cubicBezTo>
                <a:cubicBezTo>
                  <a:pt x="2077015" y="199520"/>
                  <a:pt x="2085804" y="198148"/>
                  <a:pt x="2092611" y="195405"/>
                </a:cubicBezTo>
                <a:cubicBezTo>
                  <a:pt x="2099418" y="192662"/>
                  <a:pt x="2104752" y="188344"/>
                  <a:pt x="2108613" y="182451"/>
                </a:cubicBezTo>
                <a:cubicBezTo>
                  <a:pt x="2112474" y="176558"/>
                  <a:pt x="2115115" y="168837"/>
                  <a:pt x="2116538" y="159286"/>
                </a:cubicBezTo>
                <a:cubicBezTo>
                  <a:pt x="2117960" y="149736"/>
                  <a:pt x="2118671" y="138052"/>
                  <a:pt x="2118671" y="124234"/>
                </a:cubicBezTo>
                <a:cubicBezTo>
                  <a:pt x="2118671" y="110823"/>
                  <a:pt x="2117960" y="99292"/>
                  <a:pt x="2116538" y="89640"/>
                </a:cubicBezTo>
                <a:cubicBezTo>
                  <a:pt x="2115115" y="79988"/>
                  <a:pt x="2112474" y="72114"/>
                  <a:pt x="2108613" y="66018"/>
                </a:cubicBezTo>
                <a:cubicBezTo>
                  <a:pt x="2104752" y="59922"/>
                  <a:pt x="2099418" y="55451"/>
                  <a:pt x="2092611" y="52606"/>
                </a:cubicBezTo>
                <a:cubicBezTo>
                  <a:pt x="2085804" y="49762"/>
                  <a:pt x="2077015" y="48339"/>
                  <a:pt x="2066246" y="48339"/>
                </a:cubicBezTo>
                <a:close/>
                <a:moveTo>
                  <a:pt x="1561421" y="48339"/>
                </a:moveTo>
                <a:cubicBezTo>
                  <a:pt x="1550651" y="48339"/>
                  <a:pt x="1541812" y="49762"/>
                  <a:pt x="1534903" y="52606"/>
                </a:cubicBezTo>
                <a:cubicBezTo>
                  <a:pt x="1527994" y="55451"/>
                  <a:pt x="1522609" y="59922"/>
                  <a:pt x="1518749" y="66018"/>
                </a:cubicBezTo>
                <a:cubicBezTo>
                  <a:pt x="1514888" y="72114"/>
                  <a:pt x="1512246" y="79988"/>
                  <a:pt x="1510824" y="89640"/>
                </a:cubicBezTo>
                <a:cubicBezTo>
                  <a:pt x="1509401" y="99292"/>
                  <a:pt x="1508690" y="110823"/>
                  <a:pt x="1508690" y="124234"/>
                </a:cubicBezTo>
                <a:cubicBezTo>
                  <a:pt x="1508690" y="138052"/>
                  <a:pt x="1509401" y="149736"/>
                  <a:pt x="1510824" y="159286"/>
                </a:cubicBezTo>
                <a:cubicBezTo>
                  <a:pt x="1512246" y="168837"/>
                  <a:pt x="1514888" y="176558"/>
                  <a:pt x="1518749" y="182451"/>
                </a:cubicBezTo>
                <a:cubicBezTo>
                  <a:pt x="1522609" y="188344"/>
                  <a:pt x="1527994" y="192662"/>
                  <a:pt x="1534903" y="195405"/>
                </a:cubicBezTo>
                <a:cubicBezTo>
                  <a:pt x="1541812" y="198148"/>
                  <a:pt x="1550651" y="199520"/>
                  <a:pt x="1561421" y="199520"/>
                </a:cubicBezTo>
                <a:cubicBezTo>
                  <a:pt x="1572190" y="199520"/>
                  <a:pt x="1580979" y="198148"/>
                  <a:pt x="1587786" y="195405"/>
                </a:cubicBezTo>
                <a:cubicBezTo>
                  <a:pt x="1594593" y="192662"/>
                  <a:pt x="1599927" y="188344"/>
                  <a:pt x="1603788" y="182451"/>
                </a:cubicBezTo>
                <a:cubicBezTo>
                  <a:pt x="1607649" y="176558"/>
                  <a:pt x="1610290" y="168837"/>
                  <a:pt x="1611713" y="159286"/>
                </a:cubicBezTo>
                <a:cubicBezTo>
                  <a:pt x="1613135" y="149736"/>
                  <a:pt x="1613846" y="138052"/>
                  <a:pt x="1613846" y="124234"/>
                </a:cubicBezTo>
                <a:cubicBezTo>
                  <a:pt x="1613846" y="110823"/>
                  <a:pt x="1613135" y="99292"/>
                  <a:pt x="1611713" y="89640"/>
                </a:cubicBezTo>
                <a:cubicBezTo>
                  <a:pt x="1610290" y="79988"/>
                  <a:pt x="1607649" y="72114"/>
                  <a:pt x="1603788" y="66018"/>
                </a:cubicBezTo>
                <a:cubicBezTo>
                  <a:pt x="1599927" y="59922"/>
                  <a:pt x="1594593" y="55451"/>
                  <a:pt x="1587786" y="52606"/>
                </a:cubicBezTo>
                <a:cubicBezTo>
                  <a:pt x="1580979" y="49762"/>
                  <a:pt x="1572190" y="48339"/>
                  <a:pt x="1561421" y="48339"/>
                </a:cubicBezTo>
                <a:close/>
                <a:moveTo>
                  <a:pt x="239443" y="26641"/>
                </a:moveTo>
                <a:cubicBezTo>
                  <a:pt x="121915" y="26641"/>
                  <a:pt x="26640" y="121916"/>
                  <a:pt x="26640" y="239444"/>
                </a:cubicBezTo>
                <a:cubicBezTo>
                  <a:pt x="26640" y="356972"/>
                  <a:pt x="121915" y="452247"/>
                  <a:pt x="239443" y="452247"/>
                </a:cubicBezTo>
                <a:cubicBezTo>
                  <a:pt x="356971" y="452247"/>
                  <a:pt x="452246" y="356972"/>
                  <a:pt x="452246" y="239444"/>
                </a:cubicBezTo>
                <a:cubicBezTo>
                  <a:pt x="452246" y="121916"/>
                  <a:pt x="356971" y="26641"/>
                  <a:pt x="239443" y="26641"/>
                </a:cubicBezTo>
                <a:close/>
                <a:moveTo>
                  <a:pt x="1282224" y="18469"/>
                </a:moveTo>
                <a:lnTo>
                  <a:pt x="1322153" y="18469"/>
                </a:lnTo>
                <a:lnTo>
                  <a:pt x="1322153" y="194948"/>
                </a:lnTo>
                <a:lnTo>
                  <a:pt x="1409021" y="194948"/>
                </a:lnTo>
                <a:lnTo>
                  <a:pt x="1409021" y="230000"/>
                </a:lnTo>
                <a:lnTo>
                  <a:pt x="1282224" y="230000"/>
                </a:lnTo>
                <a:close/>
                <a:moveTo>
                  <a:pt x="1082199" y="18469"/>
                </a:moveTo>
                <a:lnTo>
                  <a:pt x="1207472" y="18469"/>
                </a:lnTo>
                <a:lnTo>
                  <a:pt x="1207472" y="53216"/>
                </a:lnTo>
                <a:lnTo>
                  <a:pt x="1122128" y="53216"/>
                </a:lnTo>
                <a:lnTo>
                  <a:pt x="1122128" y="104422"/>
                </a:lnTo>
                <a:lnTo>
                  <a:pt x="1201376" y="104422"/>
                </a:lnTo>
                <a:lnTo>
                  <a:pt x="1201376" y="137646"/>
                </a:lnTo>
                <a:lnTo>
                  <a:pt x="1122128" y="137646"/>
                </a:lnTo>
                <a:lnTo>
                  <a:pt x="1122128" y="194948"/>
                </a:lnTo>
                <a:lnTo>
                  <a:pt x="1212958" y="194948"/>
                </a:lnTo>
                <a:lnTo>
                  <a:pt x="1212958" y="230000"/>
                </a:lnTo>
                <a:lnTo>
                  <a:pt x="1082199" y="230000"/>
                </a:lnTo>
                <a:close/>
                <a:moveTo>
                  <a:pt x="825024" y="18469"/>
                </a:moveTo>
                <a:lnTo>
                  <a:pt x="864953" y="18469"/>
                </a:lnTo>
                <a:lnTo>
                  <a:pt x="864953" y="100155"/>
                </a:lnTo>
                <a:lnTo>
                  <a:pt x="955478" y="100155"/>
                </a:lnTo>
                <a:lnTo>
                  <a:pt x="955478" y="18469"/>
                </a:lnTo>
                <a:lnTo>
                  <a:pt x="995407" y="18469"/>
                </a:lnTo>
                <a:lnTo>
                  <a:pt x="995407" y="230000"/>
                </a:lnTo>
                <a:lnTo>
                  <a:pt x="955478" y="230000"/>
                </a:lnTo>
                <a:lnTo>
                  <a:pt x="955478" y="133378"/>
                </a:lnTo>
                <a:lnTo>
                  <a:pt x="864953" y="133378"/>
                </a:lnTo>
                <a:lnTo>
                  <a:pt x="864953" y="230000"/>
                </a:lnTo>
                <a:lnTo>
                  <a:pt x="825024" y="230000"/>
                </a:lnTo>
                <a:close/>
                <a:moveTo>
                  <a:pt x="615017" y="18469"/>
                </a:moveTo>
                <a:lnTo>
                  <a:pt x="769855" y="18469"/>
                </a:lnTo>
                <a:lnTo>
                  <a:pt x="769855" y="53521"/>
                </a:lnTo>
                <a:lnTo>
                  <a:pt x="712248" y="53521"/>
                </a:lnTo>
                <a:lnTo>
                  <a:pt x="712248" y="230000"/>
                </a:lnTo>
                <a:lnTo>
                  <a:pt x="672319" y="230000"/>
                </a:lnTo>
                <a:lnTo>
                  <a:pt x="672319" y="53521"/>
                </a:lnTo>
                <a:lnTo>
                  <a:pt x="615017" y="53521"/>
                </a:lnTo>
                <a:close/>
                <a:moveTo>
                  <a:pt x="2066246" y="15421"/>
                </a:moveTo>
                <a:cubicBezTo>
                  <a:pt x="2081486" y="15421"/>
                  <a:pt x="2094948" y="17097"/>
                  <a:pt x="2106632" y="20450"/>
                </a:cubicBezTo>
                <a:cubicBezTo>
                  <a:pt x="2118316" y="23803"/>
                  <a:pt x="2128171" y="29594"/>
                  <a:pt x="2136197" y="37824"/>
                </a:cubicBezTo>
                <a:cubicBezTo>
                  <a:pt x="2144224" y="46053"/>
                  <a:pt x="2150269" y="57178"/>
                  <a:pt x="2154333" y="71199"/>
                </a:cubicBezTo>
                <a:cubicBezTo>
                  <a:pt x="2158397" y="85220"/>
                  <a:pt x="2160429" y="102898"/>
                  <a:pt x="2160429" y="124234"/>
                </a:cubicBezTo>
                <a:cubicBezTo>
                  <a:pt x="2160429" y="145774"/>
                  <a:pt x="2158397" y="163554"/>
                  <a:pt x="2154333" y="177574"/>
                </a:cubicBezTo>
                <a:cubicBezTo>
                  <a:pt x="2150269" y="191595"/>
                  <a:pt x="2144224" y="202720"/>
                  <a:pt x="2136197" y="210950"/>
                </a:cubicBezTo>
                <a:cubicBezTo>
                  <a:pt x="2128171" y="219180"/>
                  <a:pt x="2118316" y="224920"/>
                  <a:pt x="2106632" y="228171"/>
                </a:cubicBezTo>
                <a:cubicBezTo>
                  <a:pt x="2094948" y="231422"/>
                  <a:pt x="2081486" y="233048"/>
                  <a:pt x="2066246" y="233048"/>
                </a:cubicBezTo>
                <a:cubicBezTo>
                  <a:pt x="2051006" y="233048"/>
                  <a:pt x="2037493" y="231422"/>
                  <a:pt x="2025707" y="228171"/>
                </a:cubicBezTo>
                <a:cubicBezTo>
                  <a:pt x="2013922" y="224920"/>
                  <a:pt x="2004066" y="219180"/>
                  <a:pt x="1996142" y="210950"/>
                </a:cubicBezTo>
                <a:cubicBezTo>
                  <a:pt x="1988217" y="202720"/>
                  <a:pt x="1982172" y="191595"/>
                  <a:pt x="1978006" y="177574"/>
                </a:cubicBezTo>
                <a:cubicBezTo>
                  <a:pt x="1973840" y="163554"/>
                  <a:pt x="1971758" y="145774"/>
                  <a:pt x="1971758" y="124234"/>
                </a:cubicBezTo>
                <a:cubicBezTo>
                  <a:pt x="1971758" y="102898"/>
                  <a:pt x="1973840" y="85220"/>
                  <a:pt x="1978006" y="71199"/>
                </a:cubicBezTo>
                <a:cubicBezTo>
                  <a:pt x="1982172" y="57178"/>
                  <a:pt x="1988217" y="46053"/>
                  <a:pt x="1996142" y="37824"/>
                </a:cubicBezTo>
                <a:cubicBezTo>
                  <a:pt x="2004066" y="29594"/>
                  <a:pt x="2013922" y="23803"/>
                  <a:pt x="2025707" y="20450"/>
                </a:cubicBezTo>
                <a:cubicBezTo>
                  <a:pt x="2037493" y="17097"/>
                  <a:pt x="2051006" y="15421"/>
                  <a:pt x="2066246" y="15421"/>
                </a:cubicBezTo>
                <a:close/>
                <a:moveTo>
                  <a:pt x="1838179" y="15421"/>
                </a:moveTo>
                <a:cubicBezTo>
                  <a:pt x="1843056" y="15421"/>
                  <a:pt x="1848136" y="15624"/>
                  <a:pt x="1853419" y="16030"/>
                </a:cubicBezTo>
                <a:cubicBezTo>
                  <a:pt x="1858702" y="16437"/>
                  <a:pt x="1863884" y="16945"/>
                  <a:pt x="1868964" y="17554"/>
                </a:cubicBezTo>
                <a:cubicBezTo>
                  <a:pt x="1874044" y="18164"/>
                  <a:pt x="1878768" y="18926"/>
                  <a:pt x="1883137" y="19840"/>
                </a:cubicBezTo>
                <a:cubicBezTo>
                  <a:pt x="1887506" y="20755"/>
                  <a:pt x="1891214" y="21822"/>
                  <a:pt x="1894262" y="23041"/>
                </a:cubicBezTo>
                <a:lnTo>
                  <a:pt x="1894262" y="58398"/>
                </a:lnTo>
                <a:cubicBezTo>
                  <a:pt x="1886541" y="55553"/>
                  <a:pt x="1878159" y="53419"/>
                  <a:pt x="1869116" y="51997"/>
                </a:cubicBezTo>
                <a:cubicBezTo>
                  <a:pt x="1860074" y="50574"/>
                  <a:pt x="1850676" y="49863"/>
                  <a:pt x="1840922" y="49863"/>
                </a:cubicBezTo>
                <a:cubicBezTo>
                  <a:pt x="1830153" y="49863"/>
                  <a:pt x="1820755" y="50981"/>
                  <a:pt x="1812728" y="53216"/>
                </a:cubicBezTo>
                <a:cubicBezTo>
                  <a:pt x="1804702" y="55451"/>
                  <a:pt x="1797996" y="59414"/>
                  <a:pt x="1792611" y="65103"/>
                </a:cubicBezTo>
                <a:cubicBezTo>
                  <a:pt x="1787227" y="70793"/>
                  <a:pt x="1783213" y="78413"/>
                  <a:pt x="1780572" y="87963"/>
                </a:cubicBezTo>
                <a:cubicBezTo>
                  <a:pt x="1777930" y="97514"/>
                  <a:pt x="1776609" y="109604"/>
                  <a:pt x="1776609" y="124234"/>
                </a:cubicBezTo>
                <a:cubicBezTo>
                  <a:pt x="1776609" y="139678"/>
                  <a:pt x="1777829" y="152276"/>
                  <a:pt x="1780267" y="162030"/>
                </a:cubicBezTo>
                <a:cubicBezTo>
                  <a:pt x="1782705" y="171783"/>
                  <a:pt x="1786465" y="179403"/>
                  <a:pt x="1791545" y="184890"/>
                </a:cubicBezTo>
                <a:cubicBezTo>
                  <a:pt x="1796625" y="190376"/>
                  <a:pt x="1803076" y="194135"/>
                  <a:pt x="1810899" y="196167"/>
                </a:cubicBezTo>
                <a:cubicBezTo>
                  <a:pt x="1818723" y="198199"/>
                  <a:pt x="1828121" y="199215"/>
                  <a:pt x="1839093" y="199215"/>
                </a:cubicBezTo>
                <a:cubicBezTo>
                  <a:pt x="1843767" y="199215"/>
                  <a:pt x="1848390" y="199063"/>
                  <a:pt x="1852962" y="198758"/>
                </a:cubicBezTo>
                <a:cubicBezTo>
                  <a:pt x="1857534" y="198453"/>
                  <a:pt x="1861750" y="197793"/>
                  <a:pt x="1865611" y="196777"/>
                </a:cubicBezTo>
                <a:lnTo>
                  <a:pt x="1865611" y="144351"/>
                </a:lnTo>
                <a:lnTo>
                  <a:pt x="1827511" y="144351"/>
                </a:lnTo>
                <a:lnTo>
                  <a:pt x="1827511" y="110823"/>
                </a:lnTo>
                <a:lnTo>
                  <a:pt x="1903101" y="110823"/>
                </a:lnTo>
                <a:lnTo>
                  <a:pt x="1903101" y="223904"/>
                </a:lnTo>
                <a:cubicBezTo>
                  <a:pt x="1895177" y="226342"/>
                  <a:pt x="1885321" y="228476"/>
                  <a:pt x="1873536" y="230305"/>
                </a:cubicBezTo>
                <a:cubicBezTo>
                  <a:pt x="1861750" y="232134"/>
                  <a:pt x="1849253" y="233048"/>
                  <a:pt x="1836045" y="233048"/>
                </a:cubicBezTo>
                <a:cubicBezTo>
                  <a:pt x="1819993" y="233048"/>
                  <a:pt x="1805667" y="231524"/>
                  <a:pt x="1793069" y="228476"/>
                </a:cubicBezTo>
                <a:cubicBezTo>
                  <a:pt x="1780470" y="225428"/>
                  <a:pt x="1769751" y="219891"/>
                  <a:pt x="1760912" y="211864"/>
                </a:cubicBezTo>
                <a:cubicBezTo>
                  <a:pt x="1752073" y="203838"/>
                  <a:pt x="1745317" y="192764"/>
                  <a:pt x="1740643" y="178641"/>
                </a:cubicBezTo>
                <a:cubicBezTo>
                  <a:pt x="1735969" y="164519"/>
                  <a:pt x="1733633" y="146383"/>
                  <a:pt x="1733633" y="124234"/>
                </a:cubicBezTo>
                <a:cubicBezTo>
                  <a:pt x="1733633" y="103914"/>
                  <a:pt x="1736020" y="86795"/>
                  <a:pt x="1740795" y="72876"/>
                </a:cubicBezTo>
                <a:cubicBezTo>
                  <a:pt x="1745571" y="58956"/>
                  <a:pt x="1752479" y="47730"/>
                  <a:pt x="1761522" y="39195"/>
                </a:cubicBezTo>
                <a:cubicBezTo>
                  <a:pt x="1770564" y="30661"/>
                  <a:pt x="1781537" y="24565"/>
                  <a:pt x="1794440" y="20907"/>
                </a:cubicBezTo>
                <a:cubicBezTo>
                  <a:pt x="1807343" y="17250"/>
                  <a:pt x="1821923" y="15421"/>
                  <a:pt x="1838179" y="15421"/>
                </a:cubicBezTo>
                <a:close/>
                <a:moveTo>
                  <a:pt x="1561421" y="15421"/>
                </a:moveTo>
                <a:cubicBezTo>
                  <a:pt x="1576661" y="15421"/>
                  <a:pt x="1590123" y="17097"/>
                  <a:pt x="1601807" y="20450"/>
                </a:cubicBezTo>
                <a:cubicBezTo>
                  <a:pt x="1613491" y="23803"/>
                  <a:pt x="1623346" y="29594"/>
                  <a:pt x="1631372" y="37824"/>
                </a:cubicBezTo>
                <a:cubicBezTo>
                  <a:pt x="1639399" y="46053"/>
                  <a:pt x="1645444" y="57178"/>
                  <a:pt x="1649508" y="71199"/>
                </a:cubicBezTo>
                <a:cubicBezTo>
                  <a:pt x="1653572" y="85220"/>
                  <a:pt x="1655604" y="102898"/>
                  <a:pt x="1655604" y="124234"/>
                </a:cubicBezTo>
                <a:cubicBezTo>
                  <a:pt x="1655604" y="145774"/>
                  <a:pt x="1653572" y="163554"/>
                  <a:pt x="1649508" y="177574"/>
                </a:cubicBezTo>
                <a:cubicBezTo>
                  <a:pt x="1645444" y="191595"/>
                  <a:pt x="1639399" y="202720"/>
                  <a:pt x="1631372" y="210950"/>
                </a:cubicBezTo>
                <a:cubicBezTo>
                  <a:pt x="1623346" y="219180"/>
                  <a:pt x="1613491" y="224920"/>
                  <a:pt x="1601807" y="228171"/>
                </a:cubicBezTo>
                <a:cubicBezTo>
                  <a:pt x="1590123" y="231422"/>
                  <a:pt x="1576661" y="233048"/>
                  <a:pt x="1561421" y="233048"/>
                </a:cubicBezTo>
                <a:cubicBezTo>
                  <a:pt x="1546181" y="233048"/>
                  <a:pt x="1532668" y="231422"/>
                  <a:pt x="1520882" y="228171"/>
                </a:cubicBezTo>
                <a:cubicBezTo>
                  <a:pt x="1509097" y="224920"/>
                  <a:pt x="1499241" y="219180"/>
                  <a:pt x="1491317" y="210950"/>
                </a:cubicBezTo>
                <a:cubicBezTo>
                  <a:pt x="1483392" y="202720"/>
                  <a:pt x="1477347" y="191595"/>
                  <a:pt x="1473181" y="177574"/>
                </a:cubicBezTo>
                <a:cubicBezTo>
                  <a:pt x="1469015" y="163554"/>
                  <a:pt x="1466933" y="145774"/>
                  <a:pt x="1466933" y="124234"/>
                </a:cubicBezTo>
                <a:cubicBezTo>
                  <a:pt x="1466933" y="102898"/>
                  <a:pt x="1469015" y="85220"/>
                  <a:pt x="1473181" y="71199"/>
                </a:cubicBezTo>
                <a:cubicBezTo>
                  <a:pt x="1477347" y="57178"/>
                  <a:pt x="1483392" y="46053"/>
                  <a:pt x="1491317" y="37824"/>
                </a:cubicBezTo>
                <a:cubicBezTo>
                  <a:pt x="1499241" y="29594"/>
                  <a:pt x="1509097" y="23803"/>
                  <a:pt x="1520882" y="20450"/>
                </a:cubicBezTo>
                <a:cubicBezTo>
                  <a:pt x="1532668" y="17097"/>
                  <a:pt x="1546181" y="15421"/>
                  <a:pt x="1561421" y="15421"/>
                </a:cubicBezTo>
                <a:close/>
                <a:moveTo>
                  <a:pt x="239444" y="0"/>
                </a:moveTo>
                <a:cubicBezTo>
                  <a:pt x="371685" y="0"/>
                  <a:pt x="478888" y="107203"/>
                  <a:pt x="478888" y="239444"/>
                </a:cubicBezTo>
                <a:cubicBezTo>
                  <a:pt x="478888" y="371685"/>
                  <a:pt x="371685" y="478888"/>
                  <a:pt x="239444" y="478888"/>
                </a:cubicBezTo>
                <a:cubicBezTo>
                  <a:pt x="107203" y="478888"/>
                  <a:pt x="0" y="371685"/>
                  <a:pt x="0" y="239444"/>
                </a:cubicBezTo>
                <a:cubicBezTo>
                  <a:pt x="0" y="107203"/>
                  <a:pt x="107203" y="0"/>
                  <a:pt x="23944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42897767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章节标题">
    <p:spTree>
      <p:nvGrpSpPr>
        <p:cNvPr id="1" name=""/>
        <p:cNvGrpSpPr/>
        <p:nvPr/>
      </p:nvGrpSpPr>
      <p:grpSpPr>
        <a:xfrm>
          <a:off x="0" y="0"/>
          <a:ext cx="0" cy="0"/>
          <a:chOff x="0" y="0"/>
          <a:chExt cx="0" cy="0"/>
        </a:xfrm>
      </p:grpSpPr>
      <p:sp>
        <p:nvSpPr>
          <p:cNvPr id="58" name="圆: 空心 57">
            <a:extLst>
              <a:ext uri="{FF2B5EF4-FFF2-40B4-BE49-F238E27FC236}">
                <a16:creationId xmlns:a16="http://schemas.microsoft.com/office/drawing/2014/main" xmlns="" id="{65794F7A-75BC-46F2-B41E-1A257BC35036}"/>
              </a:ext>
            </a:extLst>
          </p:cNvPr>
          <p:cNvSpPr/>
          <p:nvPr userDrawn="1"/>
        </p:nvSpPr>
        <p:spPr bwMode="auto">
          <a:xfrm>
            <a:off x="6731283" y="-218911"/>
            <a:ext cx="7278451" cy="7295821"/>
          </a:xfrm>
          <a:prstGeom prst="donut">
            <a:avLst>
              <a:gd name="adj" fmla="val 2424"/>
            </a:avLst>
          </a:prstGeom>
          <a:solidFill>
            <a:schemeClr val="bg1">
              <a:lumMod val="50000"/>
              <a:alpha val="10000"/>
            </a:schemeClr>
          </a:solidFill>
          <a:ln>
            <a:noFill/>
          </a:ln>
        </p:spPr>
        <p:txBody>
          <a:bodyPr wrap="square" anchor="ctr">
            <a:noAutofit/>
          </a:bodyPr>
          <a:lstStyle/>
          <a:p>
            <a:pPr algn="ctr"/>
            <a:endParaRPr dirty="0">
              <a:latin typeface="阿里巴巴普惠体 R" panose="00020600040101010101" pitchFamily="18" charset="-122"/>
            </a:endParaRPr>
          </a:p>
        </p:txBody>
      </p:sp>
      <p:sp>
        <p:nvSpPr>
          <p:cNvPr id="8" name="矩形 7">
            <a:extLst>
              <a:ext uri="{FF2B5EF4-FFF2-40B4-BE49-F238E27FC236}">
                <a16:creationId xmlns:a16="http://schemas.microsoft.com/office/drawing/2014/main" xmlns="" id="{180A68EB-E97F-4BBF-9D90-3F845C9BE11A}"/>
              </a:ext>
            </a:extLst>
          </p:cNvPr>
          <p:cNvSpPr/>
          <p:nvPr userDrawn="1"/>
        </p:nvSpPr>
        <p:spPr>
          <a:xfrm>
            <a:off x="0" y="6570000"/>
            <a:ext cx="12192000" cy="288000"/>
          </a:xfrm>
          <a:prstGeom prst="rect">
            <a:avLst/>
          </a:prstGeom>
          <a:gradFill>
            <a:gsLst>
              <a:gs pos="0">
                <a:schemeClr val="accent1"/>
              </a:gs>
              <a:gs pos="100000">
                <a:schemeClr val="accent1">
                  <a:lumMod val="7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60" name="任意多边形: 形状 59">
            <a:extLst>
              <a:ext uri="{FF2B5EF4-FFF2-40B4-BE49-F238E27FC236}">
                <a16:creationId xmlns:a16="http://schemas.microsoft.com/office/drawing/2014/main" xmlns="" id="{AC1D2521-933E-409D-9088-BF7A7FA6A8E9}"/>
              </a:ext>
            </a:extLst>
          </p:cNvPr>
          <p:cNvSpPr/>
          <p:nvPr userDrawn="1"/>
        </p:nvSpPr>
        <p:spPr>
          <a:xfrm flipH="1">
            <a:off x="0" y="0"/>
            <a:ext cx="12192000" cy="723900"/>
          </a:xfrm>
          <a:custGeom>
            <a:avLst/>
            <a:gdLst>
              <a:gd name="connsiteX0" fmla="*/ 12192000 w 12192000"/>
              <a:gd name="connsiteY0" fmla="*/ 0 h 723900"/>
              <a:gd name="connsiteX1" fmla="*/ 2755900 w 12192000"/>
              <a:gd name="connsiteY1" fmla="*/ 0 h 723900"/>
              <a:gd name="connsiteX2" fmla="*/ 4 w 12192000"/>
              <a:gd name="connsiteY2" fmla="*/ 0 h 723900"/>
              <a:gd name="connsiteX3" fmla="*/ 0 w 12192000"/>
              <a:gd name="connsiteY3" fmla="*/ 0 h 723900"/>
              <a:gd name="connsiteX4" fmla="*/ 0 w 12192000"/>
              <a:gd name="connsiteY4" fmla="*/ 723900 h 723900"/>
              <a:gd name="connsiteX5" fmla="*/ 1987354 w 12192000"/>
              <a:gd name="connsiteY5" fmla="*/ 723900 h 723900"/>
              <a:gd name="connsiteX6" fmla="*/ 2038350 w 12192000"/>
              <a:gd name="connsiteY6" fmla="*/ 717550 h 723900"/>
              <a:gd name="connsiteX7" fmla="*/ 2753650 w 12192000"/>
              <a:gd name="connsiteY7" fmla="*/ 288000 h 723900"/>
              <a:gd name="connsiteX8" fmla="*/ 12192000 w 12192000"/>
              <a:gd name="connsiteY8" fmla="*/ 288000 h 723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723900">
                <a:moveTo>
                  <a:pt x="12192000" y="0"/>
                </a:moveTo>
                <a:lnTo>
                  <a:pt x="2755900" y="0"/>
                </a:lnTo>
                <a:lnTo>
                  <a:pt x="4" y="0"/>
                </a:lnTo>
                <a:lnTo>
                  <a:pt x="0" y="0"/>
                </a:lnTo>
                <a:lnTo>
                  <a:pt x="0" y="723900"/>
                </a:lnTo>
                <a:lnTo>
                  <a:pt x="1987354" y="723900"/>
                </a:lnTo>
                <a:lnTo>
                  <a:pt x="2038350" y="717550"/>
                </a:lnTo>
                <a:cubicBezTo>
                  <a:pt x="2497291" y="642783"/>
                  <a:pt x="2432975" y="321492"/>
                  <a:pt x="2753650" y="288000"/>
                </a:cubicBezTo>
                <a:cubicBezTo>
                  <a:pt x="3074325" y="254508"/>
                  <a:pt x="9045883" y="288000"/>
                  <a:pt x="12192000" y="288000"/>
                </a:cubicBezTo>
                <a:close/>
              </a:path>
            </a:pathLst>
          </a:custGeom>
          <a:gradFill>
            <a:gsLst>
              <a:gs pos="0">
                <a:schemeClr val="accent1"/>
              </a:gs>
              <a:gs pos="100000">
                <a:schemeClr val="accent1">
                  <a:lumMod val="7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latin typeface="阿里巴巴普惠体 R" panose="00020600040101010101" pitchFamily="18" charset="-122"/>
            </a:endParaRPr>
          </a:p>
        </p:txBody>
      </p:sp>
      <p:sp>
        <p:nvSpPr>
          <p:cNvPr id="55" name="文本框 54">
            <a:extLst>
              <a:ext uri="{FF2B5EF4-FFF2-40B4-BE49-F238E27FC236}">
                <a16:creationId xmlns:a16="http://schemas.microsoft.com/office/drawing/2014/main" xmlns="" id="{1574D3EE-DA42-4AD4-A330-B7CAB25CD05F}"/>
              </a:ext>
            </a:extLst>
          </p:cNvPr>
          <p:cNvSpPr txBox="1"/>
          <p:nvPr userDrawn="1"/>
        </p:nvSpPr>
        <p:spPr>
          <a:xfrm>
            <a:off x="566794" y="6583649"/>
            <a:ext cx="1826141" cy="246221"/>
          </a:xfrm>
          <a:prstGeom prst="rect">
            <a:avLst/>
          </a:prstGeom>
          <a:noFill/>
        </p:spPr>
        <p:txBody>
          <a:bodyPr wrap="none" rtlCol="0">
            <a:spAutoFit/>
          </a:bodyPr>
          <a:lstStyle/>
          <a:p>
            <a:r>
              <a:rPr lang="zh-CN" altLang="en-US" sz="1000" spc="600" dirty="0">
                <a:solidFill>
                  <a:schemeClr val="bg1"/>
                </a:solidFill>
                <a:latin typeface="微软雅黑" panose="020B0503020204020204" pitchFamily="34" charset="-122"/>
                <a:ea typeface="微软雅黑" panose="020B0503020204020204" pitchFamily="34" charset="-122"/>
              </a:rPr>
              <a:t>校训口号企业文化</a:t>
            </a:r>
          </a:p>
        </p:txBody>
      </p:sp>
      <p:sp>
        <p:nvSpPr>
          <p:cNvPr id="56" name="文本框 55">
            <a:extLst>
              <a:ext uri="{FF2B5EF4-FFF2-40B4-BE49-F238E27FC236}">
                <a16:creationId xmlns:a16="http://schemas.microsoft.com/office/drawing/2014/main" xmlns="" id="{69298494-123A-4900-82D9-F5B48E43B41E}"/>
              </a:ext>
            </a:extLst>
          </p:cNvPr>
          <p:cNvSpPr txBox="1"/>
          <p:nvPr userDrawn="1"/>
        </p:nvSpPr>
        <p:spPr>
          <a:xfrm>
            <a:off x="9887801" y="6583649"/>
            <a:ext cx="1765228" cy="246221"/>
          </a:xfrm>
          <a:prstGeom prst="rect">
            <a:avLst/>
          </a:prstGeom>
          <a:noFill/>
        </p:spPr>
        <p:txBody>
          <a:bodyPr wrap="none" rtlCol="0">
            <a:spAutoFit/>
          </a:bodyPr>
          <a:lstStyle/>
          <a:p>
            <a:pPr algn="r"/>
            <a:r>
              <a:rPr lang="en-US" altLang="zh-CN" sz="1000" spc="300" dirty="0">
                <a:solidFill>
                  <a:schemeClr val="bg1"/>
                </a:solidFill>
                <a:latin typeface="阿里巴巴普惠体 R" panose="00020600040101010101" pitchFamily="18" charset="-122"/>
                <a:ea typeface="微软雅黑" panose="020B0503020204020204" pitchFamily="34" charset="-122"/>
                <a:cs typeface="阿里巴巴普惠体 R" panose="00020600040101010101" pitchFamily="18" charset="-122"/>
              </a:rPr>
              <a:t>WWW.BAIDU.COM</a:t>
            </a:r>
            <a:endParaRPr lang="zh-CN" altLang="en-US" sz="1000" spc="300" dirty="0">
              <a:solidFill>
                <a:schemeClr val="bg1"/>
              </a:solidFill>
              <a:latin typeface="阿里巴巴普惠体 R" panose="00020600040101010101" pitchFamily="18" charset="-122"/>
              <a:ea typeface="微软雅黑" panose="020B0503020204020204" pitchFamily="34" charset="-122"/>
              <a:cs typeface="阿里巴巴普惠体 R" panose="00020600040101010101" pitchFamily="18" charset="-122"/>
            </a:endParaRPr>
          </a:p>
        </p:txBody>
      </p:sp>
      <p:sp>
        <p:nvSpPr>
          <p:cNvPr id="59" name="任意多边形: 形状 58">
            <a:extLst>
              <a:ext uri="{FF2B5EF4-FFF2-40B4-BE49-F238E27FC236}">
                <a16:creationId xmlns:a16="http://schemas.microsoft.com/office/drawing/2014/main" xmlns="" id="{1391EDB4-52E3-405A-BA0B-C14BA481037C}"/>
              </a:ext>
            </a:extLst>
          </p:cNvPr>
          <p:cNvSpPr>
            <a:spLocks noChangeAspect="1"/>
          </p:cNvSpPr>
          <p:nvPr userDrawn="1"/>
        </p:nvSpPr>
        <p:spPr>
          <a:xfrm>
            <a:off x="10007600" y="232477"/>
            <a:ext cx="1511300" cy="332486"/>
          </a:xfrm>
          <a:custGeom>
            <a:avLst/>
            <a:gdLst>
              <a:gd name="connsiteX0" fmla="*/ 650145 w 2176764"/>
              <a:gd name="connsiteY0" fmla="*/ 380886 h 478888"/>
              <a:gd name="connsiteX1" fmla="*/ 635410 w 2176764"/>
              <a:gd name="connsiteY1" fmla="*/ 420881 h 478888"/>
              <a:gd name="connsiteX2" fmla="*/ 666118 w 2176764"/>
              <a:gd name="connsiteY2" fmla="*/ 420881 h 478888"/>
              <a:gd name="connsiteX3" fmla="*/ 651631 w 2176764"/>
              <a:gd name="connsiteY3" fmla="*/ 380886 h 478888"/>
              <a:gd name="connsiteX4" fmla="*/ 2041766 w 2176764"/>
              <a:gd name="connsiteY4" fmla="*/ 380143 h 478888"/>
              <a:gd name="connsiteX5" fmla="*/ 2041766 w 2176764"/>
              <a:gd name="connsiteY5" fmla="*/ 412585 h 478888"/>
              <a:gd name="connsiteX6" fmla="*/ 2051425 w 2176764"/>
              <a:gd name="connsiteY6" fmla="*/ 412585 h 478888"/>
              <a:gd name="connsiteX7" fmla="*/ 2061640 w 2176764"/>
              <a:gd name="connsiteY7" fmla="*/ 412028 h 478888"/>
              <a:gd name="connsiteX8" fmla="*/ 2068636 w 2176764"/>
              <a:gd name="connsiteY8" fmla="*/ 409737 h 478888"/>
              <a:gd name="connsiteX9" fmla="*/ 2072661 w 2176764"/>
              <a:gd name="connsiteY9" fmla="*/ 404660 h 478888"/>
              <a:gd name="connsiteX10" fmla="*/ 2073961 w 2176764"/>
              <a:gd name="connsiteY10" fmla="*/ 395869 h 478888"/>
              <a:gd name="connsiteX11" fmla="*/ 2072661 w 2176764"/>
              <a:gd name="connsiteY11" fmla="*/ 387944 h 478888"/>
              <a:gd name="connsiteX12" fmla="*/ 2068636 w 2176764"/>
              <a:gd name="connsiteY12" fmla="*/ 383115 h 478888"/>
              <a:gd name="connsiteX13" fmla="*/ 2061640 w 2176764"/>
              <a:gd name="connsiteY13" fmla="*/ 380762 h 478888"/>
              <a:gd name="connsiteX14" fmla="*/ 2051425 w 2176764"/>
              <a:gd name="connsiteY14" fmla="*/ 380143 h 478888"/>
              <a:gd name="connsiteX15" fmla="*/ 1270241 w 2176764"/>
              <a:gd name="connsiteY15" fmla="*/ 380143 h 478888"/>
              <a:gd name="connsiteX16" fmla="*/ 1270241 w 2176764"/>
              <a:gd name="connsiteY16" fmla="*/ 412585 h 478888"/>
              <a:gd name="connsiteX17" fmla="*/ 1279900 w 2176764"/>
              <a:gd name="connsiteY17" fmla="*/ 412585 h 478888"/>
              <a:gd name="connsiteX18" fmla="*/ 1290115 w 2176764"/>
              <a:gd name="connsiteY18" fmla="*/ 412028 h 478888"/>
              <a:gd name="connsiteX19" fmla="*/ 1297111 w 2176764"/>
              <a:gd name="connsiteY19" fmla="*/ 409737 h 478888"/>
              <a:gd name="connsiteX20" fmla="*/ 1301136 w 2176764"/>
              <a:gd name="connsiteY20" fmla="*/ 404660 h 478888"/>
              <a:gd name="connsiteX21" fmla="*/ 1302436 w 2176764"/>
              <a:gd name="connsiteY21" fmla="*/ 395869 h 478888"/>
              <a:gd name="connsiteX22" fmla="*/ 1301136 w 2176764"/>
              <a:gd name="connsiteY22" fmla="*/ 387944 h 478888"/>
              <a:gd name="connsiteX23" fmla="*/ 1297111 w 2176764"/>
              <a:gd name="connsiteY23" fmla="*/ 383115 h 478888"/>
              <a:gd name="connsiteX24" fmla="*/ 1290115 w 2176764"/>
              <a:gd name="connsiteY24" fmla="*/ 380762 h 478888"/>
              <a:gd name="connsiteX25" fmla="*/ 1279900 w 2176764"/>
              <a:gd name="connsiteY25" fmla="*/ 380143 h 478888"/>
              <a:gd name="connsiteX26" fmla="*/ 822566 w 2176764"/>
              <a:gd name="connsiteY26" fmla="*/ 380143 h 478888"/>
              <a:gd name="connsiteX27" fmla="*/ 822566 w 2176764"/>
              <a:gd name="connsiteY27" fmla="*/ 446637 h 478888"/>
              <a:gd name="connsiteX28" fmla="*/ 835939 w 2176764"/>
              <a:gd name="connsiteY28" fmla="*/ 446637 h 478888"/>
              <a:gd name="connsiteX29" fmla="*/ 848198 w 2176764"/>
              <a:gd name="connsiteY29" fmla="*/ 445089 h 478888"/>
              <a:gd name="connsiteX30" fmla="*/ 857795 w 2176764"/>
              <a:gd name="connsiteY30" fmla="*/ 439765 h 478888"/>
              <a:gd name="connsiteX31" fmla="*/ 863986 w 2176764"/>
              <a:gd name="connsiteY31" fmla="*/ 429549 h 478888"/>
              <a:gd name="connsiteX32" fmla="*/ 866153 w 2176764"/>
              <a:gd name="connsiteY32" fmla="*/ 413452 h 478888"/>
              <a:gd name="connsiteX33" fmla="*/ 863862 w 2176764"/>
              <a:gd name="connsiteY33" fmla="*/ 396673 h 478888"/>
              <a:gd name="connsiteX34" fmla="*/ 857547 w 2176764"/>
              <a:gd name="connsiteY34" fmla="*/ 386520 h 478888"/>
              <a:gd name="connsiteX35" fmla="*/ 848012 w 2176764"/>
              <a:gd name="connsiteY35" fmla="*/ 381505 h 478888"/>
              <a:gd name="connsiteX36" fmla="*/ 835939 w 2176764"/>
              <a:gd name="connsiteY36" fmla="*/ 380143 h 478888"/>
              <a:gd name="connsiteX37" fmla="*/ 727316 w 2176764"/>
              <a:gd name="connsiteY37" fmla="*/ 380143 h 478888"/>
              <a:gd name="connsiteX38" fmla="*/ 727316 w 2176764"/>
              <a:gd name="connsiteY38" fmla="*/ 446637 h 478888"/>
              <a:gd name="connsiteX39" fmla="*/ 740690 w 2176764"/>
              <a:gd name="connsiteY39" fmla="*/ 446637 h 478888"/>
              <a:gd name="connsiteX40" fmla="*/ 752948 w 2176764"/>
              <a:gd name="connsiteY40" fmla="*/ 445089 h 478888"/>
              <a:gd name="connsiteX41" fmla="*/ 762545 w 2176764"/>
              <a:gd name="connsiteY41" fmla="*/ 439765 h 478888"/>
              <a:gd name="connsiteX42" fmla="*/ 768736 w 2176764"/>
              <a:gd name="connsiteY42" fmla="*/ 429549 h 478888"/>
              <a:gd name="connsiteX43" fmla="*/ 770903 w 2176764"/>
              <a:gd name="connsiteY43" fmla="*/ 413452 h 478888"/>
              <a:gd name="connsiteX44" fmla="*/ 768612 w 2176764"/>
              <a:gd name="connsiteY44" fmla="*/ 396673 h 478888"/>
              <a:gd name="connsiteX45" fmla="*/ 762297 w 2176764"/>
              <a:gd name="connsiteY45" fmla="*/ 386520 h 478888"/>
              <a:gd name="connsiteX46" fmla="*/ 752762 w 2176764"/>
              <a:gd name="connsiteY46" fmla="*/ 381505 h 478888"/>
              <a:gd name="connsiteX47" fmla="*/ 740690 w 2176764"/>
              <a:gd name="connsiteY47" fmla="*/ 380143 h 478888"/>
              <a:gd name="connsiteX48" fmla="*/ 1722269 w 2176764"/>
              <a:gd name="connsiteY48" fmla="*/ 378657 h 478888"/>
              <a:gd name="connsiteX49" fmla="*/ 1709515 w 2176764"/>
              <a:gd name="connsiteY49" fmla="*/ 380762 h 478888"/>
              <a:gd name="connsiteX50" fmla="*/ 1701776 w 2176764"/>
              <a:gd name="connsiteY50" fmla="*/ 387139 h 478888"/>
              <a:gd name="connsiteX51" fmla="*/ 1697938 w 2176764"/>
              <a:gd name="connsiteY51" fmla="*/ 397974 h 478888"/>
              <a:gd name="connsiteX52" fmla="*/ 1696885 w 2176764"/>
              <a:gd name="connsiteY52" fmla="*/ 413452 h 478888"/>
              <a:gd name="connsiteX53" fmla="*/ 1697938 w 2176764"/>
              <a:gd name="connsiteY53" fmla="*/ 429178 h 478888"/>
              <a:gd name="connsiteX54" fmla="*/ 1701776 w 2176764"/>
              <a:gd name="connsiteY54" fmla="*/ 439950 h 478888"/>
              <a:gd name="connsiteX55" fmla="*/ 1709515 w 2176764"/>
              <a:gd name="connsiteY55" fmla="*/ 446142 h 478888"/>
              <a:gd name="connsiteX56" fmla="*/ 1722269 w 2176764"/>
              <a:gd name="connsiteY56" fmla="*/ 448123 h 478888"/>
              <a:gd name="connsiteX57" fmla="*/ 1735147 w 2176764"/>
              <a:gd name="connsiteY57" fmla="*/ 446142 h 478888"/>
              <a:gd name="connsiteX58" fmla="*/ 1742886 w 2176764"/>
              <a:gd name="connsiteY58" fmla="*/ 439950 h 478888"/>
              <a:gd name="connsiteX59" fmla="*/ 1746725 w 2176764"/>
              <a:gd name="connsiteY59" fmla="*/ 429178 h 478888"/>
              <a:gd name="connsiteX60" fmla="*/ 1747777 w 2176764"/>
              <a:gd name="connsiteY60" fmla="*/ 413452 h 478888"/>
              <a:gd name="connsiteX61" fmla="*/ 1746725 w 2176764"/>
              <a:gd name="connsiteY61" fmla="*/ 397974 h 478888"/>
              <a:gd name="connsiteX62" fmla="*/ 1742886 w 2176764"/>
              <a:gd name="connsiteY62" fmla="*/ 387139 h 478888"/>
              <a:gd name="connsiteX63" fmla="*/ 1735147 w 2176764"/>
              <a:gd name="connsiteY63" fmla="*/ 380762 h 478888"/>
              <a:gd name="connsiteX64" fmla="*/ 1722269 w 2176764"/>
              <a:gd name="connsiteY64" fmla="*/ 378657 h 478888"/>
              <a:gd name="connsiteX65" fmla="*/ 1522244 w 2176764"/>
              <a:gd name="connsiteY65" fmla="*/ 378657 h 478888"/>
              <a:gd name="connsiteX66" fmla="*/ 1509490 w 2176764"/>
              <a:gd name="connsiteY66" fmla="*/ 380762 h 478888"/>
              <a:gd name="connsiteX67" fmla="*/ 1501751 w 2176764"/>
              <a:gd name="connsiteY67" fmla="*/ 387139 h 478888"/>
              <a:gd name="connsiteX68" fmla="*/ 1497913 w 2176764"/>
              <a:gd name="connsiteY68" fmla="*/ 397974 h 478888"/>
              <a:gd name="connsiteX69" fmla="*/ 1496860 w 2176764"/>
              <a:gd name="connsiteY69" fmla="*/ 413452 h 478888"/>
              <a:gd name="connsiteX70" fmla="*/ 1497913 w 2176764"/>
              <a:gd name="connsiteY70" fmla="*/ 429178 h 478888"/>
              <a:gd name="connsiteX71" fmla="*/ 1501751 w 2176764"/>
              <a:gd name="connsiteY71" fmla="*/ 439950 h 478888"/>
              <a:gd name="connsiteX72" fmla="*/ 1509490 w 2176764"/>
              <a:gd name="connsiteY72" fmla="*/ 446142 h 478888"/>
              <a:gd name="connsiteX73" fmla="*/ 1522244 w 2176764"/>
              <a:gd name="connsiteY73" fmla="*/ 448123 h 478888"/>
              <a:gd name="connsiteX74" fmla="*/ 1535122 w 2176764"/>
              <a:gd name="connsiteY74" fmla="*/ 446142 h 478888"/>
              <a:gd name="connsiteX75" fmla="*/ 1542861 w 2176764"/>
              <a:gd name="connsiteY75" fmla="*/ 439950 h 478888"/>
              <a:gd name="connsiteX76" fmla="*/ 1546700 w 2176764"/>
              <a:gd name="connsiteY76" fmla="*/ 429178 h 478888"/>
              <a:gd name="connsiteX77" fmla="*/ 1547752 w 2176764"/>
              <a:gd name="connsiteY77" fmla="*/ 413452 h 478888"/>
              <a:gd name="connsiteX78" fmla="*/ 1546700 w 2176764"/>
              <a:gd name="connsiteY78" fmla="*/ 397974 h 478888"/>
              <a:gd name="connsiteX79" fmla="*/ 1542861 w 2176764"/>
              <a:gd name="connsiteY79" fmla="*/ 387139 h 478888"/>
              <a:gd name="connsiteX80" fmla="*/ 1535122 w 2176764"/>
              <a:gd name="connsiteY80" fmla="*/ 380762 h 478888"/>
              <a:gd name="connsiteX81" fmla="*/ 1522244 w 2176764"/>
              <a:gd name="connsiteY81" fmla="*/ 378657 h 478888"/>
              <a:gd name="connsiteX82" fmla="*/ 1093619 w 2176764"/>
              <a:gd name="connsiteY82" fmla="*/ 378657 h 478888"/>
              <a:gd name="connsiteX83" fmla="*/ 1080865 w 2176764"/>
              <a:gd name="connsiteY83" fmla="*/ 380762 h 478888"/>
              <a:gd name="connsiteX84" fmla="*/ 1073126 w 2176764"/>
              <a:gd name="connsiteY84" fmla="*/ 387139 h 478888"/>
              <a:gd name="connsiteX85" fmla="*/ 1069288 w 2176764"/>
              <a:gd name="connsiteY85" fmla="*/ 397974 h 478888"/>
              <a:gd name="connsiteX86" fmla="*/ 1068235 w 2176764"/>
              <a:gd name="connsiteY86" fmla="*/ 413452 h 478888"/>
              <a:gd name="connsiteX87" fmla="*/ 1069288 w 2176764"/>
              <a:gd name="connsiteY87" fmla="*/ 429178 h 478888"/>
              <a:gd name="connsiteX88" fmla="*/ 1073126 w 2176764"/>
              <a:gd name="connsiteY88" fmla="*/ 439950 h 478888"/>
              <a:gd name="connsiteX89" fmla="*/ 1080865 w 2176764"/>
              <a:gd name="connsiteY89" fmla="*/ 446142 h 478888"/>
              <a:gd name="connsiteX90" fmla="*/ 1093619 w 2176764"/>
              <a:gd name="connsiteY90" fmla="*/ 448123 h 478888"/>
              <a:gd name="connsiteX91" fmla="*/ 1106497 w 2176764"/>
              <a:gd name="connsiteY91" fmla="*/ 446142 h 478888"/>
              <a:gd name="connsiteX92" fmla="*/ 1114236 w 2176764"/>
              <a:gd name="connsiteY92" fmla="*/ 439950 h 478888"/>
              <a:gd name="connsiteX93" fmla="*/ 1118075 w 2176764"/>
              <a:gd name="connsiteY93" fmla="*/ 429178 h 478888"/>
              <a:gd name="connsiteX94" fmla="*/ 1119127 w 2176764"/>
              <a:gd name="connsiteY94" fmla="*/ 413452 h 478888"/>
              <a:gd name="connsiteX95" fmla="*/ 1118075 w 2176764"/>
              <a:gd name="connsiteY95" fmla="*/ 397974 h 478888"/>
              <a:gd name="connsiteX96" fmla="*/ 1114236 w 2176764"/>
              <a:gd name="connsiteY96" fmla="*/ 387139 h 478888"/>
              <a:gd name="connsiteX97" fmla="*/ 1106497 w 2176764"/>
              <a:gd name="connsiteY97" fmla="*/ 380762 h 478888"/>
              <a:gd name="connsiteX98" fmla="*/ 1093619 w 2176764"/>
              <a:gd name="connsiteY98" fmla="*/ 378657 h 478888"/>
              <a:gd name="connsiteX99" fmla="*/ 2125872 w 2176764"/>
              <a:gd name="connsiteY99" fmla="*/ 370484 h 478888"/>
              <a:gd name="connsiteX100" fmla="*/ 2173668 w 2176764"/>
              <a:gd name="connsiteY100" fmla="*/ 370484 h 478888"/>
              <a:gd name="connsiteX101" fmla="*/ 2173668 w 2176764"/>
              <a:gd name="connsiteY101" fmla="*/ 380390 h 478888"/>
              <a:gd name="connsiteX102" fmla="*/ 2137016 w 2176764"/>
              <a:gd name="connsiteY102" fmla="*/ 380390 h 478888"/>
              <a:gd name="connsiteX103" fmla="*/ 2137016 w 2176764"/>
              <a:gd name="connsiteY103" fmla="*/ 407013 h 478888"/>
              <a:gd name="connsiteX104" fmla="*/ 2171192 w 2176764"/>
              <a:gd name="connsiteY104" fmla="*/ 407013 h 478888"/>
              <a:gd name="connsiteX105" fmla="*/ 2171192 w 2176764"/>
              <a:gd name="connsiteY105" fmla="*/ 416424 h 478888"/>
              <a:gd name="connsiteX106" fmla="*/ 2137016 w 2176764"/>
              <a:gd name="connsiteY106" fmla="*/ 416424 h 478888"/>
              <a:gd name="connsiteX107" fmla="*/ 2137016 w 2176764"/>
              <a:gd name="connsiteY107" fmla="*/ 446389 h 478888"/>
              <a:gd name="connsiteX108" fmla="*/ 2176764 w 2176764"/>
              <a:gd name="connsiteY108" fmla="*/ 446389 h 478888"/>
              <a:gd name="connsiteX109" fmla="*/ 2176764 w 2176764"/>
              <a:gd name="connsiteY109" fmla="*/ 456419 h 478888"/>
              <a:gd name="connsiteX110" fmla="*/ 2125872 w 2176764"/>
              <a:gd name="connsiteY110" fmla="*/ 456419 h 478888"/>
              <a:gd name="connsiteX111" fmla="*/ 2030622 w 2176764"/>
              <a:gd name="connsiteY111" fmla="*/ 370484 h 478888"/>
              <a:gd name="connsiteX112" fmla="*/ 2052415 w 2176764"/>
              <a:gd name="connsiteY112" fmla="*/ 370484 h 478888"/>
              <a:gd name="connsiteX113" fmla="*/ 2067708 w 2176764"/>
              <a:gd name="connsiteY113" fmla="*/ 371785 h 478888"/>
              <a:gd name="connsiteX114" fmla="*/ 2077861 w 2176764"/>
              <a:gd name="connsiteY114" fmla="*/ 376057 h 478888"/>
              <a:gd name="connsiteX115" fmla="*/ 2083495 w 2176764"/>
              <a:gd name="connsiteY115" fmla="*/ 383920 h 478888"/>
              <a:gd name="connsiteX116" fmla="*/ 2085229 w 2176764"/>
              <a:gd name="connsiteY116" fmla="*/ 395869 h 478888"/>
              <a:gd name="connsiteX117" fmla="*/ 2080895 w 2176764"/>
              <a:gd name="connsiteY117" fmla="*/ 412771 h 478888"/>
              <a:gd name="connsiteX118" fmla="*/ 2067646 w 2176764"/>
              <a:gd name="connsiteY118" fmla="*/ 420510 h 478888"/>
              <a:gd name="connsiteX119" fmla="*/ 2093401 w 2176764"/>
              <a:gd name="connsiteY119" fmla="*/ 456419 h 478888"/>
              <a:gd name="connsiteX120" fmla="*/ 2080276 w 2176764"/>
              <a:gd name="connsiteY120" fmla="*/ 456419 h 478888"/>
              <a:gd name="connsiteX121" fmla="*/ 2056625 w 2176764"/>
              <a:gd name="connsiteY121" fmla="*/ 421748 h 478888"/>
              <a:gd name="connsiteX122" fmla="*/ 2054582 w 2176764"/>
              <a:gd name="connsiteY122" fmla="*/ 421872 h 478888"/>
              <a:gd name="connsiteX123" fmla="*/ 2052415 w 2176764"/>
              <a:gd name="connsiteY123" fmla="*/ 421872 h 478888"/>
              <a:gd name="connsiteX124" fmla="*/ 2041766 w 2176764"/>
              <a:gd name="connsiteY124" fmla="*/ 421872 h 478888"/>
              <a:gd name="connsiteX125" fmla="*/ 2041766 w 2176764"/>
              <a:gd name="connsiteY125" fmla="*/ 456419 h 478888"/>
              <a:gd name="connsiteX126" fmla="*/ 2030622 w 2176764"/>
              <a:gd name="connsiteY126" fmla="*/ 456419 h 478888"/>
              <a:gd name="connsiteX127" fmla="*/ 1954422 w 2176764"/>
              <a:gd name="connsiteY127" fmla="*/ 370484 h 478888"/>
              <a:gd name="connsiteX128" fmla="*/ 2002218 w 2176764"/>
              <a:gd name="connsiteY128" fmla="*/ 370484 h 478888"/>
              <a:gd name="connsiteX129" fmla="*/ 2002218 w 2176764"/>
              <a:gd name="connsiteY129" fmla="*/ 380390 h 478888"/>
              <a:gd name="connsiteX130" fmla="*/ 1965566 w 2176764"/>
              <a:gd name="connsiteY130" fmla="*/ 380390 h 478888"/>
              <a:gd name="connsiteX131" fmla="*/ 1965566 w 2176764"/>
              <a:gd name="connsiteY131" fmla="*/ 407013 h 478888"/>
              <a:gd name="connsiteX132" fmla="*/ 1999742 w 2176764"/>
              <a:gd name="connsiteY132" fmla="*/ 407013 h 478888"/>
              <a:gd name="connsiteX133" fmla="*/ 1999742 w 2176764"/>
              <a:gd name="connsiteY133" fmla="*/ 416424 h 478888"/>
              <a:gd name="connsiteX134" fmla="*/ 1965566 w 2176764"/>
              <a:gd name="connsiteY134" fmla="*/ 416424 h 478888"/>
              <a:gd name="connsiteX135" fmla="*/ 1965566 w 2176764"/>
              <a:gd name="connsiteY135" fmla="*/ 446389 h 478888"/>
              <a:gd name="connsiteX136" fmla="*/ 2005314 w 2176764"/>
              <a:gd name="connsiteY136" fmla="*/ 446389 h 478888"/>
              <a:gd name="connsiteX137" fmla="*/ 2005314 w 2176764"/>
              <a:gd name="connsiteY137" fmla="*/ 456419 h 478888"/>
              <a:gd name="connsiteX138" fmla="*/ 1954422 w 2176764"/>
              <a:gd name="connsiteY138" fmla="*/ 456419 h 478888"/>
              <a:gd name="connsiteX139" fmla="*/ 1859172 w 2176764"/>
              <a:gd name="connsiteY139" fmla="*/ 370484 h 478888"/>
              <a:gd name="connsiteX140" fmla="*/ 1870316 w 2176764"/>
              <a:gd name="connsiteY140" fmla="*/ 370484 h 478888"/>
              <a:gd name="connsiteX141" fmla="*/ 1870316 w 2176764"/>
              <a:gd name="connsiteY141" fmla="*/ 405527 h 478888"/>
              <a:gd name="connsiteX142" fmla="*/ 1912788 w 2176764"/>
              <a:gd name="connsiteY142" fmla="*/ 405527 h 478888"/>
              <a:gd name="connsiteX143" fmla="*/ 1912788 w 2176764"/>
              <a:gd name="connsiteY143" fmla="*/ 370484 h 478888"/>
              <a:gd name="connsiteX144" fmla="*/ 1924056 w 2176764"/>
              <a:gd name="connsiteY144" fmla="*/ 370484 h 478888"/>
              <a:gd name="connsiteX145" fmla="*/ 1924056 w 2176764"/>
              <a:gd name="connsiteY145" fmla="*/ 456419 h 478888"/>
              <a:gd name="connsiteX146" fmla="*/ 1912788 w 2176764"/>
              <a:gd name="connsiteY146" fmla="*/ 456419 h 478888"/>
              <a:gd name="connsiteX147" fmla="*/ 1912788 w 2176764"/>
              <a:gd name="connsiteY147" fmla="*/ 414814 h 478888"/>
              <a:gd name="connsiteX148" fmla="*/ 1870316 w 2176764"/>
              <a:gd name="connsiteY148" fmla="*/ 414814 h 478888"/>
              <a:gd name="connsiteX149" fmla="*/ 1870316 w 2176764"/>
              <a:gd name="connsiteY149" fmla="*/ 456419 h 478888"/>
              <a:gd name="connsiteX150" fmla="*/ 1859172 w 2176764"/>
              <a:gd name="connsiteY150" fmla="*/ 456419 h 478888"/>
              <a:gd name="connsiteX151" fmla="*/ 1411497 w 2176764"/>
              <a:gd name="connsiteY151" fmla="*/ 370484 h 478888"/>
              <a:gd name="connsiteX152" fmla="*/ 1422641 w 2176764"/>
              <a:gd name="connsiteY152" fmla="*/ 370484 h 478888"/>
              <a:gd name="connsiteX153" fmla="*/ 1422641 w 2176764"/>
              <a:gd name="connsiteY153" fmla="*/ 446389 h 478888"/>
              <a:gd name="connsiteX154" fmla="*/ 1459913 w 2176764"/>
              <a:gd name="connsiteY154" fmla="*/ 446389 h 478888"/>
              <a:gd name="connsiteX155" fmla="*/ 1459913 w 2176764"/>
              <a:gd name="connsiteY155" fmla="*/ 456419 h 478888"/>
              <a:gd name="connsiteX156" fmla="*/ 1411497 w 2176764"/>
              <a:gd name="connsiteY156" fmla="*/ 456419 h 478888"/>
              <a:gd name="connsiteX157" fmla="*/ 1259097 w 2176764"/>
              <a:gd name="connsiteY157" fmla="*/ 370484 h 478888"/>
              <a:gd name="connsiteX158" fmla="*/ 1280890 w 2176764"/>
              <a:gd name="connsiteY158" fmla="*/ 370484 h 478888"/>
              <a:gd name="connsiteX159" fmla="*/ 1296183 w 2176764"/>
              <a:gd name="connsiteY159" fmla="*/ 371785 h 478888"/>
              <a:gd name="connsiteX160" fmla="*/ 1306336 w 2176764"/>
              <a:gd name="connsiteY160" fmla="*/ 376057 h 478888"/>
              <a:gd name="connsiteX161" fmla="*/ 1311970 w 2176764"/>
              <a:gd name="connsiteY161" fmla="*/ 383920 h 478888"/>
              <a:gd name="connsiteX162" fmla="*/ 1313704 w 2176764"/>
              <a:gd name="connsiteY162" fmla="*/ 395869 h 478888"/>
              <a:gd name="connsiteX163" fmla="*/ 1309370 w 2176764"/>
              <a:gd name="connsiteY163" fmla="*/ 412771 h 478888"/>
              <a:gd name="connsiteX164" fmla="*/ 1296121 w 2176764"/>
              <a:gd name="connsiteY164" fmla="*/ 420510 h 478888"/>
              <a:gd name="connsiteX165" fmla="*/ 1321876 w 2176764"/>
              <a:gd name="connsiteY165" fmla="*/ 456419 h 478888"/>
              <a:gd name="connsiteX166" fmla="*/ 1308751 w 2176764"/>
              <a:gd name="connsiteY166" fmla="*/ 456419 h 478888"/>
              <a:gd name="connsiteX167" fmla="*/ 1285100 w 2176764"/>
              <a:gd name="connsiteY167" fmla="*/ 421748 h 478888"/>
              <a:gd name="connsiteX168" fmla="*/ 1283057 w 2176764"/>
              <a:gd name="connsiteY168" fmla="*/ 421872 h 478888"/>
              <a:gd name="connsiteX169" fmla="*/ 1280890 w 2176764"/>
              <a:gd name="connsiteY169" fmla="*/ 421872 h 478888"/>
              <a:gd name="connsiteX170" fmla="*/ 1270241 w 2176764"/>
              <a:gd name="connsiteY170" fmla="*/ 421872 h 478888"/>
              <a:gd name="connsiteX171" fmla="*/ 1270241 w 2176764"/>
              <a:gd name="connsiteY171" fmla="*/ 456419 h 478888"/>
              <a:gd name="connsiteX172" fmla="*/ 1259097 w 2176764"/>
              <a:gd name="connsiteY172" fmla="*/ 456419 h 478888"/>
              <a:gd name="connsiteX173" fmla="*/ 1163476 w 2176764"/>
              <a:gd name="connsiteY173" fmla="*/ 370484 h 478888"/>
              <a:gd name="connsiteX174" fmla="*/ 1174496 w 2176764"/>
              <a:gd name="connsiteY174" fmla="*/ 370484 h 478888"/>
              <a:gd name="connsiteX175" fmla="*/ 1174496 w 2176764"/>
              <a:gd name="connsiteY175" fmla="*/ 426206 h 478888"/>
              <a:gd name="connsiteX176" fmla="*/ 1175610 w 2176764"/>
              <a:gd name="connsiteY176" fmla="*/ 436545 h 478888"/>
              <a:gd name="connsiteX177" fmla="*/ 1179263 w 2176764"/>
              <a:gd name="connsiteY177" fmla="*/ 443170 h 478888"/>
              <a:gd name="connsiteX178" fmla="*/ 1185888 w 2176764"/>
              <a:gd name="connsiteY178" fmla="*/ 446761 h 478888"/>
              <a:gd name="connsiteX179" fmla="*/ 1195918 w 2176764"/>
              <a:gd name="connsiteY179" fmla="*/ 447875 h 478888"/>
              <a:gd name="connsiteX180" fmla="*/ 1206257 w 2176764"/>
              <a:gd name="connsiteY180" fmla="*/ 446761 h 478888"/>
              <a:gd name="connsiteX181" fmla="*/ 1212882 w 2176764"/>
              <a:gd name="connsiteY181" fmla="*/ 443170 h 478888"/>
              <a:gd name="connsiteX182" fmla="*/ 1216349 w 2176764"/>
              <a:gd name="connsiteY182" fmla="*/ 436545 h 478888"/>
              <a:gd name="connsiteX183" fmla="*/ 1217339 w 2176764"/>
              <a:gd name="connsiteY183" fmla="*/ 426206 h 478888"/>
              <a:gd name="connsiteX184" fmla="*/ 1217339 w 2176764"/>
              <a:gd name="connsiteY184" fmla="*/ 370484 h 478888"/>
              <a:gd name="connsiteX185" fmla="*/ 1228360 w 2176764"/>
              <a:gd name="connsiteY185" fmla="*/ 370484 h 478888"/>
              <a:gd name="connsiteX186" fmla="*/ 1228360 w 2176764"/>
              <a:gd name="connsiteY186" fmla="*/ 428682 h 478888"/>
              <a:gd name="connsiteX187" fmla="*/ 1220187 w 2176764"/>
              <a:gd name="connsiteY187" fmla="*/ 450785 h 478888"/>
              <a:gd name="connsiteX188" fmla="*/ 1195794 w 2176764"/>
              <a:gd name="connsiteY188" fmla="*/ 457657 h 478888"/>
              <a:gd name="connsiteX189" fmla="*/ 1171524 w 2176764"/>
              <a:gd name="connsiteY189" fmla="*/ 451033 h 478888"/>
              <a:gd name="connsiteX190" fmla="*/ 1163476 w 2176764"/>
              <a:gd name="connsiteY190" fmla="*/ 428682 h 478888"/>
              <a:gd name="connsiteX191" fmla="*/ 962698 w 2176764"/>
              <a:gd name="connsiteY191" fmla="*/ 370484 h 478888"/>
              <a:gd name="connsiteX192" fmla="*/ 975576 w 2176764"/>
              <a:gd name="connsiteY192" fmla="*/ 370484 h 478888"/>
              <a:gd name="connsiteX193" fmla="*/ 998731 w 2176764"/>
              <a:gd name="connsiteY193" fmla="*/ 409366 h 478888"/>
              <a:gd name="connsiteX194" fmla="*/ 999474 w 2176764"/>
              <a:gd name="connsiteY194" fmla="*/ 409366 h 478888"/>
              <a:gd name="connsiteX195" fmla="*/ 1022506 w 2176764"/>
              <a:gd name="connsiteY195" fmla="*/ 370484 h 478888"/>
              <a:gd name="connsiteX196" fmla="*/ 1034764 w 2176764"/>
              <a:gd name="connsiteY196" fmla="*/ 370484 h 478888"/>
              <a:gd name="connsiteX197" fmla="*/ 1004180 w 2176764"/>
              <a:gd name="connsiteY197" fmla="*/ 419395 h 478888"/>
              <a:gd name="connsiteX198" fmla="*/ 1004180 w 2176764"/>
              <a:gd name="connsiteY198" fmla="*/ 456419 h 478888"/>
              <a:gd name="connsiteX199" fmla="*/ 993035 w 2176764"/>
              <a:gd name="connsiteY199" fmla="*/ 456419 h 478888"/>
              <a:gd name="connsiteX200" fmla="*/ 993035 w 2176764"/>
              <a:gd name="connsiteY200" fmla="*/ 419519 h 478888"/>
              <a:gd name="connsiteX201" fmla="*/ 811422 w 2176764"/>
              <a:gd name="connsiteY201" fmla="*/ 370484 h 478888"/>
              <a:gd name="connsiteX202" fmla="*/ 836187 w 2176764"/>
              <a:gd name="connsiteY202" fmla="*/ 370484 h 478888"/>
              <a:gd name="connsiteX203" fmla="*/ 853089 w 2176764"/>
              <a:gd name="connsiteY203" fmla="*/ 372156 h 478888"/>
              <a:gd name="connsiteX204" fmla="*/ 866153 w 2176764"/>
              <a:gd name="connsiteY204" fmla="*/ 378533 h 478888"/>
              <a:gd name="connsiteX205" fmla="*/ 874635 w 2176764"/>
              <a:gd name="connsiteY205" fmla="*/ 391659 h 478888"/>
              <a:gd name="connsiteX206" fmla="*/ 877669 w 2176764"/>
              <a:gd name="connsiteY206" fmla="*/ 413452 h 478888"/>
              <a:gd name="connsiteX207" fmla="*/ 874635 w 2176764"/>
              <a:gd name="connsiteY207" fmla="*/ 434192 h 478888"/>
              <a:gd name="connsiteX208" fmla="*/ 866153 w 2176764"/>
              <a:gd name="connsiteY208" fmla="*/ 447380 h 478888"/>
              <a:gd name="connsiteX209" fmla="*/ 853089 w 2176764"/>
              <a:gd name="connsiteY209" fmla="*/ 454376 h 478888"/>
              <a:gd name="connsiteX210" fmla="*/ 836187 w 2176764"/>
              <a:gd name="connsiteY210" fmla="*/ 456419 h 478888"/>
              <a:gd name="connsiteX211" fmla="*/ 811422 w 2176764"/>
              <a:gd name="connsiteY211" fmla="*/ 456419 h 478888"/>
              <a:gd name="connsiteX212" fmla="*/ 716172 w 2176764"/>
              <a:gd name="connsiteY212" fmla="*/ 370484 h 478888"/>
              <a:gd name="connsiteX213" fmla="*/ 740937 w 2176764"/>
              <a:gd name="connsiteY213" fmla="*/ 370484 h 478888"/>
              <a:gd name="connsiteX214" fmla="*/ 757839 w 2176764"/>
              <a:gd name="connsiteY214" fmla="*/ 372156 h 478888"/>
              <a:gd name="connsiteX215" fmla="*/ 770903 w 2176764"/>
              <a:gd name="connsiteY215" fmla="*/ 378533 h 478888"/>
              <a:gd name="connsiteX216" fmla="*/ 779385 w 2176764"/>
              <a:gd name="connsiteY216" fmla="*/ 391659 h 478888"/>
              <a:gd name="connsiteX217" fmla="*/ 782419 w 2176764"/>
              <a:gd name="connsiteY217" fmla="*/ 413452 h 478888"/>
              <a:gd name="connsiteX218" fmla="*/ 779385 w 2176764"/>
              <a:gd name="connsiteY218" fmla="*/ 434192 h 478888"/>
              <a:gd name="connsiteX219" fmla="*/ 770903 w 2176764"/>
              <a:gd name="connsiteY219" fmla="*/ 447380 h 478888"/>
              <a:gd name="connsiteX220" fmla="*/ 757839 w 2176764"/>
              <a:gd name="connsiteY220" fmla="*/ 454376 h 478888"/>
              <a:gd name="connsiteX221" fmla="*/ 740937 w 2176764"/>
              <a:gd name="connsiteY221" fmla="*/ 456419 h 478888"/>
              <a:gd name="connsiteX222" fmla="*/ 716172 w 2176764"/>
              <a:gd name="connsiteY222" fmla="*/ 456419 h 478888"/>
              <a:gd name="connsiteX223" fmla="*/ 643458 w 2176764"/>
              <a:gd name="connsiteY223" fmla="*/ 370484 h 478888"/>
              <a:gd name="connsiteX224" fmla="*/ 658317 w 2176764"/>
              <a:gd name="connsiteY224" fmla="*/ 370484 h 478888"/>
              <a:gd name="connsiteX225" fmla="*/ 690759 w 2176764"/>
              <a:gd name="connsiteY225" fmla="*/ 456419 h 478888"/>
              <a:gd name="connsiteX226" fmla="*/ 678996 w 2176764"/>
              <a:gd name="connsiteY226" fmla="*/ 456419 h 478888"/>
              <a:gd name="connsiteX227" fmla="*/ 669709 w 2176764"/>
              <a:gd name="connsiteY227" fmla="*/ 430787 h 478888"/>
              <a:gd name="connsiteX228" fmla="*/ 631695 w 2176764"/>
              <a:gd name="connsiteY228" fmla="*/ 430787 h 478888"/>
              <a:gd name="connsiteX229" fmla="*/ 622284 w 2176764"/>
              <a:gd name="connsiteY229" fmla="*/ 456419 h 478888"/>
              <a:gd name="connsiteX230" fmla="*/ 610892 w 2176764"/>
              <a:gd name="connsiteY230" fmla="*/ 456419 h 478888"/>
              <a:gd name="connsiteX231" fmla="*/ 1722269 w 2176764"/>
              <a:gd name="connsiteY231" fmla="*/ 369246 h 478888"/>
              <a:gd name="connsiteX232" fmla="*/ 1738367 w 2176764"/>
              <a:gd name="connsiteY232" fmla="*/ 371289 h 478888"/>
              <a:gd name="connsiteX233" fmla="*/ 1749944 w 2176764"/>
              <a:gd name="connsiteY233" fmla="*/ 378409 h 478888"/>
              <a:gd name="connsiteX234" fmla="*/ 1756940 w 2176764"/>
              <a:gd name="connsiteY234" fmla="*/ 391968 h 478888"/>
              <a:gd name="connsiteX235" fmla="*/ 1759293 w 2176764"/>
              <a:gd name="connsiteY235" fmla="*/ 413452 h 478888"/>
              <a:gd name="connsiteX236" fmla="*/ 1756940 w 2176764"/>
              <a:gd name="connsiteY236" fmla="*/ 434997 h 478888"/>
              <a:gd name="connsiteX237" fmla="*/ 1749944 w 2176764"/>
              <a:gd name="connsiteY237" fmla="*/ 448556 h 478888"/>
              <a:gd name="connsiteX238" fmla="*/ 1738367 w 2176764"/>
              <a:gd name="connsiteY238" fmla="*/ 455614 h 478888"/>
              <a:gd name="connsiteX239" fmla="*/ 1722269 w 2176764"/>
              <a:gd name="connsiteY239" fmla="*/ 457657 h 478888"/>
              <a:gd name="connsiteX240" fmla="*/ 1706234 w 2176764"/>
              <a:gd name="connsiteY240" fmla="*/ 455614 h 478888"/>
              <a:gd name="connsiteX241" fmla="*/ 1694656 w 2176764"/>
              <a:gd name="connsiteY241" fmla="*/ 448556 h 478888"/>
              <a:gd name="connsiteX242" fmla="*/ 1687598 w 2176764"/>
              <a:gd name="connsiteY242" fmla="*/ 434997 h 478888"/>
              <a:gd name="connsiteX243" fmla="*/ 1685246 w 2176764"/>
              <a:gd name="connsiteY243" fmla="*/ 413452 h 478888"/>
              <a:gd name="connsiteX244" fmla="*/ 1687598 w 2176764"/>
              <a:gd name="connsiteY244" fmla="*/ 391968 h 478888"/>
              <a:gd name="connsiteX245" fmla="*/ 1694656 w 2176764"/>
              <a:gd name="connsiteY245" fmla="*/ 378409 h 478888"/>
              <a:gd name="connsiteX246" fmla="*/ 1706234 w 2176764"/>
              <a:gd name="connsiteY246" fmla="*/ 371289 h 478888"/>
              <a:gd name="connsiteX247" fmla="*/ 1722269 w 2176764"/>
              <a:gd name="connsiteY247" fmla="*/ 369246 h 478888"/>
              <a:gd name="connsiteX248" fmla="*/ 1631477 w 2176764"/>
              <a:gd name="connsiteY248" fmla="*/ 369246 h 478888"/>
              <a:gd name="connsiteX249" fmla="*/ 1637606 w 2176764"/>
              <a:gd name="connsiteY249" fmla="*/ 369494 h 478888"/>
              <a:gd name="connsiteX250" fmla="*/ 1643736 w 2176764"/>
              <a:gd name="connsiteY250" fmla="*/ 370175 h 478888"/>
              <a:gd name="connsiteX251" fmla="*/ 1649370 w 2176764"/>
              <a:gd name="connsiteY251" fmla="*/ 371227 h 478888"/>
              <a:gd name="connsiteX252" fmla="*/ 1653889 w 2176764"/>
              <a:gd name="connsiteY252" fmla="*/ 372590 h 478888"/>
              <a:gd name="connsiteX253" fmla="*/ 1653889 w 2176764"/>
              <a:gd name="connsiteY253" fmla="*/ 382496 h 478888"/>
              <a:gd name="connsiteX254" fmla="*/ 1644045 w 2176764"/>
              <a:gd name="connsiteY254" fmla="*/ 379895 h 478888"/>
              <a:gd name="connsiteX255" fmla="*/ 1631972 w 2176764"/>
              <a:gd name="connsiteY255" fmla="*/ 379028 h 478888"/>
              <a:gd name="connsiteX256" fmla="*/ 1619156 w 2176764"/>
              <a:gd name="connsiteY256" fmla="*/ 380514 h 478888"/>
              <a:gd name="connsiteX257" fmla="*/ 1609622 w 2176764"/>
              <a:gd name="connsiteY257" fmla="*/ 385839 h 478888"/>
              <a:gd name="connsiteX258" fmla="*/ 1603678 w 2176764"/>
              <a:gd name="connsiteY258" fmla="*/ 396364 h 478888"/>
              <a:gd name="connsiteX259" fmla="*/ 1601635 w 2176764"/>
              <a:gd name="connsiteY259" fmla="*/ 413452 h 478888"/>
              <a:gd name="connsiteX260" fmla="*/ 1603554 w 2176764"/>
              <a:gd name="connsiteY260" fmla="*/ 431221 h 478888"/>
              <a:gd name="connsiteX261" fmla="*/ 1609312 w 2176764"/>
              <a:gd name="connsiteY261" fmla="*/ 441684 h 478888"/>
              <a:gd name="connsiteX262" fmla="*/ 1618661 w 2176764"/>
              <a:gd name="connsiteY262" fmla="*/ 446699 h 478888"/>
              <a:gd name="connsiteX263" fmla="*/ 1631477 w 2176764"/>
              <a:gd name="connsiteY263" fmla="*/ 447999 h 478888"/>
              <a:gd name="connsiteX264" fmla="*/ 1638473 w 2176764"/>
              <a:gd name="connsiteY264" fmla="*/ 447627 h 478888"/>
              <a:gd name="connsiteX265" fmla="*/ 1645469 w 2176764"/>
              <a:gd name="connsiteY265" fmla="*/ 446389 h 478888"/>
              <a:gd name="connsiteX266" fmla="*/ 1645469 w 2176764"/>
              <a:gd name="connsiteY266" fmla="*/ 419767 h 478888"/>
              <a:gd name="connsiteX267" fmla="*/ 1628258 w 2176764"/>
              <a:gd name="connsiteY267" fmla="*/ 419767 h 478888"/>
              <a:gd name="connsiteX268" fmla="*/ 1628258 w 2176764"/>
              <a:gd name="connsiteY268" fmla="*/ 410356 h 478888"/>
              <a:gd name="connsiteX269" fmla="*/ 1656118 w 2176764"/>
              <a:gd name="connsiteY269" fmla="*/ 410356 h 478888"/>
              <a:gd name="connsiteX270" fmla="*/ 1656118 w 2176764"/>
              <a:gd name="connsiteY270" fmla="*/ 454066 h 478888"/>
              <a:gd name="connsiteX271" fmla="*/ 1644912 w 2176764"/>
              <a:gd name="connsiteY271" fmla="*/ 456605 h 478888"/>
              <a:gd name="connsiteX272" fmla="*/ 1630239 w 2176764"/>
              <a:gd name="connsiteY272" fmla="*/ 457657 h 478888"/>
              <a:gd name="connsiteX273" fmla="*/ 1613398 w 2176764"/>
              <a:gd name="connsiteY273" fmla="*/ 455800 h 478888"/>
              <a:gd name="connsiteX274" fmla="*/ 1600768 w 2176764"/>
              <a:gd name="connsiteY274" fmla="*/ 449051 h 478888"/>
              <a:gd name="connsiteX275" fmla="*/ 1592782 w 2176764"/>
              <a:gd name="connsiteY275" fmla="*/ 435555 h 478888"/>
              <a:gd name="connsiteX276" fmla="*/ 1589996 w 2176764"/>
              <a:gd name="connsiteY276" fmla="*/ 413452 h 478888"/>
              <a:gd name="connsiteX277" fmla="*/ 1592844 w 2176764"/>
              <a:gd name="connsiteY277" fmla="*/ 392587 h 478888"/>
              <a:gd name="connsiteX278" fmla="*/ 1601016 w 2176764"/>
              <a:gd name="connsiteY278" fmla="*/ 378905 h 478888"/>
              <a:gd name="connsiteX279" fmla="*/ 1614080 w 2176764"/>
              <a:gd name="connsiteY279" fmla="*/ 371475 h 478888"/>
              <a:gd name="connsiteX280" fmla="*/ 1631477 w 2176764"/>
              <a:gd name="connsiteY280" fmla="*/ 369246 h 478888"/>
              <a:gd name="connsiteX281" fmla="*/ 1522244 w 2176764"/>
              <a:gd name="connsiteY281" fmla="*/ 369246 h 478888"/>
              <a:gd name="connsiteX282" fmla="*/ 1538342 w 2176764"/>
              <a:gd name="connsiteY282" fmla="*/ 371289 h 478888"/>
              <a:gd name="connsiteX283" fmla="*/ 1549919 w 2176764"/>
              <a:gd name="connsiteY283" fmla="*/ 378409 h 478888"/>
              <a:gd name="connsiteX284" fmla="*/ 1556915 w 2176764"/>
              <a:gd name="connsiteY284" fmla="*/ 391968 h 478888"/>
              <a:gd name="connsiteX285" fmla="*/ 1559268 w 2176764"/>
              <a:gd name="connsiteY285" fmla="*/ 413452 h 478888"/>
              <a:gd name="connsiteX286" fmla="*/ 1556915 w 2176764"/>
              <a:gd name="connsiteY286" fmla="*/ 434997 h 478888"/>
              <a:gd name="connsiteX287" fmla="*/ 1549919 w 2176764"/>
              <a:gd name="connsiteY287" fmla="*/ 448556 h 478888"/>
              <a:gd name="connsiteX288" fmla="*/ 1538342 w 2176764"/>
              <a:gd name="connsiteY288" fmla="*/ 455614 h 478888"/>
              <a:gd name="connsiteX289" fmla="*/ 1522244 w 2176764"/>
              <a:gd name="connsiteY289" fmla="*/ 457657 h 478888"/>
              <a:gd name="connsiteX290" fmla="*/ 1506209 w 2176764"/>
              <a:gd name="connsiteY290" fmla="*/ 455614 h 478888"/>
              <a:gd name="connsiteX291" fmla="*/ 1494631 w 2176764"/>
              <a:gd name="connsiteY291" fmla="*/ 448556 h 478888"/>
              <a:gd name="connsiteX292" fmla="*/ 1487573 w 2176764"/>
              <a:gd name="connsiteY292" fmla="*/ 434997 h 478888"/>
              <a:gd name="connsiteX293" fmla="*/ 1485221 w 2176764"/>
              <a:gd name="connsiteY293" fmla="*/ 413452 h 478888"/>
              <a:gd name="connsiteX294" fmla="*/ 1487573 w 2176764"/>
              <a:gd name="connsiteY294" fmla="*/ 391968 h 478888"/>
              <a:gd name="connsiteX295" fmla="*/ 1494631 w 2176764"/>
              <a:gd name="connsiteY295" fmla="*/ 378409 h 478888"/>
              <a:gd name="connsiteX296" fmla="*/ 1506209 w 2176764"/>
              <a:gd name="connsiteY296" fmla="*/ 371289 h 478888"/>
              <a:gd name="connsiteX297" fmla="*/ 1522244 w 2176764"/>
              <a:gd name="connsiteY297" fmla="*/ 369246 h 478888"/>
              <a:gd name="connsiteX298" fmla="*/ 1093619 w 2176764"/>
              <a:gd name="connsiteY298" fmla="*/ 369246 h 478888"/>
              <a:gd name="connsiteX299" fmla="*/ 1109717 w 2176764"/>
              <a:gd name="connsiteY299" fmla="*/ 371289 h 478888"/>
              <a:gd name="connsiteX300" fmla="*/ 1121294 w 2176764"/>
              <a:gd name="connsiteY300" fmla="*/ 378409 h 478888"/>
              <a:gd name="connsiteX301" fmla="*/ 1128290 w 2176764"/>
              <a:gd name="connsiteY301" fmla="*/ 391968 h 478888"/>
              <a:gd name="connsiteX302" fmla="*/ 1130643 w 2176764"/>
              <a:gd name="connsiteY302" fmla="*/ 413452 h 478888"/>
              <a:gd name="connsiteX303" fmla="*/ 1128290 w 2176764"/>
              <a:gd name="connsiteY303" fmla="*/ 434997 h 478888"/>
              <a:gd name="connsiteX304" fmla="*/ 1121294 w 2176764"/>
              <a:gd name="connsiteY304" fmla="*/ 448556 h 478888"/>
              <a:gd name="connsiteX305" fmla="*/ 1109717 w 2176764"/>
              <a:gd name="connsiteY305" fmla="*/ 455614 h 478888"/>
              <a:gd name="connsiteX306" fmla="*/ 1093619 w 2176764"/>
              <a:gd name="connsiteY306" fmla="*/ 457657 h 478888"/>
              <a:gd name="connsiteX307" fmla="*/ 1077584 w 2176764"/>
              <a:gd name="connsiteY307" fmla="*/ 455614 h 478888"/>
              <a:gd name="connsiteX308" fmla="*/ 1066006 w 2176764"/>
              <a:gd name="connsiteY308" fmla="*/ 448556 h 478888"/>
              <a:gd name="connsiteX309" fmla="*/ 1058948 w 2176764"/>
              <a:gd name="connsiteY309" fmla="*/ 434997 h 478888"/>
              <a:gd name="connsiteX310" fmla="*/ 1056596 w 2176764"/>
              <a:gd name="connsiteY310" fmla="*/ 413452 h 478888"/>
              <a:gd name="connsiteX311" fmla="*/ 1058948 w 2176764"/>
              <a:gd name="connsiteY311" fmla="*/ 391968 h 478888"/>
              <a:gd name="connsiteX312" fmla="*/ 1066006 w 2176764"/>
              <a:gd name="connsiteY312" fmla="*/ 378409 h 478888"/>
              <a:gd name="connsiteX313" fmla="*/ 1077584 w 2176764"/>
              <a:gd name="connsiteY313" fmla="*/ 371289 h 478888"/>
              <a:gd name="connsiteX314" fmla="*/ 1093619 w 2176764"/>
              <a:gd name="connsiteY314" fmla="*/ 369246 h 478888"/>
              <a:gd name="connsiteX315" fmla="*/ 184597 w 2176764"/>
              <a:gd name="connsiteY315" fmla="*/ 178247 h 478888"/>
              <a:gd name="connsiteX316" fmla="*/ 184597 w 2176764"/>
              <a:gd name="connsiteY316" fmla="*/ 300640 h 478888"/>
              <a:gd name="connsiteX317" fmla="*/ 245794 w 2176764"/>
              <a:gd name="connsiteY317" fmla="*/ 300641 h 478888"/>
              <a:gd name="connsiteX318" fmla="*/ 306991 w 2176764"/>
              <a:gd name="connsiteY318" fmla="*/ 239444 h 478888"/>
              <a:gd name="connsiteX319" fmla="*/ 245794 w 2176764"/>
              <a:gd name="connsiteY319" fmla="*/ 178247 h 478888"/>
              <a:gd name="connsiteX320" fmla="*/ 239444 w 2176764"/>
              <a:gd name="connsiteY320" fmla="*/ 83694 h 478888"/>
              <a:gd name="connsiteX321" fmla="*/ 284145 w 2176764"/>
              <a:gd name="connsiteY321" fmla="*/ 131523 h 478888"/>
              <a:gd name="connsiteX322" fmla="*/ 349575 w 2176764"/>
              <a:gd name="connsiteY322" fmla="*/ 129312 h 478888"/>
              <a:gd name="connsiteX323" fmla="*/ 347364 w 2176764"/>
              <a:gd name="connsiteY323" fmla="*/ 194742 h 478888"/>
              <a:gd name="connsiteX324" fmla="*/ 395193 w 2176764"/>
              <a:gd name="connsiteY324" fmla="*/ 239444 h 478888"/>
              <a:gd name="connsiteX325" fmla="*/ 347364 w 2176764"/>
              <a:gd name="connsiteY325" fmla="*/ 284145 h 478888"/>
              <a:gd name="connsiteX326" fmla="*/ 349575 w 2176764"/>
              <a:gd name="connsiteY326" fmla="*/ 349575 h 478888"/>
              <a:gd name="connsiteX327" fmla="*/ 284145 w 2176764"/>
              <a:gd name="connsiteY327" fmla="*/ 347364 h 478888"/>
              <a:gd name="connsiteX328" fmla="*/ 239444 w 2176764"/>
              <a:gd name="connsiteY328" fmla="*/ 395193 h 478888"/>
              <a:gd name="connsiteX329" fmla="*/ 194742 w 2176764"/>
              <a:gd name="connsiteY329" fmla="*/ 347364 h 478888"/>
              <a:gd name="connsiteX330" fmla="*/ 129312 w 2176764"/>
              <a:gd name="connsiteY330" fmla="*/ 349575 h 478888"/>
              <a:gd name="connsiteX331" fmla="*/ 131523 w 2176764"/>
              <a:gd name="connsiteY331" fmla="*/ 284145 h 478888"/>
              <a:gd name="connsiteX332" fmla="*/ 83694 w 2176764"/>
              <a:gd name="connsiteY332" fmla="*/ 239444 h 478888"/>
              <a:gd name="connsiteX333" fmla="*/ 131523 w 2176764"/>
              <a:gd name="connsiteY333" fmla="*/ 194742 h 478888"/>
              <a:gd name="connsiteX334" fmla="*/ 129312 w 2176764"/>
              <a:gd name="connsiteY334" fmla="*/ 129312 h 478888"/>
              <a:gd name="connsiteX335" fmla="*/ 194742 w 2176764"/>
              <a:gd name="connsiteY335" fmla="*/ 131523 h 478888"/>
              <a:gd name="connsiteX336" fmla="*/ 2066246 w 2176764"/>
              <a:gd name="connsiteY336" fmla="*/ 48339 h 478888"/>
              <a:gd name="connsiteX337" fmla="*/ 2039728 w 2176764"/>
              <a:gd name="connsiteY337" fmla="*/ 52606 h 478888"/>
              <a:gd name="connsiteX338" fmla="*/ 2023574 w 2176764"/>
              <a:gd name="connsiteY338" fmla="*/ 66018 h 478888"/>
              <a:gd name="connsiteX339" fmla="*/ 2015649 w 2176764"/>
              <a:gd name="connsiteY339" fmla="*/ 89640 h 478888"/>
              <a:gd name="connsiteX340" fmla="*/ 2013515 w 2176764"/>
              <a:gd name="connsiteY340" fmla="*/ 124234 h 478888"/>
              <a:gd name="connsiteX341" fmla="*/ 2015649 w 2176764"/>
              <a:gd name="connsiteY341" fmla="*/ 159286 h 478888"/>
              <a:gd name="connsiteX342" fmla="*/ 2023574 w 2176764"/>
              <a:gd name="connsiteY342" fmla="*/ 182451 h 478888"/>
              <a:gd name="connsiteX343" fmla="*/ 2039728 w 2176764"/>
              <a:gd name="connsiteY343" fmla="*/ 195405 h 478888"/>
              <a:gd name="connsiteX344" fmla="*/ 2066246 w 2176764"/>
              <a:gd name="connsiteY344" fmla="*/ 199520 h 478888"/>
              <a:gd name="connsiteX345" fmla="*/ 2092611 w 2176764"/>
              <a:gd name="connsiteY345" fmla="*/ 195405 h 478888"/>
              <a:gd name="connsiteX346" fmla="*/ 2108613 w 2176764"/>
              <a:gd name="connsiteY346" fmla="*/ 182451 h 478888"/>
              <a:gd name="connsiteX347" fmla="*/ 2116538 w 2176764"/>
              <a:gd name="connsiteY347" fmla="*/ 159286 h 478888"/>
              <a:gd name="connsiteX348" fmla="*/ 2118671 w 2176764"/>
              <a:gd name="connsiteY348" fmla="*/ 124234 h 478888"/>
              <a:gd name="connsiteX349" fmla="*/ 2116538 w 2176764"/>
              <a:gd name="connsiteY349" fmla="*/ 89640 h 478888"/>
              <a:gd name="connsiteX350" fmla="*/ 2108613 w 2176764"/>
              <a:gd name="connsiteY350" fmla="*/ 66018 h 478888"/>
              <a:gd name="connsiteX351" fmla="*/ 2092611 w 2176764"/>
              <a:gd name="connsiteY351" fmla="*/ 52606 h 478888"/>
              <a:gd name="connsiteX352" fmla="*/ 2066246 w 2176764"/>
              <a:gd name="connsiteY352" fmla="*/ 48339 h 478888"/>
              <a:gd name="connsiteX353" fmla="*/ 1561421 w 2176764"/>
              <a:gd name="connsiteY353" fmla="*/ 48339 h 478888"/>
              <a:gd name="connsiteX354" fmla="*/ 1534903 w 2176764"/>
              <a:gd name="connsiteY354" fmla="*/ 52606 h 478888"/>
              <a:gd name="connsiteX355" fmla="*/ 1518749 w 2176764"/>
              <a:gd name="connsiteY355" fmla="*/ 66018 h 478888"/>
              <a:gd name="connsiteX356" fmla="*/ 1510824 w 2176764"/>
              <a:gd name="connsiteY356" fmla="*/ 89640 h 478888"/>
              <a:gd name="connsiteX357" fmla="*/ 1508690 w 2176764"/>
              <a:gd name="connsiteY357" fmla="*/ 124234 h 478888"/>
              <a:gd name="connsiteX358" fmla="*/ 1510824 w 2176764"/>
              <a:gd name="connsiteY358" fmla="*/ 159286 h 478888"/>
              <a:gd name="connsiteX359" fmla="*/ 1518749 w 2176764"/>
              <a:gd name="connsiteY359" fmla="*/ 182451 h 478888"/>
              <a:gd name="connsiteX360" fmla="*/ 1534903 w 2176764"/>
              <a:gd name="connsiteY360" fmla="*/ 195405 h 478888"/>
              <a:gd name="connsiteX361" fmla="*/ 1561421 w 2176764"/>
              <a:gd name="connsiteY361" fmla="*/ 199520 h 478888"/>
              <a:gd name="connsiteX362" fmla="*/ 1587786 w 2176764"/>
              <a:gd name="connsiteY362" fmla="*/ 195405 h 478888"/>
              <a:gd name="connsiteX363" fmla="*/ 1603788 w 2176764"/>
              <a:gd name="connsiteY363" fmla="*/ 182451 h 478888"/>
              <a:gd name="connsiteX364" fmla="*/ 1611713 w 2176764"/>
              <a:gd name="connsiteY364" fmla="*/ 159286 h 478888"/>
              <a:gd name="connsiteX365" fmla="*/ 1613846 w 2176764"/>
              <a:gd name="connsiteY365" fmla="*/ 124234 h 478888"/>
              <a:gd name="connsiteX366" fmla="*/ 1611713 w 2176764"/>
              <a:gd name="connsiteY366" fmla="*/ 89640 h 478888"/>
              <a:gd name="connsiteX367" fmla="*/ 1603788 w 2176764"/>
              <a:gd name="connsiteY367" fmla="*/ 66018 h 478888"/>
              <a:gd name="connsiteX368" fmla="*/ 1587786 w 2176764"/>
              <a:gd name="connsiteY368" fmla="*/ 52606 h 478888"/>
              <a:gd name="connsiteX369" fmla="*/ 1561421 w 2176764"/>
              <a:gd name="connsiteY369" fmla="*/ 48339 h 478888"/>
              <a:gd name="connsiteX370" fmla="*/ 239443 w 2176764"/>
              <a:gd name="connsiteY370" fmla="*/ 26641 h 478888"/>
              <a:gd name="connsiteX371" fmla="*/ 26640 w 2176764"/>
              <a:gd name="connsiteY371" fmla="*/ 239444 h 478888"/>
              <a:gd name="connsiteX372" fmla="*/ 239443 w 2176764"/>
              <a:gd name="connsiteY372" fmla="*/ 452247 h 478888"/>
              <a:gd name="connsiteX373" fmla="*/ 452246 w 2176764"/>
              <a:gd name="connsiteY373" fmla="*/ 239444 h 478888"/>
              <a:gd name="connsiteX374" fmla="*/ 239443 w 2176764"/>
              <a:gd name="connsiteY374" fmla="*/ 26641 h 478888"/>
              <a:gd name="connsiteX375" fmla="*/ 1282224 w 2176764"/>
              <a:gd name="connsiteY375" fmla="*/ 18469 h 478888"/>
              <a:gd name="connsiteX376" fmla="*/ 1322153 w 2176764"/>
              <a:gd name="connsiteY376" fmla="*/ 18469 h 478888"/>
              <a:gd name="connsiteX377" fmla="*/ 1322153 w 2176764"/>
              <a:gd name="connsiteY377" fmla="*/ 194948 h 478888"/>
              <a:gd name="connsiteX378" fmla="*/ 1409021 w 2176764"/>
              <a:gd name="connsiteY378" fmla="*/ 194948 h 478888"/>
              <a:gd name="connsiteX379" fmla="*/ 1409021 w 2176764"/>
              <a:gd name="connsiteY379" fmla="*/ 230000 h 478888"/>
              <a:gd name="connsiteX380" fmla="*/ 1282224 w 2176764"/>
              <a:gd name="connsiteY380" fmla="*/ 230000 h 478888"/>
              <a:gd name="connsiteX381" fmla="*/ 1082199 w 2176764"/>
              <a:gd name="connsiteY381" fmla="*/ 18469 h 478888"/>
              <a:gd name="connsiteX382" fmla="*/ 1207472 w 2176764"/>
              <a:gd name="connsiteY382" fmla="*/ 18469 h 478888"/>
              <a:gd name="connsiteX383" fmla="*/ 1207472 w 2176764"/>
              <a:gd name="connsiteY383" fmla="*/ 53216 h 478888"/>
              <a:gd name="connsiteX384" fmla="*/ 1122128 w 2176764"/>
              <a:gd name="connsiteY384" fmla="*/ 53216 h 478888"/>
              <a:gd name="connsiteX385" fmla="*/ 1122128 w 2176764"/>
              <a:gd name="connsiteY385" fmla="*/ 104422 h 478888"/>
              <a:gd name="connsiteX386" fmla="*/ 1201376 w 2176764"/>
              <a:gd name="connsiteY386" fmla="*/ 104422 h 478888"/>
              <a:gd name="connsiteX387" fmla="*/ 1201376 w 2176764"/>
              <a:gd name="connsiteY387" fmla="*/ 137646 h 478888"/>
              <a:gd name="connsiteX388" fmla="*/ 1122128 w 2176764"/>
              <a:gd name="connsiteY388" fmla="*/ 137646 h 478888"/>
              <a:gd name="connsiteX389" fmla="*/ 1122128 w 2176764"/>
              <a:gd name="connsiteY389" fmla="*/ 194948 h 478888"/>
              <a:gd name="connsiteX390" fmla="*/ 1212958 w 2176764"/>
              <a:gd name="connsiteY390" fmla="*/ 194948 h 478888"/>
              <a:gd name="connsiteX391" fmla="*/ 1212958 w 2176764"/>
              <a:gd name="connsiteY391" fmla="*/ 230000 h 478888"/>
              <a:gd name="connsiteX392" fmla="*/ 1082199 w 2176764"/>
              <a:gd name="connsiteY392" fmla="*/ 230000 h 478888"/>
              <a:gd name="connsiteX393" fmla="*/ 825024 w 2176764"/>
              <a:gd name="connsiteY393" fmla="*/ 18469 h 478888"/>
              <a:gd name="connsiteX394" fmla="*/ 864953 w 2176764"/>
              <a:gd name="connsiteY394" fmla="*/ 18469 h 478888"/>
              <a:gd name="connsiteX395" fmla="*/ 864953 w 2176764"/>
              <a:gd name="connsiteY395" fmla="*/ 100155 h 478888"/>
              <a:gd name="connsiteX396" fmla="*/ 955478 w 2176764"/>
              <a:gd name="connsiteY396" fmla="*/ 100155 h 478888"/>
              <a:gd name="connsiteX397" fmla="*/ 955478 w 2176764"/>
              <a:gd name="connsiteY397" fmla="*/ 18469 h 478888"/>
              <a:gd name="connsiteX398" fmla="*/ 995407 w 2176764"/>
              <a:gd name="connsiteY398" fmla="*/ 18469 h 478888"/>
              <a:gd name="connsiteX399" fmla="*/ 995407 w 2176764"/>
              <a:gd name="connsiteY399" fmla="*/ 230000 h 478888"/>
              <a:gd name="connsiteX400" fmla="*/ 955478 w 2176764"/>
              <a:gd name="connsiteY400" fmla="*/ 230000 h 478888"/>
              <a:gd name="connsiteX401" fmla="*/ 955478 w 2176764"/>
              <a:gd name="connsiteY401" fmla="*/ 133378 h 478888"/>
              <a:gd name="connsiteX402" fmla="*/ 864953 w 2176764"/>
              <a:gd name="connsiteY402" fmla="*/ 133378 h 478888"/>
              <a:gd name="connsiteX403" fmla="*/ 864953 w 2176764"/>
              <a:gd name="connsiteY403" fmla="*/ 230000 h 478888"/>
              <a:gd name="connsiteX404" fmla="*/ 825024 w 2176764"/>
              <a:gd name="connsiteY404" fmla="*/ 230000 h 478888"/>
              <a:gd name="connsiteX405" fmla="*/ 615017 w 2176764"/>
              <a:gd name="connsiteY405" fmla="*/ 18469 h 478888"/>
              <a:gd name="connsiteX406" fmla="*/ 769855 w 2176764"/>
              <a:gd name="connsiteY406" fmla="*/ 18469 h 478888"/>
              <a:gd name="connsiteX407" fmla="*/ 769855 w 2176764"/>
              <a:gd name="connsiteY407" fmla="*/ 53521 h 478888"/>
              <a:gd name="connsiteX408" fmla="*/ 712248 w 2176764"/>
              <a:gd name="connsiteY408" fmla="*/ 53521 h 478888"/>
              <a:gd name="connsiteX409" fmla="*/ 712248 w 2176764"/>
              <a:gd name="connsiteY409" fmla="*/ 230000 h 478888"/>
              <a:gd name="connsiteX410" fmla="*/ 672319 w 2176764"/>
              <a:gd name="connsiteY410" fmla="*/ 230000 h 478888"/>
              <a:gd name="connsiteX411" fmla="*/ 672319 w 2176764"/>
              <a:gd name="connsiteY411" fmla="*/ 53521 h 478888"/>
              <a:gd name="connsiteX412" fmla="*/ 615017 w 2176764"/>
              <a:gd name="connsiteY412" fmla="*/ 53521 h 478888"/>
              <a:gd name="connsiteX413" fmla="*/ 2066246 w 2176764"/>
              <a:gd name="connsiteY413" fmla="*/ 15421 h 478888"/>
              <a:gd name="connsiteX414" fmla="*/ 2106632 w 2176764"/>
              <a:gd name="connsiteY414" fmla="*/ 20450 h 478888"/>
              <a:gd name="connsiteX415" fmla="*/ 2136197 w 2176764"/>
              <a:gd name="connsiteY415" fmla="*/ 37824 h 478888"/>
              <a:gd name="connsiteX416" fmla="*/ 2154333 w 2176764"/>
              <a:gd name="connsiteY416" fmla="*/ 71199 h 478888"/>
              <a:gd name="connsiteX417" fmla="*/ 2160429 w 2176764"/>
              <a:gd name="connsiteY417" fmla="*/ 124234 h 478888"/>
              <a:gd name="connsiteX418" fmla="*/ 2154333 w 2176764"/>
              <a:gd name="connsiteY418" fmla="*/ 177574 h 478888"/>
              <a:gd name="connsiteX419" fmla="*/ 2136197 w 2176764"/>
              <a:gd name="connsiteY419" fmla="*/ 210950 h 478888"/>
              <a:gd name="connsiteX420" fmla="*/ 2106632 w 2176764"/>
              <a:gd name="connsiteY420" fmla="*/ 228171 h 478888"/>
              <a:gd name="connsiteX421" fmla="*/ 2066246 w 2176764"/>
              <a:gd name="connsiteY421" fmla="*/ 233048 h 478888"/>
              <a:gd name="connsiteX422" fmla="*/ 2025707 w 2176764"/>
              <a:gd name="connsiteY422" fmla="*/ 228171 h 478888"/>
              <a:gd name="connsiteX423" fmla="*/ 1996142 w 2176764"/>
              <a:gd name="connsiteY423" fmla="*/ 210950 h 478888"/>
              <a:gd name="connsiteX424" fmla="*/ 1978006 w 2176764"/>
              <a:gd name="connsiteY424" fmla="*/ 177574 h 478888"/>
              <a:gd name="connsiteX425" fmla="*/ 1971758 w 2176764"/>
              <a:gd name="connsiteY425" fmla="*/ 124234 h 478888"/>
              <a:gd name="connsiteX426" fmla="*/ 1978006 w 2176764"/>
              <a:gd name="connsiteY426" fmla="*/ 71199 h 478888"/>
              <a:gd name="connsiteX427" fmla="*/ 1996142 w 2176764"/>
              <a:gd name="connsiteY427" fmla="*/ 37824 h 478888"/>
              <a:gd name="connsiteX428" fmla="*/ 2025707 w 2176764"/>
              <a:gd name="connsiteY428" fmla="*/ 20450 h 478888"/>
              <a:gd name="connsiteX429" fmla="*/ 2066246 w 2176764"/>
              <a:gd name="connsiteY429" fmla="*/ 15421 h 478888"/>
              <a:gd name="connsiteX430" fmla="*/ 1838179 w 2176764"/>
              <a:gd name="connsiteY430" fmla="*/ 15421 h 478888"/>
              <a:gd name="connsiteX431" fmla="*/ 1853419 w 2176764"/>
              <a:gd name="connsiteY431" fmla="*/ 16030 h 478888"/>
              <a:gd name="connsiteX432" fmla="*/ 1868964 w 2176764"/>
              <a:gd name="connsiteY432" fmla="*/ 17554 h 478888"/>
              <a:gd name="connsiteX433" fmla="*/ 1883137 w 2176764"/>
              <a:gd name="connsiteY433" fmla="*/ 19840 h 478888"/>
              <a:gd name="connsiteX434" fmla="*/ 1894262 w 2176764"/>
              <a:gd name="connsiteY434" fmla="*/ 23041 h 478888"/>
              <a:gd name="connsiteX435" fmla="*/ 1894262 w 2176764"/>
              <a:gd name="connsiteY435" fmla="*/ 58398 h 478888"/>
              <a:gd name="connsiteX436" fmla="*/ 1869116 w 2176764"/>
              <a:gd name="connsiteY436" fmla="*/ 51997 h 478888"/>
              <a:gd name="connsiteX437" fmla="*/ 1840922 w 2176764"/>
              <a:gd name="connsiteY437" fmla="*/ 49863 h 478888"/>
              <a:gd name="connsiteX438" fmla="*/ 1812728 w 2176764"/>
              <a:gd name="connsiteY438" fmla="*/ 53216 h 478888"/>
              <a:gd name="connsiteX439" fmla="*/ 1792611 w 2176764"/>
              <a:gd name="connsiteY439" fmla="*/ 65103 h 478888"/>
              <a:gd name="connsiteX440" fmla="*/ 1780572 w 2176764"/>
              <a:gd name="connsiteY440" fmla="*/ 87963 h 478888"/>
              <a:gd name="connsiteX441" fmla="*/ 1776609 w 2176764"/>
              <a:gd name="connsiteY441" fmla="*/ 124234 h 478888"/>
              <a:gd name="connsiteX442" fmla="*/ 1780267 w 2176764"/>
              <a:gd name="connsiteY442" fmla="*/ 162030 h 478888"/>
              <a:gd name="connsiteX443" fmla="*/ 1791545 w 2176764"/>
              <a:gd name="connsiteY443" fmla="*/ 184890 h 478888"/>
              <a:gd name="connsiteX444" fmla="*/ 1810899 w 2176764"/>
              <a:gd name="connsiteY444" fmla="*/ 196167 h 478888"/>
              <a:gd name="connsiteX445" fmla="*/ 1839093 w 2176764"/>
              <a:gd name="connsiteY445" fmla="*/ 199215 h 478888"/>
              <a:gd name="connsiteX446" fmla="*/ 1852962 w 2176764"/>
              <a:gd name="connsiteY446" fmla="*/ 198758 h 478888"/>
              <a:gd name="connsiteX447" fmla="*/ 1865611 w 2176764"/>
              <a:gd name="connsiteY447" fmla="*/ 196777 h 478888"/>
              <a:gd name="connsiteX448" fmla="*/ 1865611 w 2176764"/>
              <a:gd name="connsiteY448" fmla="*/ 144351 h 478888"/>
              <a:gd name="connsiteX449" fmla="*/ 1827511 w 2176764"/>
              <a:gd name="connsiteY449" fmla="*/ 144351 h 478888"/>
              <a:gd name="connsiteX450" fmla="*/ 1827511 w 2176764"/>
              <a:gd name="connsiteY450" fmla="*/ 110823 h 478888"/>
              <a:gd name="connsiteX451" fmla="*/ 1903101 w 2176764"/>
              <a:gd name="connsiteY451" fmla="*/ 110823 h 478888"/>
              <a:gd name="connsiteX452" fmla="*/ 1903101 w 2176764"/>
              <a:gd name="connsiteY452" fmla="*/ 223904 h 478888"/>
              <a:gd name="connsiteX453" fmla="*/ 1873536 w 2176764"/>
              <a:gd name="connsiteY453" fmla="*/ 230305 h 478888"/>
              <a:gd name="connsiteX454" fmla="*/ 1836045 w 2176764"/>
              <a:gd name="connsiteY454" fmla="*/ 233048 h 478888"/>
              <a:gd name="connsiteX455" fmla="*/ 1793069 w 2176764"/>
              <a:gd name="connsiteY455" fmla="*/ 228476 h 478888"/>
              <a:gd name="connsiteX456" fmla="*/ 1760912 w 2176764"/>
              <a:gd name="connsiteY456" fmla="*/ 211864 h 478888"/>
              <a:gd name="connsiteX457" fmla="*/ 1740643 w 2176764"/>
              <a:gd name="connsiteY457" fmla="*/ 178641 h 478888"/>
              <a:gd name="connsiteX458" fmla="*/ 1733633 w 2176764"/>
              <a:gd name="connsiteY458" fmla="*/ 124234 h 478888"/>
              <a:gd name="connsiteX459" fmla="*/ 1740795 w 2176764"/>
              <a:gd name="connsiteY459" fmla="*/ 72876 h 478888"/>
              <a:gd name="connsiteX460" fmla="*/ 1761522 w 2176764"/>
              <a:gd name="connsiteY460" fmla="*/ 39195 h 478888"/>
              <a:gd name="connsiteX461" fmla="*/ 1794440 w 2176764"/>
              <a:gd name="connsiteY461" fmla="*/ 20907 h 478888"/>
              <a:gd name="connsiteX462" fmla="*/ 1838179 w 2176764"/>
              <a:gd name="connsiteY462" fmla="*/ 15421 h 478888"/>
              <a:gd name="connsiteX463" fmla="*/ 1561421 w 2176764"/>
              <a:gd name="connsiteY463" fmla="*/ 15421 h 478888"/>
              <a:gd name="connsiteX464" fmla="*/ 1601807 w 2176764"/>
              <a:gd name="connsiteY464" fmla="*/ 20450 h 478888"/>
              <a:gd name="connsiteX465" fmla="*/ 1631372 w 2176764"/>
              <a:gd name="connsiteY465" fmla="*/ 37824 h 478888"/>
              <a:gd name="connsiteX466" fmla="*/ 1649508 w 2176764"/>
              <a:gd name="connsiteY466" fmla="*/ 71199 h 478888"/>
              <a:gd name="connsiteX467" fmla="*/ 1655604 w 2176764"/>
              <a:gd name="connsiteY467" fmla="*/ 124234 h 478888"/>
              <a:gd name="connsiteX468" fmla="*/ 1649508 w 2176764"/>
              <a:gd name="connsiteY468" fmla="*/ 177574 h 478888"/>
              <a:gd name="connsiteX469" fmla="*/ 1631372 w 2176764"/>
              <a:gd name="connsiteY469" fmla="*/ 210950 h 478888"/>
              <a:gd name="connsiteX470" fmla="*/ 1601807 w 2176764"/>
              <a:gd name="connsiteY470" fmla="*/ 228171 h 478888"/>
              <a:gd name="connsiteX471" fmla="*/ 1561421 w 2176764"/>
              <a:gd name="connsiteY471" fmla="*/ 233048 h 478888"/>
              <a:gd name="connsiteX472" fmla="*/ 1520882 w 2176764"/>
              <a:gd name="connsiteY472" fmla="*/ 228171 h 478888"/>
              <a:gd name="connsiteX473" fmla="*/ 1491317 w 2176764"/>
              <a:gd name="connsiteY473" fmla="*/ 210950 h 478888"/>
              <a:gd name="connsiteX474" fmla="*/ 1473181 w 2176764"/>
              <a:gd name="connsiteY474" fmla="*/ 177574 h 478888"/>
              <a:gd name="connsiteX475" fmla="*/ 1466933 w 2176764"/>
              <a:gd name="connsiteY475" fmla="*/ 124234 h 478888"/>
              <a:gd name="connsiteX476" fmla="*/ 1473181 w 2176764"/>
              <a:gd name="connsiteY476" fmla="*/ 71199 h 478888"/>
              <a:gd name="connsiteX477" fmla="*/ 1491317 w 2176764"/>
              <a:gd name="connsiteY477" fmla="*/ 37824 h 478888"/>
              <a:gd name="connsiteX478" fmla="*/ 1520882 w 2176764"/>
              <a:gd name="connsiteY478" fmla="*/ 20450 h 478888"/>
              <a:gd name="connsiteX479" fmla="*/ 1561421 w 2176764"/>
              <a:gd name="connsiteY479" fmla="*/ 15421 h 478888"/>
              <a:gd name="connsiteX480" fmla="*/ 239444 w 2176764"/>
              <a:gd name="connsiteY480" fmla="*/ 0 h 478888"/>
              <a:gd name="connsiteX481" fmla="*/ 478888 w 2176764"/>
              <a:gd name="connsiteY481" fmla="*/ 239444 h 478888"/>
              <a:gd name="connsiteX482" fmla="*/ 239444 w 2176764"/>
              <a:gd name="connsiteY482" fmla="*/ 478888 h 478888"/>
              <a:gd name="connsiteX483" fmla="*/ 0 w 2176764"/>
              <a:gd name="connsiteY483" fmla="*/ 239444 h 478888"/>
              <a:gd name="connsiteX484" fmla="*/ 239444 w 2176764"/>
              <a:gd name="connsiteY484" fmla="*/ 0 h 478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Lst>
            <a:rect l="l" t="t" r="r" b="b"/>
            <a:pathLst>
              <a:path w="2176764" h="478888">
                <a:moveTo>
                  <a:pt x="650145" y="380886"/>
                </a:moveTo>
                <a:lnTo>
                  <a:pt x="635410" y="420881"/>
                </a:lnTo>
                <a:lnTo>
                  <a:pt x="666118" y="420881"/>
                </a:lnTo>
                <a:lnTo>
                  <a:pt x="651631" y="380886"/>
                </a:lnTo>
                <a:close/>
                <a:moveTo>
                  <a:pt x="2041766" y="380143"/>
                </a:moveTo>
                <a:lnTo>
                  <a:pt x="2041766" y="412585"/>
                </a:lnTo>
                <a:lnTo>
                  <a:pt x="2051425" y="412585"/>
                </a:lnTo>
                <a:cubicBezTo>
                  <a:pt x="2055387" y="412585"/>
                  <a:pt x="2058792" y="412399"/>
                  <a:pt x="2061640" y="412028"/>
                </a:cubicBezTo>
                <a:cubicBezTo>
                  <a:pt x="2064488" y="411656"/>
                  <a:pt x="2066820" y="410893"/>
                  <a:pt x="2068636" y="409737"/>
                </a:cubicBezTo>
                <a:cubicBezTo>
                  <a:pt x="2070452" y="408581"/>
                  <a:pt x="2071794" y="406889"/>
                  <a:pt x="2072661" y="404660"/>
                </a:cubicBezTo>
                <a:cubicBezTo>
                  <a:pt x="2073528" y="402431"/>
                  <a:pt x="2073961" y="399501"/>
                  <a:pt x="2073961" y="395869"/>
                </a:cubicBezTo>
                <a:cubicBezTo>
                  <a:pt x="2073961" y="392649"/>
                  <a:pt x="2073528" y="390008"/>
                  <a:pt x="2072661" y="387944"/>
                </a:cubicBezTo>
                <a:cubicBezTo>
                  <a:pt x="2071794" y="385880"/>
                  <a:pt x="2070452" y="384270"/>
                  <a:pt x="2068636" y="383115"/>
                </a:cubicBezTo>
                <a:cubicBezTo>
                  <a:pt x="2066820" y="381959"/>
                  <a:pt x="2064488" y="381175"/>
                  <a:pt x="2061640" y="380762"/>
                </a:cubicBezTo>
                <a:cubicBezTo>
                  <a:pt x="2058792" y="380349"/>
                  <a:pt x="2055387" y="380143"/>
                  <a:pt x="2051425" y="380143"/>
                </a:cubicBezTo>
                <a:close/>
                <a:moveTo>
                  <a:pt x="1270241" y="380143"/>
                </a:moveTo>
                <a:lnTo>
                  <a:pt x="1270241" y="412585"/>
                </a:lnTo>
                <a:lnTo>
                  <a:pt x="1279900" y="412585"/>
                </a:lnTo>
                <a:cubicBezTo>
                  <a:pt x="1283862" y="412585"/>
                  <a:pt x="1287267" y="412399"/>
                  <a:pt x="1290115" y="412028"/>
                </a:cubicBezTo>
                <a:cubicBezTo>
                  <a:pt x="1292963" y="411656"/>
                  <a:pt x="1295295" y="410893"/>
                  <a:pt x="1297111" y="409737"/>
                </a:cubicBezTo>
                <a:cubicBezTo>
                  <a:pt x="1298928" y="408581"/>
                  <a:pt x="1300269" y="406889"/>
                  <a:pt x="1301136" y="404660"/>
                </a:cubicBezTo>
                <a:cubicBezTo>
                  <a:pt x="1302002" y="402431"/>
                  <a:pt x="1302436" y="399501"/>
                  <a:pt x="1302436" y="395869"/>
                </a:cubicBezTo>
                <a:cubicBezTo>
                  <a:pt x="1302436" y="392649"/>
                  <a:pt x="1302002" y="390008"/>
                  <a:pt x="1301136" y="387944"/>
                </a:cubicBezTo>
                <a:cubicBezTo>
                  <a:pt x="1300269" y="385880"/>
                  <a:pt x="1298928" y="384270"/>
                  <a:pt x="1297111" y="383115"/>
                </a:cubicBezTo>
                <a:cubicBezTo>
                  <a:pt x="1295295" y="381959"/>
                  <a:pt x="1292963" y="381175"/>
                  <a:pt x="1290115" y="380762"/>
                </a:cubicBezTo>
                <a:cubicBezTo>
                  <a:pt x="1287267" y="380349"/>
                  <a:pt x="1283862" y="380143"/>
                  <a:pt x="1279900" y="380143"/>
                </a:cubicBezTo>
                <a:close/>
                <a:moveTo>
                  <a:pt x="822566" y="380143"/>
                </a:moveTo>
                <a:lnTo>
                  <a:pt x="822566" y="446637"/>
                </a:lnTo>
                <a:lnTo>
                  <a:pt x="835939" y="446637"/>
                </a:lnTo>
                <a:cubicBezTo>
                  <a:pt x="840397" y="446637"/>
                  <a:pt x="844483" y="446121"/>
                  <a:pt x="848198" y="445089"/>
                </a:cubicBezTo>
                <a:cubicBezTo>
                  <a:pt x="851913" y="444057"/>
                  <a:pt x="855112" y="442282"/>
                  <a:pt x="857795" y="439765"/>
                </a:cubicBezTo>
                <a:cubicBezTo>
                  <a:pt x="860477" y="437247"/>
                  <a:pt x="862541" y="433842"/>
                  <a:pt x="863986" y="429549"/>
                </a:cubicBezTo>
                <a:cubicBezTo>
                  <a:pt x="865430" y="425256"/>
                  <a:pt x="866153" y="419891"/>
                  <a:pt x="866153" y="413452"/>
                </a:cubicBezTo>
                <a:cubicBezTo>
                  <a:pt x="866153" y="406600"/>
                  <a:pt x="865389" y="401007"/>
                  <a:pt x="863862" y="396673"/>
                </a:cubicBezTo>
                <a:cubicBezTo>
                  <a:pt x="862335" y="392340"/>
                  <a:pt x="860230" y="388955"/>
                  <a:pt x="857547" y="386520"/>
                </a:cubicBezTo>
                <a:cubicBezTo>
                  <a:pt x="854864" y="384085"/>
                  <a:pt x="851686" y="382413"/>
                  <a:pt x="848012" y="381505"/>
                </a:cubicBezTo>
                <a:cubicBezTo>
                  <a:pt x="844339" y="380597"/>
                  <a:pt x="840315" y="380143"/>
                  <a:pt x="835939" y="380143"/>
                </a:cubicBezTo>
                <a:close/>
                <a:moveTo>
                  <a:pt x="727316" y="380143"/>
                </a:moveTo>
                <a:lnTo>
                  <a:pt x="727316" y="446637"/>
                </a:lnTo>
                <a:lnTo>
                  <a:pt x="740690" y="446637"/>
                </a:lnTo>
                <a:cubicBezTo>
                  <a:pt x="745147" y="446637"/>
                  <a:pt x="749233" y="446121"/>
                  <a:pt x="752948" y="445089"/>
                </a:cubicBezTo>
                <a:cubicBezTo>
                  <a:pt x="756663" y="444057"/>
                  <a:pt x="759862" y="442282"/>
                  <a:pt x="762545" y="439765"/>
                </a:cubicBezTo>
                <a:cubicBezTo>
                  <a:pt x="765227" y="437247"/>
                  <a:pt x="767291" y="433842"/>
                  <a:pt x="768736" y="429549"/>
                </a:cubicBezTo>
                <a:cubicBezTo>
                  <a:pt x="770180" y="425256"/>
                  <a:pt x="770903" y="419891"/>
                  <a:pt x="770903" y="413452"/>
                </a:cubicBezTo>
                <a:cubicBezTo>
                  <a:pt x="770903" y="406600"/>
                  <a:pt x="770139" y="401007"/>
                  <a:pt x="768612" y="396673"/>
                </a:cubicBezTo>
                <a:cubicBezTo>
                  <a:pt x="767085" y="392340"/>
                  <a:pt x="764980" y="388955"/>
                  <a:pt x="762297" y="386520"/>
                </a:cubicBezTo>
                <a:cubicBezTo>
                  <a:pt x="759614" y="384085"/>
                  <a:pt x="756436" y="382413"/>
                  <a:pt x="752762" y="381505"/>
                </a:cubicBezTo>
                <a:cubicBezTo>
                  <a:pt x="749089" y="380597"/>
                  <a:pt x="745065" y="380143"/>
                  <a:pt x="740690" y="380143"/>
                </a:cubicBezTo>
                <a:close/>
                <a:moveTo>
                  <a:pt x="1722269" y="378657"/>
                </a:moveTo>
                <a:cubicBezTo>
                  <a:pt x="1717069" y="378657"/>
                  <a:pt x="1712817" y="379359"/>
                  <a:pt x="1709515" y="380762"/>
                </a:cubicBezTo>
                <a:cubicBezTo>
                  <a:pt x="1706213" y="382165"/>
                  <a:pt x="1703634" y="384291"/>
                  <a:pt x="1701776" y="387139"/>
                </a:cubicBezTo>
                <a:cubicBezTo>
                  <a:pt x="1699919" y="389987"/>
                  <a:pt x="1698639" y="393598"/>
                  <a:pt x="1697938" y="397974"/>
                </a:cubicBezTo>
                <a:cubicBezTo>
                  <a:pt x="1697236" y="402349"/>
                  <a:pt x="1696885" y="407508"/>
                  <a:pt x="1696885" y="413452"/>
                </a:cubicBezTo>
                <a:cubicBezTo>
                  <a:pt x="1696885" y="419560"/>
                  <a:pt x="1697236" y="424802"/>
                  <a:pt x="1697938" y="429178"/>
                </a:cubicBezTo>
                <a:cubicBezTo>
                  <a:pt x="1698639" y="433553"/>
                  <a:pt x="1699919" y="437144"/>
                  <a:pt x="1701776" y="439950"/>
                </a:cubicBezTo>
                <a:cubicBezTo>
                  <a:pt x="1703634" y="442757"/>
                  <a:pt x="1706213" y="444821"/>
                  <a:pt x="1709515" y="446142"/>
                </a:cubicBezTo>
                <a:cubicBezTo>
                  <a:pt x="1712817" y="447462"/>
                  <a:pt x="1717069" y="448123"/>
                  <a:pt x="1722269" y="448123"/>
                </a:cubicBezTo>
                <a:cubicBezTo>
                  <a:pt x="1727552" y="448123"/>
                  <a:pt x="1731845" y="447462"/>
                  <a:pt x="1735147" y="446142"/>
                </a:cubicBezTo>
                <a:cubicBezTo>
                  <a:pt x="1738449" y="444821"/>
                  <a:pt x="1741029" y="442757"/>
                  <a:pt x="1742886" y="439950"/>
                </a:cubicBezTo>
                <a:cubicBezTo>
                  <a:pt x="1744744" y="437144"/>
                  <a:pt x="1746023" y="433553"/>
                  <a:pt x="1746725" y="429178"/>
                </a:cubicBezTo>
                <a:cubicBezTo>
                  <a:pt x="1747426" y="424802"/>
                  <a:pt x="1747777" y="419560"/>
                  <a:pt x="1747777" y="413452"/>
                </a:cubicBezTo>
                <a:cubicBezTo>
                  <a:pt x="1747777" y="407508"/>
                  <a:pt x="1747426" y="402349"/>
                  <a:pt x="1746725" y="397974"/>
                </a:cubicBezTo>
                <a:cubicBezTo>
                  <a:pt x="1746023" y="393598"/>
                  <a:pt x="1744744" y="389987"/>
                  <a:pt x="1742886" y="387139"/>
                </a:cubicBezTo>
                <a:cubicBezTo>
                  <a:pt x="1741029" y="384291"/>
                  <a:pt x="1738449" y="382165"/>
                  <a:pt x="1735147" y="380762"/>
                </a:cubicBezTo>
                <a:cubicBezTo>
                  <a:pt x="1731845" y="379359"/>
                  <a:pt x="1727552" y="378657"/>
                  <a:pt x="1722269" y="378657"/>
                </a:cubicBezTo>
                <a:close/>
                <a:moveTo>
                  <a:pt x="1522244" y="378657"/>
                </a:moveTo>
                <a:cubicBezTo>
                  <a:pt x="1517044" y="378657"/>
                  <a:pt x="1512792" y="379359"/>
                  <a:pt x="1509490" y="380762"/>
                </a:cubicBezTo>
                <a:cubicBezTo>
                  <a:pt x="1506188" y="382165"/>
                  <a:pt x="1503609" y="384291"/>
                  <a:pt x="1501751" y="387139"/>
                </a:cubicBezTo>
                <a:cubicBezTo>
                  <a:pt x="1499894" y="389987"/>
                  <a:pt x="1498614" y="393598"/>
                  <a:pt x="1497913" y="397974"/>
                </a:cubicBezTo>
                <a:cubicBezTo>
                  <a:pt x="1497211" y="402349"/>
                  <a:pt x="1496860" y="407508"/>
                  <a:pt x="1496860" y="413452"/>
                </a:cubicBezTo>
                <a:cubicBezTo>
                  <a:pt x="1496860" y="419560"/>
                  <a:pt x="1497211" y="424802"/>
                  <a:pt x="1497913" y="429178"/>
                </a:cubicBezTo>
                <a:cubicBezTo>
                  <a:pt x="1498614" y="433553"/>
                  <a:pt x="1499894" y="437144"/>
                  <a:pt x="1501751" y="439950"/>
                </a:cubicBezTo>
                <a:cubicBezTo>
                  <a:pt x="1503609" y="442757"/>
                  <a:pt x="1506188" y="444821"/>
                  <a:pt x="1509490" y="446142"/>
                </a:cubicBezTo>
                <a:cubicBezTo>
                  <a:pt x="1512792" y="447462"/>
                  <a:pt x="1517044" y="448123"/>
                  <a:pt x="1522244" y="448123"/>
                </a:cubicBezTo>
                <a:cubicBezTo>
                  <a:pt x="1527528" y="448123"/>
                  <a:pt x="1531820" y="447462"/>
                  <a:pt x="1535122" y="446142"/>
                </a:cubicBezTo>
                <a:cubicBezTo>
                  <a:pt x="1538424" y="444821"/>
                  <a:pt x="1541004" y="442757"/>
                  <a:pt x="1542861" y="439950"/>
                </a:cubicBezTo>
                <a:cubicBezTo>
                  <a:pt x="1544719" y="437144"/>
                  <a:pt x="1545998" y="433553"/>
                  <a:pt x="1546700" y="429178"/>
                </a:cubicBezTo>
                <a:cubicBezTo>
                  <a:pt x="1547401" y="424802"/>
                  <a:pt x="1547752" y="419560"/>
                  <a:pt x="1547752" y="413452"/>
                </a:cubicBezTo>
                <a:cubicBezTo>
                  <a:pt x="1547752" y="407508"/>
                  <a:pt x="1547401" y="402349"/>
                  <a:pt x="1546700" y="397974"/>
                </a:cubicBezTo>
                <a:cubicBezTo>
                  <a:pt x="1545998" y="393598"/>
                  <a:pt x="1544719" y="389987"/>
                  <a:pt x="1542861" y="387139"/>
                </a:cubicBezTo>
                <a:cubicBezTo>
                  <a:pt x="1541004" y="384291"/>
                  <a:pt x="1538424" y="382165"/>
                  <a:pt x="1535122" y="380762"/>
                </a:cubicBezTo>
                <a:cubicBezTo>
                  <a:pt x="1531820" y="379359"/>
                  <a:pt x="1527528" y="378657"/>
                  <a:pt x="1522244" y="378657"/>
                </a:cubicBezTo>
                <a:close/>
                <a:moveTo>
                  <a:pt x="1093619" y="378657"/>
                </a:moveTo>
                <a:cubicBezTo>
                  <a:pt x="1088419" y="378657"/>
                  <a:pt x="1084167" y="379359"/>
                  <a:pt x="1080865" y="380762"/>
                </a:cubicBezTo>
                <a:cubicBezTo>
                  <a:pt x="1077563" y="382165"/>
                  <a:pt x="1074984" y="384291"/>
                  <a:pt x="1073126" y="387139"/>
                </a:cubicBezTo>
                <a:cubicBezTo>
                  <a:pt x="1071269" y="389987"/>
                  <a:pt x="1069989" y="393598"/>
                  <a:pt x="1069288" y="397974"/>
                </a:cubicBezTo>
                <a:cubicBezTo>
                  <a:pt x="1068586" y="402349"/>
                  <a:pt x="1068235" y="407508"/>
                  <a:pt x="1068235" y="413452"/>
                </a:cubicBezTo>
                <a:cubicBezTo>
                  <a:pt x="1068235" y="419560"/>
                  <a:pt x="1068586" y="424802"/>
                  <a:pt x="1069288" y="429178"/>
                </a:cubicBezTo>
                <a:cubicBezTo>
                  <a:pt x="1069989" y="433553"/>
                  <a:pt x="1071269" y="437144"/>
                  <a:pt x="1073126" y="439950"/>
                </a:cubicBezTo>
                <a:cubicBezTo>
                  <a:pt x="1074984" y="442757"/>
                  <a:pt x="1077563" y="444821"/>
                  <a:pt x="1080865" y="446142"/>
                </a:cubicBezTo>
                <a:cubicBezTo>
                  <a:pt x="1084167" y="447462"/>
                  <a:pt x="1088419" y="448123"/>
                  <a:pt x="1093619" y="448123"/>
                </a:cubicBezTo>
                <a:cubicBezTo>
                  <a:pt x="1098902" y="448123"/>
                  <a:pt x="1103195" y="447462"/>
                  <a:pt x="1106497" y="446142"/>
                </a:cubicBezTo>
                <a:cubicBezTo>
                  <a:pt x="1109799" y="444821"/>
                  <a:pt x="1112379" y="442757"/>
                  <a:pt x="1114236" y="439950"/>
                </a:cubicBezTo>
                <a:cubicBezTo>
                  <a:pt x="1116094" y="437144"/>
                  <a:pt x="1117373" y="433553"/>
                  <a:pt x="1118075" y="429178"/>
                </a:cubicBezTo>
                <a:cubicBezTo>
                  <a:pt x="1118776" y="424802"/>
                  <a:pt x="1119127" y="419560"/>
                  <a:pt x="1119127" y="413452"/>
                </a:cubicBezTo>
                <a:cubicBezTo>
                  <a:pt x="1119127" y="407508"/>
                  <a:pt x="1118776" y="402349"/>
                  <a:pt x="1118075" y="397974"/>
                </a:cubicBezTo>
                <a:cubicBezTo>
                  <a:pt x="1117373" y="393598"/>
                  <a:pt x="1116094" y="389987"/>
                  <a:pt x="1114236" y="387139"/>
                </a:cubicBezTo>
                <a:cubicBezTo>
                  <a:pt x="1112379" y="384291"/>
                  <a:pt x="1109799" y="382165"/>
                  <a:pt x="1106497" y="380762"/>
                </a:cubicBezTo>
                <a:cubicBezTo>
                  <a:pt x="1103195" y="379359"/>
                  <a:pt x="1098902" y="378657"/>
                  <a:pt x="1093619" y="378657"/>
                </a:cubicBezTo>
                <a:close/>
                <a:moveTo>
                  <a:pt x="2125872" y="370484"/>
                </a:moveTo>
                <a:lnTo>
                  <a:pt x="2173668" y="370484"/>
                </a:lnTo>
                <a:lnTo>
                  <a:pt x="2173668" y="380390"/>
                </a:lnTo>
                <a:lnTo>
                  <a:pt x="2137016" y="380390"/>
                </a:lnTo>
                <a:lnTo>
                  <a:pt x="2137016" y="407013"/>
                </a:lnTo>
                <a:lnTo>
                  <a:pt x="2171192" y="407013"/>
                </a:lnTo>
                <a:lnTo>
                  <a:pt x="2171192" y="416424"/>
                </a:lnTo>
                <a:lnTo>
                  <a:pt x="2137016" y="416424"/>
                </a:lnTo>
                <a:lnTo>
                  <a:pt x="2137016" y="446389"/>
                </a:lnTo>
                <a:lnTo>
                  <a:pt x="2176764" y="446389"/>
                </a:lnTo>
                <a:lnTo>
                  <a:pt x="2176764" y="456419"/>
                </a:lnTo>
                <a:lnTo>
                  <a:pt x="2125872" y="456419"/>
                </a:lnTo>
                <a:close/>
                <a:moveTo>
                  <a:pt x="2030622" y="370484"/>
                </a:moveTo>
                <a:lnTo>
                  <a:pt x="2052415" y="370484"/>
                </a:lnTo>
                <a:cubicBezTo>
                  <a:pt x="2058441" y="370484"/>
                  <a:pt x="2063539" y="370918"/>
                  <a:pt x="2067708" y="371785"/>
                </a:cubicBezTo>
                <a:cubicBezTo>
                  <a:pt x="2071876" y="372651"/>
                  <a:pt x="2075261" y="374075"/>
                  <a:pt x="2077861" y="376057"/>
                </a:cubicBezTo>
                <a:cubicBezTo>
                  <a:pt x="2080462" y="378038"/>
                  <a:pt x="2082340" y="380659"/>
                  <a:pt x="2083495" y="383920"/>
                </a:cubicBezTo>
                <a:cubicBezTo>
                  <a:pt x="2084651" y="387180"/>
                  <a:pt x="2085229" y="391163"/>
                  <a:pt x="2085229" y="395869"/>
                </a:cubicBezTo>
                <a:cubicBezTo>
                  <a:pt x="2085229" y="403298"/>
                  <a:pt x="2083784" y="408932"/>
                  <a:pt x="2080895" y="412771"/>
                </a:cubicBezTo>
                <a:cubicBezTo>
                  <a:pt x="2078006" y="416609"/>
                  <a:pt x="2073589" y="419189"/>
                  <a:pt x="2067646" y="420510"/>
                </a:cubicBezTo>
                <a:lnTo>
                  <a:pt x="2093401" y="456419"/>
                </a:lnTo>
                <a:lnTo>
                  <a:pt x="2080276" y="456419"/>
                </a:lnTo>
                <a:lnTo>
                  <a:pt x="2056625" y="421748"/>
                </a:lnTo>
                <a:cubicBezTo>
                  <a:pt x="2055965" y="421831"/>
                  <a:pt x="2055284" y="421872"/>
                  <a:pt x="2054582" y="421872"/>
                </a:cubicBezTo>
                <a:cubicBezTo>
                  <a:pt x="2053881" y="421872"/>
                  <a:pt x="2053158" y="421872"/>
                  <a:pt x="2052415" y="421872"/>
                </a:cubicBezTo>
                <a:lnTo>
                  <a:pt x="2041766" y="421872"/>
                </a:lnTo>
                <a:lnTo>
                  <a:pt x="2041766" y="456419"/>
                </a:lnTo>
                <a:lnTo>
                  <a:pt x="2030622" y="456419"/>
                </a:lnTo>
                <a:close/>
                <a:moveTo>
                  <a:pt x="1954422" y="370484"/>
                </a:moveTo>
                <a:lnTo>
                  <a:pt x="2002218" y="370484"/>
                </a:lnTo>
                <a:lnTo>
                  <a:pt x="2002218" y="380390"/>
                </a:lnTo>
                <a:lnTo>
                  <a:pt x="1965566" y="380390"/>
                </a:lnTo>
                <a:lnTo>
                  <a:pt x="1965566" y="407013"/>
                </a:lnTo>
                <a:lnTo>
                  <a:pt x="1999742" y="407013"/>
                </a:lnTo>
                <a:lnTo>
                  <a:pt x="1999742" y="416424"/>
                </a:lnTo>
                <a:lnTo>
                  <a:pt x="1965566" y="416424"/>
                </a:lnTo>
                <a:lnTo>
                  <a:pt x="1965566" y="446389"/>
                </a:lnTo>
                <a:lnTo>
                  <a:pt x="2005314" y="446389"/>
                </a:lnTo>
                <a:lnTo>
                  <a:pt x="2005314" y="456419"/>
                </a:lnTo>
                <a:lnTo>
                  <a:pt x="1954422" y="456419"/>
                </a:lnTo>
                <a:close/>
                <a:moveTo>
                  <a:pt x="1859172" y="370484"/>
                </a:moveTo>
                <a:lnTo>
                  <a:pt x="1870316" y="370484"/>
                </a:lnTo>
                <a:lnTo>
                  <a:pt x="1870316" y="405527"/>
                </a:lnTo>
                <a:lnTo>
                  <a:pt x="1912788" y="405527"/>
                </a:lnTo>
                <a:lnTo>
                  <a:pt x="1912788" y="370484"/>
                </a:lnTo>
                <a:lnTo>
                  <a:pt x="1924056" y="370484"/>
                </a:lnTo>
                <a:lnTo>
                  <a:pt x="1924056" y="456419"/>
                </a:lnTo>
                <a:lnTo>
                  <a:pt x="1912788" y="456419"/>
                </a:lnTo>
                <a:lnTo>
                  <a:pt x="1912788" y="414814"/>
                </a:lnTo>
                <a:lnTo>
                  <a:pt x="1870316" y="414814"/>
                </a:lnTo>
                <a:lnTo>
                  <a:pt x="1870316" y="456419"/>
                </a:lnTo>
                <a:lnTo>
                  <a:pt x="1859172" y="456419"/>
                </a:lnTo>
                <a:close/>
                <a:moveTo>
                  <a:pt x="1411497" y="370484"/>
                </a:moveTo>
                <a:lnTo>
                  <a:pt x="1422641" y="370484"/>
                </a:lnTo>
                <a:lnTo>
                  <a:pt x="1422641" y="446389"/>
                </a:lnTo>
                <a:lnTo>
                  <a:pt x="1459913" y="446389"/>
                </a:lnTo>
                <a:lnTo>
                  <a:pt x="1459913" y="456419"/>
                </a:lnTo>
                <a:lnTo>
                  <a:pt x="1411497" y="456419"/>
                </a:lnTo>
                <a:close/>
                <a:moveTo>
                  <a:pt x="1259097" y="370484"/>
                </a:moveTo>
                <a:lnTo>
                  <a:pt x="1280890" y="370484"/>
                </a:lnTo>
                <a:cubicBezTo>
                  <a:pt x="1286916" y="370484"/>
                  <a:pt x="1292014" y="370918"/>
                  <a:pt x="1296183" y="371785"/>
                </a:cubicBezTo>
                <a:cubicBezTo>
                  <a:pt x="1300351" y="372651"/>
                  <a:pt x="1303736" y="374075"/>
                  <a:pt x="1306336" y="376057"/>
                </a:cubicBezTo>
                <a:cubicBezTo>
                  <a:pt x="1308937" y="378038"/>
                  <a:pt x="1310815" y="380659"/>
                  <a:pt x="1311970" y="383920"/>
                </a:cubicBezTo>
                <a:cubicBezTo>
                  <a:pt x="1313126" y="387180"/>
                  <a:pt x="1313704" y="391163"/>
                  <a:pt x="1313704" y="395869"/>
                </a:cubicBezTo>
                <a:cubicBezTo>
                  <a:pt x="1313704" y="403298"/>
                  <a:pt x="1312259" y="408932"/>
                  <a:pt x="1309370" y="412771"/>
                </a:cubicBezTo>
                <a:cubicBezTo>
                  <a:pt x="1306481" y="416609"/>
                  <a:pt x="1302064" y="419189"/>
                  <a:pt x="1296121" y="420510"/>
                </a:cubicBezTo>
                <a:lnTo>
                  <a:pt x="1321876" y="456419"/>
                </a:lnTo>
                <a:lnTo>
                  <a:pt x="1308751" y="456419"/>
                </a:lnTo>
                <a:lnTo>
                  <a:pt x="1285100" y="421748"/>
                </a:lnTo>
                <a:cubicBezTo>
                  <a:pt x="1284440" y="421831"/>
                  <a:pt x="1283759" y="421872"/>
                  <a:pt x="1283057" y="421872"/>
                </a:cubicBezTo>
                <a:cubicBezTo>
                  <a:pt x="1282356" y="421872"/>
                  <a:pt x="1281633" y="421872"/>
                  <a:pt x="1280890" y="421872"/>
                </a:cubicBezTo>
                <a:lnTo>
                  <a:pt x="1270241" y="421872"/>
                </a:lnTo>
                <a:lnTo>
                  <a:pt x="1270241" y="456419"/>
                </a:lnTo>
                <a:lnTo>
                  <a:pt x="1259097" y="456419"/>
                </a:lnTo>
                <a:close/>
                <a:moveTo>
                  <a:pt x="1163476" y="370484"/>
                </a:moveTo>
                <a:lnTo>
                  <a:pt x="1174496" y="370484"/>
                </a:lnTo>
                <a:lnTo>
                  <a:pt x="1174496" y="426206"/>
                </a:lnTo>
                <a:cubicBezTo>
                  <a:pt x="1174496" y="430333"/>
                  <a:pt x="1174868" y="433780"/>
                  <a:pt x="1175610" y="436545"/>
                </a:cubicBezTo>
                <a:cubicBezTo>
                  <a:pt x="1176353" y="439311"/>
                  <a:pt x="1177571" y="441519"/>
                  <a:pt x="1179263" y="443170"/>
                </a:cubicBezTo>
                <a:cubicBezTo>
                  <a:pt x="1180956" y="444821"/>
                  <a:pt x="1183164" y="446018"/>
                  <a:pt x="1185888" y="446761"/>
                </a:cubicBezTo>
                <a:cubicBezTo>
                  <a:pt x="1188612" y="447504"/>
                  <a:pt x="1191955" y="447875"/>
                  <a:pt x="1195918" y="447875"/>
                </a:cubicBezTo>
                <a:cubicBezTo>
                  <a:pt x="1200045" y="447875"/>
                  <a:pt x="1203492" y="447504"/>
                  <a:pt x="1206257" y="446761"/>
                </a:cubicBezTo>
                <a:cubicBezTo>
                  <a:pt x="1209023" y="446018"/>
                  <a:pt x="1211231" y="444821"/>
                  <a:pt x="1212882" y="443170"/>
                </a:cubicBezTo>
                <a:cubicBezTo>
                  <a:pt x="1214533" y="441519"/>
                  <a:pt x="1215688" y="439311"/>
                  <a:pt x="1216349" y="436545"/>
                </a:cubicBezTo>
                <a:cubicBezTo>
                  <a:pt x="1217009" y="433780"/>
                  <a:pt x="1217339" y="430333"/>
                  <a:pt x="1217339" y="426206"/>
                </a:cubicBezTo>
                <a:lnTo>
                  <a:pt x="1217339" y="370484"/>
                </a:lnTo>
                <a:lnTo>
                  <a:pt x="1228360" y="370484"/>
                </a:lnTo>
                <a:lnTo>
                  <a:pt x="1228360" y="428682"/>
                </a:lnTo>
                <a:cubicBezTo>
                  <a:pt x="1228360" y="438836"/>
                  <a:pt x="1225636" y="446203"/>
                  <a:pt x="1220187" y="450785"/>
                </a:cubicBezTo>
                <a:cubicBezTo>
                  <a:pt x="1214739" y="455367"/>
                  <a:pt x="1206608" y="457657"/>
                  <a:pt x="1195794" y="457657"/>
                </a:cubicBezTo>
                <a:cubicBezTo>
                  <a:pt x="1184980" y="457657"/>
                  <a:pt x="1176890" y="455449"/>
                  <a:pt x="1171524" y="451033"/>
                </a:cubicBezTo>
                <a:cubicBezTo>
                  <a:pt x="1166159" y="446616"/>
                  <a:pt x="1163476" y="439166"/>
                  <a:pt x="1163476" y="428682"/>
                </a:cubicBezTo>
                <a:close/>
                <a:moveTo>
                  <a:pt x="962698" y="370484"/>
                </a:moveTo>
                <a:lnTo>
                  <a:pt x="975576" y="370484"/>
                </a:lnTo>
                <a:lnTo>
                  <a:pt x="998731" y="409366"/>
                </a:lnTo>
                <a:lnTo>
                  <a:pt x="999474" y="409366"/>
                </a:lnTo>
                <a:lnTo>
                  <a:pt x="1022506" y="370484"/>
                </a:lnTo>
                <a:lnTo>
                  <a:pt x="1034764" y="370484"/>
                </a:lnTo>
                <a:lnTo>
                  <a:pt x="1004180" y="419395"/>
                </a:lnTo>
                <a:lnTo>
                  <a:pt x="1004180" y="456419"/>
                </a:lnTo>
                <a:lnTo>
                  <a:pt x="993035" y="456419"/>
                </a:lnTo>
                <a:lnTo>
                  <a:pt x="993035" y="419519"/>
                </a:lnTo>
                <a:close/>
                <a:moveTo>
                  <a:pt x="811422" y="370484"/>
                </a:moveTo>
                <a:lnTo>
                  <a:pt x="836187" y="370484"/>
                </a:lnTo>
                <a:cubicBezTo>
                  <a:pt x="842378" y="370484"/>
                  <a:pt x="848012" y="371042"/>
                  <a:pt x="853089" y="372156"/>
                </a:cubicBezTo>
                <a:cubicBezTo>
                  <a:pt x="858166" y="373271"/>
                  <a:pt x="862521" y="375396"/>
                  <a:pt x="866153" y="378533"/>
                </a:cubicBezTo>
                <a:cubicBezTo>
                  <a:pt x="869785" y="381670"/>
                  <a:pt x="872612" y="386045"/>
                  <a:pt x="874635" y="391659"/>
                </a:cubicBezTo>
                <a:cubicBezTo>
                  <a:pt x="876657" y="397272"/>
                  <a:pt x="877669" y="404536"/>
                  <a:pt x="877669" y="413452"/>
                </a:cubicBezTo>
                <a:cubicBezTo>
                  <a:pt x="877669" y="421789"/>
                  <a:pt x="876657" y="428703"/>
                  <a:pt x="874635" y="434192"/>
                </a:cubicBezTo>
                <a:cubicBezTo>
                  <a:pt x="872612" y="439682"/>
                  <a:pt x="869785" y="444078"/>
                  <a:pt x="866153" y="447380"/>
                </a:cubicBezTo>
                <a:cubicBezTo>
                  <a:pt x="862521" y="450682"/>
                  <a:pt x="858166" y="453014"/>
                  <a:pt x="853089" y="454376"/>
                </a:cubicBezTo>
                <a:cubicBezTo>
                  <a:pt x="848012" y="455738"/>
                  <a:pt x="842378" y="456419"/>
                  <a:pt x="836187" y="456419"/>
                </a:cubicBezTo>
                <a:lnTo>
                  <a:pt x="811422" y="456419"/>
                </a:lnTo>
                <a:close/>
                <a:moveTo>
                  <a:pt x="716172" y="370484"/>
                </a:moveTo>
                <a:lnTo>
                  <a:pt x="740937" y="370484"/>
                </a:lnTo>
                <a:cubicBezTo>
                  <a:pt x="747128" y="370484"/>
                  <a:pt x="752762" y="371042"/>
                  <a:pt x="757839" y="372156"/>
                </a:cubicBezTo>
                <a:cubicBezTo>
                  <a:pt x="762916" y="373271"/>
                  <a:pt x="767271" y="375396"/>
                  <a:pt x="770903" y="378533"/>
                </a:cubicBezTo>
                <a:cubicBezTo>
                  <a:pt x="774535" y="381670"/>
                  <a:pt x="777362" y="386045"/>
                  <a:pt x="779385" y="391659"/>
                </a:cubicBezTo>
                <a:cubicBezTo>
                  <a:pt x="781407" y="397272"/>
                  <a:pt x="782419" y="404536"/>
                  <a:pt x="782419" y="413452"/>
                </a:cubicBezTo>
                <a:cubicBezTo>
                  <a:pt x="782419" y="421789"/>
                  <a:pt x="781407" y="428703"/>
                  <a:pt x="779385" y="434192"/>
                </a:cubicBezTo>
                <a:cubicBezTo>
                  <a:pt x="777362" y="439682"/>
                  <a:pt x="774535" y="444078"/>
                  <a:pt x="770903" y="447380"/>
                </a:cubicBezTo>
                <a:cubicBezTo>
                  <a:pt x="767271" y="450682"/>
                  <a:pt x="762916" y="453014"/>
                  <a:pt x="757839" y="454376"/>
                </a:cubicBezTo>
                <a:cubicBezTo>
                  <a:pt x="752762" y="455738"/>
                  <a:pt x="747128" y="456419"/>
                  <a:pt x="740937" y="456419"/>
                </a:cubicBezTo>
                <a:lnTo>
                  <a:pt x="716172" y="456419"/>
                </a:lnTo>
                <a:close/>
                <a:moveTo>
                  <a:pt x="643458" y="370484"/>
                </a:moveTo>
                <a:lnTo>
                  <a:pt x="658317" y="370484"/>
                </a:lnTo>
                <a:lnTo>
                  <a:pt x="690759" y="456419"/>
                </a:lnTo>
                <a:lnTo>
                  <a:pt x="678996" y="456419"/>
                </a:lnTo>
                <a:lnTo>
                  <a:pt x="669709" y="430787"/>
                </a:lnTo>
                <a:lnTo>
                  <a:pt x="631695" y="430787"/>
                </a:lnTo>
                <a:lnTo>
                  <a:pt x="622284" y="456419"/>
                </a:lnTo>
                <a:lnTo>
                  <a:pt x="610892" y="456419"/>
                </a:lnTo>
                <a:close/>
                <a:moveTo>
                  <a:pt x="1722269" y="369246"/>
                </a:moveTo>
                <a:cubicBezTo>
                  <a:pt x="1728378" y="369246"/>
                  <a:pt x="1733744" y="369927"/>
                  <a:pt x="1738367" y="371289"/>
                </a:cubicBezTo>
                <a:cubicBezTo>
                  <a:pt x="1742989" y="372651"/>
                  <a:pt x="1746848" y="375025"/>
                  <a:pt x="1749944" y="378409"/>
                </a:cubicBezTo>
                <a:cubicBezTo>
                  <a:pt x="1753040" y="381794"/>
                  <a:pt x="1755372" y="386313"/>
                  <a:pt x="1756940" y="391968"/>
                </a:cubicBezTo>
                <a:cubicBezTo>
                  <a:pt x="1758509" y="397623"/>
                  <a:pt x="1759293" y="404784"/>
                  <a:pt x="1759293" y="413452"/>
                </a:cubicBezTo>
                <a:cubicBezTo>
                  <a:pt x="1759293" y="422120"/>
                  <a:pt x="1758509" y="429301"/>
                  <a:pt x="1756940" y="434997"/>
                </a:cubicBezTo>
                <a:cubicBezTo>
                  <a:pt x="1755372" y="440693"/>
                  <a:pt x="1753040" y="445213"/>
                  <a:pt x="1749944" y="448556"/>
                </a:cubicBezTo>
                <a:cubicBezTo>
                  <a:pt x="1746848" y="451899"/>
                  <a:pt x="1742989" y="454252"/>
                  <a:pt x="1738367" y="455614"/>
                </a:cubicBezTo>
                <a:cubicBezTo>
                  <a:pt x="1733744" y="456976"/>
                  <a:pt x="1728378" y="457657"/>
                  <a:pt x="1722269" y="457657"/>
                </a:cubicBezTo>
                <a:cubicBezTo>
                  <a:pt x="1716161" y="457657"/>
                  <a:pt x="1710815" y="456976"/>
                  <a:pt x="1706234" y="455614"/>
                </a:cubicBezTo>
                <a:cubicBezTo>
                  <a:pt x="1701652" y="454252"/>
                  <a:pt x="1697793" y="451899"/>
                  <a:pt x="1694656" y="448556"/>
                </a:cubicBezTo>
                <a:cubicBezTo>
                  <a:pt x="1691519" y="445213"/>
                  <a:pt x="1689167" y="440693"/>
                  <a:pt x="1687598" y="434997"/>
                </a:cubicBezTo>
                <a:cubicBezTo>
                  <a:pt x="1686030" y="429301"/>
                  <a:pt x="1685246" y="422120"/>
                  <a:pt x="1685246" y="413452"/>
                </a:cubicBezTo>
                <a:cubicBezTo>
                  <a:pt x="1685246" y="404784"/>
                  <a:pt x="1686030" y="397623"/>
                  <a:pt x="1687598" y="391968"/>
                </a:cubicBezTo>
                <a:cubicBezTo>
                  <a:pt x="1689167" y="386313"/>
                  <a:pt x="1691519" y="381794"/>
                  <a:pt x="1694656" y="378409"/>
                </a:cubicBezTo>
                <a:cubicBezTo>
                  <a:pt x="1697793" y="375025"/>
                  <a:pt x="1701652" y="372651"/>
                  <a:pt x="1706234" y="371289"/>
                </a:cubicBezTo>
                <a:cubicBezTo>
                  <a:pt x="1710815" y="369927"/>
                  <a:pt x="1716161" y="369246"/>
                  <a:pt x="1722269" y="369246"/>
                </a:cubicBezTo>
                <a:close/>
                <a:moveTo>
                  <a:pt x="1631477" y="369246"/>
                </a:moveTo>
                <a:cubicBezTo>
                  <a:pt x="1633458" y="369246"/>
                  <a:pt x="1635501" y="369329"/>
                  <a:pt x="1637606" y="369494"/>
                </a:cubicBezTo>
                <a:cubicBezTo>
                  <a:pt x="1639711" y="369659"/>
                  <a:pt x="1641754" y="369886"/>
                  <a:pt x="1643736" y="370175"/>
                </a:cubicBezTo>
                <a:cubicBezTo>
                  <a:pt x="1645717" y="370464"/>
                  <a:pt x="1647595" y="370815"/>
                  <a:pt x="1649370" y="371227"/>
                </a:cubicBezTo>
                <a:cubicBezTo>
                  <a:pt x="1651145" y="371640"/>
                  <a:pt x="1652651" y="372094"/>
                  <a:pt x="1653889" y="372590"/>
                </a:cubicBezTo>
                <a:lnTo>
                  <a:pt x="1653889" y="382496"/>
                </a:lnTo>
                <a:cubicBezTo>
                  <a:pt x="1651000" y="381340"/>
                  <a:pt x="1647719" y="380473"/>
                  <a:pt x="1644045" y="379895"/>
                </a:cubicBezTo>
                <a:cubicBezTo>
                  <a:pt x="1640372" y="379317"/>
                  <a:pt x="1636347" y="379028"/>
                  <a:pt x="1631972" y="379028"/>
                </a:cubicBezTo>
                <a:cubicBezTo>
                  <a:pt x="1627184" y="379028"/>
                  <a:pt x="1622912" y="379524"/>
                  <a:pt x="1619156" y="380514"/>
                </a:cubicBezTo>
                <a:cubicBezTo>
                  <a:pt x="1615400" y="381505"/>
                  <a:pt x="1612222" y="383280"/>
                  <a:pt x="1609622" y="385839"/>
                </a:cubicBezTo>
                <a:cubicBezTo>
                  <a:pt x="1607022" y="388398"/>
                  <a:pt x="1605040" y="391906"/>
                  <a:pt x="1603678" y="396364"/>
                </a:cubicBezTo>
                <a:cubicBezTo>
                  <a:pt x="1602316" y="400822"/>
                  <a:pt x="1601635" y="406518"/>
                  <a:pt x="1601635" y="413452"/>
                </a:cubicBezTo>
                <a:cubicBezTo>
                  <a:pt x="1601635" y="420799"/>
                  <a:pt x="1602275" y="426722"/>
                  <a:pt x="1603554" y="431221"/>
                </a:cubicBezTo>
                <a:cubicBezTo>
                  <a:pt x="1604834" y="435720"/>
                  <a:pt x="1606753" y="439207"/>
                  <a:pt x="1609312" y="441684"/>
                </a:cubicBezTo>
                <a:cubicBezTo>
                  <a:pt x="1611871" y="444160"/>
                  <a:pt x="1614988" y="445832"/>
                  <a:pt x="1618661" y="446699"/>
                </a:cubicBezTo>
                <a:cubicBezTo>
                  <a:pt x="1622335" y="447566"/>
                  <a:pt x="1626607" y="447999"/>
                  <a:pt x="1631477" y="447999"/>
                </a:cubicBezTo>
                <a:cubicBezTo>
                  <a:pt x="1633458" y="447999"/>
                  <a:pt x="1635790" y="447875"/>
                  <a:pt x="1638473" y="447627"/>
                </a:cubicBezTo>
                <a:cubicBezTo>
                  <a:pt x="1641156" y="447380"/>
                  <a:pt x="1643488" y="446967"/>
                  <a:pt x="1645469" y="446389"/>
                </a:cubicBezTo>
                <a:lnTo>
                  <a:pt x="1645469" y="419767"/>
                </a:lnTo>
                <a:lnTo>
                  <a:pt x="1628258" y="419767"/>
                </a:lnTo>
                <a:lnTo>
                  <a:pt x="1628258" y="410356"/>
                </a:lnTo>
                <a:lnTo>
                  <a:pt x="1656118" y="410356"/>
                </a:lnTo>
                <a:lnTo>
                  <a:pt x="1656118" y="454066"/>
                </a:lnTo>
                <a:cubicBezTo>
                  <a:pt x="1652981" y="455057"/>
                  <a:pt x="1649246" y="455903"/>
                  <a:pt x="1644912" y="456605"/>
                </a:cubicBezTo>
                <a:cubicBezTo>
                  <a:pt x="1640578" y="457306"/>
                  <a:pt x="1635687" y="457657"/>
                  <a:pt x="1630239" y="457657"/>
                </a:cubicBezTo>
                <a:cubicBezTo>
                  <a:pt x="1623965" y="457657"/>
                  <a:pt x="1618352" y="457038"/>
                  <a:pt x="1613398" y="455800"/>
                </a:cubicBezTo>
                <a:cubicBezTo>
                  <a:pt x="1608446" y="454562"/>
                  <a:pt x="1604235" y="452312"/>
                  <a:pt x="1600768" y="449051"/>
                </a:cubicBezTo>
                <a:cubicBezTo>
                  <a:pt x="1597301" y="445791"/>
                  <a:pt x="1594639" y="441292"/>
                  <a:pt x="1592782" y="435555"/>
                </a:cubicBezTo>
                <a:cubicBezTo>
                  <a:pt x="1590924" y="429817"/>
                  <a:pt x="1589996" y="422450"/>
                  <a:pt x="1589996" y="413452"/>
                </a:cubicBezTo>
                <a:cubicBezTo>
                  <a:pt x="1589996" y="405197"/>
                  <a:pt x="1590945" y="398242"/>
                  <a:pt x="1592844" y="392587"/>
                </a:cubicBezTo>
                <a:cubicBezTo>
                  <a:pt x="1594742" y="386933"/>
                  <a:pt x="1597466" y="382372"/>
                  <a:pt x="1601016" y="378905"/>
                </a:cubicBezTo>
                <a:cubicBezTo>
                  <a:pt x="1604566" y="375437"/>
                  <a:pt x="1608920" y="372961"/>
                  <a:pt x="1614080" y="371475"/>
                </a:cubicBezTo>
                <a:cubicBezTo>
                  <a:pt x="1619239" y="369989"/>
                  <a:pt x="1625038" y="369246"/>
                  <a:pt x="1631477" y="369246"/>
                </a:cubicBezTo>
                <a:close/>
                <a:moveTo>
                  <a:pt x="1522244" y="369246"/>
                </a:moveTo>
                <a:cubicBezTo>
                  <a:pt x="1528353" y="369246"/>
                  <a:pt x="1533719" y="369927"/>
                  <a:pt x="1538342" y="371289"/>
                </a:cubicBezTo>
                <a:cubicBezTo>
                  <a:pt x="1542964" y="372651"/>
                  <a:pt x="1546824" y="375025"/>
                  <a:pt x="1549919" y="378409"/>
                </a:cubicBezTo>
                <a:cubicBezTo>
                  <a:pt x="1553015" y="381794"/>
                  <a:pt x="1555347" y="386313"/>
                  <a:pt x="1556915" y="391968"/>
                </a:cubicBezTo>
                <a:cubicBezTo>
                  <a:pt x="1558484" y="397623"/>
                  <a:pt x="1559268" y="404784"/>
                  <a:pt x="1559268" y="413452"/>
                </a:cubicBezTo>
                <a:cubicBezTo>
                  <a:pt x="1559268" y="422120"/>
                  <a:pt x="1558484" y="429301"/>
                  <a:pt x="1556915" y="434997"/>
                </a:cubicBezTo>
                <a:cubicBezTo>
                  <a:pt x="1555347" y="440693"/>
                  <a:pt x="1553015" y="445213"/>
                  <a:pt x="1549919" y="448556"/>
                </a:cubicBezTo>
                <a:cubicBezTo>
                  <a:pt x="1546824" y="451899"/>
                  <a:pt x="1542964" y="454252"/>
                  <a:pt x="1538342" y="455614"/>
                </a:cubicBezTo>
                <a:cubicBezTo>
                  <a:pt x="1533719" y="456976"/>
                  <a:pt x="1528353" y="457657"/>
                  <a:pt x="1522244" y="457657"/>
                </a:cubicBezTo>
                <a:cubicBezTo>
                  <a:pt x="1516136" y="457657"/>
                  <a:pt x="1510791" y="456976"/>
                  <a:pt x="1506209" y="455614"/>
                </a:cubicBezTo>
                <a:cubicBezTo>
                  <a:pt x="1501627" y="454252"/>
                  <a:pt x="1497768" y="451899"/>
                  <a:pt x="1494631" y="448556"/>
                </a:cubicBezTo>
                <a:cubicBezTo>
                  <a:pt x="1491494" y="445213"/>
                  <a:pt x="1489142" y="440693"/>
                  <a:pt x="1487573" y="434997"/>
                </a:cubicBezTo>
                <a:cubicBezTo>
                  <a:pt x="1486005" y="429301"/>
                  <a:pt x="1485221" y="422120"/>
                  <a:pt x="1485221" y="413452"/>
                </a:cubicBezTo>
                <a:cubicBezTo>
                  <a:pt x="1485221" y="404784"/>
                  <a:pt x="1486005" y="397623"/>
                  <a:pt x="1487573" y="391968"/>
                </a:cubicBezTo>
                <a:cubicBezTo>
                  <a:pt x="1489142" y="386313"/>
                  <a:pt x="1491494" y="381794"/>
                  <a:pt x="1494631" y="378409"/>
                </a:cubicBezTo>
                <a:cubicBezTo>
                  <a:pt x="1497768" y="375025"/>
                  <a:pt x="1501627" y="372651"/>
                  <a:pt x="1506209" y="371289"/>
                </a:cubicBezTo>
                <a:cubicBezTo>
                  <a:pt x="1510791" y="369927"/>
                  <a:pt x="1516136" y="369246"/>
                  <a:pt x="1522244" y="369246"/>
                </a:cubicBezTo>
                <a:close/>
                <a:moveTo>
                  <a:pt x="1093619" y="369246"/>
                </a:moveTo>
                <a:cubicBezTo>
                  <a:pt x="1099728" y="369246"/>
                  <a:pt x="1105094" y="369927"/>
                  <a:pt x="1109717" y="371289"/>
                </a:cubicBezTo>
                <a:cubicBezTo>
                  <a:pt x="1114339" y="372651"/>
                  <a:pt x="1118199" y="375025"/>
                  <a:pt x="1121294" y="378409"/>
                </a:cubicBezTo>
                <a:cubicBezTo>
                  <a:pt x="1124390" y="381794"/>
                  <a:pt x="1126722" y="386313"/>
                  <a:pt x="1128290" y="391968"/>
                </a:cubicBezTo>
                <a:cubicBezTo>
                  <a:pt x="1129859" y="397623"/>
                  <a:pt x="1130643" y="404784"/>
                  <a:pt x="1130643" y="413452"/>
                </a:cubicBezTo>
                <a:cubicBezTo>
                  <a:pt x="1130643" y="422120"/>
                  <a:pt x="1129859" y="429301"/>
                  <a:pt x="1128290" y="434997"/>
                </a:cubicBezTo>
                <a:cubicBezTo>
                  <a:pt x="1126722" y="440693"/>
                  <a:pt x="1124390" y="445213"/>
                  <a:pt x="1121294" y="448556"/>
                </a:cubicBezTo>
                <a:cubicBezTo>
                  <a:pt x="1118199" y="451899"/>
                  <a:pt x="1114339" y="454252"/>
                  <a:pt x="1109717" y="455614"/>
                </a:cubicBezTo>
                <a:cubicBezTo>
                  <a:pt x="1105094" y="456976"/>
                  <a:pt x="1099728" y="457657"/>
                  <a:pt x="1093619" y="457657"/>
                </a:cubicBezTo>
                <a:cubicBezTo>
                  <a:pt x="1087511" y="457657"/>
                  <a:pt x="1082165" y="456976"/>
                  <a:pt x="1077584" y="455614"/>
                </a:cubicBezTo>
                <a:cubicBezTo>
                  <a:pt x="1073002" y="454252"/>
                  <a:pt x="1069143" y="451899"/>
                  <a:pt x="1066006" y="448556"/>
                </a:cubicBezTo>
                <a:cubicBezTo>
                  <a:pt x="1062869" y="445213"/>
                  <a:pt x="1060517" y="440693"/>
                  <a:pt x="1058948" y="434997"/>
                </a:cubicBezTo>
                <a:cubicBezTo>
                  <a:pt x="1057380" y="429301"/>
                  <a:pt x="1056596" y="422120"/>
                  <a:pt x="1056596" y="413452"/>
                </a:cubicBezTo>
                <a:cubicBezTo>
                  <a:pt x="1056596" y="404784"/>
                  <a:pt x="1057380" y="397623"/>
                  <a:pt x="1058948" y="391968"/>
                </a:cubicBezTo>
                <a:cubicBezTo>
                  <a:pt x="1060517" y="386313"/>
                  <a:pt x="1062869" y="381794"/>
                  <a:pt x="1066006" y="378409"/>
                </a:cubicBezTo>
                <a:cubicBezTo>
                  <a:pt x="1069143" y="375025"/>
                  <a:pt x="1073002" y="372651"/>
                  <a:pt x="1077584" y="371289"/>
                </a:cubicBezTo>
                <a:cubicBezTo>
                  <a:pt x="1082165" y="369927"/>
                  <a:pt x="1087511" y="369246"/>
                  <a:pt x="1093619" y="369246"/>
                </a:cubicBezTo>
                <a:close/>
                <a:moveTo>
                  <a:pt x="184597" y="178247"/>
                </a:moveTo>
                <a:lnTo>
                  <a:pt x="184597" y="300640"/>
                </a:lnTo>
                <a:lnTo>
                  <a:pt x="245794" y="300641"/>
                </a:lnTo>
                <a:cubicBezTo>
                  <a:pt x="279592" y="300641"/>
                  <a:pt x="306991" y="273242"/>
                  <a:pt x="306991" y="239444"/>
                </a:cubicBezTo>
                <a:cubicBezTo>
                  <a:pt x="306991" y="205646"/>
                  <a:pt x="279592" y="178247"/>
                  <a:pt x="245794" y="178247"/>
                </a:cubicBezTo>
                <a:close/>
                <a:moveTo>
                  <a:pt x="239444" y="83694"/>
                </a:moveTo>
                <a:lnTo>
                  <a:pt x="284145" y="131523"/>
                </a:lnTo>
                <a:lnTo>
                  <a:pt x="349575" y="129312"/>
                </a:lnTo>
                <a:lnTo>
                  <a:pt x="347364" y="194742"/>
                </a:lnTo>
                <a:lnTo>
                  <a:pt x="395193" y="239444"/>
                </a:lnTo>
                <a:lnTo>
                  <a:pt x="347364" y="284145"/>
                </a:lnTo>
                <a:lnTo>
                  <a:pt x="349575" y="349575"/>
                </a:lnTo>
                <a:lnTo>
                  <a:pt x="284145" y="347364"/>
                </a:lnTo>
                <a:lnTo>
                  <a:pt x="239444" y="395193"/>
                </a:lnTo>
                <a:lnTo>
                  <a:pt x="194742" y="347364"/>
                </a:lnTo>
                <a:lnTo>
                  <a:pt x="129312" y="349575"/>
                </a:lnTo>
                <a:lnTo>
                  <a:pt x="131523" y="284145"/>
                </a:lnTo>
                <a:lnTo>
                  <a:pt x="83694" y="239444"/>
                </a:lnTo>
                <a:lnTo>
                  <a:pt x="131523" y="194742"/>
                </a:lnTo>
                <a:lnTo>
                  <a:pt x="129312" y="129312"/>
                </a:lnTo>
                <a:lnTo>
                  <a:pt x="194742" y="131523"/>
                </a:lnTo>
                <a:close/>
                <a:moveTo>
                  <a:pt x="2066246" y="48339"/>
                </a:moveTo>
                <a:cubicBezTo>
                  <a:pt x="2055476" y="48339"/>
                  <a:pt x="2046637" y="49762"/>
                  <a:pt x="2039728" y="52606"/>
                </a:cubicBezTo>
                <a:cubicBezTo>
                  <a:pt x="2032819" y="55451"/>
                  <a:pt x="2027434" y="59922"/>
                  <a:pt x="2023574" y="66018"/>
                </a:cubicBezTo>
                <a:cubicBezTo>
                  <a:pt x="2019713" y="72114"/>
                  <a:pt x="2017071" y="79988"/>
                  <a:pt x="2015649" y="89640"/>
                </a:cubicBezTo>
                <a:cubicBezTo>
                  <a:pt x="2014226" y="99292"/>
                  <a:pt x="2013515" y="110823"/>
                  <a:pt x="2013515" y="124234"/>
                </a:cubicBezTo>
                <a:cubicBezTo>
                  <a:pt x="2013515" y="138052"/>
                  <a:pt x="2014226" y="149736"/>
                  <a:pt x="2015649" y="159286"/>
                </a:cubicBezTo>
                <a:cubicBezTo>
                  <a:pt x="2017071" y="168837"/>
                  <a:pt x="2019713" y="176558"/>
                  <a:pt x="2023574" y="182451"/>
                </a:cubicBezTo>
                <a:cubicBezTo>
                  <a:pt x="2027434" y="188344"/>
                  <a:pt x="2032819" y="192662"/>
                  <a:pt x="2039728" y="195405"/>
                </a:cubicBezTo>
                <a:cubicBezTo>
                  <a:pt x="2046637" y="198148"/>
                  <a:pt x="2055476" y="199520"/>
                  <a:pt x="2066246" y="199520"/>
                </a:cubicBezTo>
                <a:cubicBezTo>
                  <a:pt x="2077015" y="199520"/>
                  <a:pt x="2085804" y="198148"/>
                  <a:pt x="2092611" y="195405"/>
                </a:cubicBezTo>
                <a:cubicBezTo>
                  <a:pt x="2099418" y="192662"/>
                  <a:pt x="2104752" y="188344"/>
                  <a:pt x="2108613" y="182451"/>
                </a:cubicBezTo>
                <a:cubicBezTo>
                  <a:pt x="2112474" y="176558"/>
                  <a:pt x="2115115" y="168837"/>
                  <a:pt x="2116538" y="159286"/>
                </a:cubicBezTo>
                <a:cubicBezTo>
                  <a:pt x="2117960" y="149736"/>
                  <a:pt x="2118671" y="138052"/>
                  <a:pt x="2118671" y="124234"/>
                </a:cubicBezTo>
                <a:cubicBezTo>
                  <a:pt x="2118671" y="110823"/>
                  <a:pt x="2117960" y="99292"/>
                  <a:pt x="2116538" y="89640"/>
                </a:cubicBezTo>
                <a:cubicBezTo>
                  <a:pt x="2115115" y="79988"/>
                  <a:pt x="2112474" y="72114"/>
                  <a:pt x="2108613" y="66018"/>
                </a:cubicBezTo>
                <a:cubicBezTo>
                  <a:pt x="2104752" y="59922"/>
                  <a:pt x="2099418" y="55451"/>
                  <a:pt x="2092611" y="52606"/>
                </a:cubicBezTo>
                <a:cubicBezTo>
                  <a:pt x="2085804" y="49762"/>
                  <a:pt x="2077015" y="48339"/>
                  <a:pt x="2066246" y="48339"/>
                </a:cubicBezTo>
                <a:close/>
                <a:moveTo>
                  <a:pt x="1561421" y="48339"/>
                </a:moveTo>
                <a:cubicBezTo>
                  <a:pt x="1550651" y="48339"/>
                  <a:pt x="1541812" y="49762"/>
                  <a:pt x="1534903" y="52606"/>
                </a:cubicBezTo>
                <a:cubicBezTo>
                  <a:pt x="1527994" y="55451"/>
                  <a:pt x="1522609" y="59922"/>
                  <a:pt x="1518749" y="66018"/>
                </a:cubicBezTo>
                <a:cubicBezTo>
                  <a:pt x="1514888" y="72114"/>
                  <a:pt x="1512246" y="79988"/>
                  <a:pt x="1510824" y="89640"/>
                </a:cubicBezTo>
                <a:cubicBezTo>
                  <a:pt x="1509401" y="99292"/>
                  <a:pt x="1508690" y="110823"/>
                  <a:pt x="1508690" y="124234"/>
                </a:cubicBezTo>
                <a:cubicBezTo>
                  <a:pt x="1508690" y="138052"/>
                  <a:pt x="1509401" y="149736"/>
                  <a:pt x="1510824" y="159286"/>
                </a:cubicBezTo>
                <a:cubicBezTo>
                  <a:pt x="1512246" y="168837"/>
                  <a:pt x="1514888" y="176558"/>
                  <a:pt x="1518749" y="182451"/>
                </a:cubicBezTo>
                <a:cubicBezTo>
                  <a:pt x="1522609" y="188344"/>
                  <a:pt x="1527994" y="192662"/>
                  <a:pt x="1534903" y="195405"/>
                </a:cubicBezTo>
                <a:cubicBezTo>
                  <a:pt x="1541812" y="198148"/>
                  <a:pt x="1550651" y="199520"/>
                  <a:pt x="1561421" y="199520"/>
                </a:cubicBezTo>
                <a:cubicBezTo>
                  <a:pt x="1572190" y="199520"/>
                  <a:pt x="1580979" y="198148"/>
                  <a:pt x="1587786" y="195405"/>
                </a:cubicBezTo>
                <a:cubicBezTo>
                  <a:pt x="1594593" y="192662"/>
                  <a:pt x="1599927" y="188344"/>
                  <a:pt x="1603788" y="182451"/>
                </a:cubicBezTo>
                <a:cubicBezTo>
                  <a:pt x="1607649" y="176558"/>
                  <a:pt x="1610290" y="168837"/>
                  <a:pt x="1611713" y="159286"/>
                </a:cubicBezTo>
                <a:cubicBezTo>
                  <a:pt x="1613135" y="149736"/>
                  <a:pt x="1613846" y="138052"/>
                  <a:pt x="1613846" y="124234"/>
                </a:cubicBezTo>
                <a:cubicBezTo>
                  <a:pt x="1613846" y="110823"/>
                  <a:pt x="1613135" y="99292"/>
                  <a:pt x="1611713" y="89640"/>
                </a:cubicBezTo>
                <a:cubicBezTo>
                  <a:pt x="1610290" y="79988"/>
                  <a:pt x="1607649" y="72114"/>
                  <a:pt x="1603788" y="66018"/>
                </a:cubicBezTo>
                <a:cubicBezTo>
                  <a:pt x="1599927" y="59922"/>
                  <a:pt x="1594593" y="55451"/>
                  <a:pt x="1587786" y="52606"/>
                </a:cubicBezTo>
                <a:cubicBezTo>
                  <a:pt x="1580979" y="49762"/>
                  <a:pt x="1572190" y="48339"/>
                  <a:pt x="1561421" y="48339"/>
                </a:cubicBezTo>
                <a:close/>
                <a:moveTo>
                  <a:pt x="239443" y="26641"/>
                </a:moveTo>
                <a:cubicBezTo>
                  <a:pt x="121915" y="26641"/>
                  <a:pt x="26640" y="121916"/>
                  <a:pt x="26640" y="239444"/>
                </a:cubicBezTo>
                <a:cubicBezTo>
                  <a:pt x="26640" y="356972"/>
                  <a:pt x="121915" y="452247"/>
                  <a:pt x="239443" y="452247"/>
                </a:cubicBezTo>
                <a:cubicBezTo>
                  <a:pt x="356971" y="452247"/>
                  <a:pt x="452246" y="356972"/>
                  <a:pt x="452246" y="239444"/>
                </a:cubicBezTo>
                <a:cubicBezTo>
                  <a:pt x="452246" y="121916"/>
                  <a:pt x="356971" y="26641"/>
                  <a:pt x="239443" y="26641"/>
                </a:cubicBezTo>
                <a:close/>
                <a:moveTo>
                  <a:pt x="1282224" y="18469"/>
                </a:moveTo>
                <a:lnTo>
                  <a:pt x="1322153" y="18469"/>
                </a:lnTo>
                <a:lnTo>
                  <a:pt x="1322153" y="194948"/>
                </a:lnTo>
                <a:lnTo>
                  <a:pt x="1409021" y="194948"/>
                </a:lnTo>
                <a:lnTo>
                  <a:pt x="1409021" y="230000"/>
                </a:lnTo>
                <a:lnTo>
                  <a:pt x="1282224" y="230000"/>
                </a:lnTo>
                <a:close/>
                <a:moveTo>
                  <a:pt x="1082199" y="18469"/>
                </a:moveTo>
                <a:lnTo>
                  <a:pt x="1207472" y="18469"/>
                </a:lnTo>
                <a:lnTo>
                  <a:pt x="1207472" y="53216"/>
                </a:lnTo>
                <a:lnTo>
                  <a:pt x="1122128" y="53216"/>
                </a:lnTo>
                <a:lnTo>
                  <a:pt x="1122128" y="104422"/>
                </a:lnTo>
                <a:lnTo>
                  <a:pt x="1201376" y="104422"/>
                </a:lnTo>
                <a:lnTo>
                  <a:pt x="1201376" y="137646"/>
                </a:lnTo>
                <a:lnTo>
                  <a:pt x="1122128" y="137646"/>
                </a:lnTo>
                <a:lnTo>
                  <a:pt x="1122128" y="194948"/>
                </a:lnTo>
                <a:lnTo>
                  <a:pt x="1212958" y="194948"/>
                </a:lnTo>
                <a:lnTo>
                  <a:pt x="1212958" y="230000"/>
                </a:lnTo>
                <a:lnTo>
                  <a:pt x="1082199" y="230000"/>
                </a:lnTo>
                <a:close/>
                <a:moveTo>
                  <a:pt x="825024" y="18469"/>
                </a:moveTo>
                <a:lnTo>
                  <a:pt x="864953" y="18469"/>
                </a:lnTo>
                <a:lnTo>
                  <a:pt x="864953" y="100155"/>
                </a:lnTo>
                <a:lnTo>
                  <a:pt x="955478" y="100155"/>
                </a:lnTo>
                <a:lnTo>
                  <a:pt x="955478" y="18469"/>
                </a:lnTo>
                <a:lnTo>
                  <a:pt x="995407" y="18469"/>
                </a:lnTo>
                <a:lnTo>
                  <a:pt x="995407" y="230000"/>
                </a:lnTo>
                <a:lnTo>
                  <a:pt x="955478" y="230000"/>
                </a:lnTo>
                <a:lnTo>
                  <a:pt x="955478" y="133378"/>
                </a:lnTo>
                <a:lnTo>
                  <a:pt x="864953" y="133378"/>
                </a:lnTo>
                <a:lnTo>
                  <a:pt x="864953" y="230000"/>
                </a:lnTo>
                <a:lnTo>
                  <a:pt x="825024" y="230000"/>
                </a:lnTo>
                <a:close/>
                <a:moveTo>
                  <a:pt x="615017" y="18469"/>
                </a:moveTo>
                <a:lnTo>
                  <a:pt x="769855" y="18469"/>
                </a:lnTo>
                <a:lnTo>
                  <a:pt x="769855" y="53521"/>
                </a:lnTo>
                <a:lnTo>
                  <a:pt x="712248" y="53521"/>
                </a:lnTo>
                <a:lnTo>
                  <a:pt x="712248" y="230000"/>
                </a:lnTo>
                <a:lnTo>
                  <a:pt x="672319" y="230000"/>
                </a:lnTo>
                <a:lnTo>
                  <a:pt x="672319" y="53521"/>
                </a:lnTo>
                <a:lnTo>
                  <a:pt x="615017" y="53521"/>
                </a:lnTo>
                <a:close/>
                <a:moveTo>
                  <a:pt x="2066246" y="15421"/>
                </a:moveTo>
                <a:cubicBezTo>
                  <a:pt x="2081486" y="15421"/>
                  <a:pt x="2094948" y="17097"/>
                  <a:pt x="2106632" y="20450"/>
                </a:cubicBezTo>
                <a:cubicBezTo>
                  <a:pt x="2118316" y="23803"/>
                  <a:pt x="2128171" y="29594"/>
                  <a:pt x="2136197" y="37824"/>
                </a:cubicBezTo>
                <a:cubicBezTo>
                  <a:pt x="2144224" y="46053"/>
                  <a:pt x="2150269" y="57178"/>
                  <a:pt x="2154333" y="71199"/>
                </a:cubicBezTo>
                <a:cubicBezTo>
                  <a:pt x="2158397" y="85220"/>
                  <a:pt x="2160429" y="102898"/>
                  <a:pt x="2160429" y="124234"/>
                </a:cubicBezTo>
                <a:cubicBezTo>
                  <a:pt x="2160429" y="145774"/>
                  <a:pt x="2158397" y="163554"/>
                  <a:pt x="2154333" y="177574"/>
                </a:cubicBezTo>
                <a:cubicBezTo>
                  <a:pt x="2150269" y="191595"/>
                  <a:pt x="2144224" y="202720"/>
                  <a:pt x="2136197" y="210950"/>
                </a:cubicBezTo>
                <a:cubicBezTo>
                  <a:pt x="2128171" y="219180"/>
                  <a:pt x="2118316" y="224920"/>
                  <a:pt x="2106632" y="228171"/>
                </a:cubicBezTo>
                <a:cubicBezTo>
                  <a:pt x="2094948" y="231422"/>
                  <a:pt x="2081486" y="233048"/>
                  <a:pt x="2066246" y="233048"/>
                </a:cubicBezTo>
                <a:cubicBezTo>
                  <a:pt x="2051006" y="233048"/>
                  <a:pt x="2037493" y="231422"/>
                  <a:pt x="2025707" y="228171"/>
                </a:cubicBezTo>
                <a:cubicBezTo>
                  <a:pt x="2013922" y="224920"/>
                  <a:pt x="2004066" y="219180"/>
                  <a:pt x="1996142" y="210950"/>
                </a:cubicBezTo>
                <a:cubicBezTo>
                  <a:pt x="1988217" y="202720"/>
                  <a:pt x="1982172" y="191595"/>
                  <a:pt x="1978006" y="177574"/>
                </a:cubicBezTo>
                <a:cubicBezTo>
                  <a:pt x="1973840" y="163554"/>
                  <a:pt x="1971758" y="145774"/>
                  <a:pt x="1971758" y="124234"/>
                </a:cubicBezTo>
                <a:cubicBezTo>
                  <a:pt x="1971758" y="102898"/>
                  <a:pt x="1973840" y="85220"/>
                  <a:pt x="1978006" y="71199"/>
                </a:cubicBezTo>
                <a:cubicBezTo>
                  <a:pt x="1982172" y="57178"/>
                  <a:pt x="1988217" y="46053"/>
                  <a:pt x="1996142" y="37824"/>
                </a:cubicBezTo>
                <a:cubicBezTo>
                  <a:pt x="2004066" y="29594"/>
                  <a:pt x="2013922" y="23803"/>
                  <a:pt x="2025707" y="20450"/>
                </a:cubicBezTo>
                <a:cubicBezTo>
                  <a:pt x="2037493" y="17097"/>
                  <a:pt x="2051006" y="15421"/>
                  <a:pt x="2066246" y="15421"/>
                </a:cubicBezTo>
                <a:close/>
                <a:moveTo>
                  <a:pt x="1838179" y="15421"/>
                </a:moveTo>
                <a:cubicBezTo>
                  <a:pt x="1843056" y="15421"/>
                  <a:pt x="1848136" y="15624"/>
                  <a:pt x="1853419" y="16030"/>
                </a:cubicBezTo>
                <a:cubicBezTo>
                  <a:pt x="1858702" y="16437"/>
                  <a:pt x="1863884" y="16945"/>
                  <a:pt x="1868964" y="17554"/>
                </a:cubicBezTo>
                <a:cubicBezTo>
                  <a:pt x="1874044" y="18164"/>
                  <a:pt x="1878768" y="18926"/>
                  <a:pt x="1883137" y="19840"/>
                </a:cubicBezTo>
                <a:cubicBezTo>
                  <a:pt x="1887506" y="20755"/>
                  <a:pt x="1891214" y="21822"/>
                  <a:pt x="1894262" y="23041"/>
                </a:cubicBezTo>
                <a:lnTo>
                  <a:pt x="1894262" y="58398"/>
                </a:lnTo>
                <a:cubicBezTo>
                  <a:pt x="1886541" y="55553"/>
                  <a:pt x="1878159" y="53419"/>
                  <a:pt x="1869116" y="51997"/>
                </a:cubicBezTo>
                <a:cubicBezTo>
                  <a:pt x="1860074" y="50574"/>
                  <a:pt x="1850676" y="49863"/>
                  <a:pt x="1840922" y="49863"/>
                </a:cubicBezTo>
                <a:cubicBezTo>
                  <a:pt x="1830153" y="49863"/>
                  <a:pt x="1820755" y="50981"/>
                  <a:pt x="1812728" y="53216"/>
                </a:cubicBezTo>
                <a:cubicBezTo>
                  <a:pt x="1804702" y="55451"/>
                  <a:pt x="1797996" y="59414"/>
                  <a:pt x="1792611" y="65103"/>
                </a:cubicBezTo>
                <a:cubicBezTo>
                  <a:pt x="1787227" y="70793"/>
                  <a:pt x="1783213" y="78413"/>
                  <a:pt x="1780572" y="87963"/>
                </a:cubicBezTo>
                <a:cubicBezTo>
                  <a:pt x="1777930" y="97514"/>
                  <a:pt x="1776609" y="109604"/>
                  <a:pt x="1776609" y="124234"/>
                </a:cubicBezTo>
                <a:cubicBezTo>
                  <a:pt x="1776609" y="139678"/>
                  <a:pt x="1777829" y="152276"/>
                  <a:pt x="1780267" y="162030"/>
                </a:cubicBezTo>
                <a:cubicBezTo>
                  <a:pt x="1782705" y="171783"/>
                  <a:pt x="1786465" y="179403"/>
                  <a:pt x="1791545" y="184890"/>
                </a:cubicBezTo>
                <a:cubicBezTo>
                  <a:pt x="1796625" y="190376"/>
                  <a:pt x="1803076" y="194135"/>
                  <a:pt x="1810899" y="196167"/>
                </a:cubicBezTo>
                <a:cubicBezTo>
                  <a:pt x="1818723" y="198199"/>
                  <a:pt x="1828121" y="199215"/>
                  <a:pt x="1839093" y="199215"/>
                </a:cubicBezTo>
                <a:cubicBezTo>
                  <a:pt x="1843767" y="199215"/>
                  <a:pt x="1848390" y="199063"/>
                  <a:pt x="1852962" y="198758"/>
                </a:cubicBezTo>
                <a:cubicBezTo>
                  <a:pt x="1857534" y="198453"/>
                  <a:pt x="1861750" y="197793"/>
                  <a:pt x="1865611" y="196777"/>
                </a:cubicBezTo>
                <a:lnTo>
                  <a:pt x="1865611" y="144351"/>
                </a:lnTo>
                <a:lnTo>
                  <a:pt x="1827511" y="144351"/>
                </a:lnTo>
                <a:lnTo>
                  <a:pt x="1827511" y="110823"/>
                </a:lnTo>
                <a:lnTo>
                  <a:pt x="1903101" y="110823"/>
                </a:lnTo>
                <a:lnTo>
                  <a:pt x="1903101" y="223904"/>
                </a:lnTo>
                <a:cubicBezTo>
                  <a:pt x="1895177" y="226342"/>
                  <a:pt x="1885321" y="228476"/>
                  <a:pt x="1873536" y="230305"/>
                </a:cubicBezTo>
                <a:cubicBezTo>
                  <a:pt x="1861750" y="232134"/>
                  <a:pt x="1849253" y="233048"/>
                  <a:pt x="1836045" y="233048"/>
                </a:cubicBezTo>
                <a:cubicBezTo>
                  <a:pt x="1819993" y="233048"/>
                  <a:pt x="1805667" y="231524"/>
                  <a:pt x="1793069" y="228476"/>
                </a:cubicBezTo>
                <a:cubicBezTo>
                  <a:pt x="1780470" y="225428"/>
                  <a:pt x="1769751" y="219891"/>
                  <a:pt x="1760912" y="211864"/>
                </a:cubicBezTo>
                <a:cubicBezTo>
                  <a:pt x="1752073" y="203838"/>
                  <a:pt x="1745317" y="192764"/>
                  <a:pt x="1740643" y="178641"/>
                </a:cubicBezTo>
                <a:cubicBezTo>
                  <a:pt x="1735969" y="164519"/>
                  <a:pt x="1733633" y="146383"/>
                  <a:pt x="1733633" y="124234"/>
                </a:cubicBezTo>
                <a:cubicBezTo>
                  <a:pt x="1733633" y="103914"/>
                  <a:pt x="1736020" y="86795"/>
                  <a:pt x="1740795" y="72876"/>
                </a:cubicBezTo>
                <a:cubicBezTo>
                  <a:pt x="1745571" y="58956"/>
                  <a:pt x="1752479" y="47730"/>
                  <a:pt x="1761522" y="39195"/>
                </a:cubicBezTo>
                <a:cubicBezTo>
                  <a:pt x="1770564" y="30661"/>
                  <a:pt x="1781537" y="24565"/>
                  <a:pt x="1794440" y="20907"/>
                </a:cubicBezTo>
                <a:cubicBezTo>
                  <a:pt x="1807343" y="17250"/>
                  <a:pt x="1821923" y="15421"/>
                  <a:pt x="1838179" y="15421"/>
                </a:cubicBezTo>
                <a:close/>
                <a:moveTo>
                  <a:pt x="1561421" y="15421"/>
                </a:moveTo>
                <a:cubicBezTo>
                  <a:pt x="1576661" y="15421"/>
                  <a:pt x="1590123" y="17097"/>
                  <a:pt x="1601807" y="20450"/>
                </a:cubicBezTo>
                <a:cubicBezTo>
                  <a:pt x="1613491" y="23803"/>
                  <a:pt x="1623346" y="29594"/>
                  <a:pt x="1631372" y="37824"/>
                </a:cubicBezTo>
                <a:cubicBezTo>
                  <a:pt x="1639399" y="46053"/>
                  <a:pt x="1645444" y="57178"/>
                  <a:pt x="1649508" y="71199"/>
                </a:cubicBezTo>
                <a:cubicBezTo>
                  <a:pt x="1653572" y="85220"/>
                  <a:pt x="1655604" y="102898"/>
                  <a:pt x="1655604" y="124234"/>
                </a:cubicBezTo>
                <a:cubicBezTo>
                  <a:pt x="1655604" y="145774"/>
                  <a:pt x="1653572" y="163554"/>
                  <a:pt x="1649508" y="177574"/>
                </a:cubicBezTo>
                <a:cubicBezTo>
                  <a:pt x="1645444" y="191595"/>
                  <a:pt x="1639399" y="202720"/>
                  <a:pt x="1631372" y="210950"/>
                </a:cubicBezTo>
                <a:cubicBezTo>
                  <a:pt x="1623346" y="219180"/>
                  <a:pt x="1613491" y="224920"/>
                  <a:pt x="1601807" y="228171"/>
                </a:cubicBezTo>
                <a:cubicBezTo>
                  <a:pt x="1590123" y="231422"/>
                  <a:pt x="1576661" y="233048"/>
                  <a:pt x="1561421" y="233048"/>
                </a:cubicBezTo>
                <a:cubicBezTo>
                  <a:pt x="1546181" y="233048"/>
                  <a:pt x="1532668" y="231422"/>
                  <a:pt x="1520882" y="228171"/>
                </a:cubicBezTo>
                <a:cubicBezTo>
                  <a:pt x="1509097" y="224920"/>
                  <a:pt x="1499241" y="219180"/>
                  <a:pt x="1491317" y="210950"/>
                </a:cubicBezTo>
                <a:cubicBezTo>
                  <a:pt x="1483392" y="202720"/>
                  <a:pt x="1477347" y="191595"/>
                  <a:pt x="1473181" y="177574"/>
                </a:cubicBezTo>
                <a:cubicBezTo>
                  <a:pt x="1469015" y="163554"/>
                  <a:pt x="1466933" y="145774"/>
                  <a:pt x="1466933" y="124234"/>
                </a:cubicBezTo>
                <a:cubicBezTo>
                  <a:pt x="1466933" y="102898"/>
                  <a:pt x="1469015" y="85220"/>
                  <a:pt x="1473181" y="71199"/>
                </a:cubicBezTo>
                <a:cubicBezTo>
                  <a:pt x="1477347" y="57178"/>
                  <a:pt x="1483392" y="46053"/>
                  <a:pt x="1491317" y="37824"/>
                </a:cubicBezTo>
                <a:cubicBezTo>
                  <a:pt x="1499241" y="29594"/>
                  <a:pt x="1509097" y="23803"/>
                  <a:pt x="1520882" y="20450"/>
                </a:cubicBezTo>
                <a:cubicBezTo>
                  <a:pt x="1532668" y="17097"/>
                  <a:pt x="1546181" y="15421"/>
                  <a:pt x="1561421" y="15421"/>
                </a:cubicBezTo>
                <a:close/>
                <a:moveTo>
                  <a:pt x="239444" y="0"/>
                </a:moveTo>
                <a:cubicBezTo>
                  <a:pt x="371685" y="0"/>
                  <a:pt x="478888" y="107203"/>
                  <a:pt x="478888" y="239444"/>
                </a:cubicBezTo>
                <a:cubicBezTo>
                  <a:pt x="478888" y="371685"/>
                  <a:pt x="371685" y="478888"/>
                  <a:pt x="239444" y="478888"/>
                </a:cubicBezTo>
                <a:cubicBezTo>
                  <a:pt x="107203" y="478888"/>
                  <a:pt x="0" y="371685"/>
                  <a:pt x="0" y="239444"/>
                </a:cubicBezTo>
                <a:cubicBezTo>
                  <a:pt x="0" y="107203"/>
                  <a:pt x="107203" y="0"/>
                  <a:pt x="23944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27983610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8158088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文-01">
    <p:spTree>
      <p:nvGrpSpPr>
        <p:cNvPr id="1" name=""/>
        <p:cNvGrpSpPr/>
        <p:nvPr/>
      </p:nvGrpSpPr>
      <p:grpSpPr>
        <a:xfrm>
          <a:off x="0" y="0"/>
          <a:ext cx="0" cy="0"/>
          <a:chOff x="0" y="0"/>
          <a:chExt cx="0" cy="0"/>
        </a:xfrm>
      </p:grpSpPr>
      <p:sp>
        <p:nvSpPr>
          <p:cNvPr id="51" name="矩形 50">
            <a:extLst>
              <a:ext uri="{FF2B5EF4-FFF2-40B4-BE49-F238E27FC236}">
                <a16:creationId xmlns:a16="http://schemas.microsoft.com/office/drawing/2014/main" xmlns="" id="{989EF782-C727-4B06-8DA7-CC0B67E48210}"/>
              </a:ext>
            </a:extLst>
          </p:cNvPr>
          <p:cNvSpPr/>
          <p:nvPr userDrawn="1"/>
        </p:nvSpPr>
        <p:spPr>
          <a:xfrm>
            <a:off x="0" y="6570000"/>
            <a:ext cx="12192000" cy="288000"/>
          </a:xfrm>
          <a:prstGeom prst="rect">
            <a:avLst/>
          </a:prstGeom>
          <a:gradFill>
            <a:gsLst>
              <a:gs pos="0">
                <a:schemeClr val="accent1"/>
              </a:gs>
              <a:gs pos="100000">
                <a:schemeClr val="accent1">
                  <a:lumMod val="7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cxnSp>
        <p:nvCxnSpPr>
          <p:cNvPr id="6" name="直接连接符 5">
            <a:extLst>
              <a:ext uri="{FF2B5EF4-FFF2-40B4-BE49-F238E27FC236}">
                <a16:creationId xmlns:a16="http://schemas.microsoft.com/office/drawing/2014/main" xmlns="" id="{7CBF2DD9-8775-4BBA-B02F-7313C992FECE}"/>
              </a:ext>
            </a:extLst>
          </p:cNvPr>
          <p:cNvCxnSpPr>
            <a:cxnSpLocks/>
          </p:cNvCxnSpPr>
          <p:nvPr userDrawn="1"/>
        </p:nvCxnSpPr>
        <p:spPr>
          <a:xfrm>
            <a:off x="660400" y="817563"/>
            <a:ext cx="108585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灯片编号占位符 3">
            <a:extLst>
              <a:ext uri="{FF2B5EF4-FFF2-40B4-BE49-F238E27FC236}">
                <a16:creationId xmlns:a16="http://schemas.microsoft.com/office/drawing/2014/main" xmlns="" id="{E7FEBF59-6C30-4635-BE70-BF65470DF9DC}"/>
              </a:ext>
            </a:extLst>
          </p:cNvPr>
          <p:cNvSpPr>
            <a:spLocks noGrp="1"/>
          </p:cNvSpPr>
          <p:nvPr>
            <p:ph type="sldNum" sz="quarter" idx="12"/>
          </p:nvPr>
        </p:nvSpPr>
        <p:spPr>
          <a:xfrm>
            <a:off x="8879028" y="6524196"/>
            <a:ext cx="2743200" cy="365125"/>
          </a:xfrm>
        </p:spPr>
        <p:txBody>
          <a:bodyPr/>
          <a:lstStyle>
            <a:lvl1pPr>
              <a:defRPr sz="1000">
                <a:solidFill>
                  <a:schemeClr val="accent5">
                    <a:lumMod val="20000"/>
                    <a:lumOff val="80000"/>
                  </a:schemeClr>
                </a:solidFill>
                <a:latin typeface="阿里巴巴普惠体 R" panose="00020600040101010101" pitchFamily="18" charset="-122"/>
              </a:defRPr>
            </a:lvl1pPr>
          </a:lstStyle>
          <a:p>
            <a:fld id="{75AA9096-2E4D-442F-BCF0-AA35F007B576}" type="slidenum">
              <a:rPr lang="zh-CN" altLang="en-US" smtClean="0"/>
              <a:pPr/>
              <a:t>‹#›</a:t>
            </a:fld>
            <a:endParaRPr lang="zh-CN" altLang="en-US" dirty="0"/>
          </a:p>
        </p:txBody>
      </p:sp>
      <p:sp>
        <p:nvSpPr>
          <p:cNvPr id="52" name="椭圆 51">
            <a:extLst>
              <a:ext uri="{FF2B5EF4-FFF2-40B4-BE49-F238E27FC236}">
                <a16:creationId xmlns:a16="http://schemas.microsoft.com/office/drawing/2014/main" xmlns="" id="{9BFCAD04-6F58-44AA-89E9-405C370DBBB6}"/>
              </a:ext>
            </a:extLst>
          </p:cNvPr>
          <p:cNvSpPr/>
          <p:nvPr userDrawn="1"/>
        </p:nvSpPr>
        <p:spPr>
          <a:xfrm>
            <a:off x="307394" y="147389"/>
            <a:ext cx="594613" cy="594613"/>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54" name="标题 53">
            <a:extLst>
              <a:ext uri="{FF2B5EF4-FFF2-40B4-BE49-F238E27FC236}">
                <a16:creationId xmlns:a16="http://schemas.microsoft.com/office/drawing/2014/main" xmlns="" id="{5C8CB8A6-E4C9-4CB3-AA58-D970F712EBA4}"/>
              </a:ext>
            </a:extLst>
          </p:cNvPr>
          <p:cNvSpPr>
            <a:spLocks noGrp="1"/>
          </p:cNvSpPr>
          <p:nvPr userDrawn="1">
            <p:ph type="title" hasCustomPrompt="1"/>
          </p:nvPr>
        </p:nvSpPr>
        <p:spPr>
          <a:xfrm>
            <a:off x="590229" y="203792"/>
            <a:ext cx="7282912" cy="523220"/>
          </a:xfrm>
        </p:spPr>
        <p:txBody>
          <a:bodyPr bIns="0" anchor="b" anchorCtr="0">
            <a:normAutofit/>
          </a:bodyPr>
          <a:lstStyle>
            <a:lvl1pPr>
              <a:defRPr lang="zh-CN" altLang="en-US" sz="2800" b="1" kern="1200" spc="100" baseline="0" dirty="0">
                <a:solidFill>
                  <a:schemeClr val="tx2">
                    <a:lumMod val="50000"/>
                  </a:schemeClr>
                </a:solidFill>
                <a:latin typeface="+mj-ea"/>
                <a:ea typeface="+mj-ea"/>
                <a:cs typeface="+mn-cs"/>
              </a:defRPr>
            </a:lvl1pPr>
          </a:lstStyle>
          <a:p>
            <a:r>
              <a:rPr lang="zh-CN" altLang="en-US" dirty="0"/>
              <a:t>单击此处输入标题</a:t>
            </a:r>
          </a:p>
        </p:txBody>
      </p:sp>
      <p:sp>
        <p:nvSpPr>
          <p:cNvPr id="53" name="矩形 52">
            <a:extLst>
              <a:ext uri="{FF2B5EF4-FFF2-40B4-BE49-F238E27FC236}">
                <a16:creationId xmlns:a16="http://schemas.microsoft.com/office/drawing/2014/main" xmlns="" id="{932058F5-18EE-4183-ABE9-93F84D6AF31D}"/>
              </a:ext>
            </a:extLst>
          </p:cNvPr>
          <p:cNvSpPr/>
          <p:nvPr userDrawn="1"/>
        </p:nvSpPr>
        <p:spPr>
          <a:xfrm>
            <a:off x="660400" y="1899000"/>
            <a:ext cx="10858500" cy="3060000"/>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3600000" tIns="36000" rIns="540000" bIns="36000" rtlCol="0" anchor="ctr"/>
          <a:lstStyle/>
          <a:p>
            <a:pPr indent="457200" algn="just">
              <a:lnSpc>
                <a:spcPct val="150000"/>
              </a:lnSpc>
            </a:pPr>
            <a:endParaRPr lang="zh-CN" altLang="en-US" spc="100" dirty="0">
              <a:solidFill>
                <a:schemeClr val="tx1">
                  <a:lumMod val="65000"/>
                  <a:lumOff val="35000"/>
                </a:schemeClr>
              </a:solidFill>
              <a:latin typeface="阿里巴巴普惠体 R" panose="00020600040101010101" pitchFamily="18" charset="-122"/>
            </a:endParaRPr>
          </a:p>
        </p:txBody>
      </p:sp>
      <p:sp>
        <p:nvSpPr>
          <p:cNvPr id="55" name="矩形 54">
            <a:extLst>
              <a:ext uri="{FF2B5EF4-FFF2-40B4-BE49-F238E27FC236}">
                <a16:creationId xmlns:a16="http://schemas.microsoft.com/office/drawing/2014/main" xmlns="" id="{FAE58748-D580-4BC1-A18D-B67CE3851A7D}"/>
              </a:ext>
            </a:extLst>
          </p:cNvPr>
          <p:cNvSpPr/>
          <p:nvPr userDrawn="1"/>
        </p:nvSpPr>
        <p:spPr>
          <a:xfrm>
            <a:off x="11201400" y="1899000"/>
            <a:ext cx="317500" cy="3060000"/>
          </a:xfrm>
          <a:prstGeom prst="rect">
            <a:avLst/>
          </a:prstGeom>
          <a:pattFill prst="wdUpDiag">
            <a:fgClr>
              <a:schemeClr val="accent1">
                <a:lumMod val="60000"/>
                <a:lumOff val="40000"/>
              </a:schemeClr>
            </a:fgClr>
            <a:bgClr>
              <a:schemeClr val="accent1"/>
            </a:bgClr>
          </a:patt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58" name="图片占位符 57">
            <a:extLst>
              <a:ext uri="{FF2B5EF4-FFF2-40B4-BE49-F238E27FC236}">
                <a16:creationId xmlns:a16="http://schemas.microsoft.com/office/drawing/2014/main" xmlns="" id="{F477CACB-FF0C-4038-8DAF-CEE29693AA1C}"/>
              </a:ext>
            </a:extLst>
          </p:cNvPr>
          <p:cNvSpPr>
            <a:spLocks noGrp="1"/>
          </p:cNvSpPr>
          <p:nvPr>
            <p:ph type="pic" sz="quarter" idx="13"/>
          </p:nvPr>
        </p:nvSpPr>
        <p:spPr>
          <a:xfrm>
            <a:off x="660400" y="1752600"/>
            <a:ext cx="3352800" cy="3352800"/>
          </a:xfrm>
          <a:custGeom>
            <a:avLst/>
            <a:gdLst>
              <a:gd name="connsiteX0" fmla="*/ 139711 w 3352800"/>
              <a:gd name="connsiteY0" fmla="*/ 0 h 3352800"/>
              <a:gd name="connsiteX1" fmla="*/ 3213089 w 3352800"/>
              <a:gd name="connsiteY1" fmla="*/ 0 h 3352800"/>
              <a:gd name="connsiteX2" fmla="*/ 3352800 w 3352800"/>
              <a:gd name="connsiteY2" fmla="*/ 139711 h 3352800"/>
              <a:gd name="connsiteX3" fmla="*/ 3352800 w 3352800"/>
              <a:gd name="connsiteY3" fmla="*/ 3213089 h 3352800"/>
              <a:gd name="connsiteX4" fmla="*/ 3213089 w 3352800"/>
              <a:gd name="connsiteY4" fmla="*/ 3352800 h 3352800"/>
              <a:gd name="connsiteX5" fmla="*/ 139711 w 3352800"/>
              <a:gd name="connsiteY5" fmla="*/ 3352800 h 3352800"/>
              <a:gd name="connsiteX6" fmla="*/ 0 w 3352800"/>
              <a:gd name="connsiteY6" fmla="*/ 3213089 h 3352800"/>
              <a:gd name="connsiteX7" fmla="*/ 0 w 3352800"/>
              <a:gd name="connsiteY7" fmla="*/ 139711 h 3352800"/>
              <a:gd name="connsiteX8" fmla="*/ 139711 w 3352800"/>
              <a:gd name="connsiteY8" fmla="*/ 0 h 3352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52800" h="3352800">
                <a:moveTo>
                  <a:pt x="139711" y="0"/>
                </a:moveTo>
                <a:lnTo>
                  <a:pt x="3213089" y="0"/>
                </a:lnTo>
                <a:cubicBezTo>
                  <a:pt x="3290249" y="0"/>
                  <a:pt x="3352800" y="62551"/>
                  <a:pt x="3352800" y="139711"/>
                </a:cubicBezTo>
                <a:lnTo>
                  <a:pt x="3352800" y="3213089"/>
                </a:lnTo>
                <a:cubicBezTo>
                  <a:pt x="3352800" y="3290249"/>
                  <a:pt x="3290249" y="3352800"/>
                  <a:pt x="3213089" y="3352800"/>
                </a:cubicBezTo>
                <a:lnTo>
                  <a:pt x="139711" y="3352800"/>
                </a:lnTo>
                <a:cubicBezTo>
                  <a:pt x="62551" y="3352800"/>
                  <a:pt x="0" y="3290249"/>
                  <a:pt x="0" y="3213089"/>
                </a:cubicBezTo>
                <a:lnTo>
                  <a:pt x="0" y="139711"/>
                </a:lnTo>
                <a:cubicBezTo>
                  <a:pt x="0" y="62551"/>
                  <a:pt x="62551" y="0"/>
                  <a:pt x="139711" y="0"/>
                </a:cubicBezTo>
                <a:close/>
              </a:path>
            </a:pathLst>
          </a:custGeom>
          <a:ln w="19050">
            <a:solidFill>
              <a:schemeClr val="accent1"/>
            </a:solidFill>
          </a:ln>
        </p:spPr>
        <p:txBody>
          <a:bodyPr wrap="square">
            <a:noAutofit/>
          </a:bodyPr>
          <a:lstStyle/>
          <a:p>
            <a:endParaRPr lang="zh-CN" altLang="en-US"/>
          </a:p>
        </p:txBody>
      </p:sp>
      <p:sp>
        <p:nvSpPr>
          <p:cNvPr id="59" name="椭圆 58">
            <a:extLst>
              <a:ext uri="{FF2B5EF4-FFF2-40B4-BE49-F238E27FC236}">
                <a16:creationId xmlns:a16="http://schemas.microsoft.com/office/drawing/2014/main" xmlns="" id="{696EB24D-CD2E-405C-8C30-9C01A621A5C0}"/>
              </a:ext>
            </a:extLst>
          </p:cNvPr>
          <p:cNvSpPr/>
          <p:nvPr userDrawn="1"/>
        </p:nvSpPr>
        <p:spPr>
          <a:xfrm>
            <a:off x="307394" y="6678000"/>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a:extLst>
              <a:ext uri="{FF2B5EF4-FFF2-40B4-BE49-F238E27FC236}">
                <a16:creationId xmlns:a16="http://schemas.microsoft.com/office/drawing/2014/main" xmlns="" id="{58422DF9-DA78-44D5-8AB3-10B4CC5638D5}"/>
              </a:ext>
            </a:extLst>
          </p:cNvPr>
          <p:cNvSpPr/>
          <p:nvPr userDrawn="1"/>
        </p:nvSpPr>
        <p:spPr>
          <a:xfrm>
            <a:off x="509269" y="6678000"/>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a:extLst>
              <a:ext uri="{FF2B5EF4-FFF2-40B4-BE49-F238E27FC236}">
                <a16:creationId xmlns:a16="http://schemas.microsoft.com/office/drawing/2014/main" xmlns="" id="{AB5D10F2-B1DB-445F-9B73-5F20A2A25106}"/>
              </a:ext>
            </a:extLst>
          </p:cNvPr>
          <p:cNvSpPr/>
          <p:nvPr userDrawn="1"/>
        </p:nvSpPr>
        <p:spPr>
          <a:xfrm>
            <a:off x="711144" y="6678000"/>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a:extLst>
              <a:ext uri="{FF2B5EF4-FFF2-40B4-BE49-F238E27FC236}">
                <a16:creationId xmlns:a16="http://schemas.microsoft.com/office/drawing/2014/main" xmlns="" id="{1BA3C076-ECA0-444C-8AF9-EAE066EB5481}"/>
              </a:ext>
            </a:extLst>
          </p:cNvPr>
          <p:cNvSpPr/>
          <p:nvPr userDrawn="1"/>
        </p:nvSpPr>
        <p:spPr>
          <a:xfrm>
            <a:off x="913019" y="6678000"/>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a:extLst>
              <a:ext uri="{FF2B5EF4-FFF2-40B4-BE49-F238E27FC236}">
                <a16:creationId xmlns:a16="http://schemas.microsoft.com/office/drawing/2014/main" xmlns="" id="{86AF46A8-FED2-4BF4-BBE9-2E464D5D65CA}"/>
              </a:ext>
            </a:extLst>
          </p:cNvPr>
          <p:cNvSpPr/>
          <p:nvPr userDrawn="1"/>
        </p:nvSpPr>
        <p:spPr>
          <a:xfrm>
            <a:off x="1114893" y="6678000"/>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任意多边形: 形状 106">
            <a:extLst>
              <a:ext uri="{FF2B5EF4-FFF2-40B4-BE49-F238E27FC236}">
                <a16:creationId xmlns:a16="http://schemas.microsoft.com/office/drawing/2014/main" xmlns="" id="{8CC8146A-6B86-4B4D-9F35-591CBA969F7D}"/>
              </a:ext>
            </a:extLst>
          </p:cNvPr>
          <p:cNvSpPr>
            <a:spLocks noChangeAspect="1"/>
          </p:cNvSpPr>
          <p:nvPr userDrawn="1"/>
        </p:nvSpPr>
        <p:spPr>
          <a:xfrm>
            <a:off x="10007600" y="321377"/>
            <a:ext cx="1511300" cy="332486"/>
          </a:xfrm>
          <a:custGeom>
            <a:avLst/>
            <a:gdLst>
              <a:gd name="connsiteX0" fmla="*/ 650145 w 2176764"/>
              <a:gd name="connsiteY0" fmla="*/ 380886 h 478888"/>
              <a:gd name="connsiteX1" fmla="*/ 635410 w 2176764"/>
              <a:gd name="connsiteY1" fmla="*/ 420881 h 478888"/>
              <a:gd name="connsiteX2" fmla="*/ 666118 w 2176764"/>
              <a:gd name="connsiteY2" fmla="*/ 420881 h 478888"/>
              <a:gd name="connsiteX3" fmla="*/ 651631 w 2176764"/>
              <a:gd name="connsiteY3" fmla="*/ 380886 h 478888"/>
              <a:gd name="connsiteX4" fmla="*/ 2041766 w 2176764"/>
              <a:gd name="connsiteY4" fmla="*/ 380143 h 478888"/>
              <a:gd name="connsiteX5" fmla="*/ 2041766 w 2176764"/>
              <a:gd name="connsiteY5" fmla="*/ 412585 h 478888"/>
              <a:gd name="connsiteX6" fmla="*/ 2051425 w 2176764"/>
              <a:gd name="connsiteY6" fmla="*/ 412585 h 478888"/>
              <a:gd name="connsiteX7" fmla="*/ 2061640 w 2176764"/>
              <a:gd name="connsiteY7" fmla="*/ 412028 h 478888"/>
              <a:gd name="connsiteX8" fmla="*/ 2068636 w 2176764"/>
              <a:gd name="connsiteY8" fmla="*/ 409737 h 478888"/>
              <a:gd name="connsiteX9" fmla="*/ 2072661 w 2176764"/>
              <a:gd name="connsiteY9" fmla="*/ 404660 h 478888"/>
              <a:gd name="connsiteX10" fmla="*/ 2073961 w 2176764"/>
              <a:gd name="connsiteY10" fmla="*/ 395869 h 478888"/>
              <a:gd name="connsiteX11" fmla="*/ 2072661 w 2176764"/>
              <a:gd name="connsiteY11" fmla="*/ 387944 h 478888"/>
              <a:gd name="connsiteX12" fmla="*/ 2068636 w 2176764"/>
              <a:gd name="connsiteY12" fmla="*/ 383115 h 478888"/>
              <a:gd name="connsiteX13" fmla="*/ 2061640 w 2176764"/>
              <a:gd name="connsiteY13" fmla="*/ 380762 h 478888"/>
              <a:gd name="connsiteX14" fmla="*/ 2051425 w 2176764"/>
              <a:gd name="connsiteY14" fmla="*/ 380143 h 478888"/>
              <a:gd name="connsiteX15" fmla="*/ 1270241 w 2176764"/>
              <a:gd name="connsiteY15" fmla="*/ 380143 h 478888"/>
              <a:gd name="connsiteX16" fmla="*/ 1270241 w 2176764"/>
              <a:gd name="connsiteY16" fmla="*/ 412585 h 478888"/>
              <a:gd name="connsiteX17" fmla="*/ 1279900 w 2176764"/>
              <a:gd name="connsiteY17" fmla="*/ 412585 h 478888"/>
              <a:gd name="connsiteX18" fmla="*/ 1290115 w 2176764"/>
              <a:gd name="connsiteY18" fmla="*/ 412028 h 478888"/>
              <a:gd name="connsiteX19" fmla="*/ 1297111 w 2176764"/>
              <a:gd name="connsiteY19" fmla="*/ 409737 h 478888"/>
              <a:gd name="connsiteX20" fmla="*/ 1301136 w 2176764"/>
              <a:gd name="connsiteY20" fmla="*/ 404660 h 478888"/>
              <a:gd name="connsiteX21" fmla="*/ 1302436 w 2176764"/>
              <a:gd name="connsiteY21" fmla="*/ 395869 h 478888"/>
              <a:gd name="connsiteX22" fmla="*/ 1301136 w 2176764"/>
              <a:gd name="connsiteY22" fmla="*/ 387944 h 478888"/>
              <a:gd name="connsiteX23" fmla="*/ 1297111 w 2176764"/>
              <a:gd name="connsiteY23" fmla="*/ 383115 h 478888"/>
              <a:gd name="connsiteX24" fmla="*/ 1290115 w 2176764"/>
              <a:gd name="connsiteY24" fmla="*/ 380762 h 478888"/>
              <a:gd name="connsiteX25" fmla="*/ 1279900 w 2176764"/>
              <a:gd name="connsiteY25" fmla="*/ 380143 h 478888"/>
              <a:gd name="connsiteX26" fmla="*/ 822566 w 2176764"/>
              <a:gd name="connsiteY26" fmla="*/ 380143 h 478888"/>
              <a:gd name="connsiteX27" fmla="*/ 822566 w 2176764"/>
              <a:gd name="connsiteY27" fmla="*/ 446637 h 478888"/>
              <a:gd name="connsiteX28" fmla="*/ 835939 w 2176764"/>
              <a:gd name="connsiteY28" fmla="*/ 446637 h 478888"/>
              <a:gd name="connsiteX29" fmla="*/ 848198 w 2176764"/>
              <a:gd name="connsiteY29" fmla="*/ 445089 h 478888"/>
              <a:gd name="connsiteX30" fmla="*/ 857795 w 2176764"/>
              <a:gd name="connsiteY30" fmla="*/ 439765 h 478888"/>
              <a:gd name="connsiteX31" fmla="*/ 863986 w 2176764"/>
              <a:gd name="connsiteY31" fmla="*/ 429549 h 478888"/>
              <a:gd name="connsiteX32" fmla="*/ 866153 w 2176764"/>
              <a:gd name="connsiteY32" fmla="*/ 413452 h 478888"/>
              <a:gd name="connsiteX33" fmla="*/ 863862 w 2176764"/>
              <a:gd name="connsiteY33" fmla="*/ 396673 h 478888"/>
              <a:gd name="connsiteX34" fmla="*/ 857547 w 2176764"/>
              <a:gd name="connsiteY34" fmla="*/ 386520 h 478888"/>
              <a:gd name="connsiteX35" fmla="*/ 848012 w 2176764"/>
              <a:gd name="connsiteY35" fmla="*/ 381505 h 478888"/>
              <a:gd name="connsiteX36" fmla="*/ 835939 w 2176764"/>
              <a:gd name="connsiteY36" fmla="*/ 380143 h 478888"/>
              <a:gd name="connsiteX37" fmla="*/ 727316 w 2176764"/>
              <a:gd name="connsiteY37" fmla="*/ 380143 h 478888"/>
              <a:gd name="connsiteX38" fmla="*/ 727316 w 2176764"/>
              <a:gd name="connsiteY38" fmla="*/ 446637 h 478888"/>
              <a:gd name="connsiteX39" fmla="*/ 740690 w 2176764"/>
              <a:gd name="connsiteY39" fmla="*/ 446637 h 478888"/>
              <a:gd name="connsiteX40" fmla="*/ 752948 w 2176764"/>
              <a:gd name="connsiteY40" fmla="*/ 445089 h 478888"/>
              <a:gd name="connsiteX41" fmla="*/ 762545 w 2176764"/>
              <a:gd name="connsiteY41" fmla="*/ 439765 h 478888"/>
              <a:gd name="connsiteX42" fmla="*/ 768736 w 2176764"/>
              <a:gd name="connsiteY42" fmla="*/ 429549 h 478888"/>
              <a:gd name="connsiteX43" fmla="*/ 770903 w 2176764"/>
              <a:gd name="connsiteY43" fmla="*/ 413452 h 478888"/>
              <a:gd name="connsiteX44" fmla="*/ 768612 w 2176764"/>
              <a:gd name="connsiteY44" fmla="*/ 396673 h 478888"/>
              <a:gd name="connsiteX45" fmla="*/ 762297 w 2176764"/>
              <a:gd name="connsiteY45" fmla="*/ 386520 h 478888"/>
              <a:gd name="connsiteX46" fmla="*/ 752762 w 2176764"/>
              <a:gd name="connsiteY46" fmla="*/ 381505 h 478888"/>
              <a:gd name="connsiteX47" fmla="*/ 740690 w 2176764"/>
              <a:gd name="connsiteY47" fmla="*/ 380143 h 478888"/>
              <a:gd name="connsiteX48" fmla="*/ 1722269 w 2176764"/>
              <a:gd name="connsiteY48" fmla="*/ 378657 h 478888"/>
              <a:gd name="connsiteX49" fmla="*/ 1709515 w 2176764"/>
              <a:gd name="connsiteY49" fmla="*/ 380762 h 478888"/>
              <a:gd name="connsiteX50" fmla="*/ 1701776 w 2176764"/>
              <a:gd name="connsiteY50" fmla="*/ 387139 h 478888"/>
              <a:gd name="connsiteX51" fmla="*/ 1697938 w 2176764"/>
              <a:gd name="connsiteY51" fmla="*/ 397974 h 478888"/>
              <a:gd name="connsiteX52" fmla="*/ 1696885 w 2176764"/>
              <a:gd name="connsiteY52" fmla="*/ 413452 h 478888"/>
              <a:gd name="connsiteX53" fmla="*/ 1697938 w 2176764"/>
              <a:gd name="connsiteY53" fmla="*/ 429178 h 478888"/>
              <a:gd name="connsiteX54" fmla="*/ 1701776 w 2176764"/>
              <a:gd name="connsiteY54" fmla="*/ 439950 h 478888"/>
              <a:gd name="connsiteX55" fmla="*/ 1709515 w 2176764"/>
              <a:gd name="connsiteY55" fmla="*/ 446142 h 478888"/>
              <a:gd name="connsiteX56" fmla="*/ 1722269 w 2176764"/>
              <a:gd name="connsiteY56" fmla="*/ 448123 h 478888"/>
              <a:gd name="connsiteX57" fmla="*/ 1735147 w 2176764"/>
              <a:gd name="connsiteY57" fmla="*/ 446142 h 478888"/>
              <a:gd name="connsiteX58" fmla="*/ 1742886 w 2176764"/>
              <a:gd name="connsiteY58" fmla="*/ 439950 h 478888"/>
              <a:gd name="connsiteX59" fmla="*/ 1746725 w 2176764"/>
              <a:gd name="connsiteY59" fmla="*/ 429178 h 478888"/>
              <a:gd name="connsiteX60" fmla="*/ 1747777 w 2176764"/>
              <a:gd name="connsiteY60" fmla="*/ 413452 h 478888"/>
              <a:gd name="connsiteX61" fmla="*/ 1746725 w 2176764"/>
              <a:gd name="connsiteY61" fmla="*/ 397974 h 478888"/>
              <a:gd name="connsiteX62" fmla="*/ 1742886 w 2176764"/>
              <a:gd name="connsiteY62" fmla="*/ 387139 h 478888"/>
              <a:gd name="connsiteX63" fmla="*/ 1735147 w 2176764"/>
              <a:gd name="connsiteY63" fmla="*/ 380762 h 478888"/>
              <a:gd name="connsiteX64" fmla="*/ 1722269 w 2176764"/>
              <a:gd name="connsiteY64" fmla="*/ 378657 h 478888"/>
              <a:gd name="connsiteX65" fmla="*/ 1522244 w 2176764"/>
              <a:gd name="connsiteY65" fmla="*/ 378657 h 478888"/>
              <a:gd name="connsiteX66" fmla="*/ 1509490 w 2176764"/>
              <a:gd name="connsiteY66" fmla="*/ 380762 h 478888"/>
              <a:gd name="connsiteX67" fmla="*/ 1501751 w 2176764"/>
              <a:gd name="connsiteY67" fmla="*/ 387139 h 478888"/>
              <a:gd name="connsiteX68" fmla="*/ 1497913 w 2176764"/>
              <a:gd name="connsiteY68" fmla="*/ 397974 h 478888"/>
              <a:gd name="connsiteX69" fmla="*/ 1496860 w 2176764"/>
              <a:gd name="connsiteY69" fmla="*/ 413452 h 478888"/>
              <a:gd name="connsiteX70" fmla="*/ 1497913 w 2176764"/>
              <a:gd name="connsiteY70" fmla="*/ 429178 h 478888"/>
              <a:gd name="connsiteX71" fmla="*/ 1501751 w 2176764"/>
              <a:gd name="connsiteY71" fmla="*/ 439950 h 478888"/>
              <a:gd name="connsiteX72" fmla="*/ 1509490 w 2176764"/>
              <a:gd name="connsiteY72" fmla="*/ 446142 h 478888"/>
              <a:gd name="connsiteX73" fmla="*/ 1522244 w 2176764"/>
              <a:gd name="connsiteY73" fmla="*/ 448123 h 478888"/>
              <a:gd name="connsiteX74" fmla="*/ 1535122 w 2176764"/>
              <a:gd name="connsiteY74" fmla="*/ 446142 h 478888"/>
              <a:gd name="connsiteX75" fmla="*/ 1542861 w 2176764"/>
              <a:gd name="connsiteY75" fmla="*/ 439950 h 478888"/>
              <a:gd name="connsiteX76" fmla="*/ 1546700 w 2176764"/>
              <a:gd name="connsiteY76" fmla="*/ 429178 h 478888"/>
              <a:gd name="connsiteX77" fmla="*/ 1547752 w 2176764"/>
              <a:gd name="connsiteY77" fmla="*/ 413452 h 478888"/>
              <a:gd name="connsiteX78" fmla="*/ 1546700 w 2176764"/>
              <a:gd name="connsiteY78" fmla="*/ 397974 h 478888"/>
              <a:gd name="connsiteX79" fmla="*/ 1542861 w 2176764"/>
              <a:gd name="connsiteY79" fmla="*/ 387139 h 478888"/>
              <a:gd name="connsiteX80" fmla="*/ 1535122 w 2176764"/>
              <a:gd name="connsiteY80" fmla="*/ 380762 h 478888"/>
              <a:gd name="connsiteX81" fmla="*/ 1522244 w 2176764"/>
              <a:gd name="connsiteY81" fmla="*/ 378657 h 478888"/>
              <a:gd name="connsiteX82" fmla="*/ 1093619 w 2176764"/>
              <a:gd name="connsiteY82" fmla="*/ 378657 h 478888"/>
              <a:gd name="connsiteX83" fmla="*/ 1080865 w 2176764"/>
              <a:gd name="connsiteY83" fmla="*/ 380762 h 478888"/>
              <a:gd name="connsiteX84" fmla="*/ 1073126 w 2176764"/>
              <a:gd name="connsiteY84" fmla="*/ 387139 h 478888"/>
              <a:gd name="connsiteX85" fmla="*/ 1069288 w 2176764"/>
              <a:gd name="connsiteY85" fmla="*/ 397974 h 478888"/>
              <a:gd name="connsiteX86" fmla="*/ 1068235 w 2176764"/>
              <a:gd name="connsiteY86" fmla="*/ 413452 h 478888"/>
              <a:gd name="connsiteX87" fmla="*/ 1069288 w 2176764"/>
              <a:gd name="connsiteY87" fmla="*/ 429178 h 478888"/>
              <a:gd name="connsiteX88" fmla="*/ 1073126 w 2176764"/>
              <a:gd name="connsiteY88" fmla="*/ 439950 h 478888"/>
              <a:gd name="connsiteX89" fmla="*/ 1080865 w 2176764"/>
              <a:gd name="connsiteY89" fmla="*/ 446142 h 478888"/>
              <a:gd name="connsiteX90" fmla="*/ 1093619 w 2176764"/>
              <a:gd name="connsiteY90" fmla="*/ 448123 h 478888"/>
              <a:gd name="connsiteX91" fmla="*/ 1106497 w 2176764"/>
              <a:gd name="connsiteY91" fmla="*/ 446142 h 478888"/>
              <a:gd name="connsiteX92" fmla="*/ 1114236 w 2176764"/>
              <a:gd name="connsiteY92" fmla="*/ 439950 h 478888"/>
              <a:gd name="connsiteX93" fmla="*/ 1118075 w 2176764"/>
              <a:gd name="connsiteY93" fmla="*/ 429178 h 478888"/>
              <a:gd name="connsiteX94" fmla="*/ 1119127 w 2176764"/>
              <a:gd name="connsiteY94" fmla="*/ 413452 h 478888"/>
              <a:gd name="connsiteX95" fmla="*/ 1118075 w 2176764"/>
              <a:gd name="connsiteY95" fmla="*/ 397974 h 478888"/>
              <a:gd name="connsiteX96" fmla="*/ 1114236 w 2176764"/>
              <a:gd name="connsiteY96" fmla="*/ 387139 h 478888"/>
              <a:gd name="connsiteX97" fmla="*/ 1106497 w 2176764"/>
              <a:gd name="connsiteY97" fmla="*/ 380762 h 478888"/>
              <a:gd name="connsiteX98" fmla="*/ 1093619 w 2176764"/>
              <a:gd name="connsiteY98" fmla="*/ 378657 h 478888"/>
              <a:gd name="connsiteX99" fmla="*/ 2125872 w 2176764"/>
              <a:gd name="connsiteY99" fmla="*/ 370484 h 478888"/>
              <a:gd name="connsiteX100" fmla="*/ 2173668 w 2176764"/>
              <a:gd name="connsiteY100" fmla="*/ 370484 h 478888"/>
              <a:gd name="connsiteX101" fmla="*/ 2173668 w 2176764"/>
              <a:gd name="connsiteY101" fmla="*/ 380390 h 478888"/>
              <a:gd name="connsiteX102" fmla="*/ 2137016 w 2176764"/>
              <a:gd name="connsiteY102" fmla="*/ 380390 h 478888"/>
              <a:gd name="connsiteX103" fmla="*/ 2137016 w 2176764"/>
              <a:gd name="connsiteY103" fmla="*/ 407013 h 478888"/>
              <a:gd name="connsiteX104" fmla="*/ 2171192 w 2176764"/>
              <a:gd name="connsiteY104" fmla="*/ 407013 h 478888"/>
              <a:gd name="connsiteX105" fmla="*/ 2171192 w 2176764"/>
              <a:gd name="connsiteY105" fmla="*/ 416424 h 478888"/>
              <a:gd name="connsiteX106" fmla="*/ 2137016 w 2176764"/>
              <a:gd name="connsiteY106" fmla="*/ 416424 h 478888"/>
              <a:gd name="connsiteX107" fmla="*/ 2137016 w 2176764"/>
              <a:gd name="connsiteY107" fmla="*/ 446389 h 478888"/>
              <a:gd name="connsiteX108" fmla="*/ 2176764 w 2176764"/>
              <a:gd name="connsiteY108" fmla="*/ 446389 h 478888"/>
              <a:gd name="connsiteX109" fmla="*/ 2176764 w 2176764"/>
              <a:gd name="connsiteY109" fmla="*/ 456419 h 478888"/>
              <a:gd name="connsiteX110" fmla="*/ 2125872 w 2176764"/>
              <a:gd name="connsiteY110" fmla="*/ 456419 h 478888"/>
              <a:gd name="connsiteX111" fmla="*/ 2030622 w 2176764"/>
              <a:gd name="connsiteY111" fmla="*/ 370484 h 478888"/>
              <a:gd name="connsiteX112" fmla="*/ 2052415 w 2176764"/>
              <a:gd name="connsiteY112" fmla="*/ 370484 h 478888"/>
              <a:gd name="connsiteX113" fmla="*/ 2067708 w 2176764"/>
              <a:gd name="connsiteY113" fmla="*/ 371785 h 478888"/>
              <a:gd name="connsiteX114" fmla="*/ 2077861 w 2176764"/>
              <a:gd name="connsiteY114" fmla="*/ 376057 h 478888"/>
              <a:gd name="connsiteX115" fmla="*/ 2083495 w 2176764"/>
              <a:gd name="connsiteY115" fmla="*/ 383920 h 478888"/>
              <a:gd name="connsiteX116" fmla="*/ 2085229 w 2176764"/>
              <a:gd name="connsiteY116" fmla="*/ 395869 h 478888"/>
              <a:gd name="connsiteX117" fmla="*/ 2080895 w 2176764"/>
              <a:gd name="connsiteY117" fmla="*/ 412771 h 478888"/>
              <a:gd name="connsiteX118" fmla="*/ 2067646 w 2176764"/>
              <a:gd name="connsiteY118" fmla="*/ 420510 h 478888"/>
              <a:gd name="connsiteX119" fmla="*/ 2093401 w 2176764"/>
              <a:gd name="connsiteY119" fmla="*/ 456419 h 478888"/>
              <a:gd name="connsiteX120" fmla="*/ 2080276 w 2176764"/>
              <a:gd name="connsiteY120" fmla="*/ 456419 h 478888"/>
              <a:gd name="connsiteX121" fmla="*/ 2056625 w 2176764"/>
              <a:gd name="connsiteY121" fmla="*/ 421748 h 478888"/>
              <a:gd name="connsiteX122" fmla="*/ 2054582 w 2176764"/>
              <a:gd name="connsiteY122" fmla="*/ 421872 h 478888"/>
              <a:gd name="connsiteX123" fmla="*/ 2052415 w 2176764"/>
              <a:gd name="connsiteY123" fmla="*/ 421872 h 478888"/>
              <a:gd name="connsiteX124" fmla="*/ 2041766 w 2176764"/>
              <a:gd name="connsiteY124" fmla="*/ 421872 h 478888"/>
              <a:gd name="connsiteX125" fmla="*/ 2041766 w 2176764"/>
              <a:gd name="connsiteY125" fmla="*/ 456419 h 478888"/>
              <a:gd name="connsiteX126" fmla="*/ 2030622 w 2176764"/>
              <a:gd name="connsiteY126" fmla="*/ 456419 h 478888"/>
              <a:gd name="connsiteX127" fmla="*/ 1954422 w 2176764"/>
              <a:gd name="connsiteY127" fmla="*/ 370484 h 478888"/>
              <a:gd name="connsiteX128" fmla="*/ 2002218 w 2176764"/>
              <a:gd name="connsiteY128" fmla="*/ 370484 h 478888"/>
              <a:gd name="connsiteX129" fmla="*/ 2002218 w 2176764"/>
              <a:gd name="connsiteY129" fmla="*/ 380390 h 478888"/>
              <a:gd name="connsiteX130" fmla="*/ 1965566 w 2176764"/>
              <a:gd name="connsiteY130" fmla="*/ 380390 h 478888"/>
              <a:gd name="connsiteX131" fmla="*/ 1965566 w 2176764"/>
              <a:gd name="connsiteY131" fmla="*/ 407013 h 478888"/>
              <a:gd name="connsiteX132" fmla="*/ 1999742 w 2176764"/>
              <a:gd name="connsiteY132" fmla="*/ 407013 h 478888"/>
              <a:gd name="connsiteX133" fmla="*/ 1999742 w 2176764"/>
              <a:gd name="connsiteY133" fmla="*/ 416424 h 478888"/>
              <a:gd name="connsiteX134" fmla="*/ 1965566 w 2176764"/>
              <a:gd name="connsiteY134" fmla="*/ 416424 h 478888"/>
              <a:gd name="connsiteX135" fmla="*/ 1965566 w 2176764"/>
              <a:gd name="connsiteY135" fmla="*/ 446389 h 478888"/>
              <a:gd name="connsiteX136" fmla="*/ 2005314 w 2176764"/>
              <a:gd name="connsiteY136" fmla="*/ 446389 h 478888"/>
              <a:gd name="connsiteX137" fmla="*/ 2005314 w 2176764"/>
              <a:gd name="connsiteY137" fmla="*/ 456419 h 478888"/>
              <a:gd name="connsiteX138" fmla="*/ 1954422 w 2176764"/>
              <a:gd name="connsiteY138" fmla="*/ 456419 h 478888"/>
              <a:gd name="connsiteX139" fmla="*/ 1859172 w 2176764"/>
              <a:gd name="connsiteY139" fmla="*/ 370484 h 478888"/>
              <a:gd name="connsiteX140" fmla="*/ 1870316 w 2176764"/>
              <a:gd name="connsiteY140" fmla="*/ 370484 h 478888"/>
              <a:gd name="connsiteX141" fmla="*/ 1870316 w 2176764"/>
              <a:gd name="connsiteY141" fmla="*/ 405527 h 478888"/>
              <a:gd name="connsiteX142" fmla="*/ 1912788 w 2176764"/>
              <a:gd name="connsiteY142" fmla="*/ 405527 h 478888"/>
              <a:gd name="connsiteX143" fmla="*/ 1912788 w 2176764"/>
              <a:gd name="connsiteY143" fmla="*/ 370484 h 478888"/>
              <a:gd name="connsiteX144" fmla="*/ 1924056 w 2176764"/>
              <a:gd name="connsiteY144" fmla="*/ 370484 h 478888"/>
              <a:gd name="connsiteX145" fmla="*/ 1924056 w 2176764"/>
              <a:gd name="connsiteY145" fmla="*/ 456419 h 478888"/>
              <a:gd name="connsiteX146" fmla="*/ 1912788 w 2176764"/>
              <a:gd name="connsiteY146" fmla="*/ 456419 h 478888"/>
              <a:gd name="connsiteX147" fmla="*/ 1912788 w 2176764"/>
              <a:gd name="connsiteY147" fmla="*/ 414814 h 478888"/>
              <a:gd name="connsiteX148" fmla="*/ 1870316 w 2176764"/>
              <a:gd name="connsiteY148" fmla="*/ 414814 h 478888"/>
              <a:gd name="connsiteX149" fmla="*/ 1870316 w 2176764"/>
              <a:gd name="connsiteY149" fmla="*/ 456419 h 478888"/>
              <a:gd name="connsiteX150" fmla="*/ 1859172 w 2176764"/>
              <a:gd name="connsiteY150" fmla="*/ 456419 h 478888"/>
              <a:gd name="connsiteX151" fmla="*/ 1411497 w 2176764"/>
              <a:gd name="connsiteY151" fmla="*/ 370484 h 478888"/>
              <a:gd name="connsiteX152" fmla="*/ 1422641 w 2176764"/>
              <a:gd name="connsiteY152" fmla="*/ 370484 h 478888"/>
              <a:gd name="connsiteX153" fmla="*/ 1422641 w 2176764"/>
              <a:gd name="connsiteY153" fmla="*/ 446389 h 478888"/>
              <a:gd name="connsiteX154" fmla="*/ 1459913 w 2176764"/>
              <a:gd name="connsiteY154" fmla="*/ 446389 h 478888"/>
              <a:gd name="connsiteX155" fmla="*/ 1459913 w 2176764"/>
              <a:gd name="connsiteY155" fmla="*/ 456419 h 478888"/>
              <a:gd name="connsiteX156" fmla="*/ 1411497 w 2176764"/>
              <a:gd name="connsiteY156" fmla="*/ 456419 h 478888"/>
              <a:gd name="connsiteX157" fmla="*/ 1259097 w 2176764"/>
              <a:gd name="connsiteY157" fmla="*/ 370484 h 478888"/>
              <a:gd name="connsiteX158" fmla="*/ 1280890 w 2176764"/>
              <a:gd name="connsiteY158" fmla="*/ 370484 h 478888"/>
              <a:gd name="connsiteX159" fmla="*/ 1296183 w 2176764"/>
              <a:gd name="connsiteY159" fmla="*/ 371785 h 478888"/>
              <a:gd name="connsiteX160" fmla="*/ 1306336 w 2176764"/>
              <a:gd name="connsiteY160" fmla="*/ 376057 h 478888"/>
              <a:gd name="connsiteX161" fmla="*/ 1311970 w 2176764"/>
              <a:gd name="connsiteY161" fmla="*/ 383920 h 478888"/>
              <a:gd name="connsiteX162" fmla="*/ 1313704 w 2176764"/>
              <a:gd name="connsiteY162" fmla="*/ 395869 h 478888"/>
              <a:gd name="connsiteX163" fmla="*/ 1309370 w 2176764"/>
              <a:gd name="connsiteY163" fmla="*/ 412771 h 478888"/>
              <a:gd name="connsiteX164" fmla="*/ 1296121 w 2176764"/>
              <a:gd name="connsiteY164" fmla="*/ 420510 h 478888"/>
              <a:gd name="connsiteX165" fmla="*/ 1321876 w 2176764"/>
              <a:gd name="connsiteY165" fmla="*/ 456419 h 478888"/>
              <a:gd name="connsiteX166" fmla="*/ 1308751 w 2176764"/>
              <a:gd name="connsiteY166" fmla="*/ 456419 h 478888"/>
              <a:gd name="connsiteX167" fmla="*/ 1285100 w 2176764"/>
              <a:gd name="connsiteY167" fmla="*/ 421748 h 478888"/>
              <a:gd name="connsiteX168" fmla="*/ 1283057 w 2176764"/>
              <a:gd name="connsiteY168" fmla="*/ 421872 h 478888"/>
              <a:gd name="connsiteX169" fmla="*/ 1280890 w 2176764"/>
              <a:gd name="connsiteY169" fmla="*/ 421872 h 478888"/>
              <a:gd name="connsiteX170" fmla="*/ 1270241 w 2176764"/>
              <a:gd name="connsiteY170" fmla="*/ 421872 h 478888"/>
              <a:gd name="connsiteX171" fmla="*/ 1270241 w 2176764"/>
              <a:gd name="connsiteY171" fmla="*/ 456419 h 478888"/>
              <a:gd name="connsiteX172" fmla="*/ 1259097 w 2176764"/>
              <a:gd name="connsiteY172" fmla="*/ 456419 h 478888"/>
              <a:gd name="connsiteX173" fmla="*/ 1163476 w 2176764"/>
              <a:gd name="connsiteY173" fmla="*/ 370484 h 478888"/>
              <a:gd name="connsiteX174" fmla="*/ 1174496 w 2176764"/>
              <a:gd name="connsiteY174" fmla="*/ 370484 h 478888"/>
              <a:gd name="connsiteX175" fmla="*/ 1174496 w 2176764"/>
              <a:gd name="connsiteY175" fmla="*/ 426206 h 478888"/>
              <a:gd name="connsiteX176" fmla="*/ 1175610 w 2176764"/>
              <a:gd name="connsiteY176" fmla="*/ 436545 h 478888"/>
              <a:gd name="connsiteX177" fmla="*/ 1179263 w 2176764"/>
              <a:gd name="connsiteY177" fmla="*/ 443170 h 478888"/>
              <a:gd name="connsiteX178" fmla="*/ 1185888 w 2176764"/>
              <a:gd name="connsiteY178" fmla="*/ 446761 h 478888"/>
              <a:gd name="connsiteX179" fmla="*/ 1195918 w 2176764"/>
              <a:gd name="connsiteY179" fmla="*/ 447875 h 478888"/>
              <a:gd name="connsiteX180" fmla="*/ 1206257 w 2176764"/>
              <a:gd name="connsiteY180" fmla="*/ 446761 h 478888"/>
              <a:gd name="connsiteX181" fmla="*/ 1212882 w 2176764"/>
              <a:gd name="connsiteY181" fmla="*/ 443170 h 478888"/>
              <a:gd name="connsiteX182" fmla="*/ 1216349 w 2176764"/>
              <a:gd name="connsiteY182" fmla="*/ 436545 h 478888"/>
              <a:gd name="connsiteX183" fmla="*/ 1217339 w 2176764"/>
              <a:gd name="connsiteY183" fmla="*/ 426206 h 478888"/>
              <a:gd name="connsiteX184" fmla="*/ 1217339 w 2176764"/>
              <a:gd name="connsiteY184" fmla="*/ 370484 h 478888"/>
              <a:gd name="connsiteX185" fmla="*/ 1228360 w 2176764"/>
              <a:gd name="connsiteY185" fmla="*/ 370484 h 478888"/>
              <a:gd name="connsiteX186" fmla="*/ 1228360 w 2176764"/>
              <a:gd name="connsiteY186" fmla="*/ 428682 h 478888"/>
              <a:gd name="connsiteX187" fmla="*/ 1220187 w 2176764"/>
              <a:gd name="connsiteY187" fmla="*/ 450785 h 478888"/>
              <a:gd name="connsiteX188" fmla="*/ 1195794 w 2176764"/>
              <a:gd name="connsiteY188" fmla="*/ 457657 h 478888"/>
              <a:gd name="connsiteX189" fmla="*/ 1171524 w 2176764"/>
              <a:gd name="connsiteY189" fmla="*/ 451033 h 478888"/>
              <a:gd name="connsiteX190" fmla="*/ 1163476 w 2176764"/>
              <a:gd name="connsiteY190" fmla="*/ 428682 h 478888"/>
              <a:gd name="connsiteX191" fmla="*/ 962698 w 2176764"/>
              <a:gd name="connsiteY191" fmla="*/ 370484 h 478888"/>
              <a:gd name="connsiteX192" fmla="*/ 975576 w 2176764"/>
              <a:gd name="connsiteY192" fmla="*/ 370484 h 478888"/>
              <a:gd name="connsiteX193" fmla="*/ 998731 w 2176764"/>
              <a:gd name="connsiteY193" fmla="*/ 409366 h 478888"/>
              <a:gd name="connsiteX194" fmla="*/ 999474 w 2176764"/>
              <a:gd name="connsiteY194" fmla="*/ 409366 h 478888"/>
              <a:gd name="connsiteX195" fmla="*/ 1022506 w 2176764"/>
              <a:gd name="connsiteY195" fmla="*/ 370484 h 478888"/>
              <a:gd name="connsiteX196" fmla="*/ 1034764 w 2176764"/>
              <a:gd name="connsiteY196" fmla="*/ 370484 h 478888"/>
              <a:gd name="connsiteX197" fmla="*/ 1004180 w 2176764"/>
              <a:gd name="connsiteY197" fmla="*/ 419395 h 478888"/>
              <a:gd name="connsiteX198" fmla="*/ 1004180 w 2176764"/>
              <a:gd name="connsiteY198" fmla="*/ 456419 h 478888"/>
              <a:gd name="connsiteX199" fmla="*/ 993035 w 2176764"/>
              <a:gd name="connsiteY199" fmla="*/ 456419 h 478888"/>
              <a:gd name="connsiteX200" fmla="*/ 993035 w 2176764"/>
              <a:gd name="connsiteY200" fmla="*/ 419519 h 478888"/>
              <a:gd name="connsiteX201" fmla="*/ 811422 w 2176764"/>
              <a:gd name="connsiteY201" fmla="*/ 370484 h 478888"/>
              <a:gd name="connsiteX202" fmla="*/ 836187 w 2176764"/>
              <a:gd name="connsiteY202" fmla="*/ 370484 h 478888"/>
              <a:gd name="connsiteX203" fmla="*/ 853089 w 2176764"/>
              <a:gd name="connsiteY203" fmla="*/ 372156 h 478888"/>
              <a:gd name="connsiteX204" fmla="*/ 866153 w 2176764"/>
              <a:gd name="connsiteY204" fmla="*/ 378533 h 478888"/>
              <a:gd name="connsiteX205" fmla="*/ 874635 w 2176764"/>
              <a:gd name="connsiteY205" fmla="*/ 391659 h 478888"/>
              <a:gd name="connsiteX206" fmla="*/ 877669 w 2176764"/>
              <a:gd name="connsiteY206" fmla="*/ 413452 h 478888"/>
              <a:gd name="connsiteX207" fmla="*/ 874635 w 2176764"/>
              <a:gd name="connsiteY207" fmla="*/ 434192 h 478888"/>
              <a:gd name="connsiteX208" fmla="*/ 866153 w 2176764"/>
              <a:gd name="connsiteY208" fmla="*/ 447380 h 478888"/>
              <a:gd name="connsiteX209" fmla="*/ 853089 w 2176764"/>
              <a:gd name="connsiteY209" fmla="*/ 454376 h 478888"/>
              <a:gd name="connsiteX210" fmla="*/ 836187 w 2176764"/>
              <a:gd name="connsiteY210" fmla="*/ 456419 h 478888"/>
              <a:gd name="connsiteX211" fmla="*/ 811422 w 2176764"/>
              <a:gd name="connsiteY211" fmla="*/ 456419 h 478888"/>
              <a:gd name="connsiteX212" fmla="*/ 716172 w 2176764"/>
              <a:gd name="connsiteY212" fmla="*/ 370484 h 478888"/>
              <a:gd name="connsiteX213" fmla="*/ 740937 w 2176764"/>
              <a:gd name="connsiteY213" fmla="*/ 370484 h 478888"/>
              <a:gd name="connsiteX214" fmla="*/ 757839 w 2176764"/>
              <a:gd name="connsiteY214" fmla="*/ 372156 h 478888"/>
              <a:gd name="connsiteX215" fmla="*/ 770903 w 2176764"/>
              <a:gd name="connsiteY215" fmla="*/ 378533 h 478888"/>
              <a:gd name="connsiteX216" fmla="*/ 779385 w 2176764"/>
              <a:gd name="connsiteY216" fmla="*/ 391659 h 478888"/>
              <a:gd name="connsiteX217" fmla="*/ 782419 w 2176764"/>
              <a:gd name="connsiteY217" fmla="*/ 413452 h 478888"/>
              <a:gd name="connsiteX218" fmla="*/ 779385 w 2176764"/>
              <a:gd name="connsiteY218" fmla="*/ 434192 h 478888"/>
              <a:gd name="connsiteX219" fmla="*/ 770903 w 2176764"/>
              <a:gd name="connsiteY219" fmla="*/ 447380 h 478888"/>
              <a:gd name="connsiteX220" fmla="*/ 757839 w 2176764"/>
              <a:gd name="connsiteY220" fmla="*/ 454376 h 478888"/>
              <a:gd name="connsiteX221" fmla="*/ 740937 w 2176764"/>
              <a:gd name="connsiteY221" fmla="*/ 456419 h 478888"/>
              <a:gd name="connsiteX222" fmla="*/ 716172 w 2176764"/>
              <a:gd name="connsiteY222" fmla="*/ 456419 h 478888"/>
              <a:gd name="connsiteX223" fmla="*/ 643458 w 2176764"/>
              <a:gd name="connsiteY223" fmla="*/ 370484 h 478888"/>
              <a:gd name="connsiteX224" fmla="*/ 658317 w 2176764"/>
              <a:gd name="connsiteY224" fmla="*/ 370484 h 478888"/>
              <a:gd name="connsiteX225" fmla="*/ 690759 w 2176764"/>
              <a:gd name="connsiteY225" fmla="*/ 456419 h 478888"/>
              <a:gd name="connsiteX226" fmla="*/ 678996 w 2176764"/>
              <a:gd name="connsiteY226" fmla="*/ 456419 h 478888"/>
              <a:gd name="connsiteX227" fmla="*/ 669709 w 2176764"/>
              <a:gd name="connsiteY227" fmla="*/ 430787 h 478888"/>
              <a:gd name="connsiteX228" fmla="*/ 631695 w 2176764"/>
              <a:gd name="connsiteY228" fmla="*/ 430787 h 478888"/>
              <a:gd name="connsiteX229" fmla="*/ 622284 w 2176764"/>
              <a:gd name="connsiteY229" fmla="*/ 456419 h 478888"/>
              <a:gd name="connsiteX230" fmla="*/ 610892 w 2176764"/>
              <a:gd name="connsiteY230" fmla="*/ 456419 h 478888"/>
              <a:gd name="connsiteX231" fmla="*/ 1722269 w 2176764"/>
              <a:gd name="connsiteY231" fmla="*/ 369246 h 478888"/>
              <a:gd name="connsiteX232" fmla="*/ 1738367 w 2176764"/>
              <a:gd name="connsiteY232" fmla="*/ 371289 h 478888"/>
              <a:gd name="connsiteX233" fmla="*/ 1749944 w 2176764"/>
              <a:gd name="connsiteY233" fmla="*/ 378409 h 478888"/>
              <a:gd name="connsiteX234" fmla="*/ 1756940 w 2176764"/>
              <a:gd name="connsiteY234" fmla="*/ 391968 h 478888"/>
              <a:gd name="connsiteX235" fmla="*/ 1759293 w 2176764"/>
              <a:gd name="connsiteY235" fmla="*/ 413452 h 478888"/>
              <a:gd name="connsiteX236" fmla="*/ 1756940 w 2176764"/>
              <a:gd name="connsiteY236" fmla="*/ 434997 h 478888"/>
              <a:gd name="connsiteX237" fmla="*/ 1749944 w 2176764"/>
              <a:gd name="connsiteY237" fmla="*/ 448556 h 478888"/>
              <a:gd name="connsiteX238" fmla="*/ 1738367 w 2176764"/>
              <a:gd name="connsiteY238" fmla="*/ 455614 h 478888"/>
              <a:gd name="connsiteX239" fmla="*/ 1722269 w 2176764"/>
              <a:gd name="connsiteY239" fmla="*/ 457657 h 478888"/>
              <a:gd name="connsiteX240" fmla="*/ 1706234 w 2176764"/>
              <a:gd name="connsiteY240" fmla="*/ 455614 h 478888"/>
              <a:gd name="connsiteX241" fmla="*/ 1694656 w 2176764"/>
              <a:gd name="connsiteY241" fmla="*/ 448556 h 478888"/>
              <a:gd name="connsiteX242" fmla="*/ 1687598 w 2176764"/>
              <a:gd name="connsiteY242" fmla="*/ 434997 h 478888"/>
              <a:gd name="connsiteX243" fmla="*/ 1685246 w 2176764"/>
              <a:gd name="connsiteY243" fmla="*/ 413452 h 478888"/>
              <a:gd name="connsiteX244" fmla="*/ 1687598 w 2176764"/>
              <a:gd name="connsiteY244" fmla="*/ 391968 h 478888"/>
              <a:gd name="connsiteX245" fmla="*/ 1694656 w 2176764"/>
              <a:gd name="connsiteY245" fmla="*/ 378409 h 478888"/>
              <a:gd name="connsiteX246" fmla="*/ 1706234 w 2176764"/>
              <a:gd name="connsiteY246" fmla="*/ 371289 h 478888"/>
              <a:gd name="connsiteX247" fmla="*/ 1722269 w 2176764"/>
              <a:gd name="connsiteY247" fmla="*/ 369246 h 478888"/>
              <a:gd name="connsiteX248" fmla="*/ 1631477 w 2176764"/>
              <a:gd name="connsiteY248" fmla="*/ 369246 h 478888"/>
              <a:gd name="connsiteX249" fmla="*/ 1637606 w 2176764"/>
              <a:gd name="connsiteY249" fmla="*/ 369494 h 478888"/>
              <a:gd name="connsiteX250" fmla="*/ 1643736 w 2176764"/>
              <a:gd name="connsiteY250" fmla="*/ 370175 h 478888"/>
              <a:gd name="connsiteX251" fmla="*/ 1649370 w 2176764"/>
              <a:gd name="connsiteY251" fmla="*/ 371227 h 478888"/>
              <a:gd name="connsiteX252" fmla="*/ 1653889 w 2176764"/>
              <a:gd name="connsiteY252" fmla="*/ 372590 h 478888"/>
              <a:gd name="connsiteX253" fmla="*/ 1653889 w 2176764"/>
              <a:gd name="connsiteY253" fmla="*/ 382496 h 478888"/>
              <a:gd name="connsiteX254" fmla="*/ 1644045 w 2176764"/>
              <a:gd name="connsiteY254" fmla="*/ 379895 h 478888"/>
              <a:gd name="connsiteX255" fmla="*/ 1631972 w 2176764"/>
              <a:gd name="connsiteY255" fmla="*/ 379028 h 478888"/>
              <a:gd name="connsiteX256" fmla="*/ 1619156 w 2176764"/>
              <a:gd name="connsiteY256" fmla="*/ 380514 h 478888"/>
              <a:gd name="connsiteX257" fmla="*/ 1609622 w 2176764"/>
              <a:gd name="connsiteY257" fmla="*/ 385839 h 478888"/>
              <a:gd name="connsiteX258" fmla="*/ 1603678 w 2176764"/>
              <a:gd name="connsiteY258" fmla="*/ 396364 h 478888"/>
              <a:gd name="connsiteX259" fmla="*/ 1601635 w 2176764"/>
              <a:gd name="connsiteY259" fmla="*/ 413452 h 478888"/>
              <a:gd name="connsiteX260" fmla="*/ 1603554 w 2176764"/>
              <a:gd name="connsiteY260" fmla="*/ 431221 h 478888"/>
              <a:gd name="connsiteX261" fmla="*/ 1609312 w 2176764"/>
              <a:gd name="connsiteY261" fmla="*/ 441684 h 478888"/>
              <a:gd name="connsiteX262" fmla="*/ 1618661 w 2176764"/>
              <a:gd name="connsiteY262" fmla="*/ 446699 h 478888"/>
              <a:gd name="connsiteX263" fmla="*/ 1631477 w 2176764"/>
              <a:gd name="connsiteY263" fmla="*/ 447999 h 478888"/>
              <a:gd name="connsiteX264" fmla="*/ 1638473 w 2176764"/>
              <a:gd name="connsiteY264" fmla="*/ 447627 h 478888"/>
              <a:gd name="connsiteX265" fmla="*/ 1645469 w 2176764"/>
              <a:gd name="connsiteY265" fmla="*/ 446389 h 478888"/>
              <a:gd name="connsiteX266" fmla="*/ 1645469 w 2176764"/>
              <a:gd name="connsiteY266" fmla="*/ 419767 h 478888"/>
              <a:gd name="connsiteX267" fmla="*/ 1628258 w 2176764"/>
              <a:gd name="connsiteY267" fmla="*/ 419767 h 478888"/>
              <a:gd name="connsiteX268" fmla="*/ 1628258 w 2176764"/>
              <a:gd name="connsiteY268" fmla="*/ 410356 h 478888"/>
              <a:gd name="connsiteX269" fmla="*/ 1656118 w 2176764"/>
              <a:gd name="connsiteY269" fmla="*/ 410356 h 478888"/>
              <a:gd name="connsiteX270" fmla="*/ 1656118 w 2176764"/>
              <a:gd name="connsiteY270" fmla="*/ 454066 h 478888"/>
              <a:gd name="connsiteX271" fmla="*/ 1644912 w 2176764"/>
              <a:gd name="connsiteY271" fmla="*/ 456605 h 478888"/>
              <a:gd name="connsiteX272" fmla="*/ 1630239 w 2176764"/>
              <a:gd name="connsiteY272" fmla="*/ 457657 h 478888"/>
              <a:gd name="connsiteX273" fmla="*/ 1613398 w 2176764"/>
              <a:gd name="connsiteY273" fmla="*/ 455800 h 478888"/>
              <a:gd name="connsiteX274" fmla="*/ 1600768 w 2176764"/>
              <a:gd name="connsiteY274" fmla="*/ 449051 h 478888"/>
              <a:gd name="connsiteX275" fmla="*/ 1592782 w 2176764"/>
              <a:gd name="connsiteY275" fmla="*/ 435555 h 478888"/>
              <a:gd name="connsiteX276" fmla="*/ 1589996 w 2176764"/>
              <a:gd name="connsiteY276" fmla="*/ 413452 h 478888"/>
              <a:gd name="connsiteX277" fmla="*/ 1592844 w 2176764"/>
              <a:gd name="connsiteY277" fmla="*/ 392587 h 478888"/>
              <a:gd name="connsiteX278" fmla="*/ 1601016 w 2176764"/>
              <a:gd name="connsiteY278" fmla="*/ 378905 h 478888"/>
              <a:gd name="connsiteX279" fmla="*/ 1614080 w 2176764"/>
              <a:gd name="connsiteY279" fmla="*/ 371475 h 478888"/>
              <a:gd name="connsiteX280" fmla="*/ 1631477 w 2176764"/>
              <a:gd name="connsiteY280" fmla="*/ 369246 h 478888"/>
              <a:gd name="connsiteX281" fmla="*/ 1522244 w 2176764"/>
              <a:gd name="connsiteY281" fmla="*/ 369246 h 478888"/>
              <a:gd name="connsiteX282" fmla="*/ 1538342 w 2176764"/>
              <a:gd name="connsiteY282" fmla="*/ 371289 h 478888"/>
              <a:gd name="connsiteX283" fmla="*/ 1549919 w 2176764"/>
              <a:gd name="connsiteY283" fmla="*/ 378409 h 478888"/>
              <a:gd name="connsiteX284" fmla="*/ 1556915 w 2176764"/>
              <a:gd name="connsiteY284" fmla="*/ 391968 h 478888"/>
              <a:gd name="connsiteX285" fmla="*/ 1559268 w 2176764"/>
              <a:gd name="connsiteY285" fmla="*/ 413452 h 478888"/>
              <a:gd name="connsiteX286" fmla="*/ 1556915 w 2176764"/>
              <a:gd name="connsiteY286" fmla="*/ 434997 h 478888"/>
              <a:gd name="connsiteX287" fmla="*/ 1549919 w 2176764"/>
              <a:gd name="connsiteY287" fmla="*/ 448556 h 478888"/>
              <a:gd name="connsiteX288" fmla="*/ 1538342 w 2176764"/>
              <a:gd name="connsiteY288" fmla="*/ 455614 h 478888"/>
              <a:gd name="connsiteX289" fmla="*/ 1522244 w 2176764"/>
              <a:gd name="connsiteY289" fmla="*/ 457657 h 478888"/>
              <a:gd name="connsiteX290" fmla="*/ 1506209 w 2176764"/>
              <a:gd name="connsiteY290" fmla="*/ 455614 h 478888"/>
              <a:gd name="connsiteX291" fmla="*/ 1494631 w 2176764"/>
              <a:gd name="connsiteY291" fmla="*/ 448556 h 478888"/>
              <a:gd name="connsiteX292" fmla="*/ 1487573 w 2176764"/>
              <a:gd name="connsiteY292" fmla="*/ 434997 h 478888"/>
              <a:gd name="connsiteX293" fmla="*/ 1485221 w 2176764"/>
              <a:gd name="connsiteY293" fmla="*/ 413452 h 478888"/>
              <a:gd name="connsiteX294" fmla="*/ 1487573 w 2176764"/>
              <a:gd name="connsiteY294" fmla="*/ 391968 h 478888"/>
              <a:gd name="connsiteX295" fmla="*/ 1494631 w 2176764"/>
              <a:gd name="connsiteY295" fmla="*/ 378409 h 478888"/>
              <a:gd name="connsiteX296" fmla="*/ 1506209 w 2176764"/>
              <a:gd name="connsiteY296" fmla="*/ 371289 h 478888"/>
              <a:gd name="connsiteX297" fmla="*/ 1522244 w 2176764"/>
              <a:gd name="connsiteY297" fmla="*/ 369246 h 478888"/>
              <a:gd name="connsiteX298" fmla="*/ 1093619 w 2176764"/>
              <a:gd name="connsiteY298" fmla="*/ 369246 h 478888"/>
              <a:gd name="connsiteX299" fmla="*/ 1109717 w 2176764"/>
              <a:gd name="connsiteY299" fmla="*/ 371289 h 478888"/>
              <a:gd name="connsiteX300" fmla="*/ 1121294 w 2176764"/>
              <a:gd name="connsiteY300" fmla="*/ 378409 h 478888"/>
              <a:gd name="connsiteX301" fmla="*/ 1128290 w 2176764"/>
              <a:gd name="connsiteY301" fmla="*/ 391968 h 478888"/>
              <a:gd name="connsiteX302" fmla="*/ 1130643 w 2176764"/>
              <a:gd name="connsiteY302" fmla="*/ 413452 h 478888"/>
              <a:gd name="connsiteX303" fmla="*/ 1128290 w 2176764"/>
              <a:gd name="connsiteY303" fmla="*/ 434997 h 478888"/>
              <a:gd name="connsiteX304" fmla="*/ 1121294 w 2176764"/>
              <a:gd name="connsiteY304" fmla="*/ 448556 h 478888"/>
              <a:gd name="connsiteX305" fmla="*/ 1109717 w 2176764"/>
              <a:gd name="connsiteY305" fmla="*/ 455614 h 478888"/>
              <a:gd name="connsiteX306" fmla="*/ 1093619 w 2176764"/>
              <a:gd name="connsiteY306" fmla="*/ 457657 h 478888"/>
              <a:gd name="connsiteX307" fmla="*/ 1077584 w 2176764"/>
              <a:gd name="connsiteY307" fmla="*/ 455614 h 478888"/>
              <a:gd name="connsiteX308" fmla="*/ 1066006 w 2176764"/>
              <a:gd name="connsiteY308" fmla="*/ 448556 h 478888"/>
              <a:gd name="connsiteX309" fmla="*/ 1058948 w 2176764"/>
              <a:gd name="connsiteY309" fmla="*/ 434997 h 478888"/>
              <a:gd name="connsiteX310" fmla="*/ 1056596 w 2176764"/>
              <a:gd name="connsiteY310" fmla="*/ 413452 h 478888"/>
              <a:gd name="connsiteX311" fmla="*/ 1058948 w 2176764"/>
              <a:gd name="connsiteY311" fmla="*/ 391968 h 478888"/>
              <a:gd name="connsiteX312" fmla="*/ 1066006 w 2176764"/>
              <a:gd name="connsiteY312" fmla="*/ 378409 h 478888"/>
              <a:gd name="connsiteX313" fmla="*/ 1077584 w 2176764"/>
              <a:gd name="connsiteY313" fmla="*/ 371289 h 478888"/>
              <a:gd name="connsiteX314" fmla="*/ 1093619 w 2176764"/>
              <a:gd name="connsiteY314" fmla="*/ 369246 h 478888"/>
              <a:gd name="connsiteX315" fmla="*/ 184597 w 2176764"/>
              <a:gd name="connsiteY315" fmla="*/ 178247 h 478888"/>
              <a:gd name="connsiteX316" fmla="*/ 184597 w 2176764"/>
              <a:gd name="connsiteY316" fmla="*/ 300640 h 478888"/>
              <a:gd name="connsiteX317" fmla="*/ 245794 w 2176764"/>
              <a:gd name="connsiteY317" fmla="*/ 300641 h 478888"/>
              <a:gd name="connsiteX318" fmla="*/ 306991 w 2176764"/>
              <a:gd name="connsiteY318" fmla="*/ 239444 h 478888"/>
              <a:gd name="connsiteX319" fmla="*/ 245794 w 2176764"/>
              <a:gd name="connsiteY319" fmla="*/ 178247 h 478888"/>
              <a:gd name="connsiteX320" fmla="*/ 239444 w 2176764"/>
              <a:gd name="connsiteY320" fmla="*/ 83694 h 478888"/>
              <a:gd name="connsiteX321" fmla="*/ 284145 w 2176764"/>
              <a:gd name="connsiteY321" fmla="*/ 131523 h 478888"/>
              <a:gd name="connsiteX322" fmla="*/ 349575 w 2176764"/>
              <a:gd name="connsiteY322" fmla="*/ 129312 h 478888"/>
              <a:gd name="connsiteX323" fmla="*/ 347364 w 2176764"/>
              <a:gd name="connsiteY323" fmla="*/ 194742 h 478888"/>
              <a:gd name="connsiteX324" fmla="*/ 395193 w 2176764"/>
              <a:gd name="connsiteY324" fmla="*/ 239444 h 478888"/>
              <a:gd name="connsiteX325" fmla="*/ 347364 w 2176764"/>
              <a:gd name="connsiteY325" fmla="*/ 284145 h 478888"/>
              <a:gd name="connsiteX326" fmla="*/ 349575 w 2176764"/>
              <a:gd name="connsiteY326" fmla="*/ 349575 h 478888"/>
              <a:gd name="connsiteX327" fmla="*/ 284145 w 2176764"/>
              <a:gd name="connsiteY327" fmla="*/ 347364 h 478888"/>
              <a:gd name="connsiteX328" fmla="*/ 239444 w 2176764"/>
              <a:gd name="connsiteY328" fmla="*/ 395193 h 478888"/>
              <a:gd name="connsiteX329" fmla="*/ 194742 w 2176764"/>
              <a:gd name="connsiteY329" fmla="*/ 347364 h 478888"/>
              <a:gd name="connsiteX330" fmla="*/ 129312 w 2176764"/>
              <a:gd name="connsiteY330" fmla="*/ 349575 h 478888"/>
              <a:gd name="connsiteX331" fmla="*/ 131523 w 2176764"/>
              <a:gd name="connsiteY331" fmla="*/ 284145 h 478888"/>
              <a:gd name="connsiteX332" fmla="*/ 83694 w 2176764"/>
              <a:gd name="connsiteY332" fmla="*/ 239444 h 478888"/>
              <a:gd name="connsiteX333" fmla="*/ 131523 w 2176764"/>
              <a:gd name="connsiteY333" fmla="*/ 194742 h 478888"/>
              <a:gd name="connsiteX334" fmla="*/ 129312 w 2176764"/>
              <a:gd name="connsiteY334" fmla="*/ 129312 h 478888"/>
              <a:gd name="connsiteX335" fmla="*/ 194742 w 2176764"/>
              <a:gd name="connsiteY335" fmla="*/ 131523 h 478888"/>
              <a:gd name="connsiteX336" fmla="*/ 2066246 w 2176764"/>
              <a:gd name="connsiteY336" fmla="*/ 48339 h 478888"/>
              <a:gd name="connsiteX337" fmla="*/ 2039728 w 2176764"/>
              <a:gd name="connsiteY337" fmla="*/ 52606 h 478888"/>
              <a:gd name="connsiteX338" fmla="*/ 2023574 w 2176764"/>
              <a:gd name="connsiteY338" fmla="*/ 66018 h 478888"/>
              <a:gd name="connsiteX339" fmla="*/ 2015649 w 2176764"/>
              <a:gd name="connsiteY339" fmla="*/ 89640 h 478888"/>
              <a:gd name="connsiteX340" fmla="*/ 2013515 w 2176764"/>
              <a:gd name="connsiteY340" fmla="*/ 124234 h 478888"/>
              <a:gd name="connsiteX341" fmla="*/ 2015649 w 2176764"/>
              <a:gd name="connsiteY341" fmla="*/ 159286 h 478888"/>
              <a:gd name="connsiteX342" fmla="*/ 2023574 w 2176764"/>
              <a:gd name="connsiteY342" fmla="*/ 182451 h 478888"/>
              <a:gd name="connsiteX343" fmla="*/ 2039728 w 2176764"/>
              <a:gd name="connsiteY343" fmla="*/ 195405 h 478888"/>
              <a:gd name="connsiteX344" fmla="*/ 2066246 w 2176764"/>
              <a:gd name="connsiteY344" fmla="*/ 199520 h 478888"/>
              <a:gd name="connsiteX345" fmla="*/ 2092611 w 2176764"/>
              <a:gd name="connsiteY345" fmla="*/ 195405 h 478888"/>
              <a:gd name="connsiteX346" fmla="*/ 2108613 w 2176764"/>
              <a:gd name="connsiteY346" fmla="*/ 182451 h 478888"/>
              <a:gd name="connsiteX347" fmla="*/ 2116538 w 2176764"/>
              <a:gd name="connsiteY347" fmla="*/ 159286 h 478888"/>
              <a:gd name="connsiteX348" fmla="*/ 2118671 w 2176764"/>
              <a:gd name="connsiteY348" fmla="*/ 124234 h 478888"/>
              <a:gd name="connsiteX349" fmla="*/ 2116538 w 2176764"/>
              <a:gd name="connsiteY349" fmla="*/ 89640 h 478888"/>
              <a:gd name="connsiteX350" fmla="*/ 2108613 w 2176764"/>
              <a:gd name="connsiteY350" fmla="*/ 66018 h 478888"/>
              <a:gd name="connsiteX351" fmla="*/ 2092611 w 2176764"/>
              <a:gd name="connsiteY351" fmla="*/ 52606 h 478888"/>
              <a:gd name="connsiteX352" fmla="*/ 2066246 w 2176764"/>
              <a:gd name="connsiteY352" fmla="*/ 48339 h 478888"/>
              <a:gd name="connsiteX353" fmla="*/ 1561421 w 2176764"/>
              <a:gd name="connsiteY353" fmla="*/ 48339 h 478888"/>
              <a:gd name="connsiteX354" fmla="*/ 1534903 w 2176764"/>
              <a:gd name="connsiteY354" fmla="*/ 52606 h 478888"/>
              <a:gd name="connsiteX355" fmla="*/ 1518749 w 2176764"/>
              <a:gd name="connsiteY355" fmla="*/ 66018 h 478888"/>
              <a:gd name="connsiteX356" fmla="*/ 1510824 w 2176764"/>
              <a:gd name="connsiteY356" fmla="*/ 89640 h 478888"/>
              <a:gd name="connsiteX357" fmla="*/ 1508690 w 2176764"/>
              <a:gd name="connsiteY357" fmla="*/ 124234 h 478888"/>
              <a:gd name="connsiteX358" fmla="*/ 1510824 w 2176764"/>
              <a:gd name="connsiteY358" fmla="*/ 159286 h 478888"/>
              <a:gd name="connsiteX359" fmla="*/ 1518749 w 2176764"/>
              <a:gd name="connsiteY359" fmla="*/ 182451 h 478888"/>
              <a:gd name="connsiteX360" fmla="*/ 1534903 w 2176764"/>
              <a:gd name="connsiteY360" fmla="*/ 195405 h 478888"/>
              <a:gd name="connsiteX361" fmla="*/ 1561421 w 2176764"/>
              <a:gd name="connsiteY361" fmla="*/ 199520 h 478888"/>
              <a:gd name="connsiteX362" fmla="*/ 1587786 w 2176764"/>
              <a:gd name="connsiteY362" fmla="*/ 195405 h 478888"/>
              <a:gd name="connsiteX363" fmla="*/ 1603788 w 2176764"/>
              <a:gd name="connsiteY363" fmla="*/ 182451 h 478888"/>
              <a:gd name="connsiteX364" fmla="*/ 1611713 w 2176764"/>
              <a:gd name="connsiteY364" fmla="*/ 159286 h 478888"/>
              <a:gd name="connsiteX365" fmla="*/ 1613846 w 2176764"/>
              <a:gd name="connsiteY365" fmla="*/ 124234 h 478888"/>
              <a:gd name="connsiteX366" fmla="*/ 1611713 w 2176764"/>
              <a:gd name="connsiteY366" fmla="*/ 89640 h 478888"/>
              <a:gd name="connsiteX367" fmla="*/ 1603788 w 2176764"/>
              <a:gd name="connsiteY367" fmla="*/ 66018 h 478888"/>
              <a:gd name="connsiteX368" fmla="*/ 1587786 w 2176764"/>
              <a:gd name="connsiteY368" fmla="*/ 52606 h 478888"/>
              <a:gd name="connsiteX369" fmla="*/ 1561421 w 2176764"/>
              <a:gd name="connsiteY369" fmla="*/ 48339 h 478888"/>
              <a:gd name="connsiteX370" fmla="*/ 239443 w 2176764"/>
              <a:gd name="connsiteY370" fmla="*/ 26641 h 478888"/>
              <a:gd name="connsiteX371" fmla="*/ 26640 w 2176764"/>
              <a:gd name="connsiteY371" fmla="*/ 239444 h 478888"/>
              <a:gd name="connsiteX372" fmla="*/ 239443 w 2176764"/>
              <a:gd name="connsiteY372" fmla="*/ 452247 h 478888"/>
              <a:gd name="connsiteX373" fmla="*/ 452246 w 2176764"/>
              <a:gd name="connsiteY373" fmla="*/ 239444 h 478888"/>
              <a:gd name="connsiteX374" fmla="*/ 239443 w 2176764"/>
              <a:gd name="connsiteY374" fmla="*/ 26641 h 478888"/>
              <a:gd name="connsiteX375" fmla="*/ 1282224 w 2176764"/>
              <a:gd name="connsiteY375" fmla="*/ 18469 h 478888"/>
              <a:gd name="connsiteX376" fmla="*/ 1322153 w 2176764"/>
              <a:gd name="connsiteY376" fmla="*/ 18469 h 478888"/>
              <a:gd name="connsiteX377" fmla="*/ 1322153 w 2176764"/>
              <a:gd name="connsiteY377" fmla="*/ 194948 h 478888"/>
              <a:gd name="connsiteX378" fmla="*/ 1409021 w 2176764"/>
              <a:gd name="connsiteY378" fmla="*/ 194948 h 478888"/>
              <a:gd name="connsiteX379" fmla="*/ 1409021 w 2176764"/>
              <a:gd name="connsiteY379" fmla="*/ 230000 h 478888"/>
              <a:gd name="connsiteX380" fmla="*/ 1282224 w 2176764"/>
              <a:gd name="connsiteY380" fmla="*/ 230000 h 478888"/>
              <a:gd name="connsiteX381" fmla="*/ 1082199 w 2176764"/>
              <a:gd name="connsiteY381" fmla="*/ 18469 h 478888"/>
              <a:gd name="connsiteX382" fmla="*/ 1207472 w 2176764"/>
              <a:gd name="connsiteY382" fmla="*/ 18469 h 478888"/>
              <a:gd name="connsiteX383" fmla="*/ 1207472 w 2176764"/>
              <a:gd name="connsiteY383" fmla="*/ 53216 h 478888"/>
              <a:gd name="connsiteX384" fmla="*/ 1122128 w 2176764"/>
              <a:gd name="connsiteY384" fmla="*/ 53216 h 478888"/>
              <a:gd name="connsiteX385" fmla="*/ 1122128 w 2176764"/>
              <a:gd name="connsiteY385" fmla="*/ 104422 h 478888"/>
              <a:gd name="connsiteX386" fmla="*/ 1201376 w 2176764"/>
              <a:gd name="connsiteY386" fmla="*/ 104422 h 478888"/>
              <a:gd name="connsiteX387" fmla="*/ 1201376 w 2176764"/>
              <a:gd name="connsiteY387" fmla="*/ 137646 h 478888"/>
              <a:gd name="connsiteX388" fmla="*/ 1122128 w 2176764"/>
              <a:gd name="connsiteY388" fmla="*/ 137646 h 478888"/>
              <a:gd name="connsiteX389" fmla="*/ 1122128 w 2176764"/>
              <a:gd name="connsiteY389" fmla="*/ 194948 h 478888"/>
              <a:gd name="connsiteX390" fmla="*/ 1212958 w 2176764"/>
              <a:gd name="connsiteY390" fmla="*/ 194948 h 478888"/>
              <a:gd name="connsiteX391" fmla="*/ 1212958 w 2176764"/>
              <a:gd name="connsiteY391" fmla="*/ 230000 h 478888"/>
              <a:gd name="connsiteX392" fmla="*/ 1082199 w 2176764"/>
              <a:gd name="connsiteY392" fmla="*/ 230000 h 478888"/>
              <a:gd name="connsiteX393" fmla="*/ 825024 w 2176764"/>
              <a:gd name="connsiteY393" fmla="*/ 18469 h 478888"/>
              <a:gd name="connsiteX394" fmla="*/ 864953 w 2176764"/>
              <a:gd name="connsiteY394" fmla="*/ 18469 h 478888"/>
              <a:gd name="connsiteX395" fmla="*/ 864953 w 2176764"/>
              <a:gd name="connsiteY395" fmla="*/ 100155 h 478888"/>
              <a:gd name="connsiteX396" fmla="*/ 955478 w 2176764"/>
              <a:gd name="connsiteY396" fmla="*/ 100155 h 478888"/>
              <a:gd name="connsiteX397" fmla="*/ 955478 w 2176764"/>
              <a:gd name="connsiteY397" fmla="*/ 18469 h 478888"/>
              <a:gd name="connsiteX398" fmla="*/ 995407 w 2176764"/>
              <a:gd name="connsiteY398" fmla="*/ 18469 h 478888"/>
              <a:gd name="connsiteX399" fmla="*/ 995407 w 2176764"/>
              <a:gd name="connsiteY399" fmla="*/ 230000 h 478888"/>
              <a:gd name="connsiteX400" fmla="*/ 955478 w 2176764"/>
              <a:gd name="connsiteY400" fmla="*/ 230000 h 478888"/>
              <a:gd name="connsiteX401" fmla="*/ 955478 w 2176764"/>
              <a:gd name="connsiteY401" fmla="*/ 133378 h 478888"/>
              <a:gd name="connsiteX402" fmla="*/ 864953 w 2176764"/>
              <a:gd name="connsiteY402" fmla="*/ 133378 h 478888"/>
              <a:gd name="connsiteX403" fmla="*/ 864953 w 2176764"/>
              <a:gd name="connsiteY403" fmla="*/ 230000 h 478888"/>
              <a:gd name="connsiteX404" fmla="*/ 825024 w 2176764"/>
              <a:gd name="connsiteY404" fmla="*/ 230000 h 478888"/>
              <a:gd name="connsiteX405" fmla="*/ 615017 w 2176764"/>
              <a:gd name="connsiteY405" fmla="*/ 18469 h 478888"/>
              <a:gd name="connsiteX406" fmla="*/ 769855 w 2176764"/>
              <a:gd name="connsiteY406" fmla="*/ 18469 h 478888"/>
              <a:gd name="connsiteX407" fmla="*/ 769855 w 2176764"/>
              <a:gd name="connsiteY407" fmla="*/ 53521 h 478888"/>
              <a:gd name="connsiteX408" fmla="*/ 712248 w 2176764"/>
              <a:gd name="connsiteY408" fmla="*/ 53521 h 478888"/>
              <a:gd name="connsiteX409" fmla="*/ 712248 w 2176764"/>
              <a:gd name="connsiteY409" fmla="*/ 230000 h 478888"/>
              <a:gd name="connsiteX410" fmla="*/ 672319 w 2176764"/>
              <a:gd name="connsiteY410" fmla="*/ 230000 h 478888"/>
              <a:gd name="connsiteX411" fmla="*/ 672319 w 2176764"/>
              <a:gd name="connsiteY411" fmla="*/ 53521 h 478888"/>
              <a:gd name="connsiteX412" fmla="*/ 615017 w 2176764"/>
              <a:gd name="connsiteY412" fmla="*/ 53521 h 478888"/>
              <a:gd name="connsiteX413" fmla="*/ 2066246 w 2176764"/>
              <a:gd name="connsiteY413" fmla="*/ 15421 h 478888"/>
              <a:gd name="connsiteX414" fmla="*/ 2106632 w 2176764"/>
              <a:gd name="connsiteY414" fmla="*/ 20450 h 478888"/>
              <a:gd name="connsiteX415" fmla="*/ 2136197 w 2176764"/>
              <a:gd name="connsiteY415" fmla="*/ 37824 h 478888"/>
              <a:gd name="connsiteX416" fmla="*/ 2154333 w 2176764"/>
              <a:gd name="connsiteY416" fmla="*/ 71199 h 478888"/>
              <a:gd name="connsiteX417" fmla="*/ 2160429 w 2176764"/>
              <a:gd name="connsiteY417" fmla="*/ 124234 h 478888"/>
              <a:gd name="connsiteX418" fmla="*/ 2154333 w 2176764"/>
              <a:gd name="connsiteY418" fmla="*/ 177574 h 478888"/>
              <a:gd name="connsiteX419" fmla="*/ 2136197 w 2176764"/>
              <a:gd name="connsiteY419" fmla="*/ 210950 h 478888"/>
              <a:gd name="connsiteX420" fmla="*/ 2106632 w 2176764"/>
              <a:gd name="connsiteY420" fmla="*/ 228171 h 478888"/>
              <a:gd name="connsiteX421" fmla="*/ 2066246 w 2176764"/>
              <a:gd name="connsiteY421" fmla="*/ 233048 h 478888"/>
              <a:gd name="connsiteX422" fmla="*/ 2025707 w 2176764"/>
              <a:gd name="connsiteY422" fmla="*/ 228171 h 478888"/>
              <a:gd name="connsiteX423" fmla="*/ 1996142 w 2176764"/>
              <a:gd name="connsiteY423" fmla="*/ 210950 h 478888"/>
              <a:gd name="connsiteX424" fmla="*/ 1978006 w 2176764"/>
              <a:gd name="connsiteY424" fmla="*/ 177574 h 478888"/>
              <a:gd name="connsiteX425" fmla="*/ 1971758 w 2176764"/>
              <a:gd name="connsiteY425" fmla="*/ 124234 h 478888"/>
              <a:gd name="connsiteX426" fmla="*/ 1978006 w 2176764"/>
              <a:gd name="connsiteY426" fmla="*/ 71199 h 478888"/>
              <a:gd name="connsiteX427" fmla="*/ 1996142 w 2176764"/>
              <a:gd name="connsiteY427" fmla="*/ 37824 h 478888"/>
              <a:gd name="connsiteX428" fmla="*/ 2025707 w 2176764"/>
              <a:gd name="connsiteY428" fmla="*/ 20450 h 478888"/>
              <a:gd name="connsiteX429" fmla="*/ 2066246 w 2176764"/>
              <a:gd name="connsiteY429" fmla="*/ 15421 h 478888"/>
              <a:gd name="connsiteX430" fmla="*/ 1838179 w 2176764"/>
              <a:gd name="connsiteY430" fmla="*/ 15421 h 478888"/>
              <a:gd name="connsiteX431" fmla="*/ 1853419 w 2176764"/>
              <a:gd name="connsiteY431" fmla="*/ 16030 h 478888"/>
              <a:gd name="connsiteX432" fmla="*/ 1868964 w 2176764"/>
              <a:gd name="connsiteY432" fmla="*/ 17554 h 478888"/>
              <a:gd name="connsiteX433" fmla="*/ 1883137 w 2176764"/>
              <a:gd name="connsiteY433" fmla="*/ 19840 h 478888"/>
              <a:gd name="connsiteX434" fmla="*/ 1894262 w 2176764"/>
              <a:gd name="connsiteY434" fmla="*/ 23041 h 478888"/>
              <a:gd name="connsiteX435" fmla="*/ 1894262 w 2176764"/>
              <a:gd name="connsiteY435" fmla="*/ 58398 h 478888"/>
              <a:gd name="connsiteX436" fmla="*/ 1869116 w 2176764"/>
              <a:gd name="connsiteY436" fmla="*/ 51997 h 478888"/>
              <a:gd name="connsiteX437" fmla="*/ 1840922 w 2176764"/>
              <a:gd name="connsiteY437" fmla="*/ 49863 h 478888"/>
              <a:gd name="connsiteX438" fmla="*/ 1812728 w 2176764"/>
              <a:gd name="connsiteY438" fmla="*/ 53216 h 478888"/>
              <a:gd name="connsiteX439" fmla="*/ 1792611 w 2176764"/>
              <a:gd name="connsiteY439" fmla="*/ 65103 h 478888"/>
              <a:gd name="connsiteX440" fmla="*/ 1780572 w 2176764"/>
              <a:gd name="connsiteY440" fmla="*/ 87963 h 478888"/>
              <a:gd name="connsiteX441" fmla="*/ 1776609 w 2176764"/>
              <a:gd name="connsiteY441" fmla="*/ 124234 h 478888"/>
              <a:gd name="connsiteX442" fmla="*/ 1780267 w 2176764"/>
              <a:gd name="connsiteY442" fmla="*/ 162030 h 478888"/>
              <a:gd name="connsiteX443" fmla="*/ 1791545 w 2176764"/>
              <a:gd name="connsiteY443" fmla="*/ 184890 h 478888"/>
              <a:gd name="connsiteX444" fmla="*/ 1810899 w 2176764"/>
              <a:gd name="connsiteY444" fmla="*/ 196167 h 478888"/>
              <a:gd name="connsiteX445" fmla="*/ 1839093 w 2176764"/>
              <a:gd name="connsiteY445" fmla="*/ 199215 h 478888"/>
              <a:gd name="connsiteX446" fmla="*/ 1852962 w 2176764"/>
              <a:gd name="connsiteY446" fmla="*/ 198758 h 478888"/>
              <a:gd name="connsiteX447" fmla="*/ 1865611 w 2176764"/>
              <a:gd name="connsiteY447" fmla="*/ 196777 h 478888"/>
              <a:gd name="connsiteX448" fmla="*/ 1865611 w 2176764"/>
              <a:gd name="connsiteY448" fmla="*/ 144351 h 478888"/>
              <a:gd name="connsiteX449" fmla="*/ 1827511 w 2176764"/>
              <a:gd name="connsiteY449" fmla="*/ 144351 h 478888"/>
              <a:gd name="connsiteX450" fmla="*/ 1827511 w 2176764"/>
              <a:gd name="connsiteY450" fmla="*/ 110823 h 478888"/>
              <a:gd name="connsiteX451" fmla="*/ 1903101 w 2176764"/>
              <a:gd name="connsiteY451" fmla="*/ 110823 h 478888"/>
              <a:gd name="connsiteX452" fmla="*/ 1903101 w 2176764"/>
              <a:gd name="connsiteY452" fmla="*/ 223904 h 478888"/>
              <a:gd name="connsiteX453" fmla="*/ 1873536 w 2176764"/>
              <a:gd name="connsiteY453" fmla="*/ 230305 h 478888"/>
              <a:gd name="connsiteX454" fmla="*/ 1836045 w 2176764"/>
              <a:gd name="connsiteY454" fmla="*/ 233048 h 478888"/>
              <a:gd name="connsiteX455" fmla="*/ 1793069 w 2176764"/>
              <a:gd name="connsiteY455" fmla="*/ 228476 h 478888"/>
              <a:gd name="connsiteX456" fmla="*/ 1760912 w 2176764"/>
              <a:gd name="connsiteY456" fmla="*/ 211864 h 478888"/>
              <a:gd name="connsiteX457" fmla="*/ 1740643 w 2176764"/>
              <a:gd name="connsiteY457" fmla="*/ 178641 h 478888"/>
              <a:gd name="connsiteX458" fmla="*/ 1733633 w 2176764"/>
              <a:gd name="connsiteY458" fmla="*/ 124234 h 478888"/>
              <a:gd name="connsiteX459" fmla="*/ 1740795 w 2176764"/>
              <a:gd name="connsiteY459" fmla="*/ 72876 h 478888"/>
              <a:gd name="connsiteX460" fmla="*/ 1761522 w 2176764"/>
              <a:gd name="connsiteY460" fmla="*/ 39195 h 478888"/>
              <a:gd name="connsiteX461" fmla="*/ 1794440 w 2176764"/>
              <a:gd name="connsiteY461" fmla="*/ 20907 h 478888"/>
              <a:gd name="connsiteX462" fmla="*/ 1838179 w 2176764"/>
              <a:gd name="connsiteY462" fmla="*/ 15421 h 478888"/>
              <a:gd name="connsiteX463" fmla="*/ 1561421 w 2176764"/>
              <a:gd name="connsiteY463" fmla="*/ 15421 h 478888"/>
              <a:gd name="connsiteX464" fmla="*/ 1601807 w 2176764"/>
              <a:gd name="connsiteY464" fmla="*/ 20450 h 478888"/>
              <a:gd name="connsiteX465" fmla="*/ 1631372 w 2176764"/>
              <a:gd name="connsiteY465" fmla="*/ 37824 h 478888"/>
              <a:gd name="connsiteX466" fmla="*/ 1649508 w 2176764"/>
              <a:gd name="connsiteY466" fmla="*/ 71199 h 478888"/>
              <a:gd name="connsiteX467" fmla="*/ 1655604 w 2176764"/>
              <a:gd name="connsiteY467" fmla="*/ 124234 h 478888"/>
              <a:gd name="connsiteX468" fmla="*/ 1649508 w 2176764"/>
              <a:gd name="connsiteY468" fmla="*/ 177574 h 478888"/>
              <a:gd name="connsiteX469" fmla="*/ 1631372 w 2176764"/>
              <a:gd name="connsiteY469" fmla="*/ 210950 h 478888"/>
              <a:gd name="connsiteX470" fmla="*/ 1601807 w 2176764"/>
              <a:gd name="connsiteY470" fmla="*/ 228171 h 478888"/>
              <a:gd name="connsiteX471" fmla="*/ 1561421 w 2176764"/>
              <a:gd name="connsiteY471" fmla="*/ 233048 h 478888"/>
              <a:gd name="connsiteX472" fmla="*/ 1520882 w 2176764"/>
              <a:gd name="connsiteY472" fmla="*/ 228171 h 478888"/>
              <a:gd name="connsiteX473" fmla="*/ 1491317 w 2176764"/>
              <a:gd name="connsiteY473" fmla="*/ 210950 h 478888"/>
              <a:gd name="connsiteX474" fmla="*/ 1473181 w 2176764"/>
              <a:gd name="connsiteY474" fmla="*/ 177574 h 478888"/>
              <a:gd name="connsiteX475" fmla="*/ 1466933 w 2176764"/>
              <a:gd name="connsiteY475" fmla="*/ 124234 h 478888"/>
              <a:gd name="connsiteX476" fmla="*/ 1473181 w 2176764"/>
              <a:gd name="connsiteY476" fmla="*/ 71199 h 478888"/>
              <a:gd name="connsiteX477" fmla="*/ 1491317 w 2176764"/>
              <a:gd name="connsiteY477" fmla="*/ 37824 h 478888"/>
              <a:gd name="connsiteX478" fmla="*/ 1520882 w 2176764"/>
              <a:gd name="connsiteY478" fmla="*/ 20450 h 478888"/>
              <a:gd name="connsiteX479" fmla="*/ 1561421 w 2176764"/>
              <a:gd name="connsiteY479" fmla="*/ 15421 h 478888"/>
              <a:gd name="connsiteX480" fmla="*/ 239444 w 2176764"/>
              <a:gd name="connsiteY480" fmla="*/ 0 h 478888"/>
              <a:gd name="connsiteX481" fmla="*/ 478888 w 2176764"/>
              <a:gd name="connsiteY481" fmla="*/ 239444 h 478888"/>
              <a:gd name="connsiteX482" fmla="*/ 239444 w 2176764"/>
              <a:gd name="connsiteY482" fmla="*/ 478888 h 478888"/>
              <a:gd name="connsiteX483" fmla="*/ 0 w 2176764"/>
              <a:gd name="connsiteY483" fmla="*/ 239444 h 478888"/>
              <a:gd name="connsiteX484" fmla="*/ 239444 w 2176764"/>
              <a:gd name="connsiteY484" fmla="*/ 0 h 478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Lst>
            <a:rect l="l" t="t" r="r" b="b"/>
            <a:pathLst>
              <a:path w="2176764" h="478888">
                <a:moveTo>
                  <a:pt x="650145" y="380886"/>
                </a:moveTo>
                <a:lnTo>
                  <a:pt x="635410" y="420881"/>
                </a:lnTo>
                <a:lnTo>
                  <a:pt x="666118" y="420881"/>
                </a:lnTo>
                <a:lnTo>
                  <a:pt x="651631" y="380886"/>
                </a:lnTo>
                <a:close/>
                <a:moveTo>
                  <a:pt x="2041766" y="380143"/>
                </a:moveTo>
                <a:lnTo>
                  <a:pt x="2041766" y="412585"/>
                </a:lnTo>
                <a:lnTo>
                  <a:pt x="2051425" y="412585"/>
                </a:lnTo>
                <a:cubicBezTo>
                  <a:pt x="2055387" y="412585"/>
                  <a:pt x="2058792" y="412399"/>
                  <a:pt x="2061640" y="412028"/>
                </a:cubicBezTo>
                <a:cubicBezTo>
                  <a:pt x="2064488" y="411656"/>
                  <a:pt x="2066820" y="410893"/>
                  <a:pt x="2068636" y="409737"/>
                </a:cubicBezTo>
                <a:cubicBezTo>
                  <a:pt x="2070452" y="408581"/>
                  <a:pt x="2071794" y="406889"/>
                  <a:pt x="2072661" y="404660"/>
                </a:cubicBezTo>
                <a:cubicBezTo>
                  <a:pt x="2073528" y="402431"/>
                  <a:pt x="2073961" y="399501"/>
                  <a:pt x="2073961" y="395869"/>
                </a:cubicBezTo>
                <a:cubicBezTo>
                  <a:pt x="2073961" y="392649"/>
                  <a:pt x="2073528" y="390008"/>
                  <a:pt x="2072661" y="387944"/>
                </a:cubicBezTo>
                <a:cubicBezTo>
                  <a:pt x="2071794" y="385880"/>
                  <a:pt x="2070452" y="384270"/>
                  <a:pt x="2068636" y="383115"/>
                </a:cubicBezTo>
                <a:cubicBezTo>
                  <a:pt x="2066820" y="381959"/>
                  <a:pt x="2064488" y="381175"/>
                  <a:pt x="2061640" y="380762"/>
                </a:cubicBezTo>
                <a:cubicBezTo>
                  <a:pt x="2058792" y="380349"/>
                  <a:pt x="2055387" y="380143"/>
                  <a:pt x="2051425" y="380143"/>
                </a:cubicBezTo>
                <a:close/>
                <a:moveTo>
                  <a:pt x="1270241" y="380143"/>
                </a:moveTo>
                <a:lnTo>
                  <a:pt x="1270241" y="412585"/>
                </a:lnTo>
                <a:lnTo>
                  <a:pt x="1279900" y="412585"/>
                </a:lnTo>
                <a:cubicBezTo>
                  <a:pt x="1283862" y="412585"/>
                  <a:pt x="1287267" y="412399"/>
                  <a:pt x="1290115" y="412028"/>
                </a:cubicBezTo>
                <a:cubicBezTo>
                  <a:pt x="1292963" y="411656"/>
                  <a:pt x="1295295" y="410893"/>
                  <a:pt x="1297111" y="409737"/>
                </a:cubicBezTo>
                <a:cubicBezTo>
                  <a:pt x="1298928" y="408581"/>
                  <a:pt x="1300269" y="406889"/>
                  <a:pt x="1301136" y="404660"/>
                </a:cubicBezTo>
                <a:cubicBezTo>
                  <a:pt x="1302002" y="402431"/>
                  <a:pt x="1302436" y="399501"/>
                  <a:pt x="1302436" y="395869"/>
                </a:cubicBezTo>
                <a:cubicBezTo>
                  <a:pt x="1302436" y="392649"/>
                  <a:pt x="1302002" y="390008"/>
                  <a:pt x="1301136" y="387944"/>
                </a:cubicBezTo>
                <a:cubicBezTo>
                  <a:pt x="1300269" y="385880"/>
                  <a:pt x="1298928" y="384270"/>
                  <a:pt x="1297111" y="383115"/>
                </a:cubicBezTo>
                <a:cubicBezTo>
                  <a:pt x="1295295" y="381959"/>
                  <a:pt x="1292963" y="381175"/>
                  <a:pt x="1290115" y="380762"/>
                </a:cubicBezTo>
                <a:cubicBezTo>
                  <a:pt x="1287267" y="380349"/>
                  <a:pt x="1283862" y="380143"/>
                  <a:pt x="1279900" y="380143"/>
                </a:cubicBezTo>
                <a:close/>
                <a:moveTo>
                  <a:pt x="822566" y="380143"/>
                </a:moveTo>
                <a:lnTo>
                  <a:pt x="822566" y="446637"/>
                </a:lnTo>
                <a:lnTo>
                  <a:pt x="835939" y="446637"/>
                </a:lnTo>
                <a:cubicBezTo>
                  <a:pt x="840397" y="446637"/>
                  <a:pt x="844483" y="446121"/>
                  <a:pt x="848198" y="445089"/>
                </a:cubicBezTo>
                <a:cubicBezTo>
                  <a:pt x="851913" y="444057"/>
                  <a:pt x="855112" y="442282"/>
                  <a:pt x="857795" y="439765"/>
                </a:cubicBezTo>
                <a:cubicBezTo>
                  <a:pt x="860477" y="437247"/>
                  <a:pt x="862541" y="433842"/>
                  <a:pt x="863986" y="429549"/>
                </a:cubicBezTo>
                <a:cubicBezTo>
                  <a:pt x="865430" y="425256"/>
                  <a:pt x="866153" y="419891"/>
                  <a:pt x="866153" y="413452"/>
                </a:cubicBezTo>
                <a:cubicBezTo>
                  <a:pt x="866153" y="406600"/>
                  <a:pt x="865389" y="401007"/>
                  <a:pt x="863862" y="396673"/>
                </a:cubicBezTo>
                <a:cubicBezTo>
                  <a:pt x="862335" y="392340"/>
                  <a:pt x="860230" y="388955"/>
                  <a:pt x="857547" y="386520"/>
                </a:cubicBezTo>
                <a:cubicBezTo>
                  <a:pt x="854864" y="384085"/>
                  <a:pt x="851686" y="382413"/>
                  <a:pt x="848012" y="381505"/>
                </a:cubicBezTo>
                <a:cubicBezTo>
                  <a:pt x="844339" y="380597"/>
                  <a:pt x="840315" y="380143"/>
                  <a:pt x="835939" y="380143"/>
                </a:cubicBezTo>
                <a:close/>
                <a:moveTo>
                  <a:pt x="727316" y="380143"/>
                </a:moveTo>
                <a:lnTo>
                  <a:pt x="727316" y="446637"/>
                </a:lnTo>
                <a:lnTo>
                  <a:pt x="740690" y="446637"/>
                </a:lnTo>
                <a:cubicBezTo>
                  <a:pt x="745147" y="446637"/>
                  <a:pt x="749233" y="446121"/>
                  <a:pt x="752948" y="445089"/>
                </a:cubicBezTo>
                <a:cubicBezTo>
                  <a:pt x="756663" y="444057"/>
                  <a:pt x="759862" y="442282"/>
                  <a:pt x="762545" y="439765"/>
                </a:cubicBezTo>
                <a:cubicBezTo>
                  <a:pt x="765227" y="437247"/>
                  <a:pt x="767291" y="433842"/>
                  <a:pt x="768736" y="429549"/>
                </a:cubicBezTo>
                <a:cubicBezTo>
                  <a:pt x="770180" y="425256"/>
                  <a:pt x="770903" y="419891"/>
                  <a:pt x="770903" y="413452"/>
                </a:cubicBezTo>
                <a:cubicBezTo>
                  <a:pt x="770903" y="406600"/>
                  <a:pt x="770139" y="401007"/>
                  <a:pt x="768612" y="396673"/>
                </a:cubicBezTo>
                <a:cubicBezTo>
                  <a:pt x="767085" y="392340"/>
                  <a:pt x="764980" y="388955"/>
                  <a:pt x="762297" y="386520"/>
                </a:cubicBezTo>
                <a:cubicBezTo>
                  <a:pt x="759614" y="384085"/>
                  <a:pt x="756436" y="382413"/>
                  <a:pt x="752762" y="381505"/>
                </a:cubicBezTo>
                <a:cubicBezTo>
                  <a:pt x="749089" y="380597"/>
                  <a:pt x="745065" y="380143"/>
                  <a:pt x="740690" y="380143"/>
                </a:cubicBezTo>
                <a:close/>
                <a:moveTo>
                  <a:pt x="1722269" y="378657"/>
                </a:moveTo>
                <a:cubicBezTo>
                  <a:pt x="1717069" y="378657"/>
                  <a:pt x="1712817" y="379359"/>
                  <a:pt x="1709515" y="380762"/>
                </a:cubicBezTo>
                <a:cubicBezTo>
                  <a:pt x="1706213" y="382165"/>
                  <a:pt x="1703634" y="384291"/>
                  <a:pt x="1701776" y="387139"/>
                </a:cubicBezTo>
                <a:cubicBezTo>
                  <a:pt x="1699919" y="389987"/>
                  <a:pt x="1698639" y="393598"/>
                  <a:pt x="1697938" y="397974"/>
                </a:cubicBezTo>
                <a:cubicBezTo>
                  <a:pt x="1697236" y="402349"/>
                  <a:pt x="1696885" y="407508"/>
                  <a:pt x="1696885" y="413452"/>
                </a:cubicBezTo>
                <a:cubicBezTo>
                  <a:pt x="1696885" y="419560"/>
                  <a:pt x="1697236" y="424802"/>
                  <a:pt x="1697938" y="429178"/>
                </a:cubicBezTo>
                <a:cubicBezTo>
                  <a:pt x="1698639" y="433553"/>
                  <a:pt x="1699919" y="437144"/>
                  <a:pt x="1701776" y="439950"/>
                </a:cubicBezTo>
                <a:cubicBezTo>
                  <a:pt x="1703634" y="442757"/>
                  <a:pt x="1706213" y="444821"/>
                  <a:pt x="1709515" y="446142"/>
                </a:cubicBezTo>
                <a:cubicBezTo>
                  <a:pt x="1712817" y="447462"/>
                  <a:pt x="1717069" y="448123"/>
                  <a:pt x="1722269" y="448123"/>
                </a:cubicBezTo>
                <a:cubicBezTo>
                  <a:pt x="1727552" y="448123"/>
                  <a:pt x="1731845" y="447462"/>
                  <a:pt x="1735147" y="446142"/>
                </a:cubicBezTo>
                <a:cubicBezTo>
                  <a:pt x="1738449" y="444821"/>
                  <a:pt x="1741029" y="442757"/>
                  <a:pt x="1742886" y="439950"/>
                </a:cubicBezTo>
                <a:cubicBezTo>
                  <a:pt x="1744744" y="437144"/>
                  <a:pt x="1746023" y="433553"/>
                  <a:pt x="1746725" y="429178"/>
                </a:cubicBezTo>
                <a:cubicBezTo>
                  <a:pt x="1747426" y="424802"/>
                  <a:pt x="1747777" y="419560"/>
                  <a:pt x="1747777" y="413452"/>
                </a:cubicBezTo>
                <a:cubicBezTo>
                  <a:pt x="1747777" y="407508"/>
                  <a:pt x="1747426" y="402349"/>
                  <a:pt x="1746725" y="397974"/>
                </a:cubicBezTo>
                <a:cubicBezTo>
                  <a:pt x="1746023" y="393598"/>
                  <a:pt x="1744744" y="389987"/>
                  <a:pt x="1742886" y="387139"/>
                </a:cubicBezTo>
                <a:cubicBezTo>
                  <a:pt x="1741029" y="384291"/>
                  <a:pt x="1738449" y="382165"/>
                  <a:pt x="1735147" y="380762"/>
                </a:cubicBezTo>
                <a:cubicBezTo>
                  <a:pt x="1731845" y="379359"/>
                  <a:pt x="1727552" y="378657"/>
                  <a:pt x="1722269" y="378657"/>
                </a:cubicBezTo>
                <a:close/>
                <a:moveTo>
                  <a:pt x="1522244" y="378657"/>
                </a:moveTo>
                <a:cubicBezTo>
                  <a:pt x="1517044" y="378657"/>
                  <a:pt x="1512792" y="379359"/>
                  <a:pt x="1509490" y="380762"/>
                </a:cubicBezTo>
                <a:cubicBezTo>
                  <a:pt x="1506188" y="382165"/>
                  <a:pt x="1503609" y="384291"/>
                  <a:pt x="1501751" y="387139"/>
                </a:cubicBezTo>
                <a:cubicBezTo>
                  <a:pt x="1499894" y="389987"/>
                  <a:pt x="1498614" y="393598"/>
                  <a:pt x="1497913" y="397974"/>
                </a:cubicBezTo>
                <a:cubicBezTo>
                  <a:pt x="1497211" y="402349"/>
                  <a:pt x="1496860" y="407508"/>
                  <a:pt x="1496860" y="413452"/>
                </a:cubicBezTo>
                <a:cubicBezTo>
                  <a:pt x="1496860" y="419560"/>
                  <a:pt x="1497211" y="424802"/>
                  <a:pt x="1497913" y="429178"/>
                </a:cubicBezTo>
                <a:cubicBezTo>
                  <a:pt x="1498614" y="433553"/>
                  <a:pt x="1499894" y="437144"/>
                  <a:pt x="1501751" y="439950"/>
                </a:cubicBezTo>
                <a:cubicBezTo>
                  <a:pt x="1503609" y="442757"/>
                  <a:pt x="1506188" y="444821"/>
                  <a:pt x="1509490" y="446142"/>
                </a:cubicBezTo>
                <a:cubicBezTo>
                  <a:pt x="1512792" y="447462"/>
                  <a:pt x="1517044" y="448123"/>
                  <a:pt x="1522244" y="448123"/>
                </a:cubicBezTo>
                <a:cubicBezTo>
                  <a:pt x="1527528" y="448123"/>
                  <a:pt x="1531820" y="447462"/>
                  <a:pt x="1535122" y="446142"/>
                </a:cubicBezTo>
                <a:cubicBezTo>
                  <a:pt x="1538424" y="444821"/>
                  <a:pt x="1541004" y="442757"/>
                  <a:pt x="1542861" y="439950"/>
                </a:cubicBezTo>
                <a:cubicBezTo>
                  <a:pt x="1544719" y="437144"/>
                  <a:pt x="1545998" y="433553"/>
                  <a:pt x="1546700" y="429178"/>
                </a:cubicBezTo>
                <a:cubicBezTo>
                  <a:pt x="1547401" y="424802"/>
                  <a:pt x="1547752" y="419560"/>
                  <a:pt x="1547752" y="413452"/>
                </a:cubicBezTo>
                <a:cubicBezTo>
                  <a:pt x="1547752" y="407508"/>
                  <a:pt x="1547401" y="402349"/>
                  <a:pt x="1546700" y="397974"/>
                </a:cubicBezTo>
                <a:cubicBezTo>
                  <a:pt x="1545998" y="393598"/>
                  <a:pt x="1544719" y="389987"/>
                  <a:pt x="1542861" y="387139"/>
                </a:cubicBezTo>
                <a:cubicBezTo>
                  <a:pt x="1541004" y="384291"/>
                  <a:pt x="1538424" y="382165"/>
                  <a:pt x="1535122" y="380762"/>
                </a:cubicBezTo>
                <a:cubicBezTo>
                  <a:pt x="1531820" y="379359"/>
                  <a:pt x="1527528" y="378657"/>
                  <a:pt x="1522244" y="378657"/>
                </a:cubicBezTo>
                <a:close/>
                <a:moveTo>
                  <a:pt x="1093619" y="378657"/>
                </a:moveTo>
                <a:cubicBezTo>
                  <a:pt x="1088419" y="378657"/>
                  <a:pt x="1084167" y="379359"/>
                  <a:pt x="1080865" y="380762"/>
                </a:cubicBezTo>
                <a:cubicBezTo>
                  <a:pt x="1077563" y="382165"/>
                  <a:pt x="1074984" y="384291"/>
                  <a:pt x="1073126" y="387139"/>
                </a:cubicBezTo>
                <a:cubicBezTo>
                  <a:pt x="1071269" y="389987"/>
                  <a:pt x="1069989" y="393598"/>
                  <a:pt x="1069288" y="397974"/>
                </a:cubicBezTo>
                <a:cubicBezTo>
                  <a:pt x="1068586" y="402349"/>
                  <a:pt x="1068235" y="407508"/>
                  <a:pt x="1068235" y="413452"/>
                </a:cubicBezTo>
                <a:cubicBezTo>
                  <a:pt x="1068235" y="419560"/>
                  <a:pt x="1068586" y="424802"/>
                  <a:pt x="1069288" y="429178"/>
                </a:cubicBezTo>
                <a:cubicBezTo>
                  <a:pt x="1069989" y="433553"/>
                  <a:pt x="1071269" y="437144"/>
                  <a:pt x="1073126" y="439950"/>
                </a:cubicBezTo>
                <a:cubicBezTo>
                  <a:pt x="1074984" y="442757"/>
                  <a:pt x="1077563" y="444821"/>
                  <a:pt x="1080865" y="446142"/>
                </a:cubicBezTo>
                <a:cubicBezTo>
                  <a:pt x="1084167" y="447462"/>
                  <a:pt x="1088419" y="448123"/>
                  <a:pt x="1093619" y="448123"/>
                </a:cubicBezTo>
                <a:cubicBezTo>
                  <a:pt x="1098902" y="448123"/>
                  <a:pt x="1103195" y="447462"/>
                  <a:pt x="1106497" y="446142"/>
                </a:cubicBezTo>
                <a:cubicBezTo>
                  <a:pt x="1109799" y="444821"/>
                  <a:pt x="1112379" y="442757"/>
                  <a:pt x="1114236" y="439950"/>
                </a:cubicBezTo>
                <a:cubicBezTo>
                  <a:pt x="1116094" y="437144"/>
                  <a:pt x="1117373" y="433553"/>
                  <a:pt x="1118075" y="429178"/>
                </a:cubicBezTo>
                <a:cubicBezTo>
                  <a:pt x="1118776" y="424802"/>
                  <a:pt x="1119127" y="419560"/>
                  <a:pt x="1119127" y="413452"/>
                </a:cubicBezTo>
                <a:cubicBezTo>
                  <a:pt x="1119127" y="407508"/>
                  <a:pt x="1118776" y="402349"/>
                  <a:pt x="1118075" y="397974"/>
                </a:cubicBezTo>
                <a:cubicBezTo>
                  <a:pt x="1117373" y="393598"/>
                  <a:pt x="1116094" y="389987"/>
                  <a:pt x="1114236" y="387139"/>
                </a:cubicBezTo>
                <a:cubicBezTo>
                  <a:pt x="1112379" y="384291"/>
                  <a:pt x="1109799" y="382165"/>
                  <a:pt x="1106497" y="380762"/>
                </a:cubicBezTo>
                <a:cubicBezTo>
                  <a:pt x="1103195" y="379359"/>
                  <a:pt x="1098902" y="378657"/>
                  <a:pt x="1093619" y="378657"/>
                </a:cubicBezTo>
                <a:close/>
                <a:moveTo>
                  <a:pt x="2125872" y="370484"/>
                </a:moveTo>
                <a:lnTo>
                  <a:pt x="2173668" y="370484"/>
                </a:lnTo>
                <a:lnTo>
                  <a:pt x="2173668" y="380390"/>
                </a:lnTo>
                <a:lnTo>
                  <a:pt x="2137016" y="380390"/>
                </a:lnTo>
                <a:lnTo>
                  <a:pt x="2137016" y="407013"/>
                </a:lnTo>
                <a:lnTo>
                  <a:pt x="2171192" y="407013"/>
                </a:lnTo>
                <a:lnTo>
                  <a:pt x="2171192" y="416424"/>
                </a:lnTo>
                <a:lnTo>
                  <a:pt x="2137016" y="416424"/>
                </a:lnTo>
                <a:lnTo>
                  <a:pt x="2137016" y="446389"/>
                </a:lnTo>
                <a:lnTo>
                  <a:pt x="2176764" y="446389"/>
                </a:lnTo>
                <a:lnTo>
                  <a:pt x="2176764" y="456419"/>
                </a:lnTo>
                <a:lnTo>
                  <a:pt x="2125872" y="456419"/>
                </a:lnTo>
                <a:close/>
                <a:moveTo>
                  <a:pt x="2030622" y="370484"/>
                </a:moveTo>
                <a:lnTo>
                  <a:pt x="2052415" y="370484"/>
                </a:lnTo>
                <a:cubicBezTo>
                  <a:pt x="2058441" y="370484"/>
                  <a:pt x="2063539" y="370918"/>
                  <a:pt x="2067708" y="371785"/>
                </a:cubicBezTo>
                <a:cubicBezTo>
                  <a:pt x="2071876" y="372651"/>
                  <a:pt x="2075261" y="374075"/>
                  <a:pt x="2077861" y="376057"/>
                </a:cubicBezTo>
                <a:cubicBezTo>
                  <a:pt x="2080462" y="378038"/>
                  <a:pt x="2082340" y="380659"/>
                  <a:pt x="2083495" y="383920"/>
                </a:cubicBezTo>
                <a:cubicBezTo>
                  <a:pt x="2084651" y="387180"/>
                  <a:pt x="2085229" y="391163"/>
                  <a:pt x="2085229" y="395869"/>
                </a:cubicBezTo>
                <a:cubicBezTo>
                  <a:pt x="2085229" y="403298"/>
                  <a:pt x="2083784" y="408932"/>
                  <a:pt x="2080895" y="412771"/>
                </a:cubicBezTo>
                <a:cubicBezTo>
                  <a:pt x="2078006" y="416609"/>
                  <a:pt x="2073589" y="419189"/>
                  <a:pt x="2067646" y="420510"/>
                </a:cubicBezTo>
                <a:lnTo>
                  <a:pt x="2093401" y="456419"/>
                </a:lnTo>
                <a:lnTo>
                  <a:pt x="2080276" y="456419"/>
                </a:lnTo>
                <a:lnTo>
                  <a:pt x="2056625" y="421748"/>
                </a:lnTo>
                <a:cubicBezTo>
                  <a:pt x="2055965" y="421831"/>
                  <a:pt x="2055284" y="421872"/>
                  <a:pt x="2054582" y="421872"/>
                </a:cubicBezTo>
                <a:cubicBezTo>
                  <a:pt x="2053881" y="421872"/>
                  <a:pt x="2053158" y="421872"/>
                  <a:pt x="2052415" y="421872"/>
                </a:cubicBezTo>
                <a:lnTo>
                  <a:pt x="2041766" y="421872"/>
                </a:lnTo>
                <a:lnTo>
                  <a:pt x="2041766" y="456419"/>
                </a:lnTo>
                <a:lnTo>
                  <a:pt x="2030622" y="456419"/>
                </a:lnTo>
                <a:close/>
                <a:moveTo>
                  <a:pt x="1954422" y="370484"/>
                </a:moveTo>
                <a:lnTo>
                  <a:pt x="2002218" y="370484"/>
                </a:lnTo>
                <a:lnTo>
                  <a:pt x="2002218" y="380390"/>
                </a:lnTo>
                <a:lnTo>
                  <a:pt x="1965566" y="380390"/>
                </a:lnTo>
                <a:lnTo>
                  <a:pt x="1965566" y="407013"/>
                </a:lnTo>
                <a:lnTo>
                  <a:pt x="1999742" y="407013"/>
                </a:lnTo>
                <a:lnTo>
                  <a:pt x="1999742" y="416424"/>
                </a:lnTo>
                <a:lnTo>
                  <a:pt x="1965566" y="416424"/>
                </a:lnTo>
                <a:lnTo>
                  <a:pt x="1965566" y="446389"/>
                </a:lnTo>
                <a:lnTo>
                  <a:pt x="2005314" y="446389"/>
                </a:lnTo>
                <a:lnTo>
                  <a:pt x="2005314" y="456419"/>
                </a:lnTo>
                <a:lnTo>
                  <a:pt x="1954422" y="456419"/>
                </a:lnTo>
                <a:close/>
                <a:moveTo>
                  <a:pt x="1859172" y="370484"/>
                </a:moveTo>
                <a:lnTo>
                  <a:pt x="1870316" y="370484"/>
                </a:lnTo>
                <a:lnTo>
                  <a:pt x="1870316" y="405527"/>
                </a:lnTo>
                <a:lnTo>
                  <a:pt x="1912788" y="405527"/>
                </a:lnTo>
                <a:lnTo>
                  <a:pt x="1912788" y="370484"/>
                </a:lnTo>
                <a:lnTo>
                  <a:pt x="1924056" y="370484"/>
                </a:lnTo>
                <a:lnTo>
                  <a:pt x="1924056" y="456419"/>
                </a:lnTo>
                <a:lnTo>
                  <a:pt x="1912788" y="456419"/>
                </a:lnTo>
                <a:lnTo>
                  <a:pt x="1912788" y="414814"/>
                </a:lnTo>
                <a:lnTo>
                  <a:pt x="1870316" y="414814"/>
                </a:lnTo>
                <a:lnTo>
                  <a:pt x="1870316" y="456419"/>
                </a:lnTo>
                <a:lnTo>
                  <a:pt x="1859172" y="456419"/>
                </a:lnTo>
                <a:close/>
                <a:moveTo>
                  <a:pt x="1411497" y="370484"/>
                </a:moveTo>
                <a:lnTo>
                  <a:pt x="1422641" y="370484"/>
                </a:lnTo>
                <a:lnTo>
                  <a:pt x="1422641" y="446389"/>
                </a:lnTo>
                <a:lnTo>
                  <a:pt x="1459913" y="446389"/>
                </a:lnTo>
                <a:lnTo>
                  <a:pt x="1459913" y="456419"/>
                </a:lnTo>
                <a:lnTo>
                  <a:pt x="1411497" y="456419"/>
                </a:lnTo>
                <a:close/>
                <a:moveTo>
                  <a:pt x="1259097" y="370484"/>
                </a:moveTo>
                <a:lnTo>
                  <a:pt x="1280890" y="370484"/>
                </a:lnTo>
                <a:cubicBezTo>
                  <a:pt x="1286916" y="370484"/>
                  <a:pt x="1292014" y="370918"/>
                  <a:pt x="1296183" y="371785"/>
                </a:cubicBezTo>
                <a:cubicBezTo>
                  <a:pt x="1300351" y="372651"/>
                  <a:pt x="1303736" y="374075"/>
                  <a:pt x="1306336" y="376057"/>
                </a:cubicBezTo>
                <a:cubicBezTo>
                  <a:pt x="1308937" y="378038"/>
                  <a:pt x="1310815" y="380659"/>
                  <a:pt x="1311970" y="383920"/>
                </a:cubicBezTo>
                <a:cubicBezTo>
                  <a:pt x="1313126" y="387180"/>
                  <a:pt x="1313704" y="391163"/>
                  <a:pt x="1313704" y="395869"/>
                </a:cubicBezTo>
                <a:cubicBezTo>
                  <a:pt x="1313704" y="403298"/>
                  <a:pt x="1312259" y="408932"/>
                  <a:pt x="1309370" y="412771"/>
                </a:cubicBezTo>
                <a:cubicBezTo>
                  <a:pt x="1306481" y="416609"/>
                  <a:pt x="1302064" y="419189"/>
                  <a:pt x="1296121" y="420510"/>
                </a:cubicBezTo>
                <a:lnTo>
                  <a:pt x="1321876" y="456419"/>
                </a:lnTo>
                <a:lnTo>
                  <a:pt x="1308751" y="456419"/>
                </a:lnTo>
                <a:lnTo>
                  <a:pt x="1285100" y="421748"/>
                </a:lnTo>
                <a:cubicBezTo>
                  <a:pt x="1284440" y="421831"/>
                  <a:pt x="1283759" y="421872"/>
                  <a:pt x="1283057" y="421872"/>
                </a:cubicBezTo>
                <a:cubicBezTo>
                  <a:pt x="1282356" y="421872"/>
                  <a:pt x="1281633" y="421872"/>
                  <a:pt x="1280890" y="421872"/>
                </a:cubicBezTo>
                <a:lnTo>
                  <a:pt x="1270241" y="421872"/>
                </a:lnTo>
                <a:lnTo>
                  <a:pt x="1270241" y="456419"/>
                </a:lnTo>
                <a:lnTo>
                  <a:pt x="1259097" y="456419"/>
                </a:lnTo>
                <a:close/>
                <a:moveTo>
                  <a:pt x="1163476" y="370484"/>
                </a:moveTo>
                <a:lnTo>
                  <a:pt x="1174496" y="370484"/>
                </a:lnTo>
                <a:lnTo>
                  <a:pt x="1174496" y="426206"/>
                </a:lnTo>
                <a:cubicBezTo>
                  <a:pt x="1174496" y="430333"/>
                  <a:pt x="1174868" y="433780"/>
                  <a:pt x="1175610" y="436545"/>
                </a:cubicBezTo>
                <a:cubicBezTo>
                  <a:pt x="1176353" y="439311"/>
                  <a:pt x="1177571" y="441519"/>
                  <a:pt x="1179263" y="443170"/>
                </a:cubicBezTo>
                <a:cubicBezTo>
                  <a:pt x="1180956" y="444821"/>
                  <a:pt x="1183164" y="446018"/>
                  <a:pt x="1185888" y="446761"/>
                </a:cubicBezTo>
                <a:cubicBezTo>
                  <a:pt x="1188612" y="447504"/>
                  <a:pt x="1191955" y="447875"/>
                  <a:pt x="1195918" y="447875"/>
                </a:cubicBezTo>
                <a:cubicBezTo>
                  <a:pt x="1200045" y="447875"/>
                  <a:pt x="1203492" y="447504"/>
                  <a:pt x="1206257" y="446761"/>
                </a:cubicBezTo>
                <a:cubicBezTo>
                  <a:pt x="1209023" y="446018"/>
                  <a:pt x="1211231" y="444821"/>
                  <a:pt x="1212882" y="443170"/>
                </a:cubicBezTo>
                <a:cubicBezTo>
                  <a:pt x="1214533" y="441519"/>
                  <a:pt x="1215688" y="439311"/>
                  <a:pt x="1216349" y="436545"/>
                </a:cubicBezTo>
                <a:cubicBezTo>
                  <a:pt x="1217009" y="433780"/>
                  <a:pt x="1217339" y="430333"/>
                  <a:pt x="1217339" y="426206"/>
                </a:cubicBezTo>
                <a:lnTo>
                  <a:pt x="1217339" y="370484"/>
                </a:lnTo>
                <a:lnTo>
                  <a:pt x="1228360" y="370484"/>
                </a:lnTo>
                <a:lnTo>
                  <a:pt x="1228360" y="428682"/>
                </a:lnTo>
                <a:cubicBezTo>
                  <a:pt x="1228360" y="438836"/>
                  <a:pt x="1225636" y="446203"/>
                  <a:pt x="1220187" y="450785"/>
                </a:cubicBezTo>
                <a:cubicBezTo>
                  <a:pt x="1214739" y="455367"/>
                  <a:pt x="1206608" y="457657"/>
                  <a:pt x="1195794" y="457657"/>
                </a:cubicBezTo>
                <a:cubicBezTo>
                  <a:pt x="1184980" y="457657"/>
                  <a:pt x="1176890" y="455449"/>
                  <a:pt x="1171524" y="451033"/>
                </a:cubicBezTo>
                <a:cubicBezTo>
                  <a:pt x="1166159" y="446616"/>
                  <a:pt x="1163476" y="439166"/>
                  <a:pt x="1163476" y="428682"/>
                </a:cubicBezTo>
                <a:close/>
                <a:moveTo>
                  <a:pt x="962698" y="370484"/>
                </a:moveTo>
                <a:lnTo>
                  <a:pt x="975576" y="370484"/>
                </a:lnTo>
                <a:lnTo>
                  <a:pt x="998731" y="409366"/>
                </a:lnTo>
                <a:lnTo>
                  <a:pt x="999474" y="409366"/>
                </a:lnTo>
                <a:lnTo>
                  <a:pt x="1022506" y="370484"/>
                </a:lnTo>
                <a:lnTo>
                  <a:pt x="1034764" y="370484"/>
                </a:lnTo>
                <a:lnTo>
                  <a:pt x="1004180" y="419395"/>
                </a:lnTo>
                <a:lnTo>
                  <a:pt x="1004180" y="456419"/>
                </a:lnTo>
                <a:lnTo>
                  <a:pt x="993035" y="456419"/>
                </a:lnTo>
                <a:lnTo>
                  <a:pt x="993035" y="419519"/>
                </a:lnTo>
                <a:close/>
                <a:moveTo>
                  <a:pt x="811422" y="370484"/>
                </a:moveTo>
                <a:lnTo>
                  <a:pt x="836187" y="370484"/>
                </a:lnTo>
                <a:cubicBezTo>
                  <a:pt x="842378" y="370484"/>
                  <a:pt x="848012" y="371042"/>
                  <a:pt x="853089" y="372156"/>
                </a:cubicBezTo>
                <a:cubicBezTo>
                  <a:pt x="858166" y="373271"/>
                  <a:pt x="862521" y="375396"/>
                  <a:pt x="866153" y="378533"/>
                </a:cubicBezTo>
                <a:cubicBezTo>
                  <a:pt x="869785" y="381670"/>
                  <a:pt x="872612" y="386045"/>
                  <a:pt x="874635" y="391659"/>
                </a:cubicBezTo>
                <a:cubicBezTo>
                  <a:pt x="876657" y="397272"/>
                  <a:pt x="877669" y="404536"/>
                  <a:pt x="877669" y="413452"/>
                </a:cubicBezTo>
                <a:cubicBezTo>
                  <a:pt x="877669" y="421789"/>
                  <a:pt x="876657" y="428703"/>
                  <a:pt x="874635" y="434192"/>
                </a:cubicBezTo>
                <a:cubicBezTo>
                  <a:pt x="872612" y="439682"/>
                  <a:pt x="869785" y="444078"/>
                  <a:pt x="866153" y="447380"/>
                </a:cubicBezTo>
                <a:cubicBezTo>
                  <a:pt x="862521" y="450682"/>
                  <a:pt x="858166" y="453014"/>
                  <a:pt x="853089" y="454376"/>
                </a:cubicBezTo>
                <a:cubicBezTo>
                  <a:pt x="848012" y="455738"/>
                  <a:pt x="842378" y="456419"/>
                  <a:pt x="836187" y="456419"/>
                </a:cubicBezTo>
                <a:lnTo>
                  <a:pt x="811422" y="456419"/>
                </a:lnTo>
                <a:close/>
                <a:moveTo>
                  <a:pt x="716172" y="370484"/>
                </a:moveTo>
                <a:lnTo>
                  <a:pt x="740937" y="370484"/>
                </a:lnTo>
                <a:cubicBezTo>
                  <a:pt x="747128" y="370484"/>
                  <a:pt x="752762" y="371042"/>
                  <a:pt x="757839" y="372156"/>
                </a:cubicBezTo>
                <a:cubicBezTo>
                  <a:pt x="762916" y="373271"/>
                  <a:pt x="767271" y="375396"/>
                  <a:pt x="770903" y="378533"/>
                </a:cubicBezTo>
                <a:cubicBezTo>
                  <a:pt x="774535" y="381670"/>
                  <a:pt x="777362" y="386045"/>
                  <a:pt x="779385" y="391659"/>
                </a:cubicBezTo>
                <a:cubicBezTo>
                  <a:pt x="781407" y="397272"/>
                  <a:pt x="782419" y="404536"/>
                  <a:pt x="782419" y="413452"/>
                </a:cubicBezTo>
                <a:cubicBezTo>
                  <a:pt x="782419" y="421789"/>
                  <a:pt x="781407" y="428703"/>
                  <a:pt x="779385" y="434192"/>
                </a:cubicBezTo>
                <a:cubicBezTo>
                  <a:pt x="777362" y="439682"/>
                  <a:pt x="774535" y="444078"/>
                  <a:pt x="770903" y="447380"/>
                </a:cubicBezTo>
                <a:cubicBezTo>
                  <a:pt x="767271" y="450682"/>
                  <a:pt x="762916" y="453014"/>
                  <a:pt x="757839" y="454376"/>
                </a:cubicBezTo>
                <a:cubicBezTo>
                  <a:pt x="752762" y="455738"/>
                  <a:pt x="747128" y="456419"/>
                  <a:pt x="740937" y="456419"/>
                </a:cubicBezTo>
                <a:lnTo>
                  <a:pt x="716172" y="456419"/>
                </a:lnTo>
                <a:close/>
                <a:moveTo>
                  <a:pt x="643458" y="370484"/>
                </a:moveTo>
                <a:lnTo>
                  <a:pt x="658317" y="370484"/>
                </a:lnTo>
                <a:lnTo>
                  <a:pt x="690759" y="456419"/>
                </a:lnTo>
                <a:lnTo>
                  <a:pt x="678996" y="456419"/>
                </a:lnTo>
                <a:lnTo>
                  <a:pt x="669709" y="430787"/>
                </a:lnTo>
                <a:lnTo>
                  <a:pt x="631695" y="430787"/>
                </a:lnTo>
                <a:lnTo>
                  <a:pt x="622284" y="456419"/>
                </a:lnTo>
                <a:lnTo>
                  <a:pt x="610892" y="456419"/>
                </a:lnTo>
                <a:close/>
                <a:moveTo>
                  <a:pt x="1722269" y="369246"/>
                </a:moveTo>
                <a:cubicBezTo>
                  <a:pt x="1728378" y="369246"/>
                  <a:pt x="1733744" y="369927"/>
                  <a:pt x="1738367" y="371289"/>
                </a:cubicBezTo>
                <a:cubicBezTo>
                  <a:pt x="1742989" y="372651"/>
                  <a:pt x="1746848" y="375025"/>
                  <a:pt x="1749944" y="378409"/>
                </a:cubicBezTo>
                <a:cubicBezTo>
                  <a:pt x="1753040" y="381794"/>
                  <a:pt x="1755372" y="386313"/>
                  <a:pt x="1756940" y="391968"/>
                </a:cubicBezTo>
                <a:cubicBezTo>
                  <a:pt x="1758509" y="397623"/>
                  <a:pt x="1759293" y="404784"/>
                  <a:pt x="1759293" y="413452"/>
                </a:cubicBezTo>
                <a:cubicBezTo>
                  <a:pt x="1759293" y="422120"/>
                  <a:pt x="1758509" y="429301"/>
                  <a:pt x="1756940" y="434997"/>
                </a:cubicBezTo>
                <a:cubicBezTo>
                  <a:pt x="1755372" y="440693"/>
                  <a:pt x="1753040" y="445213"/>
                  <a:pt x="1749944" y="448556"/>
                </a:cubicBezTo>
                <a:cubicBezTo>
                  <a:pt x="1746848" y="451899"/>
                  <a:pt x="1742989" y="454252"/>
                  <a:pt x="1738367" y="455614"/>
                </a:cubicBezTo>
                <a:cubicBezTo>
                  <a:pt x="1733744" y="456976"/>
                  <a:pt x="1728378" y="457657"/>
                  <a:pt x="1722269" y="457657"/>
                </a:cubicBezTo>
                <a:cubicBezTo>
                  <a:pt x="1716161" y="457657"/>
                  <a:pt x="1710815" y="456976"/>
                  <a:pt x="1706234" y="455614"/>
                </a:cubicBezTo>
                <a:cubicBezTo>
                  <a:pt x="1701652" y="454252"/>
                  <a:pt x="1697793" y="451899"/>
                  <a:pt x="1694656" y="448556"/>
                </a:cubicBezTo>
                <a:cubicBezTo>
                  <a:pt x="1691519" y="445213"/>
                  <a:pt x="1689167" y="440693"/>
                  <a:pt x="1687598" y="434997"/>
                </a:cubicBezTo>
                <a:cubicBezTo>
                  <a:pt x="1686030" y="429301"/>
                  <a:pt x="1685246" y="422120"/>
                  <a:pt x="1685246" y="413452"/>
                </a:cubicBezTo>
                <a:cubicBezTo>
                  <a:pt x="1685246" y="404784"/>
                  <a:pt x="1686030" y="397623"/>
                  <a:pt x="1687598" y="391968"/>
                </a:cubicBezTo>
                <a:cubicBezTo>
                  <a:pt x="1689167" y="386313"/>
                  <a:pt x="1691519" y="381794"/>
                  <a:pt x="1694656" y="378409"/>
                </a:cubicBezTo>
                <a:cubicBezTo>
                  <a:pt x="1697793" y="375025"/>
                  <a:pt x="1701652" y="372651"/>
                  <a:pt x="1706234" y="371289"/>
                </a:cubicBezTo>
                <a:cubicBezTo>
                  <a:pt x="1710815" y="369927"/>
                  <a:pt x="1716161" y="369246"/>
                  <a:pt x="1722269" y="369246"/>
                </a:cubicBezTo>
                <a:close/>
                <a:moveTo>
                  <a:pt x="1631477" y="369246"/>
                </a:moveTo>
                <a:cubicBezTo>
                  <a:pt x="1633458" y="369246"/>
                  <a:pt x="1635501" y="369329"/>
                  <a:pt x="1637606" y="369494"/>
                </a:cubicBezTo>
                <a:cubicBezTo>
                  <a:pt x="1639711" y="369659"/>
                  <a:pt x="1641754" y="369886"/>
                  <a:pt x="1643736" y="370175"/>
                </a:cubicBezTo>
                <a:cubicBezTo>
                  <a:pt x="1645717" y="370464"/>
                  <a:pt x="1647595" y="370815"/>
                  <a:pt x="1649370" y="371227"/>
                </a:cubicBezTo>
                <a:cubicBezTo>
                  <a:pt x="1651145" y="371640"/>
                  <a:pt x="1652651" y="372094"/>
                  <a:pt x="1653889" y="372590"/>
                </a:cubicBezTo>
                <a:lnTo>
                  <a:pt x="1653889" y="382496"/>
                </a:lnTo>
                <a:cubicBezTo>
                  <a:pt x="1651000" y="381340"/>
                  <a:pt x="1647719" y="380473"/>
                  <a:pt x="1644045" y="379895"/>
                </a:cubicBezTo>
                <a:cubicBezTo>
                  <a:pt x="1640372" y="379317"/>
                  <a:pt x="1636347" y="379028"/>
                  <a:pt x="1631972" y="379028"/>
                </a:cubicBezTo>
                <a:cubicBezTo>
                  <a:pt x="1627184" y="379028"/>
                  <a:pt x="1622912" y="379524"/>
                  <a:pt x="1619156" y="380514"/>
                </a:cubicBezTo>
                <a:cubicBezTo>
                  <a:pt x="1615400" y="381505"/>
                  <a:pt x="1612222" y="383280"/>
                  <a:pt x="1609622" y="385839"/>
                </a:cubicBezTo>
                <a:cubicBezTo>
                  <a:pt x="1607022" y="388398"/>
                  <a:pt x="1605040" y="391906"/>
                  <a:pt x="1603678" y="396364"/>
                </a:cubicBezTo>
                <a:cubicBezTo>
                  <a:pt x="1602316" y="400822"/>
                  <a:pt x="1601635" y="406518"/>
                  <a:pt x="1601635" y="413452"/>
                </a:cubicBezTo>
                <a:cubicBezTo>
                  <a:pt x="1601635" y="420799"/>
                  <a:pt x="1602275" y="426722"/>
                  <a:pt x="1603554" y="431221"/>
                </a:cubicBezTo>
                <a:cubicBezTo>
                  <a:pt x="1604834" y="435720"/>
                  <a:pt x="1606753" y="439207"/>
                  <a:pt x="1609312" y="441684"/>
                </a:cubicBezTo>
                <a:cubicBezTo>
                  <a:pt x="1611871" y="444160"/>
                  <a:pt x="1614988" y="445832"/>
                  <a:pt x="1618661" y="446699"/>
                </a:cubicBezTo>
                <a:cubicBezTo>
                  <a:pt x="1622335" y="447566"/>
                  <a:pt x="1626607" y="447999"/>
                  <a:pt x="1631477" y="447999"/>
                </a:cubicBezTo>
                <a:cubicBezTo>
                  <a:pt x="1633458" y="447999"/>
                  <a:pt x="1635790" y="447875"/>
                  <a:pt x="1638473" y="447627"/>
                </a:cubicBezTo>
                <a:cubicBezTo>
                  <a:pt x="1641156" y="447380"/>
                  <a:pt x="1643488" y="446967"/>
                  <a:pt x="1645469" y="446389"/>
                </a:cubicBezTo>
                <a:lnTo>
                  <a:pt x="1645469" y="419767"/>
                </a:lnTo>
                <a:lnTo>
                  <a:pt x="1628258" y="419767"/>
                </a:lnTo>
                <a:lnTo>
                  <a:pt x="1628258" y="410356"/>
                </a:lnTo>
                <a:lnTo>
                  <a:pt x="1656118" y="410356"/>
                </a:lnTo>
                <a:lnTo>
                  <a:pt x="1656118" y="454066"/>
                </a:lnTo>
                <a:cubicBezTo>
                  <a:pt x="1652981" y="455057"/>
                  <a:pt x="1649246" y="455903"/>
                  <a:pt x="1644912" y="456605"/>
                </a:cubicBezTo>
                <a:cubicBezTo>
                  <a:pt x="1640578" y="457306"/>
                  <a:pt x="1635687" y="457657"/>
                  <a:pt x="1630239" y="457657"/>
                </a:cubicBezTo>
                <a:cubicBezTo>
                  <a:pt x="1623965" y="457657"/>
                  <a:pt x="1618352" y="457038"/>
                  <a:pt x="1613398" y="455800"/>
                </a:cubicBezTo>
                <a:cubicBezTo>
                  <a:pt x="1608446" y="454562"/>
                  <a:pt x="1604235" y="452312"/>
                  <a:pt x="1600768" y="449051"/>
                </a:cubicBezTo>
                <a:cubicBezTo>
                  <a:pt x="1597301" y="445791"/>
                  <a:pt x="1594639" y="441292"/>
                  <a:pt x="1592782" y="435555"/>
                </a:cubicBezTo>
                <a:cubicBezTo>
                  <a:pt x="1590924" y="429817"/>
                  <a:pt x="1589996" y="422450"/>
                  <a:pt x="1589996" y="413452"/>
                </a:cubicBezTo>
                <a:cubicBezTo>
                  <a:pt x="1589996" y="405197"/>
                  <a:pt x="1590945" y="398242"/>
                  <a:pt x="1592844" y="392587"/>
                </a:cubicBezTo>
                <a:cubicBezTo>
                  <a:pt x="1594742" y="386933"/>
                  <a:pt x="1597466" y="382372"/>
                  <a:pt x="1601016" y="378905"/>
                </a:cubicBezTo>
                <a:cubicBezTo>
                  <a:pt x="1604566" y="375437"/>
                  <a:pt x="1608920" y="372961"/>
                  <a:pt x="1614080" y="371475"/>
                </a:cubicBezTo>
                <a:cubicBezTo>
                  <a:pt x="1619239" y="369989"/>
                  <a:pt x="1625038" y="369246"/>
                  <a:pt x="1631477" y="369246"/>
                </a:cubicBezTo>
                <a:close/>
                <a:moveTo>
                  <a:pt x="1522244" y="369246"/>
                </a:moveTo>
                <a:cubicBezTo>
                  <a:pt x="1528353" y="369246"/>
                  <a:pt x="1533719" y="369927"/>
                  <a:pt x="1538342" y="371289"/>
                </a:cubicBezTo>
                <a:cubicBezTo>
                  <a:pt x="1542964" y="372651"/>
                  <a:pt x="1546824" y="375025"/>
                  <a:pt x="1549919" y="378409"/>
                </a:cubicBezTo>
                <a:cubicBezTo>
                  <a:pt x="1553015" y="381794"/>
                  <a:pt x="1555347" y="386313"/>
                  <a:pt x="1556915" y="391968"/>
                </a:cubicBezTo>
                <a:cubicBezTo>
                  <a:pt x="1558484" y="397623"/>
                  <a:pt x="1559268" y="404784"/>
                  <a:pt x="1559268" y="413452"/>
                </a:cubicBezTo>
                <a:cubicBezTo>
                  <a:pt x="1559268" y="422120"/>
                  <a:pt x="1558484" y="429301"/>
                  <a:pt x="1556915" y="434997"/>
                </a:cubicBezTo>
                <a:cubicBezTo>
                  <a:pt x="1555347" y="440693"/>
                  <a:pt x="1553015" y="445213"/>
                  <a:pt x="1549919" y="448556"/>
                </a:cubicBezTo>
                <a:cubicBezTo>
                  <a:pt x="1546824" y="451899"/>
                  <a:pt x="1542964" y="454252"/>
                  <a:pt x="1538342" y="455614"/>
                </a:cubicBezTo>
                <a:cubicBezTo>
                  <a:pt x="1533719" y="456976"/>
                  <a:pt x="1528353" y="457657"/>
                  <a:pt x="1522244" y="457657"/>
                </a:cubicBezTo>
                <a:cubicBezTo>
                  <a:pt x="1516136" y="457657"/>
                  <a:pt x="1510791" y="456976"/>
                  <a:pt x="1506209" y="455614"/>
                </a:cubicBezTo>
                <a:cubicBezTo>
                  <a:pt x="1501627" y="454252"/>
                  <a:pt x="1497768" y="451899"/>
                  <a:pt x="1494631" y="448556"/>
                </a:cubicBezTo>
                <a:cubicBezTo>
                  <a:pt x="1491494" y="445213"/>
                  <a:pt x="1489142" y="440693"/>
                  <a:pt x="1487573" y="434997"/>
                </a:cubicBezTo>
                <a:cubicBezTo>
                  <a:pt x="1486005" y="429301"/>
                  <a:pt x="1485221" y="422120"/>
                  <a:pt x="1485221" y="413452"/>
                </a:cubicBezTo>
                <a:cubicBezTo>
                  <a:pt x="1485221" y="404784"/>
                  <a:pt x="1486005" y="397623"/>
                  <a:pt x="1487573" y="391968"/>
                </a:cubicBezTo>
                <a:cubicBezTo>
                  <a:pt x="1489142" y="386313"/>
                  <a:pt x="1491494" y="381794"/>
                  <a:pt x="1494631" y="378409"/>
                </a:cubicBezTo>
                <a:cubicBezTo>
                  <a:pt x="1497768" y="375025"/>
                  <a:pt x="1501627" y="372651"/>
                  <a:pt x="1506209" y="371289"/>
                </a:cubicBezTo>
                <a:cubicBezTo>
                  <a:pt x="1510791" y="369927"/>
                  <a:pt x="1516136" y="369246"/>
                  <a:pt x="1522244" y="369246"/>
                </a:cubicBezTo>
                <a:close/>
                <a:moveTo>
                  <a:pt x="1093619" y="369246"/>
                </a:moveTo>
                <a:cubicBezTo>
                  <a:pt x="1099728" y="369246"/>
                  <a:pt x="1105094" y="369927"/>
                  <a:pt x="1109717" y="371289"/>
                </a:cubicBezTo>
                <a:cubicBezTo>
                  <a:pt x="1114339" y="372651"/>
                  <a:pt x="1118199" y="375025"/>
                  <a:pt x="1121294" y="378409"/>
                </a:cubicBezTo>
                <a:cubicBezTo>
                  <a:pt x="1124390" y="381794"/>
                  <a:pt x="1126722" y="386313"/>
                  <a:pt x="1128290" y="391968"/>
                </a:cubicBezTo>
                <a:cubicBezTo>
                  <a:pt x="1129859" y="397623"/>
                  <a:pt x="1130643" y="404784"/>
                  <a:pt x="1130643" y="413452"/>
                </a:cubicBezTo>
                <a:cubicBezTo>
                  <a:pt x="1130643" y="422120"/>
                  <a:pt x="1129859" y="429301"/>
                  <a:pt x="1128290" y="434997"/>
                </a:cubicBezTo>
                <a:cubicBezTo>
                  <a:pt x="1126722" y="440693"/>
                  <a:pt x="1124390" y="445213"/>
                  <a:pt x="1121294" y="448556"/>
                </a:cubicBezTo>
                <a:cubicBezTo>
                  <a:pt x="1118199" y="451899"/>
                  <a:pt x="1114339" y="454252"/>
                  <a:pt x="1109717" y="455614"/>
                </a:cubicBezTo>
                <a:cubicBezTo>
                  <a:pt x="1105094" y="456976"/>
                  <a:pt x="1099728" y="457657"/>
                  <a:pt x="1093619" y="457657"/>
                </a:cubicBezTo>
                <a:cubicBezTo>
                  <a:pt x="1087511" y="457657"/>
                  <a:pt x="1082165" y="456976"/>
                  <a:pt x="1077584" y="455614"/>
                </a:cubicBezTo>
                <a:cubicBezTo>
                  <a:pt x="1073002" y="454252"/>
                  <a:pt x="1069143" y="451899"/>
                  <a:pt x="1066006" y="448556"/>
                </a:cubicBezTo>
                <a:cubicBezTo>
                  <a:pt x="1062869" y="445213"/>
                  <a:pt x="1060517" y="440693"/>
                  <a:pt x="1058948" y="434997"/>
                </a:cubicBezTo>
                <a:cubicBezTo>
                  <a:pt x="1057380" y="429301"/>
                  <a:pt x="1056596" y="422120"/>
                  <a:pt x="1056596" y="413452"/>
                </a:cubicBezTo>
                <a:cubicBezTo>
                  <a:pt x="1056596" y="404784"/>
                  <a:pt x="1057380" y="397623"/>
                  <a:pt x="1058948" y="391968"/>
                </a:cubicBezTo>
                <a:cubicBezTo>
                  <a:pt x="1060517" y="386313"/>
                  <a:pt x="1062869" y="381794"/>
                  <a:pt x="1066006" y="378409"/>
                </a:cubicBezTo>
                <a:cubicBezTo>
                  <a:pt x="1069143" y="375025"/>
                  <a:pt x="1073002" y="372651"/>
                  <a:pt x="1077584" y="371289"/>
                </a:cubicBezTo>
                <a:cubicBezTo>
                  <a:pt x="1082165" y="369927"/>
                  <a:pt x="1087511" y="369246"/>
                  <a:pt x="1093619" y="369246"/>
                </a:cubicBezTo>
                <a:close/>
                <a:moveTo>
                  <a:pt x="184597" y="178247"/>
                </a:moveTo>
                <a:lnTo>
                  <a:pt x="184597" y="300640"/>
                </a:lnTo>
                <a:lnTo>
                  <a:pt x="245794" y="300641"/>
                </a:lnTo>
                <a:cubicBezTo>
                  <a:pt x="279592" y="300641"/>
                  <a:pt x="306991" y="273242"/>
                  <a:pt x="306991" y="239444"/>
                </a:cubicBezTo>
                <a:cubicBezTo>
                  <a:pt x="306991" y="205646"/>
                  <a:pt x="279592" y="178247"/>
                  <a:pt x="245794" y="178247"/>
                </a:cubicBezTo>
                <a:close/>
                <a:moveTo>
                  <a:pt x="239444" y="83694"/>
                </a:moveTo>
                <a:lnTo>
                  <a:pt x="284145" y="131523"/>
                </a:lnTo>
                <a:lnTo>
                  <a:pt x="349575" y="129312"/>
                </a:lnTo>
                <a:lnTo>
                  <a:pt x="347364" y="194742"/>
                </a:lnTo>
                <a:lnTo>
                  <a:pt x="395193" y="239444"/>
                </a:lnTo>
                <a:lnTo>
                  <a:pt x="347364" y="284145"/>
                </a:lnTo>
                <a:lnTo>
                  <a:pt x="349575" y="349575"/>
                </a:lnTo>
                <a:lnTo>
                  <a:pt x="284145" y="347364"/>
                </a:lnTo>
                <a:lnTo>
                  <a:pt x="239444" y="395193"/>
                </a:lnTo>
                <a:lnTo>
                  <a:pt x="194742" y="347364"/>
                </a:lnTo>
                <a:lnTo>
                  <a:pt x="129312" y="349575"/>
                </a:lnTo>
                <a:lnTo>
                  <a:pt x="131523" y="284145"/>
                </a:lnTo>
                <a:lnTo>
                  <a:pt x="83694" y="239444"/>
                </a:lnTo>
                <a:lnTo>
                  <a:pt x="131523" y="194742"/>
                </a:lnTo>
                <a:lnTo>
                  <a:pt x="129312" y="129312"/>
                </a:lnTo>
                <a:lnTo>
                  <a:pt x="194742" y="131523"/>
                </a:lnTo>
                <a:close/>
                <a:moveTo>
                  <a:pt x="2066246" y="48339"/>
                </a:moveTo>
                <a:cubicBezTo>
                  <a:pt x="2055476" y="48339"/>
                  <a:pt x="2046637" y="49762"/>
                  <a:pt x="2039728" y="52606"/>
                </a:cubicBezTo>
                <a:cubicBezTo>
                  <a:pt x="2032819" y="55451"/>
                  <a:pt x="2027434" y="59922"/>
                  <a:pt x="2023574" y="66018"/>
                </a:cubicBezTo>
                <a:cubicBezTo>
                  <a:pt x="2019713" y="72114"/>
                  <a:pt x="2017071" y="79988"/>
                  <a:pt x="2015649" y="89640"/>
                </a:cubicBezTo>
                <a:cubicBezTo>
                  <a:pt x="2014226" y="99292"/>
                  <a:pt x="2013515" y="110823"/>
                  <a:pt x="2013515" y="124234"/>
                </a:cubicBezTo>
                <a:cubicBezTo>
                  <a:pt x="2013515" y="138052"/>
                  <a:pt x="2014226" y="149736"/>
                  <a:pt x="2015649" y="159286"/>
                </a:cubicBezTo>
                <a:cubicBezTo>
                  <a:pt x="2017071" y="168837"/>
                  <a:pt x="2019713" y="176558"/>
                  <a:pt x="2023574" y="182451"/>
                </a:cubicBezTo>
                <a:cubicBezTo>
                  <a:pt x="2027434" y="188344"/>
                  <a:pt x="2032819" y="192662"/>
                  <a:pt x="2039728" y="195405"/>
                </a:cubicBezTo>
                <a:cubicBezTo>
                  <a:pt x="2046637" y="198148"/>
                  <a:pt x="2055476" y="199520"/>
                  <a:pt x="2066246" y="199520"/>
                </a:cubicBezTo>
                <a:cubicBezTo>
                  <a:pt x="2077015" y="199520"/>
                  <a:pt x="2085804" y="198148"/>
                  <a:pt x="2092611" y="195405"/>
                </a:cubicBezTo>
                <a:cubicBezTo>
                  <a:pt x="2099418" y="192662"/>
                  <a:pt x="2104752" y="188344"/>
                  <a:pt x="2108613" y="182451"/>
                </a:cubicBezTo>
                <a:cubicBezTo>
                  <a:pt x="2112474" y="176558"/>
                  <a:pt x="2115115" y="168837"/>
                  <a:pt x="2116538" y="159286"/>
                </a:cubicBezTo>
                <a:cubicBezTo>
                  <a:pt x="2117960" y="149736"/>
                  <a:pt x="2118671" y="138052"/>
                  <a:pt x="2118671" y="124234"/>
                </a:cubicBezTo>
                <a:cubicBezTo>
                  <a:pt x="2118671" y="110823"/>
                  <a:pt x="2117960" y="99292"/>
                  <a:pt x="2116538" y="89640"/>
                </a:cubicBezTo>
                <a:cubicBezTo>
                  <a:pt x="2115115" y="79988"/>
                  <a:pt x="2112474" y="72114"/>
                  <a:pt x="2108613" y="66018"/>
                </a:cubicBezTo>
                <a:cubicBezTo>
                  <a:pt x="2104752" y="59922"/>
                  <a:pt x="2099418" y="55451"/>
                  <a:pt x="2092611" y="52606"/>
                </a:cubicBezTo>
                <a:cubicBezTo>
                  <a:pt x="2085804" y="49762"/>
                  <a:pt x="2077015" y="48339"/>
                  <a:pt x="2066246" y="48339"/>
                </a:cubicBezTo>
                <a:close/>
                <a:moveTo>
                  <a:pt x="1561421" y="48339"/>
                </a:moveTo>
                <a:cubicBezTo>
                  <a:pt x="1550651" y="48339"/>
                  <a:pt x="1541812" y="49762"/>
                  <a:pt x="1534903" y="52606"/>
                </a:cubicBezTo>
                <a:cubicBezTo>
                  <a:pt x="1527994" y="55451"/>
                  <a:pt x="1522609" y="59922"/>
                  <a:pt x="1518749" y="66018"/>
                </a:cubicBezTo>
                <a:cubicBezTo>
                  <a:pt x="1514888" y="72114"/>
                  <a:pt x="1512246" y="79988"/>
                  <a:pt x="1510824" y="89640"/>
                </a:cubicBezTo>
                <a:cubicBezTo>
                  <a:pt x="1509401" y="99292"/>
                  <a:pt x="1508690" y="110823"/>
                  <a:pt x="1508690" y="124234"/>
                </a:cubicBezTo>
                <a:cubicBezTo>
                  <a:pt x="1508690" y="138052"/>
                  <a:pt x="1509401" y="149736"/>
                  <a:pt x="1510824" y="159286"/>
                </a:cubicBezTo>
                <a:cubicBezTo>
                  <a:pt x="1512246" y="168837"/>
                  <a:pt x="1514888" y="176558"/>
                  <a:pt x="1518749" y="182451"/>
                </a:cubicBezTo>
                <a:cubicBezTo>
                  <a:pt x="1522609" y="188344"/>
                  <a:pt x="1527994" y="192662"/>
                  <a:pt x="1534903" y="195405"/>
                </a:cubicBezTo>
                <a:cubicBezTo>
                  <a:pt x="1541812" y="198148"/>
                  <a:pt x="1550651" y="199520"/>
                  <a:pt x="1561421" y="199520"/>
                </a:cubicBezTo>
                <a:cubicBezTo>
                  <a:pt x="1572190" y="199520"/>
                  <a:pt x="1580979" y="198148"/>
                  <a:pt x="1587786" y="195405"/>
                </a:cubicBezTo>
                <a:cubicBezTo>
                  <a:pt x="1594593" y="192662"/>
                  <a:pt x="1599927" y="188344"/>
                  <a:pt x="1603788" y="182451"/>
                </a:cubicBezTo>
                <a:cubicBezTo>
                  <a:pt x="1607649" y="176558"/>
                  <a:pt x="1610290" y="168837"/>
                  <a:pt x="1611713" y="159286"/>
                </a:cubicBezTo>
                <a:cubicBezTo>
                  <a:pt x="1613135" y="149736"/>
                  <a:pt x="1613846" y="138052"/>
                  <a:pt x="1613846" y="124234"/>
                </a:cubicBezTo>
                <a:cubicBezTo>
                  <a:pt x="1613846" y="110823"/>
                  <a:pt x="1613135" y="99292"/>
                  <a:pt x="1611713" y="89640"/>
                </a:cubicBezTo>
                <a:cubicBezTo>
                  <a:pt x="1610290" y="79988"/>
                  <a:pt x="1607649" y="72114"/>
                  <a:pt x="1603788" y="66018"/>
                </a:cubicBezTo>
                <a:cubicBezTo>
                  <a:pt x="1599927" y="59922"/>
                  <a:pt x="1594593" y="55451"/>
                  <a:pt x="1587786" y="52606"/>
                </a:cubicBezTo>
                <a:cubicBezTo>
                  <a:pt x="1580979" y="49762"/>
                  <a:pt x="1572190" y="48339"/>
                  <a:pt x="1561421" y="48339"/>
                </a:cubicBezTo>
                <a:close/>
                <a:moveTo>
                  <a:pt x="239443" y="26641"/>
                </a:moveTo>
                <a:cubicBezTo>
                  <a:pt x="121915" y="26641"/>
                  <a:pt x="26640" y="121916"/>
                  <a:pt x="26640" y="239444"/>
                </a:cubicBezTo>
                <a:cubicBezTo>
                  <a:pt x="26640" y="356972"/>
                  <a:pt x="121915" y="452247"/>
                  <a:pt x="239443" y="452247"/>
                </a:cubicBezTo>
                <a:cubicBezTo>
                  <a:pt x="356971" y="452247"/>
                  <a:pt x="452246" y="356972"/>
                  <a:pt x="452246" y="239444"/>
                </a:cubicBezTo>
                <a:cubicBezTo>
                  <a:pt x="452246" y="121916"/>
                  <a:pt x="356971" y="26641"/>
                  <a:pt x="239443" y="26641"/>
                </a:cubicBezTo>
                <a:close/>
                <a:moveTo>
                  <a:pt x="1282224" y="18469"/>
                </a:moveTo>
                <a:lnTo>
                  <a:pt x="1322153" y="18469"/>
                </a:lnTo>
                <a:lnTo>
                  <a:pt x="1322153" y="194948"/>
                </a:lnTo>
                <a:lnTo>
                  <a:pt x="1409021" y="194948"/>
                </a:lnTo>
                <a:lnTo>
                  <a:pt x="1409021" y="230000"/>
                </a:lnTo>
                <a:lnTo>
                  <a:pt x="1282224" y="230000"/>
                </a:lnTo>
                <a:close/>
                <a:moveTo>
                  <a:pt x="1082199" y="18469"/>
                </a:moveTo>
                <a:lnTo>
                  <a:pt x="1207472" y="18469"/>
                </a:lnTo>
                <a:lnTo>
                  <a:pt x="1207472" y="53216"/>
                </a:lnTo>
                <a:lnTo>
                  <a:pt x="1122128" y="53216"/>
                </a:lnTo>
                <a:lnTo>
                  <a:pt x="1122128" y="104422"/>
                </a:lnTo>
                <a:lnTo>
                  <a:pt x="1201376" y="104422"/>
                </a:lnTo>
                <a:lnTo>
                  <a:pt x="1201376" y="137646"/>
                </a:lnTo>
                <a:lnTo>
                  <a:pt x="1122128" y="137646"/>
                </a:lnTo>
                <a:lnTo>
                  <a:pt x="1122128" y="194948"/>
                </a:lnTo>
                <a:lnTo>
                  <a:pt x="1212958" y="194948"/>
                </a:lnTo>
                <a:lnTo>
                  <a:pt x="1212958" y="230000"/>
                </a:lnTo>
                <a:lnTo>
                  <a:pt x="1082199" y="230000"/>
                </a:lnTo>
                <a:close/>
                <a:moveTo>
                  <a:pt x="825024" y="18469"/>
                </a:moveTo>
                <a:lnTo>
                  <a:pt x="864953" y="18469"/>
                </a:lnTo>
                <a:lnTo>
                  <a:pt x="864953" y="100155"/>
                </a:lnTo>
                <a:lnTo>
                  <a:pt x="955478" y="100155"/>
                </a:lnTo>
                <a:lnTo>
                  <a:pt x="955478" y="18469"/>
                </a:lnTo>
                <a:lnTo>
                  <a:pt x="995407" y="18469"/>
                </a:lnTo>
                <a:lnTo>
                  <a:pt x="995407" y="230000"/>
                </a:lnTo>
                <a:lnTo>
                  <a:pt x="955478" y="230000"/>
                </a:lnTo>
                <a:lnTo>
                  <a:pt x="955478" y="133378"/>
                </a:lnTo>
                <a:lnTo>
                  <a:pt x="864953" y="133378"/>
                </a:lnTo>
                <a:lnTo>
                  <a:pt x="864953" y="230000"/>
                </a:lnTo>
                <a:lnTo>
                  <a:pt x="825024" y="230000"/>
                </a:lnTo>
                <a:close/>
                <a:moveTo>
                  <a:pt x="615017" y="18469"/>
                </a:moveTo>
                <a:lnTo>
                  <a:pt x="769855" y="18469"/>
                </a:lnTo>
                <a:lnTo>
                  <a:pt x="769855" y="53521"/>
                </a:lnTo>
                <a:lnTo>
                  <a:pt x="712248" y="53521"/>
                </a:lnTo>
                <a:lnTo>
                  <a:pt x="712248" y="230000"/>
                </a:lnTo>
                <a:lnTo>
                  <a:pt x="672319" y="230000"/>
                </a:lnTo>
                <a:lnTo>
                  <a:pt x="672319" y="53521"/>
                </a:lnTo>
                <a:lnTo>
                  <a:pt x="615017" y="53521"/>
                </a:lnTo>
                <a:close/>
                <a:moveTo>
                  <a:pt x="2066246" y="15421"/>
                </a:moveTo>
                <a:cubicBezTo>
                  <a:pt x="2081486" y="15421"/>
                  <a:pt x="2094948" y="17097"/>
                  <a:pt x="2106632" y="20450"/>
                </a:cubicBezTo>
                <a:cubicBezTo>
                  <a:pt x="2118316" y="23803"/>
                  <a:pt x="2128171" y="29594"/>
                  <a:pt x="2136197" y="37824"/>
                </a:cubicBezTo>
                <a:cubicBezTo>
                  <a:pt x="2144224" y="46053"/>
                  <a:pt x="2150269" y="57178"/>
                  <a:pt x="2154333" y="71199"/>
                </a:cubicBezTo>
                <a:cubicBezTo>
                  <a:pt x="2158397" y="85220"/>
                  <a:pt x="2160429" y="102898"/>
                  <a:pt x="2160429" y="124234"/>
                </a:cubicBezTo>
                <a:cubicBezTo>
                  <a:pt x="2160429" y="145774"/>
                  <a:pt x="2158397" y="163554"/>
                  <a:pt x="2154333" y="177574"/>
                </a:cubicBezTo>
                <a:cubicBezTo>
                  <a:pt x="2150269" y="191595"/>
                  <a:pt x="2144224" y="202720"/>
                  <a:pt x="2136197" y="210950"/>
                </a:cubicBezTo>
                <a:cubicBezTo>
                  <a:pt x="2128171" y="219180"/>
                  <a:pt x="2118316" y="224920"/>
                  <a:pt x="2106632" y="228171"/>
                </a:cubicBezTo>
                <a:cubicBezTo>
                  <a:pt x="2094948" y="231422"/>
                  <a:pt x="2081486" y="233048"/>
                  <a:pt x="2066246" y="233048"/>
                </a:cubicBezTo>
                <a:cubicBezTo>
                  <a:pt x="2051006" y="233048"/>
                  <a:pt x="2037493" y="231422"/>
                  <a:pt x="2025707" y="228171"/>
                </a:cubicBezTo>
                <a:cubicBezTo>
                  <a:pt x="2013922" y="224920"/>
                  <a:pt x="2004066" y="219180"/>
                  <a:pt x="1996142" y="210950"/>
                </a:cubicBezTo>
                <a:cubicBezTo>
                  <a:pt x="1988217" y="202720"/>
                  <a:pt x="1982172" y="191595"/>
                  <a:pt x="1978006" y="177574"/>
                </a:cubicBezTo>
                <a:cubicBezTo>
                  <a:pt x="1973840" y="163554"/>
                  <a:pt x="1971758" y="145774"/>
                  <a:pt x="1971758" y="124234"/>
                </a:cubicBezTo>
                <a:cubicBezTo>
                  <a:pt x="1971758" y="102898"/>
                  <a:pt x="1973840" y="85220"/>
                  <a:pt x="1978006" y="71199"/>
                </a:cubicBezTo>
                <a:cubicBezTo>
                  <a:pt x="1982172" y="57178"/>
                  <a:pt x="1988217" y="46053"/>
                  <a:pt x="1996142" y="37824"/>
                </a:cubicBezTo>
                <a:cubicBezTo>
                  <a:pt x="2004066" y="29594"/>
                  <a:pt x="2013922" y="23803"/>
                  <a:pt x="2025707" y="20450"/>
                </a:cubicBezTo>
                <a:cubicBezTo>
                  <a:pt x="2037493" y="17097"/>
                  <a:pt x="2051006" y="15421"/>
                  <a:pt x="2066246" y="15421"/>
                </a:cubicBezTo>
                <a:close/>
                <a:moveTo>
                  <a:pt x="1838179" y="15421"/>
                </a:moveTo>
                <a:cubicBezTo>
                  <a:pt x="1843056" y="15421"/>
                  <a:pt x="1848136" y="15624"/>
                  <a:pt x="1853419" y="16030"/>
                </a:cubicBezTo>
                <a:cubicBezTo>
                  <a:pt x="1858702" y="16437"/>
                  <a:pt x="1863884" y="16945"/>
                  <a:pt x="1868964" y="17554"/>
                </a:cubicBezTo>
                <a:cubicBezTo>
                  <a:pt x="1874044" y="18164"/>
                  <a:pt x="1878768" y="18926"/>
                  <a:pt x="1883137" y="19840"/>
                </a:cubicBezTo>
                <a:cubicBezTo>
                  <a:pt x="1887506" y="20755"/>
                  <a:pt x="1891214" y="21822"/>
                  <a:pt x="1894262" y="23041"/>
                </a:cubicBezTo>
                <a:lnTo>
                  <a:pt x="1894262" y="58398"/>
                </a:lnTo>
                <a:cubicBezTo>
                  <a:pt x="1886541" y="55553"/>
                  <a:pt x="1878159" y="53419"/>
                  <a:pt x="1869116" y="51997"/>
                </a:cubicBezTo>
                <a:cubicBezTo>
                  <a:pt x="1860074" y="50574"/>
                  <a:pt x="1850676" y="49863"/>
                  <a:pt x="1840922" y="49863"/>
                </a:cubicBezTo>
                <a:cubicBezTo>
                  <a:pt x="1830153" y="49863"/>
                  <a:pt x="1820755" y="50981"/>
                  <a:pt x="1812728" y="53216"/>
                </a:cubicBezTo>
                <a:cubicBezTo>
                  <a:pt x="1804702" y="55451"/>
                  <a:pt x="1797996" y="59414"/>
                  <a:pt x="1792611" y="65103"/>
                </a:cubicBezTo>
                <a:cubicBezTo>
                  <a:pt x="1787227" y="70793"/>
                  <a:pt x="1783213" y="78413"/>
                  <a:pt x="1780572" y="87963"/>
                </a:cubicBezTo>
                <a:cubicBezTo>
                  <a:pt x="1777930" y="97514"/>
                  <a:pt x="1776609" y="109604"/>
                  <a:pt x="1776609" y="124234"/>
                </a:cubicBezTo>
                <a:cubicBezTo>
                  <a:pt x="1776609" y="139678"/>
                  <a:pt x="1777829" y="152276"/>
                  <a:pt x="1780267" y="162030"/>
                </a:cubicBezTo>
                <a:cubicBezTo>
                  <a:pt x="1782705" y="171783"/>
                  <a:pt x="1786465" y="179403"/>
                  <a:pt x="1791545" y="184890"/>
                </a:cubicBezTo>
                <a:cubicBezTo>
                  <a:pt x="1796625" y="190376"/>
                  <a:pt x="1803076" y="194135"/>
                  <a:pt x="1810899" y="196167"/>
                </a:cubicBezTo>
                <a:cubicBezTo>
                  <a:pt x="1818723" y="198199"/>
                  <a:pt x="1828121" y="199215"/>
                  <a:pt x="1839093" y="199215"/>
                </a:cubicBezTo>
                <a:cubicBezTo>
                  <a:pt x="1843767" y="199215"/>
                  <a:pt x="1848390" y="199063"/>
                  <a:pt x="1852962" y="198758"/>
                </a:cubicBezTo>
                <a:cubicBezTo>
                  <a:pt x="1857534" y="198453"/>
                  <a:pt x="1861750" y="197793"/>
                  <a:pt x="1865611" y="196777"/>
                </a:cubicBezTo>
                <a:lnTo>
                  <a:pt x="1865611" y="144351"/>
                </a:lnTo>
                <a:lnTo>
                  <a:pt x="1827511" y="144351"/>
                </a:lnTo>
                <a:lnTo>
                  <a:pt x="1827511" y="110823"/>
                </a:lnTo>
                <a:lnTo>
                  <a:pt x="1903101" y="110823"/>
                </a:lnTo>
                <a:lnTo>
                  <a:pt x="1903101" y="223904"/>
                </a:lnTo>
                <a:cubicBezTo>
                  <a:pt x="1895177" y="226342"/>
                  <a:pt x="1885321" y="228476"/>
                  <a:pt x="1873536" y="230305"/>
                </a:cubicBezTo>
                <a:cubicBezTo>
                  <a:pt x="1861750" y="232134"/>
                  <a:pt x="1849253" y="233048"/>
                  <a:pt x="1836045" y="233048"/>
                </a:cubicBezTo>
                <a:cubicBezTo>
                  <a:pt x="1819993" y="233048"/>
                  <a:pt x="1805667" y="231524"/>
                  <a:pt x="1793069" y="228476"/>
                </a:cubicBezTo>
                <a:cubicBezTo>
                  <a:pt x="1780470" y="225428"/>
                  <a:pt x="1769751" y="219891"/>
                  <a:pt x="1760912" y="211864"/>
                </a:cubicBezTo>
                <a:cubicBezTo>
                  <a:pt x="1752073" y="203838"/>
                  <a:pt x="1745317" y="192764"/>
                  <a:pt x="1740643" y="178641"/>
                </a:cubicBezTo>
                <a:cubicBezTo>
                  <a:pt x="1735969" y="164519"/>
                  <a:pt x="1733633" y="146383"/>
                  <a:pt x="1733633" y="124234"/>
                </a:cubicBezTo>
                <a:cubicBezTo>
                  <a:pt x="1733633" y="103914"/>
                  <a:pt x="1736020" y="86795"/>
                  <a:pt x="1740795" y="72876"/>
                </a:cubicBezTo>
                <a:cubicBezTo>
                  <a:pt x="1745571" y="58956"/>
                  <a:pt x="1752479" y="47730"/>
                  <a:pt x="1761522" y="39195"/>
                </a:cubicBezTo>
                <a:cubicBezTo>
                  <a:pt x="1770564" y="30661"/>
                  <a:pt x="1781537" y="24565"/>
                  <a:pt x="1794440" y="20907"/>
                </a:cubicBezTo>
                <a:cubicBezTo>
                  <a:pt x="1807343" y="17250"/>
                  <a:pt x="1821923" y="15421"/>
                  <a:pt x="1838179" y="15421"/>
                </a:cubicBezTo>
                <a:close/>
                <a:moveTo>
                  <a:pt x="1561421" y="15421"/>
                </a:moveTo>
                <a:cubicBezTo>
                  <a:pt x="1576661" y="15421"/>
                  <a:pt x="1590123" y="17097"/>
                  <a:pt x="1601807" y="20450"/>
                </a:cubicBezTo>
                <a:cubicBezTo>
                  <a:pt x="1613491" y="23803"/>
                  <a:pt x="1623346" y="29594"/>
                  <a:pt x="1631372" y="37824"/>
                </a:cubicBezTo>
                <a:cubicBezTo>
                  <a:pt x="1639399" y="46053"/>
                  <a:pt x="1645444" y="57178"/>
                  <a:pt x="1649508" y="71199"/>
                </a:cubicBezTo>
                <a:cubicBezTo>
                  <a:pt x="1653572" y="85220"/>
                  <a:pt x="1655604" y="102898"/>
                  <a:pt x="1655604" y="124234"/>
                </a:cubicBezTo>
                <a:cubicBezTo>
                  <a:pt x="1655604" y="145774"/>
                  <a:pt x="1653572" y="163554"/>
                  <a:pt x="1649508" y="177574"/>
                </a:cubicBezTo>
                <a:cubicBezTo>
                  <a:pt x="1645444" y="191595"/>
                  <a:pt x="1639399" y="202720"/>
                  <a:pt x="1631372" y="210950"/>
                </a:cubicBezTo>
                <a:cubicBezTo>
                  <a:pt x="1623346" y="219180"/>
                  <a:pt x="1613491" y="224920"/>
                  <a:pt x="1601807" y="228171"/>
                </a:cubicBezTo>
                <a:cubicBezTo>
                  <a:pt x="1590123" y="231422"/>
                  <a:pt x="1576661" y="233048"/>
                  <a:pt x="1561421" y="233048"/>
                </a:cubicBezTo>
                <a:cubicBezTo>
                  <a:pt x="1546181" y="233048"/>
                  <a:pt x="1532668" y="231422"/>
                  <a:pt x="1520882" y="228171"/>
                </a:cubicBezTo>
                <a:cubicBezTo>
                  <a:pt x="1509097" y="224920"/>
                  <a:pt x="1499241" y="219180"/>
                  <a:pt x="1491317" y="210950"/>
                </a:cubicBezTo>
                <a:cubicBezTo>
                  <a:pt x="1483392" y="202720"/>
                  <a:pt x="1477347" y="191595"/>
                  <a:pt x="1473181" y="177574"/>
                </a:cubicBezTo>
                <a:cubicBezTo>
                  <a:pt x="1469015" y="163554"/>
                  <a:pt x="1466933" y="145774"/>
                  <a:pt x="1466933" y="124234"/>
                </a:cubicBezTo>
                <a:cubicBezTo>
                  <a:pt x="1466933" y="102898"/>
                  <a:pt x="1469015" y="85220"/>
                  <a:pt x="1473181" y="71199"/>
                </a:cubicBezTo>
                <a:cubicBezTo>
                  <a:pt x="1477347" y="57178"/>
                  <a:pt x="1483392" y="46053"/>
                  <a:pt x="1491317" y="37824"/>
                </a:cubicBezTo>
                <a:cubicBezTo>
                  <a:pt x="1499241" y="29594"/>
                  <a:pt x="1509097" y="23803"/>
                  <a:pt x="1520882" y="20450"/>
                </a:cubicBezTo>
                <a:cubicBezTo>
                  <a:pt x="1532668" y="17097"/>
                  <a:pt x="1546181" y="15421"/>
                  <a:pt x="1561421" y="15421"/>
                </a:cubicBezTo>
                <a:close/>
                <a:moveTo>
                  <a:pt x="239444" y="0"/>
                </a:moveTo>
                <a:cubicBezTo>
                  <a:pt x="371685" y="0"/>
                  <a:pt x="478888" y="107203"/>
                  <a:pt x="478888" y="239444"/>
                </a:cubicBezTo>
                <a:cubicBezTo>
                  <a:pt x="478888" y="371685"/>
                  <a:pt x="371685" y="478888"/>
                  <a:pt x="239444" y="478888"/>
                </a:cubicBezTo>
                <a:cubicBezTo>
                  <a:pt x="107203" y="478888"/>
                  <a:pt x="0" y="371685"/>
                  <a:pt x="0" y="239444"/>
                </a:cubicBezTo>
                <a:cubicBezTo>
                  <a:pt x="0" y="107203"/>
                  <a:pt x="107203" y="0"/>
                  <a:pt x="239444"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1670304141"/>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文-02">
    <p:spTree>
      <p:nvGrpSpPr>
        <p:cNvPr id="1" name=""/>
        <p:cNvGrpSpPr/>
        <p:nvPr/>
      </p:nvGrpSpPr>
      <p:grpSpPr>
        <a:xfrm>
          <a:off x="0" y="0"/>
          <a:ext cx="0" cy="0"/>
          <a:chOff x="0" y="0"/>
          <a:chExt cx="0" cy="0"/>
        </a:xfrm>
      </p:grpSpPr>
      <p:sp>
        <p:nvSpPr>
          <p:cNvPr id="51" name="矩形 50">
            <a:extLst>
              <a:ext uri="{FF2B5EF4-FFF2-40B4-BE49-F238E27FC236}">
                <a16:creationId xmlns:a16="http://schemas.microsoft.com/office/drawing/2014/main" xmlns="" id="{989EF782-C727-4B06-8DA7-CC0B67E48210}"/>
              </a:ext>
            </a:extLst>
          </p:cNvPr>
          <p:cNvSpPr/>
          <p:nvPr userDrawn="1"/>
        </p:nvSpPr>
        <p:spPr>
          <a:xfrm>
            <a:off x="0" y="6570000"/>
            <a:ext cx="12192000" cy="288000"/>
          </a:xfrm>
          <a:prstGeom prst="rect">
            <a:avLst/>
          </a:prstGeom>
          <a:gradFill>
            <a:gsLst>
              <a:gs pos="0">
                <a:schemeClr val="accent1"/>
              </a:gs>
              <a:gs pos="100000">
                <a:schemeClr val="accent1">
                  <a:lumMod val="7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cxnSp>
        <p:nvCxnSpPr>
          <p:cNvPr id="6" name="直接连接符 5">
            <a:extLst>
              <a:ext uri="{FF2B5EF4-FFF2-40B4-BE49-F238E27FC236}">
                <a16:creationId xmlns:a16="http://schemas.microsoft.com/office/drawing/2014/main" xmlns="" id="{7CBF2DD9-8775-4BBA-B02F-7313C992FECE}"/>
              </a:ext>
            </a:extLst>
          </p:cNvPr>
          <p:cNvCxnSpPr>
            <a:cxnSpLocks/>
          </p:cNvCxnSpPr>
          <p:nvPr userDrawn="1"/>
        </p:nvCxnSpPr>
        <p:spPr>
          <a:xfrm>
            <a:off x="660400" y="817563"/>
            <a:ext cx="10858500"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灯片编号占位符 3">
            <a:extLst>
              <a:ext uri="{FF2B5EF4-FFF2-40B4-BE49-F238E27FC236}">
                <a16:creationId xmlns:a16="http://schemas.microsoft.com/office/drawing/2014/main" xmlns="" id="{E7FEBF59-6C30-4635-BE70-BF65470DF9DC}"/>
              </a:ext>
            </a:extLst>
          </p:cNvPr>
          <p:cNvSpPr>
            <a:spLocks noGrp="1"/>
          </p:cNvSpPr>
          <p:nvPr userDrawn="1">
            <p:ph type="sldNum" sz="quarter" idx="12"/>
          </p:nvPr>
        </p:nvSpPr>
        <p:spPr>
          <a:xfrm>
            <a:off x="8879028" y="6524196"/>
            <a:ext cx="2743200" cy="365125"/>
          </a:xfrm>
        </p:spPr>
        <p:txBody>
          <a:bodyPr/>
          <a:lstStyle>
            <a:lvl1pPr>
              <a:defRPr sz="1000">
                <a:solidFill>
                  <a:schemeClr val="accent5">
                    <a:lumMod val="20000"/>
                    <a:lumOff val="80000"/>
                  </a:schemeClr>
                </a:solidFill>
                <a:latin typeface="阿里巴巴普惠体 R" panose="00020600040101010101" pitchFamily="18" charset="-122"/>
              </a:defRPr>
            </a:lvl1pPr>
          </a:lstStyle>
          <a:p>
            <a:fld id="{75AA9096-2E4D-442F-BCF0-AA35F007B576}" type="slidenum">
              <a:rPr lang="zh-CN" altLang="en-US" smtClean="0"/>
              <a:pPr/>
              <a:t>‹#›</a:t>
            </a:fld>
            <a:endParaRPr lang="zh-CN" altLang="en-US" dirty="0"/>
          </a:p>
        </p:txBody>
      </p:sp>
      <p:sp>
        <p:nvSpPr>
          <p:cNvPr id="52" name="椭圆 51">
            <a:extLst>
              <a:ext uri="{FF2B5EF4-FFF2-40B4-BE49-F238E27FC236}">
                <a16:creationId xmlns:a16="http://schemas.microsoft.com/office/drawing/2014/main" xmlns="" id="{9BFCAD04-6F58-44AA-89E9-405C370DBBB6}"/>
              </a:ext>
            </a:extLst>
          </p:cNvPr>
          <p:cNvSpPr/>
          <p:nvPr userDrawn="1"/>
        </p:nvSpPr>
        <p:spPr>
          <a:xfrm>
            <a:off x="307394" y="147389"/>
            <a:ext cx="594613" cy="594613"/>
          </a:xfrm>
          <a:prstGeom prst="ellips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54" name="标题 53">
            <a:extLst>
              <a:ext uri="{FF2B5EF4-FFF2-40B4-BE49-F238E27FC236}">
                <a16:creationId xmlns:a16="http://schemas.microsoft.com/office/drawing/2014/main" xmlns="" id="{5C8CB8A6-E4C9-4CB3-AA58-D970F712EBA4}"/>
              </a:ext>
            </a:extLst>
          </p:cNvPr>
          <p:cNvSpPr>
            <a:spLocks noGrp="1"/>
          </p:cNvSpPr>
          <p:nvPr userDrawn="1">
            <p:ph type="title" hasCustomPrompt="1"/>
          </p:nvPr>
        </p:nvSpPr>
        <p:spPr>
          <a:xfrm>
            <a:off x="590229" y="203792"/>
            <a:ext cx="7282912" cy="523220"/>
          </a:xfrm>
        </p:spPr>
        <p:txBody>
          <a:bodyPr bIns="0" anchor="b" anchorCtr="0">
            <a:normAutofit/>
          </a:bodyPr>
          <a:lstStyle>
            <a:lvl1pPr>
              <a:defRPr lang="zh-CN" altLang="en-US" sz="2800" b="1" kern="1200" spc="100" baseline="0" dirty="0">
                <a:solidFill>
                  <a:schemeClr val="tx2">
                    <a:lumMod val="50000"/>
                  </a:schemeClr>
                </a:solidFill>
                <a:latin typeface="+mj-ea"/>
                <a:ea typeface="+mj-ea"/>
                <a:cs typeface="+mn-cs"/>
              </a:defRPr>
            </a:lvl1pPr>
          </a:lstStyle>
          <a:p>
            <a:r>
              <a:rPr lang="zh-CN" altLang="en-US" dirty="0"/>
              <a:t>单击此处输入标题</a:t>
            </a:r>
          </a:p>
        </p:txBody>
      </p:sp>
      <p:sp>
        <p:nvSpPr>
          <p:cNvPr id="59" name="矩形 58">
            <a:extLst>
              <a:ext uri="{FF2B5EF4-FFF2-40B4-BE49-F238E27FC236}">
                <a16:creationId xmlns:a16="http://schemas.microsoft.com/office/drawing/2014/main" xmlns="" id="{731DA3BE-8869-4A0B-8A57-4FB1FCAEB0B6}"/>
              </a:ext>
            </a:extLst>
          </p:cNvPr>
          <p:cNvSpPr/>
          <p:nvPr userDrawn="1"/>
        </p:nvSpPr>
        <p:spPr>
          <a:xfrm>
            <a:off x="660400" y="1547230"/>
            <a:ext cx="10858500" cy="2025300"/>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2520000" tIns="36000" rIns="540000" bIns="36000" rtlCol="0" anchor="ctr"/>
          <a:lstStyle/>
          <a:p>
            <a:pPr indent="457200" algn="just">
              <a:lnSpc>
                <a:spcPct val="150000"/>
              </a:lnSpc>
            </a:pPr>
            <a:endParaRPr lang="zh-CN" altLang="en-US" spc="100" dirty="0">
              <a:solidFill>
                <a:schemeClr val="tx1">
                  <a:lumMod val="65000"/>
                  <a:lumOff val="35000"/>
                </a:schemeClr>
              </a:solidFill>
              <a:latin typeface="阿里巴巴普惠体 R" panose="00020600040101010101" pitchFamily="18" charset="-122"/>
            </a:endParaRPr>
          </a:p>
        </p:txBody>
      </p:sp>
      <p:sp>
        <p:nvSpPr>
          <p:cNvPr id="103" name="矩形 102">
            <a:extLst>
              <a:ext uri="{FF2B5EF4-FFF2-40B4-BE49-F238E27FC236}">
                <a16:creationId xmlns:a16="http://schemas.microsoft.com/office/drawing/2014/main" xmlns="" id="{FD345192-EAD9-425E-ACE5-0F607D862190}"/>
              </a:ext>
            </a:extLst>
          </p:cNvPr>
          <p:cNvSpPr/>
          <p:nvPr userDrawn="1"/>
        </p:nvSpPr>
        <p:spPr>
          <a:xfrm>
            <a:off x="11201400" y="1547230"/>
            <a:ext cx="317500" cy="2025300"/>
          </a:xfrm>
          <a:prstGeom prst="rect">
            <a:avLst/>
          </a:prstGeom>
          <a:pattFill prst="wdUpDiag">
            <a:fgClr>
              <a:schemeClr val="accent1">
                <a:lumMod val="60000"/>
                <a:lumOff val="40000"/>
              </a:schemeClr>
            </a:fgClr>
            <a:bgClr>
              <a:schemeClr val="accent1"/>
            </a:bgClr>
          </a:patt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104" name="矩形 103">
            <a:extLst>
              <a:ext uri="{FF2B5EF4-FFF2-40B4-BE49-F238E27FC236}">
                <a16:creationId xmlns:a16="http://schemas.microsoft.com/office/drawing/2014/main" xmlns="" id="{882629E5-2B5A-4E63-8B13-D620FCA790E8}"/>
              </a:ext>
            </a:extLst>
          </p:cNvPr>
          <p:cNvSpPr/>
          <p:nvPr userDrawn="1"/>
        </p:nvSpPr>
        <p:spPr>
          <a:xfrm>
            <a:off x="660400" y="4036780"/>
            <a:ext cx="10858500" cy="2025300"/>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540000" tIns="36000" rIns="2520000" bIns="36000" rtlCol="0" anchor="ctr"/>
          <a:lstStyle/>
          <a:p>
            <a:pPr indent="457200" algn="just">
              <a:lnSpc>
                <a:spcPct val="150000"/>
              </a:lnSpc>
            </a:pPr>
            <a:endParaRPr lang="zh-CN" altLang="en-US" spc="100" dirty="0">
              <a:solidFill>
                <a:schemeClr val="tx1">
                  <a:lumMod val="65000"/>
                  <a:lumOff val="35000"/>
                </a:schemeClr>
              </a:solidFill>
              <a:latin typeface="阿里巴巴普惠体 R" panose="00020600040101010101" pitchFamily="18" charset="-122"/>
            </a:endParaRPr>
          </a:p>
        </p:txBody>
      </p:sp>
      <p:sp>
        <p:nvSpPr>
          <p:cNvPr id="105" name="矩形 104">
            <a:extLst>
              <a:ext uri="{FF2B5EF4-FFF2-40B4-BE49-F238E27FC236}">
                <a16:creationId xmlns:a16="http://schemas.microsoft.com/office/drawing/2014/main" xmlns="" id="{705AF1E0-1386-4563-8EFE-C315EAC4B7DA}"/>
              </a:ext>
            </a:extLst>
          </p:cNvPr>
          <p:cNvSpPr/>
          <p:nvPr userDrawn="1"/>
        </p:nvSpPr>
        <p:spPr>
          <a:xfrm>
            <a:off x="650554" y="4036780"/>
            <a:ext cx="317500" cy="2025300"/>
          </a:xfrm>
          <a:prstGeom prst="rect">
            <a:avLst/>
          </a:prstGeom>
          <a:pattFill prst="wdUpDiag">
            <a:fgClr>
              <a:schemeClr val="accent1">
                <a:lumMod val="60000"/>
                <a:lumOff val="40000"/>
              </a:schemeClr>
            </a:fgClr>
            <a:bgClr>
              <a:schemeClr val="accent1"/>
            </a:bgClr>
          </a:patt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106" name="图片占位符 105">
            <a:extLst>
              <a:ext uri="{FF2B5EF4-FFF2-40B4-BE49-F238E27FC236}">
                <a16:creationId xmlns:a16="http://schemas.microsoft.com/office/drawing/2014/main" xmlns="" id="{3AAB2028-ADCC-4616-BD14-2A982BE75AA6}"/>
              </a:ext>
            </a:extLst>
          </p:cNvPr>
          <p:cNvSpPr>
            <a:spLocks noGrp="1"/>
          </p:cNvSpPr>
          <p:nvPr>
            <p:ph type="pic" sz="quarter" idx="13"/>
          </p:nvPr>
        </p:nvSpPr>
        <p:spPr>
          <a:xfrm>
            <a:off x="660400" y="1400830"/>
            <a:ext cx="2343150" cy="2343150"/>
          </a:xfrm>
          <a:custGeom>
            <a:avLst/>
            <a:gdLst>
              <a:gd name="connsiteX0" fmla="*/ 97639 w 2343150"/>
              <a:gd name="connsiteY0" fmla="*/ 0 h 2343150"/>
              <a:gd name="connsiteX1" fmla="*/ 2245511 w 2343150"/>
              <a:gd name="connsiteY1" fmla="*/ 0 h 2343150"/>
              <a:gd name="connsiteX2" fmla="*/ 2343150 w 2343150"/>
              <a:gd name="connsiteY2" fmla="*/ 97639 h 2343150"/>
              <a:gd name="connsiteX3" fmla="*/ 2343150 w 2343150"/>
              <a:gd name="connsiteY3" fmla="*/ 2245511 h 2343150"/>
              <a:gd name="connsiteX4" fmla="*/ 2245511 w 2343150"/>
              <a:gd name="connsiteY4" fmla="*/ 2343150 h 2343150"/>
              <a:gd name="connsiteX5" fmla="*/ 97639 w 2343150"/>
              <a:gd name="connsiteY5" fmla="*/ 2343150 h 2343150"/>
              <a:gd name="connsiteX6" fmla="*/ 0 w 2343150"/>
              <a:gd name="connsiteY6" fmla="*/ 2245511 h 2343150"/>
              <a:gd name="connsiteX7" fmla="*/ 0 w 2343150"/>
              <a:gd name="connsiteY7" fmla="*/ 97639 h 2343150"/>
              <a:gd name="connsiteX8" fmla="*/ 97639 w 2343150"/>
              <a:gd name="connsiteY8" fmla="*/ 0 h 2343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43150" h="2343150">
                <a:moveTo>
                  <a:pt x="97639" y="0"/>
                </a:moveTo>
                <a:lnTo>
                  <a:pt x="2245511" y="0"/>
                </a:lnTo>
                <a:cubicBezTo>
                  <a:pt x="2299436" y="0"/>
                  <a:pt x="2343150" y="43714"/>
                  <a:pt x="2343150" y="97639"/>
                </a:cubicBezTo>
                <a:lnTo>
                  <a:pt x="2343150" y="2245511"/>
                </a:lnTo>
                <a:cubicBezTo>
                  <a:pt x="2343150" y="2299436"/>
                  <a:pt x="2299436" y="2343150"/>
                  <a:pt x="2245511" y="2343150"/>
                </a:cubicBezTo>
                <a:lnTo>
                  <a:pt x="97639" y="2343150"/>
                </a:lnTo>
                <a:cubicBezTo>
                  <a:pt x="43714" y="2343150"/>
                  <a:pt x="0" y="2299436"/>
                  <a:pt x="0" y="2245511"/>
                </a:cubicBezTo>
                <a:lnTo>
                  <a:pt x="0" y="97639"/>
                </a:lnTo>
                <a:cubicBezTo>
                  <a:pt x="0" y="43714"/>
                  <a:pt x="43714" y="0"/>
                  <a:pt x="97639" y="0"/>
                </a:cubicBezTo>
                <a:close/>
              </a:path>
            </a:pathLst>
          </a:custGeom>
          <a:ln w="19050">
            <a:solidFill>
              <a:schemeClr val="accent1"/>
            </a:solidFill>
          </a:ln>
        </p:spPr>
        <p:txBody>
          <a:bodyPr wrap="square">
            <a:noAutofit/>
          </a:bodyPr>
          <a:lstStyle/>
          <a:p>
            <a:endParaRPr lang="zh-CN" altLang="en-US"/>
          </a:p>
        </p:txBody>
      </p:sp>
      <p:sp>
        <p:nvSpPr>
          <p:cNvPr id="107" name="图片占位符 106">
            <a:extLst>
              <a:ext uri="{FF2B5EF4-FFF2-40B4-BE49-F238E27FC236}">
                <a16:creationId xmlns:a16="http://schemas.microsoft.com/office/drawing/2014/main" xmlns="" id="{E59022AA-2C77-4109-A649-94ECDCA59999}"/>
              </a:ext>
            </a:extLst>
          </p:cNvPr>
          <p:cNvSpPr>
            <a:spLocks noGrp="1"/>
          </p:cNvSpPr>
          <p:nvPr>
            <p:ph type="pic" sz="quarter" idx="14"/>
          </p:nvPr>
        </p:nvSpPr>
        <p:spPr>
          <a:xfrm>
            <a:off x="9175750" y="3890380"/>
            <a:ext cx="2343150" cy="2343150"/>
          </a:xfrm>
          <a:custGeom>
            <a:avLst/>
            <a:gdLst>
              <a:gd name="connsiteX0" fmla="*/ 97639 w 2343150"/>
              <a:gd name="connsiteY0" fmla="*/ 0 h 2343150"/>
              <a:gd name="connsiteX1" fmla="*/ 2245511 w 2343150"/>
              <a:gd name="connsiteY1" fmla="*/ 0 h 2343150"/>
              <a:gd name="connsiteX2" fmla="*/ 2343150 w 2343150"/>
              <a:gd name="connsiteY2" fmla="*/ 97639 h 2343150"/>
              <a:gd name="connsiteX3" fmla="*/ 2343150 w 2343150"/>
              <a:gd name="connsiteY3" fmla="*/ 2245511 h 2343150"/>
              <a:gd name="connsiteX4" fmla="*/ 2245511 w 2343150"/>
              <a:gd name="connsiteY4" fmla="*/ 2343150 h 2343150"/>
              <a:gd name="connsiteX5" fmla="*/ 97639 w 2343150"/>
              <a:gd name="connsiteY5" fmla="*/ 2343150 h 2343150"/>
              <a:gd name="connsiteX6" fmla="*/ 0 w 2343150"/>
              <a:gd name="connsiteY6" fmla="*/ 2245511 h 2343150"/>
              <a:gd name="connsiteX7" fmla="*/ 0 w 2343150"/>
              <a:gd name="connsiteY7" fmla="*/ 97639 h 2343150"/>
              <a:gd name="connsiteX8" fmla="*/ 97639 w 2343150"/>
              <a:gd name="connsiteY8" fmla="*/ 0 h 2343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43150" h="2343150">
                <a:moveTo>
                  <a:pt x="97639" y="0"/>
                </a:moveTo>
                <a:lnTo>
                  <a:pt x="2245511" y="0"/>
                </a:lnTo>
                <a:cubicBezTo>
                  <a:pt x="2299436" y="0"/>
                  <a:pt x="2343150" y="43714"/>
                  <a:pt x="2343150" y="97639"/>
                </a:cubicBezTo>
                <a:lnTo>
                  <a:pt x="2343150" y="2245511"/>
                </a:lnTo>
                <a:cubicBezTo>
                  <a:pt x="2343150" y="2299436"/>
                  <a:pt x="2299436" y="2343150"/>
                  <a:pt x="2245511" y="2343150"/>
                </a:cubicBezTo>
                <a:lnTo>
                  <a:pt x="97639" y="2343150"/>
                </a:lnTo>
                <a:cubicBezTo>
                  <a:pt x="43714" y="2343150"/>
                  <a:pt x="0" y="2299436"/>
                  <a:pt x="0" y="2245511"/>
                </a:cubicBezTo>
                <a:lnTo>
                  <a:pt x="0" y="97639"/>
                </a:lnTo>
                <a:cubicBezTo>
                  <a:pt x="0" y="43714"/>
                  <a:pt x="43714" y="0"/>
                  <a:pt x="97639" y="0"/>
                </a:cubicBezTo>
                <a:close/>
              </a:path>
            </a:pathLst>
          </a:custGeom>
          <a:ln w="19050">
            <a:solidFill>
              <a:schemeClr val="accent1"/>
            </a:solidFill>
          </a:ln>
        </p:spPr>
        <p:txBody>
          <a:bodyPr wrap="square">
            <a:noAutofit/>
          </a:bodyPr>
          <a:lstStyle/>
          <a:p>
            <a:endParaRPr lang="zh-CN" altLang="en-US"/>
          </a:p>
        </p:txBody>
      </p:sp>
      <p:sp>
        <p:nvSpPr>
          <p:cNvPr id="58" name="椭圆 57">
            <a:extLst>
              <a:ext uri="{FF2B5EF4-FFF2-40B4-BE49-F238E27FC236}">
                <a16:creationId xmlns:a16="http://schemas.microsoft.com/office/drawing/2014/main" xmlns="" id="{7B92F6CA-E7A5-4032-A45B-8F760DCE9134}"/>
              </a:ext>
            </a:extLst>
          </p:cNvPr>
          <p:cNvSpPr/>
          <p:nvPr userDrawn="1"/>
        </p:nvSpPr>
        <p:spPr>
          <a:xfrm>
            <a:off x="307394" y="6678000"/>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a:extLst>
              <a:ext uri="{FF2B5EF4-FFF2-40B4-BE49-F238E27FC236}">
                <a16:creationId xmlns:a16="http://schemas.microsoft.com/office/drawing/2014/main" xmlns="" id="{83F73248-20E4-4303-BF96-CB93047B081E}"/>
              </a:ext>
            </a:extLst>
          </p:cNvPr>
          <p:cNvSpPr/>
          <p:nvPr userDrawn="1"/>
        </p:nvSpPr>
        <p:spPr>
          <a:xfrm>
            <a:off x="509269" y="6678000"/>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a:extLst>
              <a:ext uri="{FF2B5EF4-FFF2-40B4-BE49-F238E27FC236}">
                <a16:creationId xmlns:a16="http://schemas.microsoft.com/office/drawing/2014/main" xmlns="" id="{E4D63E79-1386-4569-AAA2-530AAD6CF3EC}"/>
              </a:ext>
            </a:extLst>
          </p:cNvPr>
          <p:cNvSpPr/>
          <p:nvPr userDrawn="1"/>
        </p:nvSpPr>
        <p:spPr>
          <a:xfrm>
            <a:off x="711144" y="6678000"/>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a:extLst>
              <a:ext uri="{FF2B5EF4-FFF2-40B4-BE49-F238E27FC236}">
                <a16:creationId xmlns:a16="http://schemas.microsoft.com/office/drawing/2014/main" xmlns="" id="{E1A298E4-ED39-4ED7-BBF9-115685CD9E5E}"/>
              </a:ext>
            </a:extLst>
          </p:cNvPr>
          <p:cNvSpPr/>
          <p:nvPr userDrawn="1"/>
        </p:nvSpPr>
        <p:spPr>
          <a:xfrm>
            <a:off x="913019" y="6678000"/>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椭圆 110">
            <a:extLst>
              <a:ext uri="{FF2B5EF4-FFF2-40B4-BE49-F238E27FC236}">
                <a16:creationId xmlns:a16="http://schemas.microsoft.com/office/drawing/2014/main" xmlns="" id="{BB92D73C-E44B-4222-B768-5645D25FD5C0}"/>
              </a:ext>
            </a:extLst>
          </p:cNvPr>
          <p:cNvSpPr/>
          <p:nvPr userDrawn="1"/>
        </p:nvSpPr>
        <p:spPr>
          <a:xfrm>
            <a:off x="1114893" y="6678000"/>
            <a:ext cx="72000" cy="72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任意多边形: 形状 111">
            <a:extLst>
              <a:ext uri="{FF2B5EF4-FFF2-40B4-BE49-F238E27FC236}">
                <a16:creationId xmlns:a16="http://schemas.microsoft.com/office/drawing/2014/main" xmlns="" id="{EFD8DB82-AB16-4875-B48E-D79467986E6C}"/>
              </a:ext>
            </a:extLst>
          </p:cNvPr>
          <p:cNvSpPr>
            <a:spLocks noChangeAspect="1"/>
          </p:cNvSpPr>
          <p:nvPr userDrawn="1"/>
        </p:nvSpPr>
        <p:spPr>
          <a:xfrm>
            <a:off x="10007600" y="321377"/>
            <a:ext cx="1511300" cy="332486"/>
          </a:xfrm>
          <a:custGeom>
            <a:avLst/>
            <a:gdLst>
              <a:gd name="connsiteX0" fmla="*/ 650145 w 2176764"/>
              <a:gd name="connsiteY0" fmla="*/ 380886 h 478888"/>
              <a:gd name="connsiteX1" fmla="*/ 635410 w 2176764"/>
              <a:gd name="connsiteY1" fmla="*/ 420881 h 478888"/>
              <a:gd name="connsiteX2" fmla="*/ 666118 w 2176764"/>
              <a:gd name="connsiteY2" fmla="*/ 420881 h 478888"/>
              <a:gd name="connsiteX3" fmla="*/ 651631 w 2176764"/>
              <a:gd name="connsiteY3" fmla="*/ 380886 h 478888"/>
              <a:gd name="connsiteX4" fmla="*/ 2041766 w 2176764"/>
              <a:gd name="connsiteY4" fmla="*/ 380143 h 478888"/>
              <a:gd name="connsiteX5" fmla="*/ 2041766 w 2176764"/>
              <a:gd name="connsiteY5" fmla="*/ 412585 h 478888"/>
              <a:gd name="connsiteX6" fmla="*/ 2051425 w 2176764"/>
              <a:gd name="connsiteY6" fmla="*/ 412585 h 478888"/>
              <a:gd name="connsiteX7" fmla="*/ 2061640 w 2176764"/>
              <a:gd name="connsiteY7" fmla="*/ 412028 h 478888"/>
              <a:gd name="connsiteX8" fmla="*/ 2068636 w 2176764"/>
              <a:gd name="connsiteY8" fmla="*/ 409737 h 478888"/>
              <a:gd name="connsiteX9" fmla="*/ 2072661 w 2176764"/>
              <a:gd name="connsiteY9" fmla="*/ 404660 h 478888"/>
              <a:gd name="connsiteX10" fmla="*/ 2073961 w 2176764"/>
              <a:gd name="connsiteY10" fmla="*/ 395869 h 478888"/>
              <a:gd name="connsiteX11" fmla="*/ 2072661 w 2176764"/>
              <a:gd name="connsiteY11" fmla="*/ 387944 h 478888"/>
              <a:gd name="connsiteX12" fmla="*/ 2068636 w 2176764"/>
              <a:gd name="connsiteY12" fmla="*/ 383115 h 478888"/>
              <a:gd name="connsiteX13" fmla="*/ 2061640 w 2176764"/>
              <a:gd name="connsiteY13" fmla="*/ 380762 h 478888"/>
              <a:gd name="connsiteX14" fmla="*/ 2051425 w 2176764"/>
              <a:gd name="connsiteY14" fmla="*/ 380143 h 478888"/>
              <a:gd name="connsiteX15" fmla="*/ 1270241 w 2176764"/>
              <a:gd name="connsiteY15" fmla="*/ 380143 h 478888"/>
              <a:gd name="connsiteX16" fmla="*/ 1270241 w 2176764"/>
              <a:gd name="connsiteY16" fmla="*/ 412585 h 478888"/>
              <a:gd name="connsiteX17" fmla="*/ 1279900 w 2176764"/>
              <a:gd name="connsiteY17" fmla="*/ 412585 h 478888"/>
              <a:gd name="connsiteX18" fmla="*/ 1290115 w 2176764"/>
              <a:gd name="connsiteY18" fmla="*/ 412028 h 478888"/>
              <a:gd name="connsiteX19" fmla="*/ 1297111 w 2176764"/>
              <a:gd name="connsiteY19" fmla="*/ 409737 h 478888"/>
              <a:gd name="connsiteX20" fmla="*/ 1301136 w 2176764"/>
              <a:gd name="connsiteY20" fmla="*/ 404660 h 478888"/>
              <a:gd name="connsiteX21" fmla="*/ 1302436 w 2176764"/>
              <a:gd name="connsiteY21" fmla="*/ 395869 h 478888"/>
              <a:gd name="connsiteX22" fmla="*/ 1301136 w 2176764"/>
              <a:gd name="connsiteY22" fmla="*/ 387944 h 478888"/>
              <a:gd name="connsiteX23" fmla="*/ 1297111 w 2176764"/>
              <a:gd name="connsiteY23" fmla="*/ 383115 h 478888"/>
              <a:gd name="connsiteX24" fmla="*/ 1290115 w 2176764"/>
              <a:gd name="connsiteY24" fmla="*/ 380762 h 478888"/>
              <a:gd name="connsiteX25" fmla="*/ 1279900 w 2176764"/>
              <a:gd name="connsiteY25" fmla="*/ 380143 h 478888"/>
              <a:gd name="connsiteX26" fmla="*/ 822566 w 2176764"/>
              <a:gd name="connsiteY26" fmla="*/ 380143 h 478888"/>
              <a:gd name="connsiteX27" fmla="*/ 822566 w 2176764"/>
              <a:gd name="connsiteY27" fmla="*/ 446637 h 478888"/>
              <a:gd name="connsiteX28" fmla="*/ 835939 w 2176764"/>
              <a:gd name="connsiteY28" fmla="*/ 446637 h 478888"/>
              <a:gd name="connsiteX29" fmla="*/ 848198 w 2176764"/>
              <a:gd name="connsiteY29" fmla="*/ 445089 h 478888"/>
              <a:gd name="connsiteX30" fmla="*/ 857795 w 2176764"/>
              <a:gd name="connsiteY30" fmla="*/ 439765 h 478888"/>
              <a:gd name="connsiteX31" fmla="*/ 863986 w 2176764"/>
              <a:gd name="connsiteY31" fmla="*/ 429549 h 478888"/>
              <a:gd name="connsiteX32" fmla="*/ 866153 w 2176764"/>
              <a:gd name="connsiteY32" fmla="*/ 413452 h 478888"/>
              <a:gd name="connsiteX33" fmla="*/ 863862 w 2176764"/>
              <a:gd name="connsiteY33" fmla="*/ 396673 h 478888"/>
              <a:gd name="connsiteX34" fmla="*/ 857547 w 2176764"/>
              <a:gd name="connsiteY34" fmla="*/ 386520 h 478888"/>
              <a:gd name="connsiteX35" fmla="*/ 848012 w 2176764"/>
              <a:gd name="connsiteY35" fmla="*/ 381505 h 478888"/>
              <a:gd name="connsiteX36" fmla="*/ 835939 w 2176764"/>
              <a:gd name="connsiteY36" fmla="*/ 380143 h 478888"/>
              <a:gd name="connsiteX37" fmla="*/ 727316 w 2176764"/>
              <a:gd name="connsiteY37" fmla="*/ 380143 h 478888"/>
              <a:gd name="connsiteX38" fmla="*/ 727316 w 2176764"/>
              <a:gd name="connsiteY38" fmla="*/ 446637 h 478888"/>
              <a:gd name="connsiteX39" fmla="*/ 740690 w 2176764"/>
              <a:gd name="connsiteY39" fmla="*/ 446637 h 478888"/>
              <a:gd name="connsiteX40" fmla="*/ 752948 w 2176764"/>
              <a:gd name="connsiteY40" fmla="*/ 445089 h 478888"/>
              <a:gd name="connsiteX41" fmla="*/ 762545 w 2176764"/>
              <a:gd name="connsiteY41" fmla="*/ 439765 h 478888"/>
              <a:gd name="connsiteX42" fmla="*/ 768736 w 2176764"/>
              <a:gd name="connsiteY42" fmla="*/ 429549 h 478888"/>
              <a:gd name="connsiteX43" fmla="*/ 770903 w 2176764"/>
              <a:gd name="connsiteY43" fmla="*/ 413452 h 478888"/>
              <a:gd name="connsiteX44" fmla="*/ 768612 w 2176764"/>
              <a:gd name="connsiteY44" fmla="*/ 396673 h 478888"/>
              <a:gd name="connsiteX45" fmla="*/ 762297 w 2176764"/>
              <a:gd name="connsiteY45" fmla="*/ 386520 h 478888"/>
              <a:gd name="connsiteX46" fmla="*/ 752762 w 2176764"/>
              <a:gd name="connsiteY46" fmla="*/ 381505 h 478888"/>
              <a:gd name="connsiteX47" fmla="*/ 740690 w 2176764"/>
              <a:gd name="connsiteY47" fmla="*/ 380143 h 478888"/>
              <a:gd name="connsiteX48" fmla="*/ 1722269 w 2176764"/>
              <a:gd name="connsiteY48" fmla="*/ 378657 h 478888"/>
              <a:gd name="connsiteX49" fmla="*/ 1709515 w 2176764"/>
              <a:gd name="connsiteY49" fmla="*/ 380762 h 478888"/>
              <a:gd name="connsiteX50" fmla="*/ 1701776 w 2176764"/>
              <a:gd name="connsiteY50" fmla="*/ 387139 h 478888"/>
              <a:gd name="connsiteX51" fmla="*/ 1697938 w 2176764"/>
              <a:gd name="connsiteY51" fmla="*/ 397974 h 478888"/>
              <a:gd name="connsiteX52" fmla="*/ 1696885 w 2176764"/>
              <a:gd name="connsiteY52" fmla="*/ 413452 h 478888"/>
              <a:gd name="connsiteX53" fmla="*/ 1697938 w 2176764"/>
              <a:gd name="connsiteY53" fmla="*/ 429178 h 478888"/>
              <a:gd name="connsiteX54" fmla="*/ 1701776 w 2176764"/>
              <a:gd name="connsiteY54" fmla="*/ 439950 h 478888"/>
              <a:gd name="connsiteX55" fmla="*/ 1709515 w 2176764"/>
              <a:gd name="connsiteY55" fmla="*/ 446142 h 478888"/>
              <a:gd name="connsiteX56" fmla="*/ 1722269 w 2176764"/>
              <a:gd name="connsiteY56" fmla="*/ 448123 h 478888"/>
              <a:gd name="connsiteX57" fmla="*/ 1735147 w 2176764"/>
              <a:gd name="connsiteY57" fmla="*/ 446142 h 478888"/>
              <a:gd name="connsiteX58" fmla="*/ 1742886 w 2176764"/>
              <a:gd name="connsiteY58" fmla="*/ 439950 h 478888"/>
              <a:gd name="connsiteX59" fmla="*/ 1746725 w 2176764"/>
              <a:gd name="connsiteY59" fmla="*/ 429178 h 478888"/>
              <a:gd name="connsiteX60" fmla="*/ 1747777 w 2176764"/>
              <a:gd name="connsiteY60" fmla="*/ 413452 h 478888"/>
              <a:gd name="connsiteX61" fmla="*/ 1746725 w 2176764"/>
              <a:gd name="connsiteY61" fmla="*/ 397974 h 478888"/>
              <a:gd name="connsiteX62" fmla="*/ 1742886 w 2176764"/>
              <a:gd name="connsiteY62" fmla="*/ 387139 h 478888"/>
              <a:gd name="connsiteX63" fmla="*/ 1735147 w 2176764"/>
              <a:gd name="connsiteY63" fmla="*/ 380762 h 478888"/>
              <a:gd name="connsiteX64" fmla="*/ 1722269 w 2176764"/>
              <a:gd name="connsiteY64" fmla="*/ 378657 h 478888"/>
              <a:gd name="connsiteX65" fmla="*/ 1522244 w 2176764"/>
              <a:gd name="connsiteY65" fmla="*/ 378657 h 478888"/>
              <a:gd name="connsiteX66" fmla="*/ 1509490 w 2176764"/>
              <a:gd name="connsiteY66" fmla="*/ 380762 h 478888"/>
              <a:gd name="connsiteX67" fmla="*/ 1501751 w 2176764"/>
              <a:gd name="connsiteY67" fmla="*/ 387139 h 478888"/>
              <a:gd name="connsiteX68" fmla="*/ 1497913 w 2176764"/>
              <a:gd name="connsiteY68" fmla="*/ 397974 h 478888"/>
              <a:gd name="connsiteX69" fmla="*/ 1496860 w 2176764"/>
              <a:gd name="connsiteY69" fmla="*/ 413452 h 478888"/>
              <a:gd name="connsiteX70" fmla="*/ 1497913 w 2176764"/>
              <a:gd name="connsiteY70" fmla="*/ 429178 h 478888"/>
              <a:gd name="connsiteX71" fmla="*/ 1501751 w 2176764"/>
              <a:gd name="connsiteY71" fmla="*/ 439950 h 478888"/>
              <a:gd name="connsiteX72" fmla="*/ 1509490 w 2176764"/>
              <a:gd name="connsiteY72" fmla="*/ 446142 h 478888"/>
              <a:gd name="connsiteX73" fmla="*/ 1522244 w 2176764"/>
              <a:gd name="connsiteY73" fmla="*/ 448123 h 478888"/>
              <a:gd name="connsiteX74" fmla="*/ 1535122 w 2176764"/>
              <a:gd name="connsiteY74" fmla="*/ 446142 h 478888"/>
              <a:gd name="connsiteX75" fmla="*/ 1542861 w 2176764"/>
              <a:gd name="connsiteY75" fmla="*/ 439950 h 478888"/>
              <a:gd name="connsiteX76" fmla="*/ 1546700 w 2176764"/>
              <a:gd name="connsiteY76" fmla="*/ 429178 h 478888"/>
              <a:gd name="connsiteX77" fmla="*/ 1547752 w 2176764"/>
              <a:gd name="connsiteY77" fmla="*/ 413452 h 478888"/>
              <a:gd name="connsiteX78" fmla="*/ 1546700 w 2176764"/>
              <a:gd name="connsiteY78" fmla="*/ 397974 h 478888"/>
              <a:gd name="connsiteX79" fmla="*/ 1542861 w 2176764"/>
              <a:gd name="connsiteY79" fmla="*/ 387139 h 478888"/>
              <a:gd name="connsiteX80" fmla="*/ 1535122 w 2176764"/>
              <a:gd name="connsiteY80" fmla="*/ 380762 h 478888"/>
              <a:gd name="connsiteX81" fmla="*/ 1522244 w 2176764"/>
              <a:gd name="connsiteY81" fmla="*/ 378657 h 478888"/>
              <a:gd name="connsiteX82" fmla="*/ 1093619 w 2176764"/>
              <a:gd name="connsiteY82" fmla="*/ 378657 h 478888"/>
              <a:gd name="connsiteX83" fmla="*/ 1080865 w 2176764"/>
              <a:gd name="connsiteY83" fmla="*/ 380762 h 478888"/>
              <a:gd name="connsiteX84" fmla="*/ 1073126 w 2176764"/>
              <a:gd name="connsiteY84" fmla="*/ 387139 h 478888"/>
              <a:gd name="connsiteX85" fmla="*/ 1069288 w 2176764"/>
              <a:gd name="connsiteY85" fmla="*/ 397974 h 478888"/>
              <a:gd name="connsiteX86" fmla="*/ 1068235 w 2176764"/>
              <a:gd name="connsiteY86" fmla="*/ 413452 h 478888"/>
              <a:gd name="connsiteX87" fmla="*/ 1069288 w 2176764"/>
              <a:gd name="connsiteY87" fmla="*/ 429178 h 478888"/>
              <a:gd name="connsiteX88" fmla="*/ 1073126 w 2176764"/>
              <a:gd name="connsiteY88" fmla="*/ 439950 h 478888"/>
              <a:gd name="connsiteX89" fmla="*/ 1080865 w 2176764"/>
              <a:gd name="connsiteY89" fmla="*/ 446142 h 478888"/>
              <a:gd name="connsiteX90" fmla="*/ 1093619 w 2176764"/>
              <a:gd name="connsiteY90" fmla="*/ 448123 h 478888"/>
              <a:gd name="connsiteX91" fmla="*/ 1106497 w 2176764"/>
              <a:gd name="connsiteY91" fmla="*/ 446142 h 478888"/>
              <a:gd name="connsiteX92" fmla="*/ 1114236 w 2176764"/>
              <a:gd name="connsiteY92" fmla="*/ 439950 h 478888"/>
              <a:gd name="connsiteX93" fmla="*/ 1118075 w 2176764"/>
              <a:gd name="connsiteY93" fmla="*/ 429178 h 478888"/>
              <a:gd name="connsiteX94" fmla="*/ 1119127 w 2176764"/>
              <a:gd name="connsiteY94" fmla="*/ 413452 h 478888"/>
              <a:gd name="connsiteX95" fmla="*/ 1118075 w 2176764"/>
              <a:gd name="connsiteY95" fmla="*/ 397974 h 478888"/>
              <a:gd name="connsiteX96" fmla="*/ 1114236 w 2176764"/>
              <a:gd name="connsiteY96" fmla="*/ 387139 h 478888"/>
              <a:gd name="connsiteX97" fmla="*/ 1106497 w 2176764"/>
              <a:gd name="connsiteY97" fmla="*/ 380762 h 478888"/>
              <a:gd name="connsiteX98" fmla="*/ 1093619 w 2176764"/>
              <a:gd name="connsiteY98" fmla="*/ 378657 h 478888"/>
              <a:gd name="connsiteX99" fmla="*/ 2125872 w 2176764"/>
              <a:gd name="connsiteY99" fmla="*/ 370484 h 478888"/>
              <a:gd name="connsiteX100" fmla="*/ 2173668 w 2176764"/>
              <a:gd name="connsiteY100" fmla="*/ 370484 h 478888"/>
              <a:gd name="connsiteX101" fmla="*/ 2173668 w 2176764"/>
              <a:gd name="connsiteY101" fmla="*/ 380390 h 478888"/>
              <a:gd name="connsiteX102" fmla="*/ 2137016 w 2176764"/>
              <a:gd name="connsiteY102" fmla="*/ 380390 h 478888"/>
              <a:gd name="connsiteX103" fmla="*/ 2137016 w 2176764"/>
              <a:gd name="connsiteY103" fmla="*/ 407013 h 478888"/>
              <a:gd name="connsiteX104" fmla="*/ 2171192 w 2176764"/>
              <a:gd name="connsiteY104" fmla="*/ 407013 h 478888"/>
              <a:gd name="connsiteX105" fmla="*/ 2171192 w 2176764"/>
              <a:gd name="connsiteY105" fmla="*/ 416424 h 478888"/>
              <a:gd name="connsiteX106" fmla="*/ 2137016 w 2176764"/>
              <a:gd name="connsiteY106" fmla="*/ 416424 h 478888"/>
              <a:gd name="connsiteX107" fmla="*/ 2137016 w 2176764"/>
              <a:gd name="connsiteY107" fmla="*/ 446389 h 478888"/>
              <a:gd name="connsiteX108" fmla="*/ 2176764 w 2176764"/>
              <a:gd name="connsiteY108" fmla="*/ 446389 h 478888"/>
              <a:gd name="connsiteX109" fmla="*/ 2176764 w 2176764"/>
              <a:gd name="connsiteY109" fmla="*/ 456419 h 478888"/>
              <a:gd name="connsiteX110" fmla="*/ 2125872 w 2176764"/>
              <a:gd name="connsiteY110" fmla="*/ 456419 h 478888"/>
              <a:gd name="connsiteX111" fmla="*/ 2030622 w 2176764"/>
              <a:gd name="connsiteY111" fmla="*/ 370484 h 478888"/>
              <a:gd name="connsiteX112" fmla="*/ 2052415 w 2176764"/>
              <a:gd name="connsiteY112" fmla="*/ 370484 h 478888"/>
              <a:gd name="connsiteX113" fmla="*/ 2067708 w 2176764"/>
              <a:gd name="connsiteY113" fmla="*/ 371785 h 478888"/>
              <a:gd name="connsiteX114" fmla="*/ 2077861 w 2176764"/>
              <a:gd name="connsiteY114" fmla="*/ 376057 h 478888"/>
              <a:gd name="connsiteX115" fmla="*/ 2083495 w 2176764"/>
              <a:gd name="connsiteY115" fmla="*/ 383920 h 478888"/>
              <a:gd name="connsiteX116" fmla="*/ 2085229 w 2176764"/>
              <a:gd name="connsiteY116" fmla="*/ 395869 h 478888"/>
              <a:gd name="connsiteX117" fmla="*/ 2080895 w 2176764"/>
              <a:gd name="connsiteY117" fmla="*/ 412771 h 478888"/>
              <a:gd name="connsiteX118" fmla="*/ 2067646 w 2176764"/>
              <a:gd name="connsiteY118" fmla="*/ 420510 h 478888"/>
              <a:gd name="connsiteX119" fmla="*/ 2093401 w 2176764"/>
              <a:gd name="connsiteY119" fmla="*/ 456419 h 478888"/>
              <a:gd name="connsiteX120" fmla="*/ 2080276 w 2176764"/>
              <a:gd name="connsiteY120" fmla="*/ 456419 h 478888"/>
              <a:gd name="connsiteX121" fmla="*/ 2056625 w 2176764"/>
              <a:gd name="connsiteY121" fmla="*/ 421748 h 478888"/>
              <a:gd name="connsiteX122" fmla="*/ 2054582 w 2176764"/>
              <a:gd name="connsiteY122" fmla="*/ 421872 h 478888"/>
              <a:gd name="connsiteX123" fmla="*/ 2052415 w 2176764"/>
              <a:gd name="connsiteY123" fmla="*/ 421872 h 478888"/>
              <a:gd name="connsiteX124" fmla="*/ 2041766 w 2176764"/>
              <a:gd name="connsiteY124" fmla="*/ 421872 h 478888"/>
              <a:gd name="connsiteX125" fmla="*/ 2041766 w 2176764"/>
              <a:gd name="connsiteY125" fmla="*/ 456419 h 478888"/>
              <a:gd name="connsiteX126" fmla="*/ 2030622 w 2176764"/>
              <a:gd name="connsiteY126" fmla="*/ 456419 h 478888"/>
              <a:gd name="connsiteX127" fmla="*/ 1954422 w 2176764"/>
              <a:gd name="connsiteY127" fmla="*/ 370484 h 478888"/>
              <a:gd name="connsiteX128" fmla="*/ 2002218 w 2176764"/>
              <a:gd name="connsiteY128" fmla="*/ 370484 h 478888"/>
              <a:gd name="connsiteX129" fmla="*/ 2002218 w 2176764"/>
              <a:gd name="connsiteY129" fmla="*/ 380390 h 478888"/>
              <a:gd name="connsiteX130" fmla="*/ 1965566 w 2176764"/>
              <a:gd name="connsiteY130" fmla="*/ 380390 h 478888"/>
              <a:gd name="connsiteX131" fmla="*/ 1965566 w 2176764"/>
              <a:gd name="connsiteY131" fmla="*/ 407013 h 478888"/>
              <a:gd name="connsiteX132" fmla="*/ 1999742 w 2176764"/>
              <a:gd name="connsiteY132" fmla="*/ 407013 h 478888"/>
              <a:gd name="connsiteX133" fmla="*/ 1999742 w 2176764"/>
              <a:gd name="connsiteY133" fmla="*/ 416424 h 478888"/>
              <a:gd name="connsiteX134" fmla="*/ 1965566 w 2176764"/>
              <a:gd name="connsiteY134" fmla="*/ 416424 h 478888"/>
              <a:gd name="connsiteX135" fmla="*/ 1965566 w 2176764"/>
              <a:gd name="connsiteY135" fmla="*/ 446389 h 478888"/>
              <a:gd name="connsiteX136" fmla="*/ 2005314 w 2176764"/>
              <a:gd name="connsiteY136" fmla="*/ 446389 h 478888"/>
              <a:gd name="connsiteX137" fmla="*/ 2005314 w 2176764"/>
              <a:gd name="connsiteY137" fmla="*/ 456419 h 478888"/>
              <a:gd name="connsiteX138" fmla="*/ 1954422 w 2176764"/>
              <a:gd name="connsiteY138" fmla="*/ 456419 h 478888"/>
              <a:gd name="connsiteX139" fmla="*/ 1859172 w 2176764"/>
              <a:gd name="connsiteY139" fmla="*/ 370484 h 478888"/>
              <a:gd name="connsiteX140" fmla="*/ 1870316 w 2176764"/>
              <a:gd name="connsiteY140" fmla="*/ 370484 h 478888"/>
              <a:gd name="connsiteX141" fmla="*/ 1870316 w 2176764"/>
              <a:gd name="connsiteY141" fmla="*/ 405527 h 478888"/>
              <a:gd name="connsiteX142" fmla="*/ 1912788 w 2176764"/>
              <a:gd name="connsiteY142" fmla="*/ 405527 h 478888"/>
              <a:gd name="connsiteX143" fmla="*/ 1912788 w 2176764"/>
              <a:gd name="connsiteY143" fmla="*/ 370484 h 478888"/>
              <a:gd name="connsiteX144" fmla="*/ 1924056 w 2176764"/>
              <a:gd name="connsiteY144" fmla="*/ 370484 h 478888"/>
              <a:gd name="connsiteX145" fmla="*/ 1924056 w 2176764"/>
              <a:gd name="connsiteY145" fmla="*/ 456419 h 478888"/>
              <a:gd name="connsiteX146" fmla="*/ 1912788 w 2176764"/>
              <a:gd name="connsiteY146" fmla="*/ 456419 h 478888"/>
              <a:gd name="connsiteX147" fmla="*/ 1912788 w 2176764"/>
              <a:gd name="connsiteY147" fmla="*/ 414814 h 478888"/>
              <a:gd name="connsiteX148" fmla="*/ 1870316 w 2176764"/>
              <a:gd name="connsiteY148" fmla="*/ 414814 h 478888"/>
              <a:gd name="connsiteX149" fmla="*/ 1870316 w 2176764"/>
              <a:gd name="connsiteY149" fmla="*/ 456419 h 478888"/>
              <a:gd name="connsiteX150" fmla="*/ 1859172 w 2176764"/>
              <a:gd name="connsiteY150" fmla="*/ 456419 h 478888"/>
              <a:gd name="connsiteX151" fmla="*/ 1411497 w 2176764"/>
              <a:gd name="connsiteY151" fmla="*/ 370484 h 478888"/>
              <a:gd name="connsiteX152" fmla="*/ 1422641 w 2176764"/>
              <a:gd name="connsiteY152" fmla="*/ 370484 h 478888"/>
              <a:gd name="connsiteX153" fmla="*/ 1422641 w 2176764"/>
              <a:gd name="connsiteY153" fmla="*/ 446389 h 478888"/>
              <a:gd name="connsiteX154" fmla="*/ 1459913 w 2176764"/>
              <a:gd name="connsiteY154" fmla="*/ 446389 h 478888"/>
              <a:gd name="connsiteX155" fmla="*/ 1459913 w 2176764"/>
              <a:gd name="connsiteY155" fmla="*/ 456419 h 478888"/>
              <a:gd name="connsiteX156" fmla="*/ 1411497 w 2176764"/>
              <a:gd name="connsiteY156" fmla="*/ 456419 h 478888"/>
              <a:gd name="connsiteX157" fmla="*/ 1259097 w 2176764"/>
              <a:gd name="connsiteY157" fmla="*/ 370484 h 478888"/>
              <a:gd name="connsiteX158" fmla="*/ 1280890 w 2176764"/>
              <a:gd name="connsiteY158" fmla="*/ 370484 h 478888"/>
              <a:gd name="connsiteX159" fmla="*/ 1296183 w 2176764"/>
              <a:gd name="connsiteY159" fmla="*/ 371785 h 478888"/>
              <a:gd name="connsiteX160" fmla="*/ 1306336 w 2176764"/>
              <a:gd name="connsiteY160" fmla="*/ 376057 h 478888"/>
              <a:gd name="connsiteX161" fmla="*/ 1311970 w 2176764"/>
              <a:gd name="connsiteY161" fmla="*/ 383920 h 478888"/>
              <a:gd name="connsiteX162" fmla="*/ 1313704 w 2176764"/>
              <a:gd name="connsiteY162" fmla="*/ 395869 h 478888"/>
              <a:gd name="connsiteX163" fmla="*/ 1309370 w 2176764"/>
              <a:gd name="connsiteY163" fmla="*/ 412771 h 478888"/>
              <a:gd name="connsiteX164" fmla="*/ 1296121 w 2176764"/>
              <a:gd name="connsiteY164" fmla="*/ 420510 h 478888"/>
              <a:gd name="connsiteX165" fmla="*/ 1321876 w 2176764"/>
              <a:gd name="connsiteY165" fmla="*/ 456419 h 478888"/>
              <a:gd name="connsiteX166" fmla="*/ 1308751 w 2176764"/>
              <a:gd name="connsiteY166" fmla="*/ 456419 h 478888"/>
              <a:gd name="connsiteX167" fmla="*/ 1285100 w 2176764"/>
              <a:gd name="connsiteY167" fmla="*/ 421748 h 478888"/>
              <a:gd name="connsiteX168" fmla="*/ 1283057 w 2176764"/>
              <a:gd name="connsiteY168" fmla="*/ 421872 h 478888"/>
              <a:gd name="connsiteX169" fmla="*/ 1280890 w 2176764"/>
              <a:gd name="connsiteY169" fmla="*/ 421872 h 478888"/>
              <a:gd name="connsiteX170" fmla="*/ 1270241 w 2176764"/>
              <a:gd name="connsiteY170" fmla="*/ 421872 h 478888"/>
              <a:gd name="connsiteX171" fmla="*/ 1270241 w 2176764"/>
              <a:gd name="connsiteY171" fmla="*/ 456419 h 478888"/>
              <a:gd name="connsiteX172" fmla="*/ 1259097 w 2176764"/>
              <a:gd name="connsiteY172" fmla="*/ 456419 h 478888"/>
              <a:gd name="connsiteX173" fmla="*/ 1163476 w 2176764"/>
              <a:gd name="connsiteY173" fmla="*/ 370484 h 478888"/>
              <a:gd name="connsiteX174" fmla="*/ 1174496 w 2176764"/>
              <a:gd name="connsiteY174" fmla="*/ 370484 h 478888"/>
              <a:gd name="connsiteX175" fmla="*/ 1174496 w 2176764"/>
              <a:gd name="connsiteY175" fmla="*/ 426206 h 478888"/>
              <a:gd name="connsiteX176" fmla="*/ 1175610 w 2176764"/>
              <a:gd name="connsiteY176" fmla="*/ 436545 h 478888"/>
              <a:gd name="connsiteX177" fmla="*/ 1179263 w 2176764"/>
              <a:gd name="connsiteY177" fmla="*/ 443170 h 478888"/>
              <a:gd name="connsiteX178" fmla="*/ 1185888 w 2176764"/>
              <a:gd name="connsiteY178" fmla="*/ 446761 h 478888"/>
              <a:gd name="connsiteX179" fmla="*/ 1195918 w 2176764"/>
              <a:gd name="connsiteY179" fmla="*/ 447875 h 478888"/>
              <a:gd name="connsiteX180" fmla="*/ 1206257 w 2176764"/>
              <a:gd name="connsiteY180" fmla="*/ 446761 h 478888"/>
              <a:gd name="connsiteX181" fmla="*/ 1212882 w 2176764"/>
              <a:gd name="connsiteY181" fmla="*/ 443170 h 478888"/>
              <a:gd name="connsiteX182" fmla="*/ 1216349 w 2176764"/>
              <a:gd name="connsiteY182" fmla="*/ 436545 h 478888"/>
              <a:gd name="connsiteX183" fmla="*/ 1217339 w 2176764"/>
              <a:gd name="connsiteY183" fmla="*/ 426206 h 478888"/>
              <a:gd name="connsiteX184" fmla="*/ 1217339 w 2176764"/>
              <a:gd name="connsiteY184" fmla="*/ 370484 h 478888"/>
              <a:gd name="connsiteX185" fmla="*/ 1228360 w 2176764"/>
              <a:gd name="connsiteY185" fmla="*/ 370484 h 478888"/>
              <a:gd name="connsiteX186" fmla="*/ 1228360 w 2176764"/>
              <a:gd name="connsiteY186" fmla="*/ 428682 h 478888"/>
              <a:gd name="connsiteX187" fmla="*/ 1220187 w 2176764"/>
              <a:gd name="connsiteY187" fmla="*/ 450785 h 478888"/>
              <a:gd name="connsiteX188" fmla="*/ 1195794 w 2176764"/>
              <a:gd name="connsiteY188" fmla="*/ 457657 h 478888"/>
              <a:gd name="connsiteX189" fmla="*/ 1171524 w 2176764"/>
              <a:gd name="connsiteY189" fmla="*/ 451033 h 478888"/>
              <a:gd name="connsiteX190" fmla="*/ 1163476 w 2176764"/>
              <a:gd name="connsiteY190" fmla="*/ 428682 h 478888"/>
              <a:gd name="connsiteX191" fmla="*/ 962698 w 2176764"/>
              <a:gd name="connsiteY191" fmla="*/ 370484 h 478888"/>
              <a:gd name="connsiteX192" fmla="*/ 975576 w 2176764"/>
              <a:gd name="connsiteY192" fmla="*/ 370484 h 478888"/>
              <a:gd name="connsiteX193" fmla="*/ 998731 w 2176764"/>
              <a:gd name="connsiteY193" fmla="*/ 409366 h 478888"/>
              <a:gd name="connsiteX194" fmla="*/ 999474 w 2176764"/>
              <a:gd name="connsiteY194" fmla="*/ 409366 h 478888"/>
              <a:gd name="connsiteX195" fmla="*/ 1022506 w 2176764"/>
              <a:gd name="connsiteY195" fmla="*/ 370484 h 478888"/>
              <a:gd name="connsiteX196" fmla="*/ 1034764 w 2176764"/>
              <a:gd name="connsiteY196" fmla="*/ 370484 h 478888"/>
              <a:gd name="connsiteX197" fmla="*/ 1004180 w 2176764"/>
              <a:gd name="connsiteY197" fmla="*/ 419395 h 478888"/>
              <a:gd name="connsiteX198" fmla="*/ 1004180 w 2176764"/>
              <a:gd name="connsiteY198" fmla="*/ 456419 h 478888"/>
              <a:gd name="connsiteX199" fmla="*/ 993035 w 2176764"/>
              <a:gd name="connsiteY199" fmla="*/ 456419 h 478888"/>
              <a:gd name="connsiteX200" fmla="*/ 993035 w 2176764"/>
              <a:gd name="connsiteY200" fmla="*/ 419519 h 478888"/>
              <a:gd name="connsiteX201" fmla="*/ 811422 w 2176764"/>
              <a:gd name="connsiteY201" fmla="*/ 370484 h 478888"/>
              <a:gd name="connsiteX202" fmla="*/ 836187 w 2176764"/>
              <a:gd name="connsiteY202" fmla="*/ 370484 h 478888"/>
              <a:gd name="connsiteX203" fmla="*/ 853089 w 2176764"/>
              <a:gd name="connsiteY203" fmla="*/ 372156 h 478888"/>
              <a:gd name="connsiteX204" fmla="*/ 866153 w 2176764"/>
              <a:gd name="connsiteY204" fmla="*/ 378533 h 478888"/>
              <a:gd name="connsiteX205" fmla="*/ 874635 w 2176764"/>
              <a:gd name="connsiteY205" fmla="*/ 391659 h 478888"/>
              <a:gd name="connsiteX206" fmla="*/ 877669 w 2176764"/>
              <a:gd name="connsiteY206" fmla="*/ 413452 h 478888"/>
              <a:gd name="connsiteX207" fmla="*/ 874635 w 2176764"/>
              <a:gd name="connsiteY207" fmla="*/ 434192 h 478888"/>
              <a:gd name="connsiteX208" fmla="*/ 866153 w 2176764"/>
              <a:gd name="connsiteY208" fmla="*/ 447380 h 478888"/>
              <a:gd name="connsiteX209" fmla="*/ 853089 w 2176764"/>
              <a:gd name="connsiteY209" fmla="*/ 454376 h 478888"/>
              <a:gd name="connsiteX210" fmla="*/ 836187 w 2176764"/>
              <a:gd name="connsiteY210" fmla="*/ 456419 h 478888"/>
              <a:gd name="connsiteX211" fmla="*/ 811422 w 2176764"/>
              <a:gd name="connsiteY211" fmla="*/ 456419 h 478888"/>
              <a:gd name="connsiteX212" fmla="*/ 716172 w 2176764"/>
              <a:gd name="connsiteY212" fmla="*/ 370484 h 478888"/>
              <a:gd name="connsiteX213" fmla="*/ 740937 w 2176764"/>
              <a:gd name="connsiteY213" fmla="*/ 370484 h 478888"/>
              <a:gd name="connsiteX214" fmla="*/ 757839 w 2176764"/>
              <a:gd name="connsiteY214" fmla="*/ 372156 h 478888"/>
              <a:gd name="connsiteX215" fmla="*/ 770903 w 2176764"/>
              <a:gd name="connsiteY215" fmla="*/ 378533 h 478888"/>
              <a:gd name="connsiteX216" fmla="*/ 779385 w 2176764"/>
              <a:gd name="connsiteY216" fmla="*/ 391659 h 478888"/>
              <a:gd name="connsiteX217" fmla="*/ 782419 w 2176764"/>
              <a:gd name="connsiteY217" fmla="*/ 413452 h 478888"/>
              <a:gd name="connsiteX218" fmla="*/ 779385 w 2176764"/>
              <a:gd name="connsiteY218" fmla="*/ 434192 h 478888"/>
              <a:gd name="connsiteX219" fmla="*/ 770903 w 2176764"/>
              <a:gd name="connsiteY219" fmla="*/ 447380 h 478888"/>
              <a:gd name="connsiteX220" fmla="*/ 757839 w 2176764"/>
              <a:gd name="connsiteY220" fmla="*/ 454376 h 478888"/>
              <a:gd name="connsiteX221" fmla="*/ 740937 w 2176764"/>
              <a:gd name="connsiteY221" fmla="*/ 456419 h 478888"/>
              <a:gd name="connsiteX222" fmla="*/ 716172 w 2176764"/>
              <a:gd name="connsiteY222" fmla="*/ 456419 h 478888"/>
              <a:gd name="connsiteX223" fmla="*/ 643458 w 2176764"/>
              <a:gd name="connsiteY223" fmla="*/ 370484 h 478888"/>
              <a:gd name="connsiteX224" fmla="*/ 658317 w 2176764"/>
              <a:gd name="connsiteY224" fmla="*/ 370484 h 478888"/>
              <a:gd name="connsiteX225" fmla="*/ 690759 w 2176764"/>
              <a:gd name="connsiteY225" fmla="*/ 456419 h 478888"/>
              <a:gd name="connsiteX226" fmla="*/ 678996 w 2176764"/>
              <a:gd name="connsiteY226" fmla="*/ 456419 h 478888"/>
              <a:gd name="connsiteX227" fmla="*/ 669709 w 2176764"/>
              <a:gd name="connsiteY227" fmla="*/ 430787 h 478888"/>
              <a:gd name="connsiteX228" fmla="*/ 631695 w 2176764"/>
              <a:gd name="connsiteY228" fmla="*/ 430787 h 478888"/>
              <a:gd name="connsiteX229" fmla="*/ 622284 w 2176764"/>
              <a:gd name="connsiteY229" fmla="*/ 456419 h 478888"/>
              <a:gd name="connsiteX230" fmla="*/ 610892 w 2176764"/>
              <a:gd name="connsiteY230" fmla="*/ 456419 h 478888"/>
              <a:gd name="connsiteX231" fmla="*/ 1722269 w 2176764"/>
              <a:gd name="connsiteY231" fmla="*/ 369246 h 478888"/>
              <a:gd name="connsiteX232" fmla="*/ 1738367 w 2176764"/>
              <a:gd name="connsiteY232" fmla="*/ 371289 h 478888"/>
              <a:gd name="connsiteX233" fmla="*/ 1749944 w 2176764"/>
              <a:gd name="connsiteY233" fmla="*/ 378409 h 478888"/>
              <a:gd name="connsiteX234" fmla="*/ 1756940 w 2176764"/>
              <a:gd name="connsiteY234" fmla="*/ 391968 h 478888"/>
              <a:gd name="connsiteX235" fmla="*/ 1759293 w 2176764"/>
              <a:gd name="connsiteY235" fmla="*/ 413452 h 478888"/>
              <a:gd name="connsiteX236" fmla="*/ 1756940 w 2176764"/>
              <a:gd name="connsiteY236" fmla="*/ 434997 h 478888"/>
              <a:gd name="connsiteX237" fmla="*/ 1749944 w 2176764"/>
              <a:gd name="connsiteY237" fmla="*/ 448556 h 478888"/>
              <a:gd name="connsiteX238" fmla="*/ 1738367 w 2176764"/>
              <a:gd name="connsiteY238" fmla="*/ 455614 h 478888"/>
              <a:gd name="connsiteX239" fmla="*/ 1722269 w 2176764"/>
              <a:gd name="connsiteY239" fmla="*/ 457657 h 478888"/>
              <a:gd name="connsiteX240" fmla="*/ 1706234 w 2176764"/>
              <a:gd name="connsiteY240" fmla="*/ 455614 h 478888"/>
              <a:gd name="connsiteX241" fmla="*/ 1694656 w 2176764"/>
              <a:gd name="connsiteY241" fmla="*/ 448556 h 478888"/>
              <a:gd name="connsiteX242" fmla="*/ 1687598 w 2176764"/>
              <a:gd name="connsiteY242" fmla="*/ 434997 h 478888"/>
              <a:gd name="connsiteX243" fmla="*/ 1685246 w 2176764"/>
              <a:gd name="connsiteY243" fmla="*/ 413452 h 478888"/>
              <a:gd name="connsiteX244" fmla="*/ 1687598 w 2176764"/>
              <a:gd name="connsiteY244" fmla="*/ 391968 h 478888"/>
              <a:gd name="connsiteX245" fmla="*/ 1694656 w 2176764"/>
              <a:gd name="connsiteY245" fmla="*/ 378409 h 478888"/>
              <a:gd name="connsiteX246" fmla="*/ 1706234 w 2176764"/>
              <a:gd name="connsiteY246" fmla="*/ 371289 h 478888"/>
              <a:gd name="connsiteX247" fmla="*/ 1722269 w 2176764"/>
              <a:gd name="connsiteY247" fmla="*/ 369246 h 478888"/>
              <a:gd name="connsiteX248" fmla="*/ 1631477 w 2176764"/>
              <a:gd name="connsiteY248" fmla="*/ 369246 h 478888"/>
              <a:gd name="connsiteX249" fmla="*/ 1637606 w 2176764"/>
              <a:gd name="connsiteY249" fmla="*/ 369494 h 478888"/>
              <a:gd name="connsiteX250" fmla="*/ 1643736 w 2176764"/>
              <a:gd name="connsiteY250" fmla="*/ 370175 h 478888"/>
              <a:gd name="connsiteX251" fmla="*/ 1649370 w 2176764"/>
              <a:gd name="connsiteY251" fmla="*/ 371227 h 478888"/>
              <a:gd name="connsiteX252" fmla="*/ 1653889 w 2176764"/>
              <a:gd name="connsiteY252" fmla="*/ 372590 h 478888"/>
              <a:gd name="connsiteX253" fmla="*/ 1653889 w 2176764"/>
              <a:gd name="connsiteY253" fmla="*/ 382496 h 478888"/>
              <a:gd name="connsiteX254" fmla="*/ 1644045 w 2176764"/>
              <a:gd name="connsiteY254" fmla="*/ 379895 h 478888"/>
              <a:gd name="connsiteX255" fmla="*/ 1631972 w 2176764"/>
              <a:gd name="connsiteY255" fmla="*/ 379028 h 478888"/>
              <a:gd name="connsiteX256" fmla="*/ 1619156 w 2176764"/>
              <a:gd name="connsiteY256" fmla="*/ 380514 h 478888"/>
              <a:gd name="connsiteX257" fmla="*/ 1609622 w 2176764"/>
              <a:gd name="connsiteY257" fmla="*/ 385839 h 478888"/>
              <a:gd name="connsiteX258" fmla="*/ 1603678 w 2176764"/>
              <a:gd name="connsiteY258" fmla="*/ 396364 h 478888"/>
              <a:gd name="connsiteX259" fmla="*/ 1601635 w 2176764"/>
              <a:gd name="connsiteY259" fmla="*/ 413452 h 478888"/>
              <a:gd name="connsiteX260" fmla="*/ 1603554 w 2176764"/>
              <a:gd name="connsiteY260" fmla="*/ 431221 h 478888"/>
              <a:gd name="connsiteX261" fmla="*/ 1609312 w 2176764"/>
              <a:gd name="connsiteY261" fmla="*/ 441684 h 478888"/>
              <a:gd name="connsiteX262" fmla="*/ 1618661 w 2176764"/>
              <a:gd name="connsiteY262" fmla="*/ 446699 h 478888"/>
              <a:gd name="connsiteX263" fmla="*/ 1631477 w 2176764"/>
              <a:gd name="connsiteY263" fmla="*/ 447999 h 478888"/>
              <a:gd name="connsiteX264" fmla="*/ 1638473 w 2176764"/>
              <a:gd name="connsiteY264" fmla="*/ 447627 h 478888"/>
              <a:gd name="connsiteX265" fmla="*/ 1645469 w 2176764"/>
              <a:gd name="connsiteY265" fmla="*/ 446389 h 478888"/>
              <a:gd name="connsiteX266" fmla="*/ 1645469 w 2176764"/>
              <a:gd name="connsiteY266" fmla="*/ 419767 h 478888"/>
              <a:gd name="connsiteX267" fmla="*/ 1628258 w 2176764"/>
              <a:gd name="connsiteY267" fmla="*/ 419767 h 478888"/>
              <a:gd name="connsiteX268" fmla="*/ 1628258 w 2176764"/>
              <a:gd name="connsiteY268" fmla="*/ 410356 h 478888"/>
              <a:gd name="connsiteX269" fmla="*/ 1656118 w 2176764"/>
              <a:gd name="connsiteY269" fmla="*/ 410356 h 478888"/>
              <a:gd name="connsiteX270" fmla="*/ 1656118 w 2176764"/>
              <a:gd name="connsiteY270" fmla="*/ 454066 h 478888"/>
              <a:gd name="connsiteX271" fmla="*/ 1644912 w 2176764"/>
              <a:gd name="connsiteY271" fmla="*/ 456605 h 478888"/>
              <a:gd name="connsiteX272" fmla="*/ 1630239 w 2176764"/>
              <a:gd name="connsiteY272" fmla="*/ 457657 h 478888"/>
              <a:gd name="connsiteX273" fmla="*/ 1613398 w 2176764"/>
              <a:gd name="connsiteY273" fmla="*/ 455800 h 478888"/>
              <a:gd name="connsiteX274" fmla="*/ 1600768 w 2176764"/>
              <a:gd name="connsiteY274" fmla="*/ 449051 h 478888"/>
              <a:gd name="connsiteX275" fmla="*/ 1592782 w 2176764"/>
              <a:gd name="connsiteY275" fmla="*/ 435555 h 478888"/>
              <a:gd name="connsiteX276" fmla="*/ 1589996 w 2176764"/>
              <a:gd name="connsiteY276" fmla="*/ 413452 h 478888"/>
              <a:gd name="connsiteX277" fmla="*/ 1592844 w 2176764"/>
              <a:gd name="connsiteY277" fmla="*/ 392587 h 478888"/>
              <a:gd name="connsiteX278" fmla="*/ 1601016 w 2176764"/>
              <a:gd name="connsiteY278" fmla="*/ 378905 h 478888"/>
              <a:gd name="connsiteX279" fmla="*/ 1614080 w 2176764"/>
              <a:gd name="connsiteY279" fmla="*/ 371475 h 478888"/>
              <a:gd name="connsiteX280" fmla="*/ 1631477 w 2176764"/>
              <a:gd name="connsiteY280" fmla="*/ 369246 h 478888"/>
              <a:gd name="connsiteX281" fmla="*/ 1522244 w 2176764"/>
              <a:gd name="connsiteY281" fmla="*/ 369246 h 478888"/>
              <a:gd name="connsiteX282" fmla="*/ 1538342 w 2176764"/>
              <a:gd name="connsiteY282" fmla="*/ 371289 h 478888"/>
              <a:gd name="connsiteX283" fmla="*/ 1549919 w 2176764"/>
              <a:gd name="connsiteY283" fmla="*/ 378409 h 478888"/>
              <a:gd name="connsiteX284" fmla="*/ 1556915 w 2176764"/>
              <a:gd name="connsiteY284" fmla="*/ 391968 h 478888"/>
              <a:gd name="connsiteX285" fmla="*/ 1559268 w 2176764"/>
              <a:gd name="connsiteY285" fmla="*/ 413452 h 478888"/>
              <a:gd name="connsiteX286" fmla="*/ 1556915 w 2176764"/>
              <a:gd name="connsiteY286" fmla="*/ 434997 h 478888"/>
              <a:gd name="connsiteX287" fmla="*/ 1549919 w 2176764"/>
              <a:gd name="connsiteY287" fmla="*/ 448556 h 478888"/>
              <a:gd name="connsiteX288" fmla="*/ 1538342 w 2176764"/>
              <a:gd name="connsiteY288" fmla="*/ 455614 h 478888"/>
              <a:gd name="connsiteX289" fmla="*/ 1522244 w 2176764"/>
              <a:gd name="connsiteY289" fmla="*/ 457657 h 478888"/>
              <a:gd name="connsiteX290" fmla="*/ 1506209 w 2176764"/>
              <a:gd name="connsiteY290" fmla="*/ 455614 h 478888"/>
              <a:gd name="connsiteX291" fmla="*/ 1494631 w 2176764"/>
              <a:gd name="connsiteY291" fmla="*/ 448556 h 478888"/>
              <a:gd name="connsiteX292" fmla="*/ 1487573 w 2176764"/>
              <a:gd name="connsiteY292" fmla="*/ 434997 h 478888"/>
              <a:gd name="connsiteX293" fmla="*/ 1485221 w 2176764"/>
              <a:gd name="connsiteY293" fmla="*/ 413452 h 478888"/>
              <a:gd name="connsiteX294" fmla="*/ 1487573 w 2176764"/>
              <a:gd name="connsiteY294" fmla="*/ 391968 h 478888"/>
              <a:gd name="connsiteX295" fmla="*/ 1494631 w 2176764"/>
              <a:gd name="connsiteY295" fmla="*/ 378409 h 478888"/>
              <a:gd name="connsiteX296" fmla="*/ 1506209 w 2176764"/>
              <a:gd name="connsiteY296" fmla="*/ 371289 h 478888"/>
              <a:gd name="connsiteX297" fmla="*/ 1522244 w 2176764"/>
              <a:gd name="connsiteY297" fmla="*/ 369246 h 478888"/>
              <a:gd name="connsiteX298" fmla="*/ 1093619 w 2176764"/>
              <a:gd name="connsiteY298" fmla="*/ 369246 h 478888"/>
              <a:gd name="connsiteX299" fmla="*/ 1109717 w 2176764"/>
              <a:gd name="connsiteY299" fmla="*/ 371289 h 478888"/>
              <a:gd name="connsiteX300" fmla="*/ 1121294 w 2176764"/>
              <a:gd name="connsiteY300" fmla="*/ 378409 h 478888"/>
              <a:gd name="connsiteX301" fmla="*/ 1128290 w 2176764"/>
              <a:gd name="connsiteY301" fmla="*/ 391968 h 478888"/>
              <a:gd name="connsiteX302" fmla="*/ 1130643 w 2176764"/>
              <a:gd name="connsiteY302" fmla="*/ 413452 h 478888"/>
              <a:gd name="connsiteX303" fmla="*/ 1128290 w 2176764"/>
              <a:gd name="connsiteY303" fmla="*/ 434997 h 478888"/>
              <a:gd name="connsiteX304" fmla="*/ 1121294 w 2176764"/>
              <a:gd name="connsiteY304" fmla="*/ 448556 h 478888"/>
              <a:gd name="connsiteX305" fmla="*/ 1109717 w 2176764"/>
              <a:gd name="connsiteY305" fmla="*/ 455614 h 478888"/>
              <a:gd name="connsiteX306" fmla="*/ 1093619 w 2176764"/>
              <a:gd name="connsiteY306" fmla="*/ 457657 h 478888"/>
              <a:gd name="connsiteX307" fmla="*/ 1077584 w 2176764"/>
              <a:gd name="connsiteY307" fmla="*/ 455614 h 478888"/>
              <a:gd name="connsiteX308" fmla="*/ 1066006 w 2176764"/>
              <a:gd name="connsiteY308" fmla="*/ 448556 h 478888"/>
              <a:gd name="connsiteX309" fmla="*/ 1058948 w 2176764"/>
              <a:gd name="connsiteY309" fmla="*/ 434997 h 478888"/>
              <a:gd name="connsiteX310" fmla="*/ 1056596 w 2176764"/>
              <a:gd name="connsiteY310" fmla="*/ 413452 h 478888"/>
              <a:gd name="connsiteX311" fmla="*/ 1058948 w 2176764"/>
              <a:gd name="connsiteY311" fmla="*/ 391968 h 478888"/>
              <a:gd name="connsiteX312" fmla="*/ 1066006 w 2176764"/>
              <a:gd name="connsiteY312" fmla="*/ 378409 h 478888"/>
              <a:gd name="connsiteX313" fmla="*/ 1077584 w 2176764"/>
              <a:gd name="connsiteY313" fmla="*/ 371289 h 478888"/>
              <a:gd name="connsiteX314" fmla="*/ 1093619 w 2176764"/>
              <a:gd name="connsiteY314" fmla="*/ 369246 h 478888"/>
              <a:gd name="connsiteX315" fmla="*/ 184597 w 2176764"/>
              <a:gd name="connsiteY315" fmla="*/ 178247 h 478888"/>
              <a:gd name="connsiteX316" fmla="*/ 184597 w 2176764"/>
              <a:gd name="connsiteY316" fmla="*/ 300640 h 478888"/>
              <a:gd name="connsiteX317" fmla="*/ 245794 w 2176764"/>
              <a:gd name="connsiteY317" fmla="*/ 300641 h 478888"/>
              <a:gd name="connsiteX318" fmla="*/ 306991 w 2176764"/>
              <a:gd name="connsiteY318" fmla="*/ 239444 h 478888"/>
              <a:gd name="connsiteX319" fmla="*/ 245794 w 2176764"/>
              <a:gd name="connsiteY319" fmla="*/ 178247 h 478888"/>
              <a:gd name="connsiteX320" fmla="*/ 239444 w 2176764"/>
              <a:gd name="connsiteY320" fmla="*/ 83694 h 478888"/>
              <a:gd name="connsiteX321" fmla="*/ 284145 w 2176764"/>
              <a:gd name="connsiteY321" fmla="*/ 131523 h 478888"/>
              <a:gd name="connsiteX322" fmla="*/ 349575 w 2176764"/>
              <a:gd name="connsiteY322" fmla="*/ 129312 h 478888"/>
              <a:gd name="connsiteX323" fmla="*/ 347364 w 2176764"/>
              <a:gd name="connsiteY323" fmla="*/ 194742 h 478888"/>
              <a:gd name="connsiteX324" fmla="*/ 395193 w 2176764"/>
              <a:gd name="connsiteY324" fmla="*/ 239444 h 478888"/>
              <a:gd name="connsiteX325" fmla="*/ 347364 w 2176764"/>
              <a:gd name="connsiteY325" fmla="*/ 284145 h 478888"/>
              <a:gd name="connsiteX326" fmla="*/ 349575 w 2176764"/>
              <a:gd name="connsiteY326" fmla="*/ 349575 h 478888"/>
              <a:gd name="connsiteX327" fmla="*/ 284145 w 2176764"/>
              <a:gd name="connsiteY327" fmla="*/ 347364 h 478888"/>
              <a:gd name="connsiteX328" fmla="*/ 239444 w 2176764"/>
              <a:gd name="connsiteY328" fmla="*/ 395193 h 478888"/>
              <a:gd name="connsiteX329" fmla="*/ 194742 w 2176764"/>
              <a:gd name="connsiteY329" fmla="*/ 347364 h 478888"/>
              <a:gd name="connsiteX330" fmla="*/ 129312 w 2176764"/>
              <a:gd name="connsiteY330" fmla="*/ 349575 h 478888"/>
              <a:gd name="connsiteX331" fmla="*/ 131523 w 2176764"/>
              <a:gd name="connsiteY331" fmla="*/ 284145 h 478888"/>
              <a:gd name="connsiteX332" fmla="*/ 83694 w 2176764"/>
              <a:gd name="connsiteY332" fmla="*/ 239444 h 478888"/>
              <a:gd name="connsiteX333" fmla="*/ 131523 w 2176764"/>
              <a:gd name="connsiteY333" fmla="*/ 194742 h 478888"/>
              <a:gd name="connsiteX334" fmla="*/ 129312 w 2176764"/>
              <a:gd name="connsiteY334" fmla="*/ 129312 h 478888"/>
              <a:gd name="connsiteX335" fmla="*/ 194742 w 2176764"/>
              <a:gd name="connsiteY335" fmla="*/ 131523 h 478888"/>
              <a:gd name="connsiteX336" fmla="*/ 2066246 w 2176764"/>
              <a:gd name="connsiteY336" fmla="*/ 48339 h 478888"/>
              <a:gd name="connsiteX337" fmla="*/ 2039728 w 2176764"/>
              <a:gd name="connsiteY337" fmla="*/ 52606 h 478888"/>
              <a:gd name="connsiteX338" fmla="*/ 2023574 w 2176764"/>
              <a:gd name="connsiteY338" fmla="*/ 66018 h 478888"/>
              <a:gd name="connsiteX339" fmla="*/ 2015649 w 2176764"/>
              <a:gd name="connsiteY339" fmla="*/ 89640 h 478888"/>
              <a:gd name="connsiteX340" fmla="*/ 2013515 w 2176764"/>
              <a:gd name="connsiteY340" fmla="*/ 124234 h 478888"/>
              <a:gd name="connsiteX341" fmla="*/ 2015649 w 2176764"/>
              <a:gd name="connsiteY341" fmla="*/ 159286 h 478888"/>
              <a:gd name="connsiteX342" fmla="*/ 2023574 w 2176764"/>
              <a:gd name="connsiteY342" fmla="*/ 182451 h 478888"/>
              <a:gd name="connsiteX343" fmla="*/ 2039728 w 2176764"/>
              <a:gd name="connsiteY343" fmla="*/ 195405 h 478888"/>
              <a:gd name="connsiteX344" fmla="*/ 2066246 w 2176764"/>
              <a:gd name="connsiteY344" fmla="*/ 199520 h 478888"/>
              <a:gd name="connsiteX345" fmla="*/ 2092611 w 2176764"/>
              <a:gd name="connsiteY345" fmla="*/ 195405 h 478888"/>
              <a:gd name="connsiteX346" fmla="*/ 2108613 w 2176764"/>
              <a:gd name="connsiteY346" fmla="*/ 182451 h 478888"/>
              <a:gd name="connsiteX347" fmla="*/ 2116538 w 2176764"/>
              <a:gd name="connsiteY347" fmla="*/ 159286 h 478888"/>
              <a:gd name="connsiteX348" fmla="*/ 2118671 w 2176764"/>
              <a:gd name="connsiteY348" fmla="*/ 124234 h 478888"/>
              <a:gd name="connsiteX349" fmla="*/ 2116538 w 2176764"/>
              <a:gd name="connsiteY349" fmla="*/ 89640 h 478888"/>
              <a:gd name="connsiteX350" fmla="*/ 2108613 w 2176764"/>
              <a:gd name="connsiteY350" fmla="*/ 66018 h 478888"/>
              <a:gd name="connsiteX351" fmla="*/ 2092611 w 2176764"/>
              <a:gd name="connsiteY351" fmla="*/ 52606 h 478888"/>
              <a:gd name="connsiteX352" fmla="*/ 2066246 w 2176764"/>
              <a:gd name="connsiteY352" fmla="*/ 48339 h 478888"/>
              <a:gd name="connsiteX353" fmla="*/ 1561421 w 2176764"/>
              <a:gd name="connsiteY353" fmla="*/ 48339 h 478888"/>
              <a:gd name="connsiteX354" fmla="*/ 1534903 w 2176764"/>
              <a:gd name="connsiteY354" fmla="*/ 52606 h 478888"/>
              <a:gd name="connsiteX355" fmla="*/ 1518749 w 2176764"/>
              <a:gd name="connsiteY355" fmla="*/ 66018 h 478888"/>
              <a:gd name="connsiteX356" fmla="*/ 1510824 w 2176764"/>
              <a:gd name="connsiteY356" fmla="*/ 89640 h 478888"/>
              <a:gd name="connsiteX357" fmla="*/ 1508690 w 2176764"/>
              <a:gd name="connsiteY357" fmla="*/ 124234 h 478888"/>
              <a:gd name="connsiteX358" fmla="*/ 1510824 w 2176764"/>
              <a:gd name="connsiteY358" fmla="*/ 159286 h 478888"/>
              <a:gd name="connsiteX359" fmla="*/ 1518749 w 2176764"/>
              <a:gd name="connsiteY359" fmla="*/ 182451 h 478888"/>
              <a:gd name="connsiteX360" fmla="*/ 1534903 w 2176764"/>
              <a:gd name="connsiteY360" fmla="*/ 195405 h 478888"/>
              <a:gd name="connsiteX361" fmla="*/ 1561421 w 2176764"/>
              <a:gd name="connsiteY361" fmla="*/ 199520 h 478888"/>
              <a:gd name="connsiteX362" fmla="*/ 1587786 w 2176764"/>
              <a:gd name="connsiteY362" fmla="*/ 195405 h 478888"/>
              <a:gd name="connsiteX363" fmla="*/ 1603788 w 2176764"/>
              <a:gd name="connsiteY363" fmla="*/ 182451 h 478888"/>
              <a:gd name="connsiteX364" fmla="*/ 1611713 w 2176764"/>
              <a:gd name="connsiteY364" fmla="*/ 159286 h 478888"/>
              <a:gd name="connsiteX365" fmla="*/ 1613846 w 2176764"/>
              <a:gd name="connsiteY365" fmla="*/ 124234 h 478888"/>
              <a:gd name="connsiteX366" fmla="*/ 1611713 w 2176764"/>
              <a:gd name="connsiteY366" fmla="*/ 89640 h 478888"/>
              <a:gd name="connsiteX367" fmla="*/ 1603788 w 2176764"/>
              <a:gd name="connsiteY367" fmla="*/ 66018 h 478888"/>
              <a:gd name="connsiteX368" fmla="*/ 1587786 w 2176764"/>
              <a:gd name="connsiteY368" fmla="*/ 52606 h 478888"/>
              <a:gd name="connsiteX369" fmla="*/ 1561421 w 2176764"/>
              <a:gd name="connsiteY369" fmla="*/ 48339 h 478888"/>
              <a:gd name="connsiteX370" fmla="*/ 239443 w 2176764"/>
              <a:gd name="connsiteY370" fmla="*/ 26641 h 478888"/>
              <a:gd name="connsiteX371" fmla="*/ 26640 w 2176764"/>
              <a:gd name="connsiteY371" fmla="*/ 239444 h 478888"/>
              <a:gd name="connsiteX372" fmla="*/ 239443 w 2176764"/>
              <a:gd name="connsiteY372" fmla="*/ 452247 h 478888"/>
              <a:gd name="connsiteX373" fmla="*/ 452246 w 2176764"/>
              <a:gd name="connsiteY373" fmla="*/ 239444 h 478888"/>
              <a:gd name="connsiteX374" fmla="*/ 239443 w 2176764"/>
              <a:gd name="connsiteY374" fmla="*/ 26641 h 478888"/>
              <a:gd name="connsiteX375" fmla="*/ 1282224 w 2176764"/>
              <a:gd name="connsiteY375" fmla="*/ 18469 h 478888"/>
              <a:gd name="connsiteX376" fmla="*/ 1322153 w 2176764"/>
              <a:gd name="connsiteY376" fmla="*/ 18469 h 478888"/>
              <a:gd name="connsiteX377" fmla="*/ 1322153 w 2176764"/>
              <a:gd name="connsiteY377" fmla="*/ 194948 h 478888"/>
              <a:gd name="connsiteX378" fmla="*/ 1409021 w 2176764"/>
              <a:gd name="connsiteY378" fmla="*/ 194948 h 478888"/>
              <a:gd name="connsiteX379" fmla="*/ 1409021 w 2176764"/>
              <a:gd name="connsiteY379" fmla="*/ 230000 h 478888"/>
              <a:gd name="connsiteX380" fmla="*/ 1282224 w 2176764"/>
              <a:gd name="connsiteY380" fmla="*/ 230000 h 478888"/>
              <a:gd name="connsiteX381" fmla="*/ 1082199 w 2176764"/>
              <a:gd name="connsiteY381" fmla="*/ 18469 h 478888"/>
              <a:gd name="connsiteX382" fmla="*/ 1207472 w 2176764"/>
              <a:gd name="connsiteY382" fmla="*/ 18469 h 478888"/>
              <a:gd name="connsiteX383" fmla="*/ 1207472 w 2176764"/>
              <a:gd name="connsiteY383" fmla="*/ 53216 h 478888"/>
              <a:gd name="connsiteX384" fmla="*/ 1122128 w 2176764"/>
              <a:gd name="connsiteY384" fmla="*/ 53216 h 478888"/>
              <a:gd name="connsiteX385" fmla="*/ 1122128 w 2176764"/>
              <a:gd name="connsiteY385" fmla="*/ 104422 h 478888"/>
              <a:gd name="connsiteX386" fmla="*/ 1201376 w 2176764"/>
              <a:gd name="connsiteY386" fmla="*/ 104422 h 478888"/>
              <a:gd name="connsiteX387" fmla="*/ 1201376 w 2176764"/>
              <a:gd name="connsiteY387" fmla="*/ 137646 h 478888"/>
              <a:gd name="connsiteX388" fmla="*/ 1122128 w 2176764"/>
              <a:gd name="connsiteY388" fmla="*/ 137646 h 478888"/>
              <a:gd name="connsiteX389" fmla="*/ 1122128 w 2176764"/>
              <a:gd name="connsiteY389" fmla="*/ 194948 h 478888"/>
              <a:gd name="connsiteX390" fmla="*/ 1212958 w 2176764"/>
              <a:gd name="connsiteY390" fmla="*/ 194948 h 478888"/>
              <a:gd name="connsiteX391" fmla="*/ 1212958 w 2176764"/>
              <a:gd name="connsiteY391" fmla="*/ 230000 h 478888"/>
              <a:gd name="connsiteX392" fmla="*/ 1082199 w 2176764"/>
              <a:gd name="connsiteY392" fmla="*/ 230000 h 478888"/>
              <a:gd name="connsiteX393" fmla="*/ 825024 w 2176764"/>
              <a:gd name="connsiteY393" fmla="*/ 18469 h 478888"/>
              <a:gd name="connsiteX394" fmla="*/ 864953 w 2176764"/>
              <a:gd name="connsiteY394" fmla="*/ 18469 h 478888"/>
              <a:gd name="connsiteX395" fmla="*/ 864953 w 2176764"/>
              <a:gd name="connsiteY395" fmla="*/ 100155 h 478888"/>
              <a:gd name="connsiteX396" fmla="*/ 955478 w 2176764"/>
              <a:gd name="connsiteY396" fmla="*/ 100155 h 478888"/>
              <a:gd name="connsiteX397" fmla="*/ 955478 w 2176764"/>
              <a:gd name="connsiteY397" fmla="*/ 18469 h 478888"/>
              <a:gd name="connsiteX398" fmla="*/ 995407 w 2176764"/>
              <a:gd name="connsiteY398" fmla="*/ 18469 h 478888"/>
              <a:gd name="connsiteX399" fmla="*/ 995407 w 2176764"/>
              <a:gd name="connsiteY399" fmla="*/ 230000 h 478888"/>
              <a:gd name="connsiteX400" fmla="*/ 955478 w 2176764"/>
              <a:gd name="connsiteY400" fmla="*/ 230000 h 478888"/>
              <a:gd name="connsiteX401" fmla="*/ 955478 w 2176764"/>
              <a:gd name="connsiteY401" fmla="*/ 133378 h 478888"/>
              <a:gd name="connsiteX402" fmla="*/ 864953 w 2176764"/>
              <a:gd name="connsiteY402" fmla="*/ 133378 h 478888"/>
              <a:gd name="connsiteX403" fmla="*/ 864953 w 2176764"/>
              <a:gd name="connsiteY403" fmla="*/ 230000 h 478888"/>
              <a:gd name="connsiteX404" fmla="*/ 825024 w 2176764"/>
              <a:gd name="connsiteY404" fmla="*/ 230000 h 478888"/>
              <a:gd name="connsiteX405" fmla="*/ 615017 w 2176764"/>
              <a:gd name="connsiteY405" fmla="*/ 18469 h 478888"/>
              <a:gd name="connsiteX406" fmla="*/ 769855 w 2176764"/>
              <a:gd name="connsiteY406" fmla="*/ 18469 h 478888"/>
              <a:gd name="connsiteX407" fmla="*/ 769855 w 2176764"/>
              <a:gd name="connsiteY407" fmla="*/ 53521 h 478888"/>
              <a:gd name="connsiteX408" fmla="*/ 712248 w 2176764"/>
              <a:gd name="connsiteY408" fmla="*/ 53521 h 478888"/>
              <a:gd name="connsiteX409" fmla="*/ 712248 w 2176764"/>
              <a:gd name="connsiteY409" fmla="*/ 230000 h 478888"/>
              <a:gd name="connsiteX410" fmla="*/ 672319 w 2176764"/>
              <a:gd name="connsiteY410" fmla="*/ 230000 h 478888"/>
              <a:gd name="connsiteX411" fmla="*/ 672319 w 2176764"/>
              <a:gd name="connsiteY411" fmla="*/ 53521 h 478888"/>
              <a:gd name="connsiteX412" fmla="*/ 615017 w 2176764"/>
              <a:gd name="connsiteY412" fmla="*/ 53521 h 478888"/>
              <a:gd name="connsiteX413" fmla="*/ 2066246 w 2176764"/>
              <a:gd name="connsiteY413" fmla="*/ 15421 h 478888"/>
              <a:gd name="connsiteX414" fmla="*/ 2106632 w 2176764"/>
              <a:gd name="connsiteY414" fmla="*/ 20450 h 478888"/>
              <a:gd name="connsiteX415" fmla="*/ 2136197 w 2176764"/>
              <a:gd name="connsiteY415" fmla="*/ 37824 h 478888"/>
              <a:gd name="connsiteX416" fmla="*/ 2154333 w 2176764"/>
              <a:gd name="connsiteY416" fmla="*/ 71199 h 478888"/>
              <a:gd name="connsiteX417" fmla="*/ 2160429 w 2176764"/>
              <a:gd name="connsiteY417" fmla="*/ 124234 h 478888"/>
              <a:gd name="connsiteX418" fmla="*/ 2154333 w 2176764"/>
              <a:gd name="connsiteY418" fmla="*/ 177574 h 478888"/>
              <a:gd name="connsiteX419" fmla="*/ 2136197 w 2176764"/>
              <a:gd name="connsiteY419" fmla="*/ 210950 h 478888"/>
              <a:gd name="connsiteX420" fmla="*/ 2106632 w 2176764"/>
              <a:gd name="connsiteY420" fmla="*/ 228171 h 478888"/>
              <a:gd name="connsiteX421" fmla="*/ 2066246 w 2176764"/>
              <a:gd name="connsiteY421" fmla="*/ 233048 h 478888"/>
              <a:gd name="connsiteX422" fmla="*/ 2025707 w 2176764"/>
              <a:gd name="connsiteY422" fmla="*/ 228171 h 478888"/>
              <a:gd name="connsiteX423" fmla="*/ 1996142 w 2176764"/>
              <a:gd name="connsiteY423" fmla="*/ 210950 h 478888"/>
              <a:gd name="connsiteX424" fmla="*/ 1978006 w 2176764"/>
              <a:gd name="connsiteY424" fmla="*/ 177574 h 478888"/>
              <a:gd name="connsiteX425" fmla="*/ 1971758 w 2176764"/>
              <a:gd name="connsiteY425" fmla="*/ 124234 h 478888"/>
              <a:gd name="connsiteX426" fmla="*/ 1978006 w 2176764"/>
              <a:gd name="connsiteY426" fmla="*/ 71199 h 478888"/>
              <a:gd name="connsiteX427" fmla="*/ 1996142 w 2176764"/>
              <a:gd name="connsiteY427" fmla="*/ 37824 h 478888"/>
              <a:gd name="connsiteX428" fmla="*/ 2025707 w 2176764"/>
              <a:gd name="connsiteY428" fmla="*/ 20450 h 478888"/>
              <a:gd name="connsiteX429" fmla="*/ 2066246 w 2176764"/>
              <a:gd name="connsiteY429" fmla="*/ 15421 h 478888"/>
              <a:gd name="connsiteX430" fmla="*/ 1838179 w 2176764"/>
              <a:gd name="connsiteY430" fmla="*/ 15421 h 478888"/>
              <a:gd name="connsiteX431" fmla="*/ 1853419 w 2176764"/>
              <a:gd name="connsiteY431" fmla="*/ 16030 h 478888"/>
              <a:gd name="connsiteX432" fmla="*/ 1868964 w 2176764"/>
              <a:gd name="connsiteY432" fmla="*/ 17554 h 478888"/>
              <a:gd name="connsiteX433" fmla="*/ 1883137 w 2176764"/>
              <a:gd name="connsiteY433" fmla="*/ 19840 h 478888"/>
              <a:gd name="connsiteX434" fmla="*/ 1894262 w 2176764"/>
              <a:gd name="connsiteY434" fmla="*/ 23041 h 478888"/>
              <a:gd name="connsiteX435" fmla="*/ 1894262 w 2176764"/>
              <a:gd name="connsiteY435" fmla="*/ 58398 h 478888"/>
              <a:gd name="connsiteX436" fmla="*/ 1869116 w 2176764"/>
              <a:gd name="connsiteY436" fmla="*/ 51997 h 478888"/>
              <a:gd name="connsiteX437" fmla="*/ 1840922 w 2176764"/>
              <a:gd name="connsiteY437" fmla="*/ 49863 h 478888"/>
              <a:gd name="connsiteX438" fmla="*/ 1812728 w 2176764"/>
              <a:gd name="connsiteY438" fmla="*/ 53216 h 478888"/>
              <a:gd name="connsiteX439" fmla="*/ 1792611 w 2176764"/>
              <a:gd name="connsiteY439" fmla="*/ 65103 h 478888"/>
              <a:gd name="connsiteX440" fmla="*/ 1780572 w 2176764"/>
              <a:gd name="connsiteY440" fmla="*/ 87963 h 478888"/>
              <a:gd name="connsiteX441" fmla="*/ 1776609 w 2176764"/>
              <a:gd name="connsiteY441" fmla="*/ 124234 h 478888"/>
              <a:gd name="connsiteX442" fmla="*/ 1780267 w 2176764"/>
              <a:gd name="connsiteY442" fmla="*/ 162030 h 478888"/>
              <a:gd name="connsiteX443" fmla="*/ 1791545 w 2176764"/>
              <a:gd name="connsiteY443" fmla="*/ 184890 h 478888"/>
              <a:gd name="connsiteX444" fmla="*/ 1810899 w 2176764"/>
              <a:gd name="connsiteY444" fmla="*/ 196167 h 478888"/>
              <a:gd name="connsiteX445" fmla="*/ 1839093 w 2176764"/>
              <a:gd name="connsiteY445" fmla="*/ 199215 h 478888"/>
              <a:gd name="connsiteX446" fmla="*/ 1852962 w 2176764"/>
              <a:gd name="connsiteY446" fmla="*/ 198758 h 478888"/>
              <a:gd name="connsiteX447" fmla="*/ 1865611 w 2176764"/>
              <a:gd name="connsiteY447" fmla="*/ 196777 h 478888"/>
              <a:gd name="connsiteX448" fmla="*/ 1865611 w 2176764"/>
              <a:gd name="connsiteY448" fmla="*/ 144351 h 478888"/>
              <a:gd name="connsiteX449" fmla="*/ 1827511 w 2176764"/>
              <a:gd name="connsiteY449" fmla="*/ 144351 h 478888"/>
              <a:gd name="connsiteX450" fmla="*/ 1827511 w 2176764"/>
              <a:gd name="connsiteY450" fmla="*/ 110823 h 478888"/>
              <a:gd name="connsiteX451" fmla="*/ 1903101 w 2176764"/>
              <a:gd name="connsiteY451" fmla="*/ 110823 h 478888"/>
              <a:gd name="connsiteX452" fmla="*/ 1903101 w 2176764"/>
              <a:gd name="connsiteY452" fmla="*/ 223904 h 478888"/>
              <a:gd name="connsiteX453" fmla="*/ 1873536 w 2176764"/>
              <a:gd name="connsiteY453" fmla="*/ 230305 h 478888"/>
              <a:gd name="connsiteX454" fmla="*/ 1836045 w 2176764"/>
              <a:gd name="connsiteY454" fmla="*/ 233048 h 478888"/>
              <a:gd name="connsiteX455" fmla="*/ 1793069 w 2176764"/>
              <a:gd name="connsiteY455" fmla="*/ 228476 h 478888"/>
              <a:gd name="connsiteX456" fmla="*/ 1760912 w 2176764"/>
              <a:gd name="connsiteY456" fmla="*/ 211864 h 478888"/>
              <a:gd name="connsiteX457" fmla="*/ 1740643 w 2176764"/>
              <a:gd name="connsiteY457" fmla="*/ 178641 h 478888"/>
              <a:gd name="connsiteX458" fmla="*/ 1733633 w 2176764"/>
              <a:gd name="connsiteY458" fmla="*/ 124234 h 478888"/>
              <a:gd name="connsiteX459" fmla="*/ 1740795 w 2176764"/>
              <a:gd name="connsiteY459" fmla="*/ 72876 h 478888"/>
              <a:gd name="connsiteX460" fmla="*/ 1761522 w 2176764"/>
              <a:gd name="connsiteY460" fmla="*/ 39195 h 478888"/>
              <a:gd name="connsiteX461" fmla="*/ 1794440 w 2176764"/>
              <a:gd name="connsiteY461" fmla="*/ 20907 h 478888"/>
              <a:gd name="connsiteX462" fmla="*/ 1838179 w 2176764"/>
              <a:gd name="connsiteY462" fmla="*/ 15421 h 478888"/>
              <a:gd name="connsiteX463" fmla="*/ 1561421 w 2176764"/>
              <a:gd name="connsiteY463" fmla="*/ 15421 h 478888"/>
              <a:gd name="connsiteX464" fmla="*/ 1601807 w 2176764"/>
              <a:gd name="connsiteY464" fmla="*/ 20450 h 478888"/>
              <a:gd name="connsiteX465" fmla="*/ 1631372 w 2176764"/>
              <a:gd name="connsiteY465" fmla="*/ 37824 h 478888"/>
              <a:gd name="connsiteX466" fmla="*/ 1649508 w 2176764"/>
              <a:gd name="connsiteY466" fmla="*/ 71199 h 478888"/>
              <a:gd name="connsiteX467" fmla="*/ 1655604 w 2176764"/>
              <a:gd name="connsiteY467" fmla="*/ 124234 h 478888"/>
              <a:gd name="connsiteX468" fmla="*/ 1649508 w 2176764"/>
              <a:gd name="connsiteY468" fmla="*/ 177574 h 478888"/>
              <a:gd name="connsiteX469" fmla="*/ 1631372 w 2176764"/>
              <a:gd name="connsiteY469" fmla="*/ 210950 h 478888"/>
              <a:gd name="connsiteX470" fmla="*/ 1601807 w 2176764"/>
              <a:gd name="connsiteY470" fmla="*/ 228171 h 478888"/>
              <a:gd name="connsiteX471" fmla="*/ 1561421 w 2176764"/>
              <a:gd name="connsiteY471" fmla="*/ 233048 h 478888"/>
              <a:gd name="connsiteX472" fmla="*/ 1520882 w 2176764"/>
              <a:gd name="connsiteY472" fmla="*/ 228171 h 478888"/>
              <a:gd name="connsiteX473" fmla="*/ 1491317 w 2176764"/>
              <a:gd name="connsiteY473" fmla="*/ 210950 h 478888"/>
              <a:gd name="connsiteX474" fmla="*/ 1473181 w 2176764"/>
              <a:gd name="connsiteY474" fmla="*/ 177574 h 478888"/>
              <a:gd name="connsiteX475" fmla="*/ 1466933 w 2176764"/>
              <a:gd name="connsiteY475" fmla="*/ 124234 h 478888"/>
              <a:gd name="connsiteX476" fmla="*/ 1473181 w 2176764"/>
              <a:gd name="connsiteY476" fmla="*/ 71199 h 478888"/>
              <a:gd name="connsiteX477" fmla="*/ 1491317 w 2176764"/>
              <a:gd name="connsiteY477" fmla="*/ 37824 h 478888"/>
              <a:gd name="connsiteX478" fmla="*/ 1520882 w 2176764"/>
              <a:gd name="connsiteY478" fmla="*/ 20450 h 478888"/>
              <a:gd name="connsiteX479" fmla="*/ 1561421 w 2176764"/>
              <a:gd name="connsiteY479" fmla="*/ 15421 h 478888"/>
              <a:gd name="connsiteX480" fmla="*/ 239444 w 2176764"/>
              <a:gd name="connsiteY480" fmla="*/ 0 h 478888"/>
              <a:gd name="connsiteX481" fmla="*/ 478888 w 2176764"/>
              <a:gd name="connsiteY481" fmla="*/ 239444 h 478888"/>
              <a:gd name="connsiteX482" fmla="*/ 239444 w 2176764"/>
              <a:gd name="connsiteY482" fmla="*/ 478888 h 478888"/>
              <a:gd name="connsiteX483" fmla="*/ 0 w 2176764"/>
              <a:gd name="connsiteY483" fmla="*/ 239444 h 478888"/>
              <a:gd name="connsiteX484" fmla="*/ 239444 w 2176764"/>
              <a:gd name="connsiteY484" fmla="*/ 0 h 478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Lst>
            <a:rect l="l" t="t" r="r" b="b"/>
            <a:pathLst>
              <a:path w="2176764" h="478888">
                <a:moveTo>
                  <a:pt x="650145" y="380886"/>
                </a:moveTo>
                <a:lnTo>
                  <a:pt x="635410" y="420881"/>
                </a:lnTo>
                <a:lnTo>
                  <a:pt x="666118" y="420881"/>
                </a:lnTo>
                <a:lnTo>
                  <a:pt x="651631" y="380886"/>
                </a:lnTo>
                <a:close/>
                <a:moveTo>
                  <a:pt x="2041766" y="380143"/>
                </a:moveTo>
                <a:lnTo>
                  <a:pt x="2041766" y="412585"/>
                </a:lnTo>
                <a:lnTo>
                  <a:pt x="2051425" y="412585"/>
                </a:lnTo>
                <a:cubicBezTo>
                  <a:pt x="2055387" y="412585"/>
                  <a:pt x="2058792" y="412399"/>
                  <a:pt x="2061640" y="412028"/>
                </a:cubicBezTo>
                <a:cubicBezTo>
                  <a:pt x="2064488" y="411656"/>
                  <a:pt x="2066820" y="410893"/>
                  <a:pt x="2068636" y="409737"/>
                </a:cubicBezTo>
                <a:cubicBezTo>
                  <a:pt x="2070452" y="408581"/>
                  <a:pt x="2071794" y="406889"/>
                  <a:pt x="2072661" y="404660"/>
                </a:cubicBezTo>
                <a:cubicBezTo>
                  <a:pt x="2073528" y="402431"/>
                  <a:pt x="2073961" y="399501"/>
                  <a:pt x="2073961" y="395869"/>
                </a:cubicBezTo>
                <a:cubicBezTo>
                  <a:pt x="2073961" y="392649"/>
                  <a:pt x="2073528" y="390008"/>
                  <a:pt x="2072661" y="387944"/>
                </a:cubicBezTo>
                <a:cubicBezTo>
                  <a:pt x="2071794" y="385880"/>
                  <a:pt x="2070452" y="384270"/>
                  <a:pt x="2068636" y="383115"/>
                </a:cubicBezTo>
                <a:cubicBezTo>
                  <a:pt x="2066820" y="381959"/>
                  <a:pt x="2064488" y="381175"/>
                  <a:pt x="2061640" y="380762"/>
                </a:cubicBezTo>
                <a:cubicBezTo>
                  <a:pt x="2058792" y="380349"/>
                  <a:pt x="2055387" y="380143"/>
                  <a:pt x="2051425" y="380143"/>
                </a:cubicBezTo>
                <a:close/>
                <a:moveTo>
                  <a:pt x="1270241" y="380143"/>
                </a:moveTo>
                <a:lnTo>
                  <a:pt x="1270241" y="412585"/>
                </a:lnTo>
                <a:lnTo>
                  <a:pt x="1279900" y="412585"/>
                </a:lnTo>
                <a:cubicBezTo>
                  <a:pt x="1283862" y="412585"/>
                  <a:pt x="1287267" y="412399"/>
                  <a:pt x="1290115" y="412028"/>
                </a:cubicBezTo>
                <a:cubicBezTo>
                  <a:pt x="1292963" y="411656"/>
                  <a:pt x="1295295" y="410893"/>
                  <a:pt x="1297111" y="409737"/>
                </a:cubicBezTo>
                <a:cubicBezTo>
                  <a:pt x="1298928" y="408581"/>
                  <a:pt x="1300269" y="406889"/>
                  <a:pt x="1301136" y="404660"/>
                </a:cubicBezTo>
                <a:cubicBezTo>
                  <a:pt x="1302002" y="402431"/>
                  <a:pt x="1302436" y="399501"/>
                  <a:pt x="1302436" y="395869"/>
                </a:cubicBezTo>
                <a:cubicBezTo>
                  <a:pt x="1302436" y="392649"/>
                  <a:pt x="1302002" y="390008"/>
                  <a:pt x="1301136" y="387944"/>
                </a:cubicBezTo>
                <a:cubicBezTo>
                  <a:pt x="1300269" y="385880"/>
                  <a:pt x="1298928" y="384270"/>
                  <a:pt x="1297111" y="383115"/>
                </a:cubicBezTo>
                <a:cubicBezTo>
                  <a:pt x="1295295" y="381959"/>
                  <a:pt x="1292963" y="381175"/>
                  <a:pt x="1290115" y="380762"/>
                </a:cubicBezTo>
                <a:cubicBezTo>
                  <a:pt x="1287267" y="380349"/>
                  <a:pt x="1283862" y="380143"/>
                  <a:pt x="1279900" y="380143"/>
                </a:cubicBezTo>
                <a:close/>
                <a:moveTo>
                  <a:pt x="822566" y="380143"/>
                </a:moveTo>
                <a:lnTo>
                  <a:pt x="822566" y="446637"/>
                </a:lnTo>
                <a:lnTo>
                  <a:pt x="835939" y="446637"/>
                </a:lnTo>
                <a:cubicBezTo>
                  <a:pt x="840397" y="446637"/>
                  <a:pt x="844483" y="446121"/>
                  <a:pt x="848198" y="445089"/>
                </a:cubicBezTo>
                <a:cubicBezTo>
                  <a:pt x="851913" y="444057"/>
                  <a:pt x="855112" y="442282"/>
                  <a:pt x="857795" y="439765"/>
                </a:cubicBezTo>
                <a:cubicBezTo>
                  <a:pt x="860477" y="437247"/>
                  <a:pt x="862541" y="433842"/>
                  <a:pt x="863986" y="429549"/>
                </a:cubicBezTo>
                <a:cubicBezTo>
                  <a:pt x="865430" y="425256"/>
                  <a:pt x="866153" y="419891"/>
                  <a:pt x="866153" y="413452"/>
                </a:cubicBezTo>
                <a:cubicBezTo>
                  <a:pt x="866153" y="406600"/>
                  <a:pt x="865389" y="401007"/>
                  <a:pt x="863862" y="396673"/>
                </a:cubicBezTo>
                <a:cubicBezTo>
                  <a:pt x="862335" y="392340"/>
                  <a:pt x="860230" y="388955"/>
                  <a:pt x="857547" y="386520"/>
                </a:cubicBezTo>
                <a:cubicBezTo>
                  <a:pt x="854864" y="384085"/>
                  <a:pt x="851686" y="382413"/>
                  <a:pt x="848012" y="381505"/>
                </a:cubicBezTo>
                <a:cubicBezTo>
                  <a:pt x="844339" y="380597"/>
                  <a:pt x="840315" y="380143"/>
                  <a:pt x="835939" y="380143"/>
                </a:cubicBezTo>
                <a:close/>
                <a:moveTo>
                  <a:pt x="727316" y="380143"/>
                </a:moveTo>
                <a:lnTo>
                  <a:pt x="727316" y="446637"/>
                </a:lnTo>
                <a:lnTo>
                  <a:pt x="740690" y="446637"/>
                </a:lnTo>
                <a:cubicBezTo>
                  <a:pt x="745147" y="446637"/>
                  <a:pt x="749233" y="446121"/>
                  <a:pt x="752948" y="445089"/>
                </a:cubicBezTo>
                <a:cubicBezTo>
                  <a:pt x="756663" y="444057"/>
                  <a:pt x="759862" y="442282"/>
                  <a:pt x="762545" y="439765"/>
                </a:cubicBezTo>
                <a:cubicBezTo>
                  <a:pt x="765227" y="437247"/>
                  <a:pt x="767291" y="433842"/>
                  <a:pt x="768736" y="429549"/>
                </a:cubicBezTo>
                <a:cubicBezTo>
                  <a:pt x="770180" y="425256"/>
                  <a:pt x="770903" y="419891"/>
                  <a:pt x="770903" y="413452"/>
                </a:cubicBezTo>
                <a:cubicBezTo>
                  <a:pt x="770903" y="406600"/>
                  <a:pt x="770139" y="401007"/>
                  <a:pt x="768612" y="396673"/>
                </a:cubicBezTo>
                <a:cubicBezTo>
                  <a:pt x="767085" y="392340"/>
                  <a:pt x="764980" y="388955"/>
                  <a:pt x="762297" y="386520"/>
                </a:cubicBezTo>
                <a:cubicBezTo>
                  <a:pt x="759614" y="384085"/>
                  <a:pt x="756436" y="382413"/>
                  <a:pt x="752762" y="381505"/>
                </a:cubicBezTo>
                <a:cubicBezTo>
                  <a:pt x="749089" y="380597"/>
                  <a:pt x="745065" y="380143"/>
                  <a:pt x="740690" y="380143"/>
                </a:cubicBezTo>
                <a:close/>
                <a:moveTo>
                  <a:pt x="1722269" y="378657"/>
                </a:moveTo>
                <a:cubicBezTo>
                  <a:pt x="1717069" y="378657"/>
                  <a:pt x="1712817" y="379359"/>
                  <a:pt x="1709515" y="380762"/>
                </a:cubicBezTo>
                <a:cubicBezTo>
                  <a:pt x="1706213" y="382165"/>
                  <a:pt x="1703634" y="384291"/>
                  <a:pt x="1701776" y="387139"/>
                </a:cubicBezTo>
                <a:cubicBezTo>
                  <a:pt x="1699919" y="389987"/>
                  <a:pt x="1698639" y="393598"/>
                  <a:pt x="1697938" y="397974"/>
                </a:cubicBezTo>
                <a:cubicBezTo>
                  <a:pt x="1697236" y="402349"/>
                  <a:pt x="1696885" y="407508"/>
                  <a:pt x="1696885" y="413452"/>
                </a:cubicBezTo>
                <a:cubicBezTo>
                  <a:pt x="1696885" y="419560"/>
                  <a:pt x="1697236" y="424802"/>
                  <a:pt x="1697938" y="429178"/>
                </a:cubicBezTo>
                <a:cubicBezTo>
                  <a:pt x="1698639" y="433553"/>
                  <a:pt x="1699919" y="437144"/>
                  <a:pt x="1701776" y="439950"/>
                </a:cubicBezTo>
                <a:cubicBezTo>
                  <a:pt x="1703634" y="442757"/>
                  <a:pt x="1706213" y="444821"/>
                  <a:pt x="1709515" y="446142"/>
                </a:cubicBezTo>
                <a:cubicBezTo>
                  <a:pt x="1712817" y="447462"/>
                  <a:pt x="1717069" y="448123"/>
                  <a:pt x="1722269" y="448123"/>
                </a:cubicBezTo>
                <a:cubicBezTo>
                  <a:pt x="1727552" y="448123"/>
                  <a:pt x="1731845" y="447462"/>
                  <a:pt x="1735147" y="446142"/>
                </a:cubicBezTo>
                <a:cubicBezTo>
                  <a:pt x="1738449" y="444821"/>
                  <a:pt x="1741029" y="442757"/>
                  <a:pt x="1742886" y="439950"/>
                </a:cubicBezTo>
                <a:cubicBezTo>
                  <a:pt x="1744744" y="437144"/>
                  <a:pt x="1746023" y="433553"/>
                  <a:pt x="1746725" y="429178"/>
                </a:cubicBezTo>
                <a:cubicBezTo>
                  <a:pt x="1747426" y="424802"/>
                  <a:pt x="1747777" y="419560"/>
                  <a:pt x="1747777" y="413452"/>
                </a:cubicBezTo>
                <a:cubicBezTo>
                  <a:pt x="1747777" y="407508"/>
                  <a:pt x="1747426" y="402349"/>
                  <a:pt x="1746725" y="397974"/>
                </a:cubicBezTo>
                <a:cubicBezTo>
                  <a:pt x="1746023" y="393598"/>
                  <a:pt x="1744744" y="389987"/>
                  <a:pt x="1742886" y="387139"/>
                </a:cubicBezTo>
                <a:cubicBezTo>
                  <a:pt x="1741029" y="384291"/>
                  <a:pt x="1738449" y="382165"/>
                  <a:pt x="1735147" y="380762"/>
                </a:cubicBezTo>
                <a:cubicBezTo>
                  <a:pt x="1731845" y="379359"/>
                  <a:pt x="1727552" y="378657"/>
                  <a:pt x="1722269" y="378657"/>
                </a:cubicBezTo>
                <a:close/>
                <a:moveTo>
                  <a:pt x="1522244" y="378657"/>
                </a:moveTo>
                <a:cubicBezTo>
                  <a:pt x="1517044" y="378657"/>
                  <a:pt x="1512792" y="379359"/>
                  <a:pt x="1509490" y="380762"/>
                </a:cubicBezTo>
                <a:cubicBezTo>
                  <a:pt x="1506188" y="382165"/>
                  <a:pt x="1503609" y="384291"/>
                  <a:pt x="1501751" y="387139"/>
                </a:cubicBezTo>
                <a:cubicBezTo>
                  <a:pt x="1499894" y="389987"/>
                  <a:pt x="1498614" y="393598"/>
                  <a:pt x="1497913" y="397974"/>
                </a:cubicBezTo>
                <a:cubicBezTo>
                  <a:pt x="1497211" y="402349"/>
                  <a:pt x="1496860" y="407508"/>
                  <a:pt x="1496860" y="413452"/>
                </a:cubicBezTo>
                <a:cubicBezTo>
                  <a:pt x="1496860" y="419560"/>
                  <a:pt x="1497211" y="424802"/>
                  <a:pt x="1497913" y="429178"/>
                </a:cubicBezTo>
                <a:cubicBezTo>
                  <a:pt x="1498614" y="433553"/>
                  <a:pt x="1499894" y="437144"/>
                  <a:pt x="1501751" y="439950"/>
                </a:cubicBezTo>
                <a:cubicBezTo>
                  <a:pt x="1503609" y="442757"/>
                  <a:pt x="1506188" y="444821"/>
                  <a:pt x="1509490" y="446142"/>
                </a:cubicBezTo>
                <a:cubicBezTo>
                  <a:pt x="1512792" y="447462"/>
                  <a:pt x="1517044" y="448123"/>
                  <a:pt x="1522244" y="448123"/>
                </a:cubicBezTo>
                <a:cubicBezTo>
                  <a:pt x="1527528" y="448123"/>
                  <a:pt x="1531820" y="447462"/>
                  <a:pt x="1535122" y="446142"/>
                </a:cubicBezTo>
                <a:cubicBezTo>
                  <a:pt x="1538424" y="444821"/>
                  <a:pt x="1541004" y="442757"/>
                  <a:pt x="1542861" y="439950"/>
                </a:cubicBezTo>
                <a:cubicBezTo>
                  <a:pt x="1544719" y="437144"/>
                  <a:pt x="1545998" y="433553"/>
                  <a:pt x="1546700" y="429178"/>
                </a:cubicBezTo>
                <a:cubicBezTo>
                  <a:pt x="1547401" y="424802"/>
                  <a:pt x="1547752" y="419560"/>
                  <a:pt x="1547752" y="413452"/>
                </a:cubicBezTo>
                <a:cubicBezTo>
                  <a:pt x="1547752" y="407508"/>
                  <a:pt x="1547401" y="402349"/>
                  <a:pt x="1546700" y="397974"/>
                </a:cubicBezTo>
                <a:cubicBezTo>
                  <a:pt x="1545998" y="393598"/>
                  <a:pt x="1544719" y="389987"/>
                  <a:pt x="1542861" y="387139"/>
                </a:cubicBezTo>
                <a:cubicBezTo>
                  <a:pt x="1541004" y="384291"/>
                  <a:pt x="1538424" y="382165"/>
                  <a:pt x="1535122" y="380762"/>
                </a:cubicBezTo>
                <a:cubicBezTo>
                  <a:pt x="1531820" y="379359"/>
                  <a:pt x="1527528" y="378657"/>
                  <a:pt x="1522244" y="378657"/>
                </a:cubicBezTo>
                <a:close/>
                <a:moveTo>
                  <a:pt x="1093619" y="378657"/>
                </a:moveTo>
                <a:cubicBezTo>
                  <a:pt x="1088419" y="378657"/>
                  <a:pt x="1084167" y="379359"/>
                  <a:pt x="1080865" y="380762"/>
                </a:cubicBezTo>
                <a:cubicBezTo>
                  <a:pt x="1077563" y="382165"/>
                  <a:pt x="1074984" y="384291"/>
                  <a:pt x="1073126" y="387139"/>
                </a:cubicBezTo>
                <a:cubicBezTo>
                  <a:pt x="1071269" y="389987"/>
                  <a:pt x="1069989" y="393598"/>
                  <a:pt x="1069288" y="397974"/>
                </a:cubicBezTo>
                <a:cubicBezTo>
                  <a:pt x="1068586" y="402349"/>
                  <a:pt x="1068235" y="407508"/>
                  <a:pt x="1068235" y="413452"/>
                </a:cubicBezTo>
                <a:cubicBezTo>
                  <a:pt x="1068235" y="419560"/>
                  <a:pt x="1068586" y="424802"/>
                  <a:pt x="1069288" y="429178"/>
                </a:cubicBezTo>
                <a:cubicBezTo>
                  <a:pt x="1069989" y="433553"/>
                  <a:pt x="1071269" y="437144"/>
                  <a:pt x="1073126" y="439950"/>
                </a:cubicBezTo>
                <a:cubicBezTo>
                  <a:pt x="1074984" y="442757"/>
                  <a:pt x="1077563" y="444821"/>
                  <a:pt x="1080865" y="446142"/>
                </a:cubicBezTo>
                <a:cubicBezTo>
                  <a:pt x="1084167" y="447462"/>
                  <a:pt x="1088419" y="448123"/>
                  <a:pt x="1093619" y="448123"/>
                </a:cubicBezTo>
                <a:cubicBezTo>
                  <a:pt x="1098902" y="448123"/>
                  <a:pt x="1103195" y="447462"/>
                  <a:pt x="1106497" y="446142"/>
                </a:cubicBezTo>
                <a:cubicBezTo>
                  <a:pt x="1109799" y="444821"/>
                  <a:pt x="1112379" y="442757"/>
                  <a:pt x="1114236" y="439950"/>
                </a:cubicBezTo>
                <a:cubicBezTo>
                  <a:pt x="1116094" y="437144"/>
                  <a:pt x="1117373" y="433553"/>
                  <a:pt x="1118075" y="429178"/>
                </a:cubicBezTo>
                <a:cubicBezTo>
                  <a:pt x="1118776" y="424802"/>
                  <a:pt x="1119127" y="419560"/>
                  <a:pt x="1119127" y="413452"/>
                </a:cubicBezTo>
                <a:cubicBezTo>
                  <a:pt x="1119127" y="407508"/>
                  <a:pt x="1118776" y="402349"/>
                  <a:pt x="1118075" y="397974"/>
                </a:cubicBezTo>
                <a:cubicBezTo>
                  <a:pt x="1117373" y="393598"/>
                  <a:pt x="1116094" y="389987"/>
                  <a:pt x="1114236" y="387139"/>
                </a:cubicBezTo>
                <a:cubicBezTo>
                  <a:pt x="1112379" y="384291"/>
                  <a:pt x="1109799" y="382165"/>
                  <a:pt x="1106497" y="380762"/>
                </a:cubicBezTo>
                <a:cubicBezTo>
                  <a:pt x="1103195" y="379359"/>
                  <a:pt x="1098902" y="378657"/>
                  <a:pt x="1093619" y="378657"/>
                </a:cubicBezTo>
                <a:close/>
                <a:moveTo>
                  <a:pt x="2125872" y="370484"/>
                </a:moveTo>
                <a:lnTo>
                  <a:pt x="2173668" y="370484"/>
                </a:lnTo>
                <a:lnTo>
                  <a:pt x="2173668" y="380390"/>
                </a:lnTo>
                <a:lnTo>
                  <a:pt x="2137016" y="380390"/>
                </a:lnTo>
                <a:lnTo>
                  <a:pt x="2137016" y="407013"/>
                </a:lnTo>
                <a:lnTo>
                  <a:pt x="2171192" y="407013"/>
                </a:lnTo>
                <a:lnTo>
                  <a:pt x="2171192" y="416424"/>
                </a:lnTo>
                <a:lnTo>
                  <a:pt x="2137016" y="416424"/>
                </a:lnTo>
                <a:lnTo>
                  <a:pt x="2137016" y="446389"/>
                </a:lnTo>
                <a:lnTo>
                  <a:pt x="2176764" y="446389"/>
                </a:lnTo>
                <a:lnTo>
                  <a:pt x="2176764" y="456419"/>
                </a:lnTo>
                <a:lnTo>
                  <a:pt x="2125872" y="456419"/>
                </a:lnTo>
                <a:close/>
                <a:moveTo>
                  <a:pt x="2030622" y="370484"/>
                </a:moveTo>
                <a:lnTo>
                  <a:pt x="2052415" y="370484"/>
                </a:lnTo>
                <a:cubicBezTo>
                  <a:pt x="2058441" y="370484"/>
                  <a:pt x="2063539" y="370918"/>
                  <a:pt x="2067708" y="371785"/>
                </a:cubicBezTo>
                <a:cubicBezTo>
                  <a:pt x="2071876" y="372651"/>
                  <a:pt x="2075261" y="374075"/>
                  <a:pt x="2077861" y="376057"/>
                </a:cubicBezTo>
                <a:cubicBezTo>
                  <a:pt x="2080462" y="378038"/>
                  <a:pt x="2082340" y="380659"/>
                  <a:pt x="2083495" y="383920"/>
                </a:cubicBezTo>
                <a:cubicBezTo>
                  <a:pt x="2084651" y="387180"/>
                  <a:pt x="2085229" y="391163"/>
                  <a:pt x="2085229" y="395869"/>
                </a:cubicBezTo>
                <a:cubicBezTo>
                  <a:pt x="2085229" y="403298"/>
                  <a:pt x="2083784" y="408932"/>
                  <a:pt x="2080895" y="412771"/>
                </a:cubicBezTo>
                <a:cubicBezTo>
                  <a:pt x="2078006" y="416609"/>
                  <a:pt x="2073589" y="419189"/>
                  <a:pt x="2067646" y="420510"/>
                </a:cubicBezTo>
                <a:lnTo>
                  <a:pt x="2093401" y="456419"/>
                </a:lnTo>
                <a:lnTo>
                  <a:pt x="2080276" y="456419"/>
                </a:lnTo>
                <a:lnTo>
                  <a:pt x="2056625" y="421748"/>
                </a:lnTo>
                <a:cubicBezTo>
                  <a:pt x="2055965" y="421831"/>
                  <a:pt x="2055284" y="421872"/>
                  <a:pt x="2054582" y="421872"/>
                </a:cubicBezTo>
                <a:cubicBezTo>
                  <a:pt x="2053881" y="421872"/>
                  <a:pt x="2053158" y="421872"/>
                  <a:pt x="2052415" y="421872"/>
                </a:cubicBezTo>
                <a:lnTo>
                  <a:pt x="2041766" y="421872"/>
                </a:lnTo>
                <a:lnTo>
                  <a:pt x="2041766" y="456419"/>
                </a:lnTo>
                <a:lnTo>
                  <a:pt x="2030622" y="456419"/>
                </a:lnTo>
                <a:close/>
                <a:moveTo>
                  <a:pt x="1954422" y="370484"/>
                </a:moveTo>
                <a:lnTo>
                  <a:pt x="2002218" y="370484"/>
                </a:lnTo>
                <a:lnTo>
                  <a:pt x="2002218" y="380390"/>
                </a:lnTo>
                <a:lnTo>
                  <a:pt x="1965566" y="380390"/>
                </a:lnTo>
                <a:lnTo>
                  <a:pt x="1965566" y="407013"/>
                </a:lnTo>
                <a:lnTo>
                  <a:pt x="1999742" y="407013"/>
                </a:lnTo>
                <a:lnTo>
                  <a:pt x="1999742" y="416424"/>
                </a:lnTo>
                <a:lnTo>
                  <a:pt x="1965566" y="416424"/>
                </a:lnTo>
                <a:lnTo>
                  <a:pt x="1965566" y="446389"/>
                </a:lnTo>
                <a:lnTo>
                  <a:pt x="2005314" y="446389"/>
                </a:lnTo>
                <a:lnTo>
                  <a:pt x="2005314" y="456419"/>
                </a:lnTo>
                <a:lnTo>
                  <a:pt x="1954422" y="456419"/>
                </a:lnTo>
                <a:close/>
                <a:moveTo>
                  <a:pt x="1859172" y="370484"/>
                </a:moveTo>
                <a:lnTo>
                  <a:pt x="1870316" y="370484"/>
                </a:lnTo>
                <a:lnTo>
                  <a:pt x="1870316" y="405527"/>
                </a:lnTo>
                <a:lnTo>
                  <a:pt x="1912788" y="405527"/>
                </a:lnTo>
                <a:lnTo>
                  <a:pt x="1912788" y="370484"/>
                </a:lnTo>
                <a:lnTo>
                  <a:pt x="1924056" y="370484"/>
                </a:lnTo>
                <a:lnTo>
                  <a:pt x="1924056" y="456419"/>
                </a:lnTo>
                <a:lnTo>
                  <a:pt x="1912788" y="456419"/>
                </a:lnTo>
                <a:lnTo>
                  <a:pt x="1912788" y="414814"/>
                </a:lnTo>
                <a:lnTo>
                  <a:pt x="1870316" y="414814"/>
                </a:lnTo>
                <a:lnTo>
                  <a:pt x="1870316" y="456419"/>
                </a:lnTo>
                <a:lnTo>
                  <a:pt x="1859172" y="456419"/>
                </a:lnTo>
                <a:close/>
                <a:moveTo>
                  <a:pt x="1411497" y="370484"/>
                </a:moveTo>
                <a:lnTo>
                  <a:pt x="1422641" y="370484"/>
                </a:lnTo>
                <a:lnTo>
                  <a:pt x="1422641" y="446389"/>
                </a:lnTo>
                <a:lnTo>
                  <a:pt x="1459913" y="446389"/>
                </a:lnTo>
                <a:lnTo>
                  <a:pt x="1459913" y="456419"/>
                </a:lnTo>
                <a:lnTo>
                  <a:pt x="1411497" y="456419"/>
                </a:lnTo>
                <a:close/>
                <a:moveTo>
                  <a:pt x="1259097" y="370484"/>
                </a:moveTo>
                <a:lnTo>
                  <a:pt x="1280890" y="370484"/>
                </a:lnTo>
                <a:cubicBezTo>
                  <a:pt x="1286916" y="370484"/>
                  <a:pt x="1292014" y="370918"/>
                  <a:pt x="1296183" y="371785"/>
                </a:cubicBezTo>
                <a:cubicBezTo>
                  <a:pt x="1300351" y="372651"/>
                  <a:pt x="1303736" y="374075"/>
                  <a:pt x="1306336" y="376057"/>
                </a:cubicBezTo>
                <a:cubicBezTo>
                  <a:pt x="1308937" y="378038"/>
                  <a:pt x="1310815" y="380659"/>
                  <a:pt x="1311970" y="383920"/>
                </a:cubicBezTo>
                <a:cubicBezTo>
                  <a:pt x="1313126" y="387180"/>
                  <a:pt x="1313704" y="391163"/>
                  <a:pt x="1313704" y="395869"/>
                </a:cubicBezTo>
                <a:cubicBezTo>
                  <a:pt x="1313704" y="403298"/>
                  <a:pt x="1312259" y="408932"/>
                  <a:pt x="1309370" y="412771"/>
                </a:cubicBezTo>
                <a:cubicBezTo>
                  <a:pt x="1306481" y="416609"/>
                  <a:pt x="1302064" y="419189"/>
                  <a:pt x="1296121" y="420510"/>
                </a:cubicBezTo>
                <a:lnTo>
                  <a:pt x="1321876" y="456419"/>
                </a:lnTo>
                <a:lnTo>
                  <a:pt x="1308751" y="456419"/>
                </a:lnTo>
                <a:lnTo>
                  <a:pt x="1285100" y="421748"/>
                </a:lnTo>
                <a:cubicBezTo>
                  <a:pt x="1284440" y="421831"/>
                  <a:pt x="1283759" y="421872"/>
                  <a:pt x="1283057" y="421872"/>
                </a:cubicBezTo>
                <a:cubicBezTo>
                  <a:pt x="1282356" y="421872"/>
                  <a:pt x="1281633" y="421872"/>
                  <a:pt x="1280890" y="421872"/>
                </a:cubicBezTo>
                <a:lnTo>
                  <a:pt x="1270241" y="421872"/>
                </a:lnTo>
                <a:lnTo>
                  <a:pt x="1270241" y="456419"/>
                </a:lnTo>
                <a:lnTo>
                  <a:pt x="1259097" y="456419"/>
                </a:lnTo>
                <a:close/>
                <a:moveTo>
                  <a:pt x="1163476" y="370484"/>
                </a:moveTo>
                <a:lnTo>
                  <a:pt x="1174496" y="370484"/>
                </a:lnTo>
                <a:lnTo>
                  <a:pt x="1174496" y="426206"/>
                </a:lnTo>
                <a:cubicBezTo>
                  <a:pt x="1174496" y="430333"/>
                  <a:pt x="1174868" y="433780"/>
                  <a:pt x="1175610" y="436545"/>
                </a:cubicBezTo>
                <a:cubicBezTo>
                  <a:pt x="1176353" y="439311"/>
                  <a:pt x="1177571" y="441519"/>
                  <a:pt x="1179263" y="443170"/>
                </a:cubicBezTo>
                <a:cubicBezTo>
                  <a:pt x="1180956" y="444821"/>
                  <a:pt x="1183164" y="446018"/>
                  <a:pt x="1185888" y="446761"/>
                </a:cubicBezTo>
                <a:cubicBezTo>
                  <a:pt x="1188612" y="447504"/>
                  <a:pt x="1191955" y="447875"/>
                  <a:pt x="1195918" y="447875"/>
                </a:cubicBezTo>
                <a:cubicBezTo>
                  <a:pt x="1200045" y="447875"/>
                  <a:pt x="1203492" y="447504"/>
                  <a:pt x="1206257" y="446761"/>
                </a:cubicBezTo>
                <a:cubicBezTo>
                  <a:pt x="1209023" y="446018"/>
                  <a:pt x="1211231" y="444821"/>
                  <a:pt x="1212882" y="443170"/>
                </a:cubicBezTo>
                <a:cubicBezTo>
                  <a:pt x="1214533" y="441519"/>
                  <a:pt x="1215688" y="439311"/>
                  <a:pt x="1216349" y="436545"/>
                </a:cubicBezTo>
                <a:cubicBezTo>
                  <a:pt x="1217009" y="433780"/>
                  <a:pt x="1217339" y="430333"/>
                  <a:pt x="1217339" y="426206"/>
                </a:cubicBezTo>
                <a:lnTo>
                  <a:pt x="1217339" y="370484"/>
                </a:lnTo>
                <a:lnTo>
                  <a:pt x="1228360" y="370484"/>
                </a:lnTo>
                <a:lnTo>
                  <a:pt x="1228360" y="428682"/>
                </a:lnTo>
                <a:cubicBezTo>
                  <a:pt x="1228360" y="438836"/>
                  <a:pt x="1225636" y="446203"/>
                  <a:pt x="1220187" y="450785"/>
                </a:cubicBezTo>
                <a:cubicBezTo>
                  <a:pt x="1214739" y="455367"/>
                  <a:pt x="1206608" y="457657"/>
                  <a:pt x="1195794" y="457657"/>
                </a:cubicBezTo>
                <a:cubicBezTo>
                  <a:pt x="1184980" y="457657"/>
                  <a:pt x="1176890" y="455449"/>
                  <a:pt x="1171524" y="451033"/>
                </a:cubicBezTo>
                <a:cubicBezTo>
                  <a:pt x="1166159" y="446616"/>
                  <a:pt x="1163476" y="439166"/>
                  <a:pt x="1163476" y="428682"/>
                </a:cubicBezTo>
                <a:close/>
                <a:moveTo>
                  <a:pt x="962698" y="370484"/>
                </a:moveTo>
                <a:lnTo>
                  <a:pt x="975576" y="370484"/>
                </a:lnTo>
                <a:lnTo>
                  <a:pt x="998731" y="409366"/>
                </a:lnTo>
                <a:lnTo>
                  <a:pt x="999474" y="409366"/>
                </a:lnTo>
                <a:lnTo>
                  <a:pt x="1022506" y="370484"/>
                </a:lnTo>
                <a:lnTo>
                  <a:pt x="1034764" y="370484"/>
                </a:lnTo>
                <a:lnTo>
                  <a:pt x="1004180" y="419395"/>
                </a:lnTo>
                <a:lnTo>
                  <a:pt x="1004180" y="456419"/>
                </a:lnTo>
                <a:lnTo>
                  <a:pt x="993035" y="456419"/>
                </a:lnTo>
                <a:lnTo>
                  <a:pt x="993035" y="419519"/>
                </a:lnTo>
                <a:close/>
                <a:moveTo>
                  <a:pt x="811422" y="370484"/>
                </a:moveTo>
                <a:lnTo>
                  <a:pt x="836187" y="370484"/>
                </a:lnTo>
                <a:cubicBezTo>
                  <a:pt x="842378" y="370484"/>
                  <a:pt x="848012" y="371042"/>
                  <a:pt x="853089" y="372156"/>
                </a:cubicBezTo>
                <a:cubicBezTo>
                  <a:pt x="858166" y="373271"/>
                  <a:pt x="862521" y="375396"/>
                  <a:pt x="866153" y="378533"/>
                </a:cubicBezTo>
                <a:cubicBezTo>
                  <a:pt x="869785" y="381670"/>
                  <a:pt x="872612" y="386045"/>
                  <a:pt x="874635" y="391659"/>
                </a:cubicBezTo>
                <a:cubicBezTo>
                  <a:pt x="876657" y="397272"/>
                  <a:pt x="877669" y="404536"/>
                  <a:pt x="877669" y="413452"/>
                </a:cubicBezTo>
                <a:cubicBezTo>
                  <a:pt x="877669" y="421789"/>
                  <a:pt x="876657" y="428703"/>
                  <a:pt x="874635" y="434192"/>
                </a:cubicBezTo>
                <a:cubicBezTo>
                  <a:pt x="872612" y="439682"/>
                  <a:pt x="869785" y="444078"/>
                  <a:pt x="866153" y="447380"/>
                </a:cubicBezTo>
                <a:cubicBezTo>
                  <a:pt x="862521" y="450682"/>
                  <a:pt x="858166" y="453014"/>
                  <a:pt x="853089" y="454376"/>
                </a:cubicBezTo>
                <a:cubicBezTo>
                  <a:pt x="848012" y="455738"/>
                  <a:pt x="842378" y="456419"/>
                  <a:pt x="836187" y="456419"/>
                </a:cubicBezTo>
                <a:lnTo>
                  <a:pt x="811422" y="456419"/>
                </a:lnTo>
                <a:close/>
                <a:moveTo>
                  <a:pt x="716172" y="370484"/>
                </a:moveTo>
                <a:lnTo>
                  <a:pt x="740937" y="370484"/>
                </a:lnTo>
                <a:cubicBezTo>
                  <a:pt x="747128" y="370484"/>
                  <a:pt x="752762" y="371042"/>
                  <a:pt x="757839" y="372156"/>
                </a:cubicBezTo>
                <a:cubicBezTo>
                  <a:pt x="762916" y="373271"/>
                  <a:pt x="767271" y="375396"/>
                  <a:pt x="770903" y="378533"/>
                </a:cubicBezTo>
                <a:cubicBezTo>
                  <a:pt x="774535" y="381670"/>
                  <a:pt x="777362" y="386045"/>
                  <a:pt x="779385" y="391659"/>
                </a:cubicBezTo>
                <a:cubicBezTo>
                  <a:pt x="781407" y="397272"/>
                  <a:pt x="782419" y="404536"/>
                  <a:pt x="782419" y="413452"/>
                </a:cubicBezTo>
                <a:cubicBezTo>
                  <a:pt x="782419" y="421789"/>
                  <a:pt x="781407" y="428703"/>
                  <a:pt x="779385" y="434192"/>
                </a:cubicBezTo>
                <a:cubicBezTo>
                  <a:pt x="777362" y="439682"/>
                  <a:pt x="774535" y="444078"/>
                  <a:pt x="770903" y="447380"/>
                </a:cubicBezTo>
                <a:cubicBezTo>
                  <a:pt x="767271" y="450682"/>
                  <a:pt x="762916" y="453014"/>
                  <a:pt x="757839" y="454376"/>
                </a:cubicBezTo>
                <a:cubicBezTo>
                  <a:pt x="752762" y="455738"/>
                  <a:pt x="747128" y="456419"/>
                  <a:pt x="740937" y="456419"/>
                </a:cubicBezTo>
                <a:lnTo>
                  <a:pt x="716172" y="456419"/>
                </a:lnTo>
                <a:close/>
                <a:moveTo>
                  <a:pt x="643458" y="370484"/>
                </a:moveTo>
                <a:lnTo>
                  <a:pt x="658317" y="370484"/>
                </a:lnTo>
                <a:lnTo>
                  <a:pt x="690759" y="456419"/>
                </a:lnTo>
                <a:lnTo>
                  <a:pt x="678996" y="456419"/>
                </a:lnTo>
                <a:lnTo>
                  <a:pt x="669709" y="430787"/>
                </a:lnTo>
                <a:lnTo>
                  <a:pt x="631695" y="430787"/>
                </a:lnTo>
                <a:lnTo>
                  <a:pt x="622284" y="456419"/>
                </a:lnTo>
                <a:lnTo>
                  <a:pt x="610892" y="456419"/>
                </a:lnTo>
                <a:close/>
                <a:moveTo>
                  <a:pt x="1722269" y="369246"/>
                </a:moveTo>
                <a:cubicBezTo>
                  <a:pt x="1728378" y="369246"/>
                  <a:pt x="1733744" y="369927"/>
                  <a:pt x="1738367" y="371289"/>
                </a:cubicBezTo>
                <a:cubicBezTo>
                  <a:pt x="1742989" y="372651"/>
                  <a:pt x="1746848" y="375025"/>
                  <a:pt x="1749944" y="378409"/>
                </a:cubicBezTo>
                <a:cubicBezTo>
                  <a:pt x="1753040" y="381794"/>
                  <a:pt x="1755372" y="386313"/>
                  <a:pt x="1756940" y="391968"/>
                </a:cubicBezTo>
                <a:cubicBezTo>
                  <a:pt x="1758509" y="397623"/>
                  <a:pt x="1759293" y="404784"/>
                  <a:pt x="1759293" y="413452"/>
                </a:cubicBezTo>
                <a:cubicBezTo>
                  <a:pt x="1759293" y="422120"/>
                  <a:pt x="1758509" y="429301"/>
                  <a:pt x="1756940" y="434997"/>
                </a:cubicBezTo>
                <a:cubicBezTo>
                  <a:pt x="1755372" y="440693"/>
                  <a:pt x="1753040" y="445213"/>
                  <a:pt x="1749944" y="448556"/>
                </a:cubicBezTo>
                <a:cubicBezTo>
                  <a:pt x="1746848" y="451899"/>
                  <a:pt x="1742989" y="454252"/>
                  <a:pt x="1738367" y="455614"/>
                </a:cubicBezTo>
                <a:cubicBezTo>
                  <a:pt x="1733744" y="456976"/>
                  <a:pt x="1728378" y="457657"/>
                  <a:pt x="1722269" y="457657"/>
                </a:cubicBezTo>
                <a:cubicBezTo>
                  <a:pt x="1716161" y="457657"/>
                  <a:pt x="1710815" y="456976"/>
                  <a:pt x="1706234" y="455614"/>
                </a:cubicBezTo>
                <a:cubicBezTo>
                  <a:pt x="1701652" y="454252"/>
                  <a:pt x="1697793" y="451899"/>
                  <a:pt x="1694656" y="448556"/>
                </a:cubicBezTo>
                <a:cubicBezTo>
                  <a:pt x="1691519" y="445213"/>
                  <a:pt x="1689167" y="440693"/>
                  <a:pt x="1687598" y="434997"/>
                </a:cubicBezTo>
                <a:cubicBezTo>
                  <a:pt x="1686030" y="429301"/>
                  <a:pt x="1685246" y="422120"/>
                  <a:pt x="1685246" y="413452"/>
                </a:cubicBezTo>
                <a:cubicBezTo>
                  <a:pt x="1685246" y="404784"/>
                  <a:pt x="1686030" y="397623"/>
                  <a:pt x="1687598" y="391968"/>
                </a:cubicBezTo>
                <a:cubicBezTo>
                  <a:pt x="1689167" y="386313"/>
                  <a:pt x="1691519" y="381794"/>
                  <a:pt x="1694656" y="378409"/>
                </a:cubicBezTo>
                <a:cubicBezTo>
                  <a:pt x="1697793" y="375025"/>
                  <a:pt x="1701652" y="372651"/>
                  <a:pt x="1706234" y="371289"/>
                </a:cubicBezTo>
                <a:cubicBezTo>
                  <a:pt x="1710815" y="369927"/>
                  <a:pt x="1716161" y="369246"/>
                  <a:pt x="1722269" y="369246"/>
                </a:cubicBezTo>
                <a:close/>
                <a:moveTo>
                  <a:pt x="1631477" y="369246"/>
                </a:moveTo>
                <a:cubicBezTo>
                  <a:pt x="1633458" y="369246"/>
                  <a:pt x="1635501" y="369329"/>
                  <a:pt x="1637606" y="369494"/>
                </a:cubicBezTo>
                <a:cubicBezTo>
                  <a:pt x="1639711" y="369659"/>
                  <a:pt x="1641754" y="369886"/>
                  <a:pt x="1643736" y="370175"/>
                </a:cubicBezTo>
                <a:cubicBezTo>
                  <a:pt x="1645717" y="370464"/>
                  <a:pt x="1647595" y="370815"/>
                  <a:pt x="1649370" y="371227"/>
                </a:cubicBezTo>
                <a:cubicBezTo>
                  <a:pt x="1651145" y="371640"/>
                  <a:pt x="1652651" y="372094"/>
                  <a:pt x="1653889" y="372590"/>
                </a:cubicBezTo>
                <a:lnTo>
                  <a:pt x="1653889" y="382496"/>
                </a:lnTo>
                <a:cubicBezTo>
                  <a:pt x="1651000" y="381340"/>
                  <a:pt x="1647719" y="380473"/>
                  <a:pt x="1644045" y="379895"/>
                </a:cubicBezTo>
                <a:cubicBezTo>
                  <a:pt x="1640372" y="379317"/>
                  <a:pt x="1636347" y="379028"/>
                  <a:pt x="1631972" y="379028"/>
                </a:cubicBezTo>
                <a:cubicBezTo>
                  <a:pt x="1627184" y="379028"/>
                  <a:pt x="1622912" y="379524"/>
                  <a:pt x="1619156" y="380514"/>
                </a:cubicBezTo>
                <a:cubicBezTo>
                  <a:pt x="1615400" y="381505"/>
                  <a:pt x="1612222" y="383280"/>
                  <a:pt x="1609622" y="385839"/>
                </a:cubicBezTo>
                <a:cubicBezTo>
                  <a:pt x="1607022" y="388398"/>
                  <a:pt x="1605040" y="391906"/>
                  <a:pt x="1603678" y="396364"/>
                </a:cubicBezTo>
                <a:cubicBezTo>
                  <a:pt x="1602316" y="400822"/>
                  <a:pt x="1601635" y="406518"/>
                  <a:pt x="1601635" y="413452"/>
                </a:cubicBezTo>
                <a:cubicBezTo>
                  <a:pt x="1601635" y="420799"/>
                  <a:pt x="1602275" y="426722"/>
                  <a:pt x="1603554" y="431221"/>
                </a:cubicBezTo>
                <a:cubicBezTo>
                  <a:pt x="1604834" y="435720"/>
                  <a:pt x="1606753" y="439207"/>
                  <a:pt x="1609312" y="441684"/>
                </a:cubicBezTo>
                <a:cubicBezTo>
                  <a:pt x="1611871" y="444160"/>
                  <a:pt x="1614988" y="445832"/>
                  <a:pt x="1618661" y="446699"/>
                </a:cubicBezTo>
                <a:cubicBezTo>
                  <a:pt x="1622335" y="447566"/>
                  <a:pt x="1626607" y="447999"/>
                  <a:pt x="1631477" y="447999"/>
                </a:cubicBezTo>
                <a:cubicBezTo>
                  <a:pt x="1633458" y="447999"/>
                  <a:pt x="1635790" y="447875"/>
                  <a:pt x="1638473" y="447627"/>
                </a:cubicBezTo>
                <a:cubicBezTo>
                  <a:pt x="1641156" y="447380"/>
                  <a:pt x="1643488" y="446967"/>
                  <a:pt x="1645469" y="446389"/>
                </a:cubicBezTo>
                <a:lnTo>
                  <a:pt x="1645469" y="419767"/>
                </a:lnTo>
                <a:lnTo>
                  <a:pt x="1628258" y="419767"/>
                </a:lnTo>
                <a:lnTo>
                  <a:pt x="1628258" y="410356"/>
                </a:lnTo>
                <a:lnTo>
                  <a:pt x="1656118" y="410356"/>
                </a:lnTo>
                <a:lnTo>
                  <a:pt x="1656118" y="454066"/>
                </a:lnTo>
                <a:cubicBezTo>
                  <a:pt x="1652981" y="455057"/>
                  <a:pt x="1649246" y="455903"/>
                  <a:pt x="1644912" y="456605"/>
                </a:cubicBezTo>
                <a:cubicBezTo>
                  <a:pt x="1640578" y="457306"/>
                  <a:pt x="1635687" y="457657"/>
                  <a:pt x="1630239" y="457657"/>
                </a:cubicBezTo>
                <a:cubicBezTo>
                  <a:pt x="1623965" y="457657"/>
                  <a:pt x="1618352" y="457038"/>
                  <a:pt x="1613398" y="455800"/>
                </a:cubicBezTo>
                <a:cubicBezTo>
                  <a:pt x="1608446" y="454562"/>
                  <a:pt x="1604235" y="452312"/>
                  <a:pt x="1600768" y="449051"/>
                </a:cubicBezTo>
                <a:cubicBezTo>
                  <a:pt x="1597301" y="445791"/>
                  <a:pt x="1594639" y="441292"/>
                  <a:pt x="1592782" y="435555"/>
                </a:cubicBezTo>
                <a:cubicBezTo>
                  <a:pt x="1590924" y="429817"/>
                  <a:pt x="1589996" y="422450"/>
                  <a:pt x="1589996" y="413452"/>
                </a:cubicBezTo>
                <a:cubicBezTo>
                  <a:pt x="1589996" y="405197"/>
                  <a:pt x="1590945" y="398242"/>
                  <a:pt x="1592844" y="392587"/>
                </a:cubicBezTo>
                <a:cubicBezTo>
                  <a:pt x="1594742" y="386933"/>
                  <a:pt x="1597466" y="382372"/>
                  <a:pt x="1601016" y="378905"/>
                </a:cubicBezTo>
                <a:cubicBezTo>
                  <a:pt x="1604566" y="375437"/>
                  <a:pt x="1608920" y="372961"/>
                  <a:pt x="1614080" y="371475"/>
                </a:cubicBezTo>
                <a:cubicBezTo>
                  <a:pt x="1619239" y="369989"/>
                  <a:pt x="1625038" y="369246"/>
                  <a:pt x="1631477" y="369246"/>
                </a:cubicBezTo>
                <a:close/>
                <a:moveTo>
                  <a:pt x="1522244" y="369246"/>
                </a:moveTo>
                <a:cubicBezTo>
                  <a:pt x="1528353" y="369246"/>
                  <a:pt x="1533719" y="369927"/>
                  <a:pt x="1538342" y="371289"/>
                </a:cubicBezTo>
                <a:cubicBezTo>
                  <a:pt x="1542964" y="372651"/>
                  <a:pt x="1546824" y="375025"/>
                  <a:pt x="1549919" y="378409"/>
                </a:cubicBezTo>
                <a:cubicBezTo>
                  <a:pt x="1553015" y="381794"/>
                  <a:pt x="1555347" y="386313"/>
                  <a:pt x="1556915" y="391968"/>
                </a:cubicBezTo>
                <a:cubicBezTo>
                  <a:pt x="1558484" y="397623"/>
                  <a:pt x="1559268" y="404784"/>
                  <a:pt x="1559268" y="413452"/>
                </a:cubicBezTo>
                <a:cubicBezTo>
                  <a:pt x="1559268" y="422120"/>
                  <a:pt x="1558484" y="429301"/>
                  <a:pt x="1556915" y="434997"/>
                </a:cubicBezTo>
                <a:cubicBezTo>
                  <a:pt x="1555347" y="440693"/>
                  <a:pt x="1553015" y="445213"/>
                  <a:pt x="1549919" y="448556"/>
                </a:cubicBezTo>
                <a:cubicBezTo>
                  <a:pt x="1546824" y="451899"/>
                  <a:pt x="1542964" y="454252"/>
                  <a:pt x="1538342" y="455614"/>
                </a:cubicBezTo>
                <a:cubicBezTo>
                  <a:pt x="1533719" y="456976"/>
                  <a:pt x="1528353" y="457657"/>
                  <a:pt x="1522244" y="457657"/>
                </a:cubicBezTo>
                <a:cubicBezTo>
                  <a:pt x="1516136" y="457657"/>
                  <a:pt x="1510791" y="456976"/>
                  <a:pt x="1506209" y="455614"/>
                </a:cubicBezTo>
                <a:cubicBezTo>
                  <a:pt x="1501627" y="454252"/>
                  <a:pt x="1497768" y="451899"/>
                  <a:pt x="1494631" y="448556"/>
                </a:cubicBezTo>
                <a:cubicBezTo>
                  <a:pt x="1491494" y="445213"/>
                  <a:pt x="1489142" y="440693"/>
                  <a:pt x="1487573" y="434997"/>
                </a:cubicBezTo>
                <a:cubicBezTo>
                  <a:pt x="1486005" y="429301"/>
                  <a:pt x="1485221" y="422120"/>
                  <a:pt x="1485221" y="413452"/>
                </a:cubicBezTo>
                <a:cubicBezTo>
                  <a:pt x="1485221" y="404784"/>
                  <a:pt x="1486005" y="397623"/>
                  <a:pt x="1487573" y="391968"/>
                </a:cubicBezTo>
                <a:cubicBezTo>
                  <a:pt x="1489142" y="386313"/>
                  <a:pt x="1491494" y="381794"/>
                  <a:pt x="1494631" y="378409"/>
                </a:cubicBezTo>
                <a:cubicBezTo>
                  <a:pt x="1497768" y="375025"/>
                  <a:pt x="1501627" y="372651"/>
                  <a:pt x="1506209" y="371289"/>
                </a:cubicBezTo>
                <a:cubicBezTo>
                  <a:pt x="1510791" y="369927"/>
                  <a:pt x="1516136" y="369246"/>
                  <a:pt x="1522244" y="369246"/>
                </a:cubicBezTo>
                <a:close/>
                <a:moveTo>
                  <a:pt x="1093619" y="369246"/>
                </a:moveTo>
                <a:cubicBezTo>
                  <a:pt x="1099728" y="369246"/>
                  <a:pt x="1105094" y="369927"/>
                  <a:pt x="1109717" y="371289"/>
                </a:cubicBezTo>
                <a:cubicBezTo>
                  <a:pt x="1114339" y="372651"/>
                  <a:pt x="1118199" y="375025"/>
                  <a:pt x="1121294" y="378409"/>
                </a:cubicBezTo>
                <a:cubicBezTo>
                  <a:pt x="1124390" y="381794"/>
                  <a:pt x="1126722" y="386313"/>
                  <a:pt x="1128290" y="391968"/>
                </a:cubicBezTo>
                <a:cubicBezTo>
                  <a:pt x="1129859" y="397623"/>
                  <a:pt x="1130643" y="404784"/>
                  <a:pt x="1130643" y="413452"/>
                </a:cubicBezTo>
                <a:cubicBezTo>
                  <a:pt x="1130643" y="422120"/>
                  <a:pt x="1129859" y="429301"/>
                  <a:pt x="1128290" y="434997"/>
                </a:cubicBezTo>
                <a:cubicBezTo>
                  <a:pt x="1126722" y="440693"/>
                  <a:pt x="1124390" y="445213"/>
                  <a:pt x="1121294" y="448556"/>
                </a:cubicBezTo>
                <a:cubicBezTo>
                  <a:pt x="1118199" y="451899"/>
                  <a:pt x="1114339" y="454252"/>
                  <a:pt x="1109717" y="455614"/>
                </a:cubicBezTo>
                <a:cubicBezTo>
                  <a:pt x="1105094" y="456976"/>
                  <a:pt x="1099728" y="457657"/>
                  <a:pt x="1093619" y="457657"/>
                </a:cubicBezTo>
                <a:cubicBezTo>
                  <a:pt x="1087511" y="457657"/>
                  <a:pt x="1082165" y="456976"/>
                  <a:pt x="1077584" y="455614"/>
                </a:cubicBezTo>
                <a:cubicBezTo>
                  <a:pt x="1073002" y="454252"/>
                  <a:pt x="1069143" y="451899"/>
                  <a:pt x="1066006" y="448556"/>
                </a:cubicBezTo>
                <a:cubicBezTo>
                  <a:pt x="1062869" y="445213"/>
                  <a:pt x="1060517" y="440693"/>
                  <a:pt x="1058948" y="434997"/>
                </a:cubicBezTo>
                <a:cubicBezTo>
                  <a:pt x="1057380" y="429301"/>
                  <a:pt x="1056596" y="422120"/>
                  <a:pt x="1056596" y="413452"/>
                </a:cubicBezTo>
                <a:cubicBezTo>
                  <a:pt x="1056596" y="404784"/>
                  <a:pt x="1057380" y="397623"/>
                  <a:pt x="1058948" y="391968"/>
                </a:cubicBezTo>
                <a:cubicBezTo>
                  <a:pt x="1060517" y="386313"/>
                  <a:pt x="1062869" y="381794"/>
                  <a:pt x="1066006" y="378409"/>
                </a:cubicBezTo>
                <a:cubicBezTo>
                  <a:pt x="1069143" y="375025"/>
                  <a:pt x="1073002" y="372651"/>
                  <a:pt x="1077584" y="371289"/>
                </a:cubicBezTo>
                <a:cubicBezTo>
                  <a:pt x="1082165" y="369927"/>
                  <a:pt x="1087511" y="369246"/>
                  <a:pt x="1093619" y="369246"/>
                </a:cubicBezTo>
                <a:close/>
                <a:moveTo>
                  <a:pt x="184597" y="178247"/>
                </a:moveTo>
                <a:lnTo>
                  <a:pt x="184597" y="300640"/>
                </a:lnTo>
                <a:lnTo>
                  <a:pt x="245794" y="300641"/>
                </a:lnTo>
                <a:cubicBezTo>
                  <a:pt x="279592" y="300641"/>
                  <a:pt x="306991" y="273242"/>
                  <a:pt x="306991" y="239444"/>
                </a:cubicBezTo>
                <a:cubicBezTo>
                  <a:pt x="306991" y="205646"/>
                  <a:pt x="279592" y="178247"/>
                  <a:pt x="245794" y="178247"/>
                </a:cubicBezTo>
                <a:close/>
                <a:moveTo>
                  <a:pt x="239444" y="83694"/>
                </a:moveTo>
                <a:lnTo>
                  <a:pt x="284145" y="131523"/>
                </a:lnTo>
                <a:lnTo>
                  <a:pt x="349575" y="129312"/>
                </a:lnTo>
                <a:lnTo>
                  <a:pt x="347364" y="194742"/>
                </a:lnTo>
                <a:lnTo>
                  <a:pt x="395193" y="239444"/>
                </a:lnTo>
                <a:lnTo>
                  <a:pt x="347364" y="284145"/>
                </a:lnTo>
                <a:lnTo>
                  <a:pt x="349575" y="349575"/>
                </a:lnTo>
                <a:lnTo>
                  <a:pt x="284145" y="347364"/>
                </a:lnTo>
                <a:lnTo>
                  <a:pt x="239444" y="395193"/>
                </a:lnTo>
                <a:lnTo>
                  <a:pt x="194742" y="347364"/>
                </a:lnTo>
                <a:lnTo>
                  <a:pt x="129312" y="349575"/>
                </a:lnTo>
                <a:lnTo>
                  <a:pt x="131523" y="284145"/>
                </a:lnTo>
                <a:lnTo>
                  <a:pt x="83694" y="239444"/>
                </a:lnTo>
                <a:lnTo>
                  <a:pt x="131523" y="194742"/>
                </a:lnTo>
                <a:lnTo>
                  <a:pt x="129312" y="129312"/>
                </a:lnTo>
                <a:lnTo>
                  <a:pt x="194742" y="131523"/>
                </a:lnTo>
                <a:close/>
                <a:moveTo>
                  <a:pt x="2066246" y="48339"/>
                </a:moveTo>
                <a:cubicBezTo>
                  <a:pt x="2055476" y="48339"/>
                  <a:pt x="2046637" y="49762"/>
                  <a:pt x="2039728" y="52606"/>
                </a:cubicBezTo>
                <a:cubicBezTo>
                  <a:pt x="2032819" y="55451"/>
                  <a:pt x="2027434" y="59922"/>
                  <a:pt x="2023574" y="66018"/>
                </a:cubicBezTo>
                <a:cubicBezTo>
                  <a:pt x="2019713" y="72114"/>
                  <a:pt x="2017071" y="79988"/>
                  <a:pt x="2015649" y="89640"/>
                </a:cubicBezTo>
                <a:cubicBezTo>
                  <a:pt x="2014226" y="99292"/>
                  <a:pt x="2013515" y="110823"/>
                  <a:pt x="2013515" y="124234"/>
                </a:cubicBezTo>
                <a:cubicBezTo>
                  <a:pt x="2013515" y="138052"/>
                  <a:pt x="2014226" y="149736"/>
                  <a:pt x="2015649" y="159286"/>
                </a:cubicBezTo>
                <a:cubicBezTo>
                  <a:pt x="2017071" y="168837"/>
                  <a:pt x="2019713" y="176558"/>
                  <a:pt x="2023574" y="182451"/>
                </a:cubicBezTo>
                <a:cubicBezTo>
                  <a:pt x="2027434" y="188344"/>
                  <a:pt x="2032819" y="192662"/>
                  <a:pt x="2039728" y="195405"/>
                </a:cubicBezTo>
                <a:cubicBezTo>
                  <a:pt x="2046637" y="198148"/>
                  <a:pt x="2055476" y="199520"/>
                  <a:pt x="2066246" y="199520"/>
                </a:cubicBezTo>
                <a:cubicBezTo>
                  <a:pt x="2077015" y="199520"/>
                  <a:pt x="2085804" y="198148"/>
                  <a:pt x="2092611" y="195405"/>
                </a:cubicBezTo>
                <a:cubicBezTo>
                  <a:pt x="2099418" y="192662"/>
                  <a:pt x="2104752" y="188344"/>
                  <a:pt x="2108613" y="182451"/>
                </a:cubicBezTo>
                <a:cubicBezTo>
                  <a:pt x="2112474" y="176558"/>
                  <a:pt x="2115115" y="168837"/>
                  <a:pt x="2116538" y="159286"/>
                </a:cubicBezTo>
                <a:cubicBezTo>
                  <a:pt x="2117960" y="149736"/>
                  <a:pt x="2118671" y="138052"/>
                  <a:pt x="2118671" y="124234"/>
                </a:cubicBezTo>
                <a:cubicBezTo>
                  <a:pt x="2118671" y="110823"/>
                  <a:pt x="2117960" y="99292"/>
                  <a:pt x="2116538" y="89640"/>
                </a:cubicBezTo>
                <a:cubicBezTo>
                  <a:pt x="2115115" y="79988"/>
                  <a:pt x="2112474" y="72114"/>
                  <a:pt x="2108613" y="66018"/>
                </a:cubicBezTo>
                <a:cubicBezTo>
                  <a:pt x="2104752" y="59922"/>
                  <a:pt x="2099418" y="55451"/>
                  <a:pt x="2092611" y="52606"/>
                </a:cubicBezTo>
                <a:cubicBezTo>
                  <a:pt x="2085804" y="49762"/>
                  <a:pt x="2077015" y="48339"/>
                  <a:pt x="2066246" y="48339"/>
                </a:cubicBezTo>
                <a:close/>
                <a:moveTo>
                  <a:pt x="1561421" y="48339"/>
                </a:moveTo>
                <a:cubicBezTo>
                  <a:pt x="1550651" y="48339"/>
                  <a:pt x="1541812" y="49762"/>
                  <a:pt x="1534903" y="52606"/>
                </a:cubicBezTo>
                <a:cubicBezTo>
                  <a:pt x="1527994" y="55451"/>
                  <a:pt x="1522609" y="59922"/>
                  <a:pt x="1518749" y="66018"/>
                </a:cubicBezTo>
                <a:cubicBezTo>
                  <a:pt x="1514888" y="72114"/>
                  <a:pt x="1512246" y="79988"/>
                  <a:pt x="1510824" y="89640"/>
                </a:cubicBezTo>
                <a:cubicBezTo>
                  <a:pt x="1509401" y="99292"/>
                  <a:pt x="1508690" y="110823"/>
                  <a:pt x="1508690" y="124234"/>
                </a:cubicBezTo>
                <a:cubicBezTo>
                  <a:pt x="1508690" y="138052"/>
                  <a:pt x="1509401" y="149736"/>
                  <a:pt x="1510824" y="159286"/>
                </a:cubicBezTo>
                <a:cubicBezTo>
                  <a:pt x="1512246" y="168837"/>
                  <a:pt x="1514888" y="176558"/>
                  <a:pt x="1518749" y="182451"/>
                </a:cubicBezTo>
                <a:cubicBezTo>
                  <a:pt x="1522609" y="188344"/>
                  <a:pt x="1527994" y="192662"/>
                  <a:pt x="1534903" y="195405"/>
                </a:cubicBezTo>
                <a:cubicBezTo>
                  <a:pt x="1541812" y="198148"/>
                  <a:pt x="1550651" y="199520"/>
                  <a:pt x="1561421" y="199520"/>
                </a:cubicBezTo>
                <a:cubicBezTo>
                  <a:pt x="1572190" y="199520"/>
                  <a:pt x="1580979" y="198148"/>
                  <a:pt x="1587786" y="195405"/>
                </a:cubicBezTo>
                <a:cubicBezTo>
                  <a:pt x="1594593" y="192662"/>
                  <a:pt x="1599927" y="188344"/>
                  <a:pt x="1603788" y="182451"/>
                </a:cubicBezTo>
                <a:cubicBezTo>
                  <a:pt x="1607649" y="176558"/>
                  <a:pt x="1610290" y="168837"/>
                  <a:pt x="1611713" y="159286"/>
                </a:cubicBezTo>
                <a:cubicBezTo>
                  <a:pt x="1613135" y="149736"/>
                  <a:pt x="1613846" y="138052"/>
                  <a:pt x="1613846" y="124234"/>
                </a:cubicBezTo>
                <a:cubicBezTo>
                  <a:pt x="1613846" y="110823"/>
                  <a:pt x="1613135" y="99292"/>
                  <a:pt x="1611713" y="89640"/>
                </a:cubicBezTo>
                <a:cubicBezTo>
                  <a:pt x="1610290" y="79988"/>
                  <a:pt x="1607649" y="72114"/>
                  <a:pt x="1603788" y="66018"/>
                </a:cubicBezTo>
                <a:cubicBezTo>
                  <a:pt x="1599927" y="59922"/>
                  <a:pt x="1594593" y="55451"/>
                  <a:pt x="1587786" y="52606"/>
                </a:cubicBezTo>
                <a:cubicBezTo>
                  <a:pt x="1580979" y="49762"/>
                  <a:pt x="1572190" y="48339"/>
                  <a:pt x="1561421" y="48339"/>
                </a:cubicBezTo>
                <a:close/>
                <a:moveTo>
                  <a:pt x="239443" y="26641"/>
                </a:moveTo>
                <a:cubicBezTo>
                  <a:pt x="121915" y="26641"/>
                  <a:pt x="26640" y="121916"/>
                  <a:pt x="26640" y="239444"/>
                </a:cubicBezTo>
                <a:cubicBezTo>
                  <a:pt x="26640" y="356972"/>
                  <a:pt x="121915" y="452247"/>
                  <a:pt x="239443" y="452247"/>
                </a:cubicBezTo>
                <a:cubicBezTo>
                  <a:pt x="356971" y="452247"/>
                  <a:pt x="452246" y="356972"/>
                  <a:pt x="452246" y="239444"/>
                </a:cubicBezTo>
                <a:cubicBezTo>
                  <a:pt x="452246" y="121916"/>
                  <a:pt x="356971" y="26641"/>
                  <a:pt x="239443" y="26641"/>
                </a:cubicBezTo>
                <a:close/>
                <a:moveTo>
                  <a:pt x="1282224" y="18469"/>
                </a:moveTo>
                <a:lnTo>
                  <a:pt x="1322153" y="18469"/>
                </a:lnTo>
                <a:lnTo>
                  <a:pt x="1322153" y="194948"/>
                </a:lnTo>
                <a:lnTo>
                  <a:pt x="1409021" y="194948"/>
                </a:lnTo>
                <a:lnTo>
                  <a:pt x="1409021" y="230000"/>
                </a:lnTo>
                <a:lnTo>
                  <a:pt x="1282224" y="230000"/>
                </a:lnTo>
                <a:close/>
                <a:moveTo>
                  <a:pt x="1082199" y="18469"/>
                </a:moveTo>
                <a:lnTo>
                  <a:pt x="1207472" y="18469"/>
                </a:lnTo>
                <a:lnTo>
                  <a:pt x="1207472" y="53216"/>
                </a:lnTo>
                <a:lnTo>
                  <a:pt x="1122128" y="53216"/>
                </a:lnTo>
                <a:lnTo>
                  <a:pt x="1122128" y="104422"/>
                </a:lnTo>
                <a:lnTo>
                  <a:pt x="1201376" y="104422"/>
                </a:lnTo>
                <a:lnTo>
                  <a:pt x="1201376" y="137646"/>
                </a:lnTo>
                <a:lnTo>
                  <a:pt x="1122128" y="137646"/>
                </a:lnTo>
                <a:lnTo>
                  <a:pt x="1122128" y="194948"/>
                </a:lnTo>
                <a:lnTo>
                  <a:pt x="1212958" y="194948"/>
                </a:lnTo>
                <a:lnTo>
                  <a:pt x="1212958" y="230000"/>
                </a:lnTo>
                <a:lnTo>
                  <a:pt x="1082199" y="230000"/>
                </a:lnTo>
                <a:close/>
                <a:moveTo>
                  <a:pt x="825024" y="18469"/>
                </a:moveTo>
                <a:lnTo>
                  <a:pt x="864953" y="18469"/>
                </a:lnTo>
                <a:lnTo>
                  <a:pt x="864953" y="100155"/>
                </a:lnTo>
                <a:lnTo>
                  <a:pt x="955478" y="100155"/>
                </a:lnTo>
                <a:lnTo>
                  <a:pt x="955478" y="18469"/>
                </a:lnTo>
                <a:lnTo>
                  <a:pt x="995407" y="18469"/>
                </a:lnTo>
                <a:lnTo>
                  <a:pt x="995407" y="230000"/>
                </a:lnTo>
                <a:lnTo>
                  <a:pt x="955478" y="230000"/>
                </a:lnTo>
                <a:lnTo>
                  <a:pt x="955478" y="133378"/>
                </a:lnTo>
                <a:lnTo>
                  <a:pt x="864953" y="133378"/>
                </a:lnTo>
                <a:lnTo>
                  <a:pt x="864953" y="230000"/>
                </a:lnTo>
                <a:lnTo>
                  <a:pt x="825024" y="230000"/>
                </a:lnTo>
                <a:close/>
                <a:moveTo>
                  <a:pt x="615017" y="18469"/>
                </a:moveTo>
                <a:lnTo>
                  <a:pt x="769855" y="18469"/>
                </a:lnTo>
                <a:lnTo>
                  <a:pt x="769855" y="53521"/>
                </a:lnTo>
                <a:lnTo>
                  <a:pt x="712248" y="53521"/>
                </a:lnTo>
                <a:lnTo>
                  <a:pt x="712248" y="230000"/>
                </a:lnTo>
                <a:lnTo>
                  <a:pt x="672319" y="230000"/>
                </a:lnTo>
                <a:lnTo>
                  <a:pt x="672319" y="53521"/>
                </a:lnTo>
                <a:lnTo>
                  <a:pt x="615017" y="53521"/>
                </a:lnTo>
                <a:close/>
                <a:moveTo>
                  <a:pt x="2066246" y="15421"/>
                </a:moveTo>
                <a:cubicBezTo>
                  <a:pt x="2081486" y="15421"/>
                  <a:pt x="2094948" y="17097"/>
                  <a:pt x="2106632" y="20450"/>
                </a:cubicBezTo>
                <a:cubicBezTo>
                  <a:pt x="2118316" y="23803"/>
                  <a:pt x="2128171" y="29594"/>
                  <a:pt x="2136197" y="37824"/>
                </a:cubicBezTo>
                <a:cubicBezTo>
                  <a:pt x="2144224" y="46053"/>
                  <a:pt x="2150269" y="57178"/>
                  <a:pt x="2154333" y="71199"/>
                </a:cubicBezTo>
                <a:cubicBezTo>
                  <a:pt x="2158397" y="85220"/>
                  <a:pt x="2160429" y="102898"/>
                  <a:pt x="2160429" y="124234"/>
                </a:cubicBezTo>
                <a:cubicBezTo>
                  <a:pt x="2160429" y="145774"/>
                  <a:pt x="2158397" y="163554"/>
                  <a:pt x="2154333" y="177574"/>
                </a:cubicBezTo>
                <a:cubicBezTo>
                  <a:pt x="2150269" y="191595"/>
                  <a:pt x="2144224" y="202720"/>
                  <a:pt x="2136197" y="210950"/>
                </a:cubicBezTo>
                <a:cubicBezTo>
                  <a:pt x="2128171" y="219180"/>
                  <a:pt x="2118316" y="224920"/>
                  <a:pt x="2106632" y="228171"/>
                </a:cubicBezTo>
                <a:cubicBezTo>
                  <a:pt x="2094948" y="231422"/>
                  <a:pt x="2081486" y="233048"/>
                  <a:pt x="2066246" y="233048"/>
                </a:cubicBezTo>
                <a:cubicBezTo>
                  <a:pt x="2051006" y="233048"/>
                  <a:pt x="2037493" y="231422"/>
                  <a:pt x="2025707" y="228171"/>
                </a:cubicBezTo>
                <a:cubicBezTo>
                  <a:pt x="2013922" y="224920"/>
                  <a:pt x="2004066" y="219180"/>
                  <a:pt x="1996142" y="210950"/>
                </a:cubicBezTo>
                <a:cubicBezTo>
                  <a:pt x="1988217" y="202720"/>
                  <a:pt x="1982172" y="191595"/>
                  <a:pt x="1978006" y="177574"/>
                </a:cubicBezTo>
                <a:cubicBezTo>
                  <a:pt x="1973840" y="163554"/>
                  <a:pt x="1971758" y="145774"/>
                  <a:pt x="1971758" y="124234"/>
                </a:cubicBezTo>
                <a:cubicBezTo>
                  <a:pt x="1971758" y="102898"/>
                  <a:pt x="1973840" y="85220"/>
                  <a:pt x="1978006" y="71199"/>
                </a:cubicBezTo>
                <a:cubicBezTo>
                  <a:pt x="1982172" y="57178"/>
                  <a:pt x="1988217" y="46053"/>
                  <a:pt x="1996142" y="37824"/>
                </a:cubicBezTo>
                <a:cubicBezTo>
                  <a:pt x="2004066" y="29594"/>
                  <a:pt x="2013922" y="23803"/>
                  <a:pt x="2025707" y="20450"/>
                </a:cubicBezTo>
                <a:cubicBezTo>
                  <a:pt x="2037493" y="17097"/>
                  <a:pt x="2051006" y="15421"/>
                  <a:pt x="2066246" y="15421"/>
                </a:cubicBezTo>
                <a:close/>
                <a:moveTo>
                  <a:pt x="1838179" y="15421"/>
                </a:moveTo>
                <a:cubicBezTo>
                  <a:pt x="1843056" y="15421"/>
                  <a:pt x="1848136" y="15624"/>
                  <a:pt x="1853419" y="16030"/>
                </a:cubicBezTo>
                <a:cubicBezTo>
                  <a:pt x="1858702" y="16437"/>
                  <a:pt x="1863884" y="16945"/>
                  <a:pt x="1868964" y="17554"/>
                </a:cubicBezTo>
                <a:cubicBezTo>
                  <a:pt x="1874044" y="18164"/>
                  <a:pt x="1878768" y="18926"/>
                  <a:pt x="1883137" y="19840"/>
                </a:cubicBezTo>
                <a:cubicBezTo>
                  <a:pt x="1887506" y="20755"/>
                  <a:pt x="1891214" y="21822"/>
                  <a:pt x="1894262" y="23041"/>
                </a:cubicBezTo>
                <a:lnTo>
                  <a:pt x="1894262" y="58398"/>
                </a:lnTo>
                <a:cubicBezTo>
                  <a:pt x="1886541" y="55553"/>
                  <a:pt x="1878159" y="53419"/>
                  <a:pt x="1869116" y="51997"/>
                </a:cubicBezTo>
                <a:cubicBezTo>
                  <a:pt x="1860074" y="50574"/>
                  <a:pt x="1850676" y="49863"/>
                  <a:pt x="1840922" y="49863"/>
                </a:cubicBezTo>
                <a:cubicBezTo>
                  <a:pt x="1830153" y="49863"/>
                  <a:pt x="1820755" y="50981"/>
                  <a:pt x="1812728" y="53216"/>
                </a:cubicBezTo>
                <a:cubicBezTo>
                  <a:pt x="1804702" y="55451"/>
                  <a:pt x="1797996" y="59414"/>
                  <a:pt x="1792611" y="65103"/>
                </a:cubicBezTo>
                <a:cubicBezTo>
                  <a:pt x="1787227" y="70793"/>
                  <a:pt x="1783213" y="78413"/>
                  <a:pt x="1780572" y="87963"/>
                </a:cubicBezTo>
                <a:cubicBezTo>
                  <a:pt x="1777930" y="97514"/>
                  <a:pt x="1776609" y="109604"/>
                  <a:pt x="1776609" y="124234"/>
                </a:cubicBezTo>
                <a:cubicBezTo>
                  <a:pt x="1776609" y="139678"/>
                  <a:pt x="1777829" y="152276"/>
                  <a:pt x="1780267" y="162030"/>
                </a:cubicBezTo>
                <a:cubicBezTo>
                  <a:pt x="1782705" y="171783"/>
                  <a:pt x="1786465" y="179403"/>
                  <a:pt x="1791545" y="184890"/>
                </a:cubicBezTo>
                <a:cubicBezTo>
                  <a:pt x="1796625" y="190376"/>
                  <a:pt x="1803076" y="194135"/>
                  <a:pt x="1810899" y="196167"/>
                </a:cubicBezTo>
                <a:cubicBezTo>
                  <a:pt x="1818723" y="198199"/>
                  <a:pt x="1828121" y="199215"/>
                  <a:pt x="1839093" y="199215"/>
                </a:cubicBezTo>
                <a:cubicBezTo>
                  <a:pt x="1843767" y="199215"/>
                  <a:pt x="1848390" y="199063"/>
                  <a:pt x="1852962" y="198758"/>
                </a:cubicBezTo>
                <a:cubicBezTo>
                  <a:pt x="1857534" y="198453"/>
                  <a:pt x="1861750" y="197793"/>
                  <a:pt x="1865611" y="196777"/>
                </a:cubicBezTo>
                <a:lnTo>
                  <a:pt x="1865611" y="144351"/>
                </a:lnTo>
                <a:lnTo>
                  <a:pt x="1827511" y="144351"/>
                </a:lnTo>
                <a:lnTo>
                  <a:pt x="1827511" y="110823"/>
                </a:lnTo>
                <a:lnTo>
                  <a:pt x="1903101" y="110823"/>
                </a:lnTo>
                <a:lnTo>
                  <a:pt x="1903101" y="223904"/>
                </a:lnTo>
                <a:cubicBezTo>
                  <a:pt x="1895177" y="226342"/>
                  <a:pt x="1885321" y="228476"/>
                  <a:pt x="1873536" y="230305"/>
                </a:cubicBezTo>
                <a:cubicBezTo>
                  <a:pt x="1861750" y="232134"/>
                  <a:pt x="1849253" y="233048"/>
                  <a:pt x="1836045" y="233048"/>
                </a:cubicBezTo>
                <a:cubicBezTo>
                  <a:pt x="1819993" y="233048"/>
                  <a:pt x="1805667" y="231524"/>
                  <a:pt x="1793069" y="228476"/>
                </a:cubicBezTo>
                <a:cubicBezTo>
                  <a:pt x="1780470" y="225428"/>
                  <a:pt x="1769751" y="219891"/>
                  <a:pt x="1760912" y="211864"/>
                </a:cubicBezTo>
                <a:cubicBezTo>
                  <a:pt x="1752073" y="203838"/>
                  <a:pt x="1745317" y="192764"/>
                  <a:pt x="1740643" y="178641"/>
                </a:cubicBezTo>
                <a:cubicBezTo>
                  <a:pt x="1735969" y="164519"/>
                  <a:pt x="1733633" y="146383"/>
                  <a:pt x="1733633" y="124234"/>
                </a:cubicBezTo>
                <a:cubicBezTo>
                  <a:pt x="1733633" y="103914"/>
                  <a:pt x="1736020" y="86795"/>
                  <a:pt x="1740795" y="72876"/>
                </a:cubicBezTo>
                <a:cubicBezTo>
                  <a:pt x="1745571" y="58956"/>
                  <a:pt x="1752479" y="47730"/>
                  <a:pt x="1761522" y="39195"/>
                </a:cubicBezTo>
                <a:cubicBezTo>
                  <a:pt x="1770564" y="30661"/>
                  <a:pt x="1781537" y="24565"/>
                  <a:pt x="1794440" y="20907"/>
                </a:cubicBezTo>
                <a:cubicBezTo>
                  <a:pt x="1807343" y="17250"/>
                  <a:pt x="1821923" y="15421"/>
                  <a:pt x="1838179" y="15421"/>
                </a:cubicBezTo>
                <a:close/>
                <a:moveTo>
                  <a:pt x="1561421" y="15421"/>
                </a:moveTo>
                <a:cubicBezTo>
                  <a:pt x="1576661" y="15421"/>
                  <a:pt x="1590123" y="17097"/>
                  <a:pt x="1601807" y="20450"/>
                </a:cubicBezTo>
                <a:cubicBezTo>
                  <a:pt x="1613491" y="23803"/>
                  <a:pt x="1623346" y="29594"/>
                  <a:pt x="1631372" y="37824"/>
                </a:cubicBezTo>
                <a:cubicBezTo>
                  <a:pt x="1639399" y="46053"/>
                  <a:pt x="1645444" y="57178"/>
                  <a:pt x="1649508" y="71199"/>
                </a:cubicBezTo>
                <a:cubicBezTo>
                  <a:pt x="1653572" y="85220"/>
                  <a:pt x="1655604" y="102898"/>
                  <a:pt x="1655604" y="124234"/>
                </a:cubicBezTo>
                <a:cubicBezTo>
                  <a:pt x="1655604" y="145774"/>
                  <a:pt x="1653572" y="163554"/>
                  <a:pt x="1649508" y="177574"/>
                </a:cubicBezTo>
                <a:cubicBezTo>
                  <a:pt x="1645444" y="191595"/>
                  <a:pt x="1639399" y="202720"/>
                  <a:pt x="1631372" y="210950"/>
                </a:cubicBezTo>
                <a:cubicBezTo>
                  <a:pt x="1623346" y="219180"/>
                  <a:pt x="1613491" y="224920"/>
                  <a:pt x="1601807" y="228171"/>
                </a:cubicBezTo>
                <a:cubicBezTo>
                  <a:pt x="1590123" y="231422"/>
                  <a:pt x="1576661" y="233048"/>
                  <a:pt x="1561421" y="233048"/>
                </a:cubicBezTo>
                <a:cubicBezTo>
                  <a:pt x="1546181" y="233048"/>
                  <a:pt x="1532668" y="231422"/>
                  <a:pt x="1520882" y="228171"/>
                </a:cubicBezTo>
                <a:cubicBezTo>
                  <a:pt x="1509097" y="224920"/>
                  <a:pt x="1499241" y="219180"/>
                  <a:pt x="1491317" y="210950"/>
                </a:cubicBezTo>
                <a:cubicBezTo>
                  <a:pt x="1483392" y="202720"/>
                  <a:pt x="1477347" y="191595"/>
                  <a:pt x="1473181" y="177574"/>
                </a:cubicBezTo>
                <a:cubicBezTo>
                  <a:pt x="1469015" y="163554"/>
                  <a:pt x="1466933" y="145774"/>
                  <a:pt x="1466933" y="124234"/>
                </a:cubicBezTo>
                <a:cubicBezTo>
                  <a:pt x="1466933" y="102898"/>
                  <a:pt x="1469015" y="85220"/>
                  <a:pt x="1473181" y="71199"/>
                </a:cubicBezTo>
                <a:cubicBezTo>
                  <a:pt x="1477347" y="57178"/>
                  <a:pt x="1483392" y="46053"/>
                  <a:pt x="1491317" y="37824"/>
                </a:cubicBezTo>
                <a:cubicBezTo>
                  <a:pt x="1499241" y="29594"/>
                  <a:pt x="1509097" y="23803"/>
                  <a:pt x="1520882" y="20450"/>
                </a:cubicBezTo>
                <a:cubicBezTo>
                  <a:pt x="1532668" y="17097"/>
                  <a:pt x="1546181" y="15421"/>
                  <a:pt x="1561421" y="15421"/>
                </a:cubicBezTo>
                <a:close/>
                <a:moveTo>
                  <a:pt x="239444" y="0"/>
                </a:moveTo>
                <a:cubicBezTo>
                  <a:pt x="371685" y="0"/>
                  <a:pt x="478888" y="107203"/>
                  <a:pt x="478888" y="239444"/>
                </a:cubicBezTo>
                <a:cubicBezTo>
                  <a:pt x="478888" y="371685"/>
                  <a:pt x="371685" y="478888"/>
                  <a:pt x="239444" y="478888"/>
                </a:cubicBezTo>
                <a:cubicBezTo>
                  <a:pt x="107203" y="478888"/>
                  <a:pt x="0" y="371685"/>
                  <a:pt x="0" y="239444"/>
                </a:cubicBezTo>
                <a:cubicBezTo>
                  <a:pt x="0" y="107203"/>
                  <a:pt x="107203" y="0"/>
                  <a:pt x="239444"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292729857"/>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5" Type="http://schemas.openxmlformats.org/officeDocument/2006/relationships/theme" Target="../theme/theme2.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slideLayout" Target="../slideLayouts/slideLayout3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0.xml"/><Relationship Id="rId3" Type="http://schemas.openxmlformats.org/officeDocument/2006/relationships/slideLayout" Target="../slideLayouts/slideLayout35.xml"/><Relationship Id="rId7" Type="http://schemas.openxmlformats.org/officeDocument/2006/relationships/slideLayout" Target="../slideLayouts/slideLayout39.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slideLayout" Target="../slideLayouts/slideLayout38.xml"/><Relationship Id="rId5" Type="http://schemas.openxmlformats.org/officeDocument/2006/relationships/slideLayout" Target="../slideLayouts/slideLayout37.xml"/><Relationship Id="rId10" Type="http://schemas.openxmlformats.org/officeDocument/2006/relationships/theme" Target="../theme/theme3.xml"/><Relationship Id="rId4" Type="http://schemas.openxmlformats.org/officeDocument/2006/relationships/slideLayout" Target="../slideLayouts/slideLayout36.xml"/><Relationship Id="rId9" Type="http://schemas.openxmlformats.org/officeDocument/2006/relationships/slideLayout" Target="../slideLayouts/slideLayout4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wdUpDiag">
          <a:fgClr>
            <a:schemeClr val="bg1">
              <a:lumMod val="95000"/>
            </a:schemeClr>
          </a:fgClr>
          <a:bgClr>
            <a:schemeClr val="bg1"/>
          </a:bgClr>
        </a:pattFill>
        <a:effectLst/>
      </p:bgPr>
    </p:bg>
    <p:spTree>
      <p:nvGrpSpPr>
        <p:cNvPr id="1" name=""/>
        <p:cNvGrpSpPr/>
        <p:nvPr/>
      </p:nvGrpSpPr>
      <p:grpSpPr>
        <a:xfrm>
          <a:off x="0" y="0"/>
          <a:ext cx="0" cy="0"/>
          <a:chOff x="0" y="0"/>
          <a:chExt cx="0" cy="0"/>
        </a:xfrm>
      </p:grpSpPr>
      <p:pic>
        <p:nvPicPr>
          <p:cNvPr id="10" name="图片 9" descr="教堂的建筑&#10;&#10;描述已自动生成">
            <a:extLst>
              <a:ext uri="{FF2B5EF4-FFF2-40B4-BE49-F238E27FC236}">
                <a16:creationId xmlns:a16="http://schemas.microsoft.com/office/drawing/2014/main" xmlns="" id="{D683FACD-5A50-4440-9983-20D55473A9D7}"/>
              </a:ext>
            </a:extLst>
          </p:cNvPr>
          <p:cNvPicPr>
            <a:picLocks noChangeAspect="1"/>
          </p:cNvPicPr>
          <p:nvPr userDrawn="1"/>
        </p:nvPicPr>
        <p:blipFill rotWithShape="1">
          <a:blip r:embed="rId20" cstate="screen">
            <a:alphaModFix amt="20000"/>
            <a:duotone>
              <a:schemeClr val="bg2">
                <a:shade val="45000"/>
                <a:satMod val="135000"/>
              </a:schemeClr>
              <a:prstClr val="white"/>
            </a:duotone>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8" name="矩形 7">
            <a:extLst>
              <a:ext uri="{FF2B5EF4-FFF2-40B4-BE49-F238E27FC236}">
                <a16:creationId xmlns:a16="http://schemas.microsoft.com/office/drawing/2014/main" xmlns="" id="{E72E908C-0D78-4613-9421-372EB6E6E01D}"/>
              </a:ext>
            </a:extLst>
          </p:cNvPr>
          <p:cNvSpPr/>
          <p:nvPr userDrawn="1"/>
        </p:nvSpPr>
        <p:spPr>
          <a:xfrm>
            <a:off x="0" y="0"/>
            <a:ext cx="12192000" cy="6858000"/>
          </a:xfrm>
          <a:prstGeom prst="rect">
            <a:avLst/>
          </a:prstGeom>
          <a:gradFill>
            <a:gsLst>
              <a:gs pos="0">
                <a:schemeClr val="bg1">
                  <a:alpha val="85000"/>
                </a:schemeClr>
              </a:gs>
              <a:gs pos="100000">
                <a:schemeClr val="bg1">
                  <a:alpha val="70000"/>
                </a:schemeClr>
              </a:gs>
            </a:gsLst>
            <a:lin ang="5400000" scaled="1"/>
          </a:gradFill>
          <a:ln w="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阿里巴巴普惠体 R" panose="00020600040101010101" pitchFamily="18" charset="-122"/>
              </a:rPr>
              <a:t>WS</a:t>
            </a:r>
            <a:endParaRPr lang="zh-CN" altLang="en-US" dirty="0">
              <a:latin typeface="阿里巴巴普惠体 R" panose="00020600040101010101" pitchFamily="18" charset="-122"/>
            </a:endParaRPr>
          </a:p>
        </p:txBody>
      </p:sp>
      <p:sp>
        <p:nvSpPr>
          <p:cNvPr id="2" name="标题占位符 1">
            <a:extLst>
              <a:ext uri="{FF2B5EF4-FFF2-40B4-BE49-F238E27FC236}">
                <a16:creationId xmlns:a16="http://schemas.microsoft.com/office/drawing/2014/main" xmlns="" id="{9B6B6805-A9E5-4E42-B886-075F8ED8A8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a16="http://schemas.microsoft.com/office/drawing/2014/main" xmlns="" id="{4EDA6912-113F-4B2C-980C-1DFFB0D3051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a:extLst>
              <a:ext uri="{FF2B5EF4-FFF2-40B4-BE49-F238E27FC236}">
                <a16:creationId xmlns:a16="http://schemas.microsoft.com/office/drawing/2014/main" xmlns="" id="{C08C6EDE-55B9-45CA-9828-40043905A43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阿里巴巴普惠体 R" panose="00020600040101010101" pitchFamily="18" charset="-122"/>
              </a:defRPr>
            </a:lvl1pPr>
          </a:lstStyle>
          <a:p>
            <a:endParaRPr lang="zh-CN" altLang="en-US" dirty="0"/>
          </a:p>
        </p:txBody>
      </p:sp>
      <p:sp>
        <p:nvSpPr>
          <p:cNvPr id="5" name="页脚占位符 4">
            <a:extLst>
              <a:ext uri="{FF2B5EF4-FFF2-40B4-BE49-F238E27FC236}">
                <a16:creationId xmlns:a16="http://schemas.microsoft.com/office/drawing/2014/main" xmlns="" id="{98E0E01F-B318-4B9F-B17B-9292F81DCC6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阿里巴巴普惠体 R" panose="00020600040101010101" pitchFamily="18" charset="-122"/>
              </a:defRPr>
            </a:lvl1pPr>
          </a:lstStyle>
          <a:p>
            <a:endParaRPr lang="zh-CN" altLang="en-US" dirty="0"/>
          </a:p>
        </p:txBody>
      </p:sp>
      <p:sp>
        <p:nvSpPr>
          <p:cNvPr id="6" name="灯片编号占位符 5">
            <a:extLst>
              <a:ext uri="{FF2B5EF4-FFF2-40B4-BE49-F238E27FC236}">
                <a16:creationId xmlns:a16="http://schemas.microsoft.com/office/drawing/2014/main" xmlns="" id="{9F7D1C6C-9458-48B8-9873-30394479E00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阿里巴巴普惠体 R" panose="00020600040101010101" pitchFamily="18" charset="-122"/>
              </a:defRPr>
            </a:lvl1pPr>
          </a:lstStyle>
          <a:p>
            <a:fld id="{75AA9096-2E4D-442F-BCF0-AA35F007B576}" type="slidenum">
              <a:rPr lang="zh-CN" altLang="en-US" smtClean="0"/>
              <a:pPr/>
              <a:t>‹#›</a:t>
            </a:fld>
            <a:endParaRPr lang="zh-CN" altLang="en-US" dirty="0"/>
          </a:p>
        </p:txBody>
      </p:sp>
    </p:spTree>
    <p:extLst>
      <p:ext uri="{BB962C8B-B14F-4D97-AF65-F5344CB8AC3E}">
        <p14:creationId xmlns:p14="http://schemas.microsoft.com/office/powerpoint/2010/main" val="2088657847"/>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2" r:id="rId3"/>
    <p:sldLayoutId id="2147483655" r:id="rId4"/>
    <p:sldLayoutId id="2147483657" r:id="rId5"/>
    <p:sldLayoutId id="2147483671" r:id="rId6"/>
    <p:sldLayoutId id="2147483656" r:id="rId7"/>
    <p:sldLayoutId id="2147483658" r:id="rId8"/>
    <p:sldLayoutId id="2147483659" r:id="rId9"/>
    <p:sldLayoutId id="2147483660" r:id="rId10"/>
    <p:sldLayoutId id="2147483661" r:id="rId11"/>
    <p:sldLayoutId id="2147483662" r:id="rId12"/>
    <p:sldLayoutId id="2147483663" r:id="rId13"/>
    <p:sldLayoutId id="2147483664" r:id="rId14"/>
    <p:sldLayoutId id="2147483665" r:id="rId15"/>
    <p:sldLayoutId id="2147483666" r:id="rId16"/>
    <p:sldLayoutId id="2147483667" r:id="rId17"/>
    <p:sldLayoutId id="2147483668" r:id="rId18"/>
  </p:sldLayoutIdLst>
  <p:hf hdr="0" ftr="0" dt="0"/>
  <p:txStyles>
    <p:titleStyle>
      <a:lvl1pPr algn="l" defTabSz="914400" rtl="0" eaLnBrk="1" latinLnBrk="0" hangingPunct="1">
        <a:lnSpc>
          <a:spcPct val="90000"/>
        </a:lnSpc>
        <a:spcBef>
          <a:spcPct val="0"/>
        </a:spcBef>
        <a:buNone/>
        <a:defRPr sz="4400" kern="1200">
          <a:solidFill>
            <a:schemeClr val="tx1"/>
          </a:solidFill>
          <a:latin typeface="阿里巴巴普惠体 R" panose="00020600040101010101" pitchFamily="18" charset="-122"/>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阿里巴巴普惠体 R" panose="00020600040101010101" pitchFamily="18" charset="-122"/>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阿里巴巴普惠体 R" panose="00020600040101010101" pitchFamily="18" charset="-122"/>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阿里巴巴普惠体 R" panose="00020600040101010101" pitchFamily="18" charset="-122"/>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阿里巴巴普惠体 R" panose="00020600040101010101" pitchFamily="18" charset="-122"/>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阿里巴巴普惠体 R" panose="00020600040101010101" pitchFamily="18" charset="-122"/>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16" userDrawn="1">
          <p15:clr>
            <a:srgbClr val="F26B43"/>
          </p15:clr>
        </p15:guide>
        <p15:guide id="2" pos="7256" userDrawn="1">
          <p15:clr>
            <a:srgbClr val="F26B43"/>
          </p15:clr>
        </p15:guide>
        <p15:guide id="3" orient="horz" pos="648" userDrawn="1">
          <p15:clr>
            <a:srgbClr val="F26B43"/>
          </p15:clr>
        </p15:guide>
        <p15:guide id="4" orient="horz" pos="712" userDrawn="1">
          <p15:clr>
            <a:srgbClr val="F26B43"/>
          </p15:clr>
        </p15:guide>
        <p15:guide id="5" orient="horz" pos="3928" userDrawn="1">
          <p15:clr>
            <a:srgbClr val="F26B43"/>
          </p15:clr>
        </p15:guide>
        <p15:guide id="6" orient="horz" pos="3864"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61F0FFCC-A096-4475-BC85-D072BB473D7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a:extLst>
              <a:ext uri="{FF2B5EF4-FFF2-40B4-BE49-F238E27FC236}">
                <a16:creationId xmlns:a16="http://schemas.microsoft.com/office/drawing/2014/main" xmlns="" id="{54AE7B82-BB6A-43A1-AE13-5C9FE271127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a:extLst>
              <a:ext uri="{FF2B5EF4-FFF2-40B4-BE49-F238E27FC236}">
                <a16:creationId xmlns:a16="http://schemas.microsoft.com/office/drawing/2014/main" xmlns="" id="{24EA1BE7-3BD9-493D-B94B-E4FA55E1206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Arial" panose="020B0604020202020204" pitchFamily="34" charset="0"/>
                <a:ea typeface="阿里巴巴普惠体 R" panose="00020600040101010101" pitchFamily="18" charset="-122"/>
              </a:defRPr>
            </a:lvl1pPr>
          </a:lstStyle>
          <a:p>
            <a:fld id="{2B234390-0778-4CA8-B45D-6004E93EAEB9}" type="datetimeFigureOut">
              <a:rPr lang="zh-CN" altLang="en-US" smtClean="0"/>
              <a:pPr/>
              <a:t>2021/1/3</a:t>
            </a:fld>
            <a:endParaRPr lang="zh-CN" altLang="en-US" dirty="0"/>
          </a:p>
        </p:txBody>
      </p:sp>
      <p:sp>
        <p:nvSpPr>
          <p:cNvPr id="5" name="页脚占位符 4">
            <a:extLst>
              <a:ext uri="{FF2B5EF4-FFF2-40B4-BE49-F238E27FC236}">
                <a16:creationId xmlns:a16="http://schemas.microsoft.com/office/drawing/2014/main" xmlns="" id="{ED91571F-C682-4FC4-BC07-0087F4C920A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Arial" panose="020B0604020202020204" pitchFamily="34" charset="0"/>
                <a:ea typeface="阿里巴巴普惠体 R" panose="00020600040101010101" pitchFamily="18" charset="-122"/>
              </a:defRPr>
            </a:lvl1pPr>
          </a:lstStyle>
          <a:p>
            <a:endParaRPr lang="zh-CN" altLang="en-US" dirty="0"/>
          </a:p>
        </p:txBody>
      </p:sp>
      <p:sp>
        <p:nvSpPr>
          <p:cNvPr id="6" name="灯片编号占位符 5">
            <a:extLst>
              <a:ext uri="{FF2B5EF4-FFF2-40B4-BE49-F238E27FC236}">
                <a16:creationId xmlns:a16="http://schemas.microsoft.com/office/drawing/2014/main" xmlns="" id="{7E92A25D-4448-48D6-BF0B-1F6226A60E0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Arial" panose="020B0604020202020204" pitchFamily="34" charset="0"/>
                <a:ea typeface="阿里巴巴普惠体 R" panose="00020600040101010101" pitchFamily="18" charset="-122"/>
              </a:defRPr>
            </a:lvl1pPr>
          </a:lstStyle>
          <a:p>
            <a:fld id="{0AC97AE4-0AB1-49E5-B8D9-484C22BBBCDF}" type="slidenum">
              <a:rPr lang="zh-CN" altLang="en-US" smtClean="0"/>
              <a:pPr/>
              <a:t>‹#›</a:t>
            </a:fld>
            <a:endParaRPr lang="zh-CN" altLang="en-US" dirty="0"/>
          </a:p>
        </p:txBody>
      </p:sp>
    </p:spTree>
    <p:extLst>
      <p:ext uri="{BB962C8B-B14F-4D97-AF65-F5344CB8AC3E}">
        <p14:creationId xmlns:p14="http://schemas.microsoft.com/office/powerpoint/2010/main" val="156327936"/>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 id="2147483687" r:id="rId14"/>
  </p:sldLayoutIdLst>
  <p:txStyles>
    <p:titleStyle>
      <a:lvl1pPr algn="l" defTabSz="914400" rtl="0" eaLnBrk="1" latinLnBrk="0" hangingPunct="1">
        <a:lnSpc>
          <a:spcPct val="90000"/>
        </a:lnSpc>
        <a:spcBef>
          <a:spcPct val="0"/>
        </a:spcBef>
        <a:buNone/>
        <a:defRPr sz="4400" kern="1200">
          <a:solidFill>
            <a:schemeClr val="tx1"/>
          </a:solidFill>
          <a:latin typeface="Arial" panose="020B0604020202020204" pitchFamily="34" charset="0"/>
          <a:ea typeface="阿里巴巴普惠体 R" panose="00020600040101010101" pitchFamily="18"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Arial" panose="020B0604020202020204" pitchFamily="34" charset="0"/>
          <a:ea typeface="阿里巴巴普惠体 R" panose="00020600040101010101" pitchFamily="18"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Arial" panose="020B0604020202020204" pitchFamily="34" charset="0"/>
          <a:ea typeface="阿里巴巴普惠体 R" panose="00020600040101010101" pitchFamily="18"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Arial" panose="020B0604020202020204" pitchFamily="34" charset="0"/>
          <a:ea typeface="阿里巴巴普惠体 R" panose="00020600040101010101" pitchFamily="18"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阿里巴巴普惠体 R" panose="00020600040101010101" pitchFamily="18"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Arial" panose="020B0604020202020204" pitchFamily="34" charset="0"/>
          <a:ea typeface="阿里巴巴普惠体 R" panose="00020600040101010101" pitchFamily="18"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88">
          <p15:clr>
            <a:srgbClr val="F26B43"/>
          </p15:clr>
        </p15:guide>
        <p15:guide id="2" pos="3840">
          <p15:clr>
            <a:srgbClr val="F26B43"/>
          </p15:clr>
        </p15:guide>
        <p15:guide id="3" pos="416">
          <p15:clr>
            <a:srgbClr val="F26B43"/>
          </p15:clr>
        </p15:guide>
        <p15:guide id="4" pos="7256">
          <p15:clr>
            <a:srgbClr val="F26B43"/>
          </p15:clr>
        </p15:guide>
        <p15:guide id="5" orient="horz" pos="648">
          <p15:clr>
            <a:srgbClr val="F26B43"/>
          </p15:clr>
        </p15:guide>
        <p15:guide id="6" orient="horz" pos="712">
          <p15:clr>
            <a:srgbClr val="F26B43"/>
          </p15:clr>
        </p15:guide>
        <p15:guide id="7" orient="horz" pos="3928">
          <p15:clr>
            <a:srgbClr val="F26B43"/>
          </p15:clr>
        </p15:guide>
        <p15:guide id="8" orient="horz" pos="3864">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矩形 5"/>
          <p:cNvSpPr/>
          <p:nvPr/>
        </p:nvSpPr>
        <p:spPr>
          <a:xfrm>
            <a:off x="0" y="0"/>
            <a:ext cx="12192000" cy="8325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标题占位符 1"/>
          <p:cNvSpPr>
            <a:spLocks noGrp="1"/>
          </p:cNvSpPr>
          <p:nvPr>
            <p:ph type="title"/>
          </p:nvPr>
        </p:nvSpPr>
        <p:spPr>
          <a:xfrm>
            <a:off x="600821" y="211346"/>
            <a:ext cx="10515600" cy="422434"/>
          </a:xfrm>
          <a:prstGeom prst="rect">
            <a:avLst/>
          </a:prstGeom>
        </p:spPr>
        <p:txBody>
          <a:bodyPr vert="horz" lIns="91440" tIns="45720" rIns="91440" bIns="45720" rtlCol="0" anchor="ctr">
            <a:noAutofit/>
          </a:bodyPr>
          <a:lstStyle/>
          <a:p>
            <a:r>
              <a:rPr lang="zh-CN" altLang="en-US" dirty="0"/>
              <a:t>单击此处编辑母版标题样式</a:t>
            </a:r>
          </a:p>
        </p:txBody>
      </p:sp>
      <p:sp>
        <p:nvSpPr>
          <p:cNvPr id="10" name="文本占位符 2"/>
          <p:cNvSpPr>
            <a:spLocks noGrp="1"/>
          </p:cNvSpPr>
          <p:nvPr>
            <p:ph type="body" idx="1"/>
          </p:nvPr>
        </p:nvSpPr>
        <p:spPr>
          <a:xfrm>
            <a:off x="587374" y="1535972"/>
            <a:ext cx="11017249" cy="4727155"/>
          </a:xfrm>
          <a:prstGeom prst="rect">
            <a:avLst/>
          </a:prstGeom>
        </p:spPr>
        <p:txBody>
          <a:bodyPr vert="horz" lIns="91440" tIns="45720" rIns="91440" bIns="45720" rtlCol="0">
            <a:normAutofit/>
          </a:bodyPr>
          <a:lstStyle/>
          <a:p>
            <a:pPr lvl="0"/>
            <a:r>
              <a:rPr lang="zh-CN" altLang="en-US" dirty="0"/>
              <a:t>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12" name="任意多边形 11"/>
          <p:cNvSpPr/>
          <p:nvPr/>
        </p:nvSpPr>
        <p:spPr>
          <a:xfrm rot="5400000">
            <a:off x="233677" y="255361"/>
            <a:ext cx="271005" cy="350436"/>
          </a:xfrm>
          <a:custGeom>
            <a:avLst/>
            <a:gdLst>
              <a:gd name="connsiteX0" fmla="*/ 0 w 382446"/>
              <a:gd name="connsiteY0" fmla="*/ 494540 h 494540"/>
              <a:gd name="connsiteX1" fmla="*/ 95611 w 382446"/>
              <a:gd name="connsiteY1" fmla="*/ 329694 h 494540"/>
              <a:gd name="connsiteX2" fmla="*/ 1 w 382446"/>
              <a:gd name="connsiteY2" fmla="*/ 329694 h 494540"/>
              <a:gd name="connsiteX3" fmla="*/ 191224 w 382446"/>
              <a:gd name="connsiteY3" fmla="*/ 0 h 494540"/>
              <a:gd name="connsiteX4" fmla="*/ 382446 w 382446"/>
              <a:gd name="connsiteY4" fmla="*/ 329694 h 494540"/>
              <a:gd name="connsiteX5" fmla="*/ 286835 w 382446"/>
              <a:gd name="connsiteY5" fmla="*/ 329694 h 494540"/>
              <a:gd name="connsiteX6" fmla="*/ 382445 w 382446"/>
              <a:gd name="connsiteY6" fmla="*/ 494540 h 494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2446" h="494540">
                <a:moveTo>
                  <a:pt x="0" y="494540"/>
                </a:moveTo>
                <a:lnTo>
                  <a:pt x="95611" y="329694"/>
                </a:lnTo>
                <a:lnTo>
                  <a:pt x="1" y="329694"/>
                </a:lnTo>
                <a:lnTo>
                  <a:pt x="191224" y="0"/>
                </a:lnTo>
                <a:lnTo>
                  <a:pt x="382446" y="329694"/>
                </a:lnTo>
                <a:lnTo>
                  <a:pt x="286835" y="329694"/>
                </a:lnTo>
                <a:lnTo>
                  <a:pt x="382445" y="49454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a:extLst>
              <a:ext uri="{FF2B5EF4-FFF2-40B4-BE49-F238E27FC236}">
                <a16:creationId xmlns:a16="http://schemas.microsoft.com/office/drawing/2014/main" xmlns="" id="{9DC61CC8-17D8-4EA9-A99A-5F35D290B055}"/>
              </a:ext>
            </a:extLst>
          </p:cNvPr>
          <p:cNvSpPr/>
          <p:nvPr userDrawn="1"/>
        </p:nvSpPr>
        <p:spPr>
          <a:xfrm>
            <a:off x="12344400" y="0"/>
            <a:ext cx="508000" cy="50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xmlns="" id="{C2816A8D-65AB-4CD6-B601-506139820C7C}"/>
              </a:ext>
            </a:extLst>
          </p:cNvPr>
          <p:cNvSpPr/>
          <p:nvPr userDrawn="1"/>
        </p:nvSpPr>
        <p:spPr>
          <a:xfrm>
            <a:off x="13030200" y="0"/>
            <a:ext cx="508000" cy="508000"/>
          </a:xfrm>
          <a:prstGeom prst="rect">
            <a:avLst/>
          </a:prstGeom>
          <a:solidFill>
            <a:srgbClr val="0D9D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xmlns="" id="{DFA917E5-2671-47C4-90C4-11A5115C60F7}"/>
              </a:ext>
            </a:extLst>
          </p:cNvPr>
          <p:cNvSpPr/>
          <p:nvPr userDrawn="1"/>
        </p:nvSpPr>
        <p:spPr>
          <a:xfrm>
            <a:off x="12344400" y="685800"/>
            <a:ext cx="508000" cy="50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extLst>
              <a:ext uri="{FF2B5EF4-FFF2-40B4-BE49-F238E27FC236}">
                <a16:creationId xmlns:a16="http://schemas.microsoft.com/office/drawing/2014/main" xmlns="" id="{7804F376-8991-47DF-ADE8-2C9270419C0A}"/>
              </a:ext>
            </a:extLst>
          </p:cNvPr>
          <p:cNvSpPr/>
          <p:nvPr userDrawn="1"/>
        </p:nvSpPr>
        <p:spPr>
          <a:xfrm>
            <a:off x="13030200" y="685800"/>
            <a:ext cx="508000" cy="50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59521582"/>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Lst>
  <p:txStyles>
    <p:titleStyle>
      <a:lvl1pPr algn="l" defTabSz="914400" rtl="0" eaLnBrk="1" latinLnBrk="0" hangingPunct="1">
        <a:lnSpc>
          <a:spcPct val="90000"/>
        </a:lnSpc>
        <a:spcBef>
          <a:spcPct val="0"/>
        </a:spcBef>
        <a:buNone/>
        <a:defRPr sz="2800" b="1" kern="1200" spc="200" baseline="0">
          <a:solidFill>
            <a:schemeClr val="bg1"/>
          </a:solidFill>
          <a:latin typeface="阿里巴巴普惠体 B" panose="00020600040101010101" pitchFamily="18" charset="-122"/>
          <a:ea typeface="阿里巴巴普惠体 B" panose="00020600040101010101" pitchFamily="18" charset="-122"/>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1.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31.xml"/></Relationships>
</file>

<file path=ppt/slides/_rels/slide2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5.xml"/><Relationship Id="rId1" Type="http://schemas.openxmlformats.org/officeDocument/2006/relationships/slideLayout" Target="../slideLayouts/slideLayout13.xml"/><Relationship Id="rId5" Type="http://schemas.openxmlformats.org/officeDocument/2006/relationships/image" Target="../media/image23.jpeg"/><Relationship Id="rId4" Type="http://schemas.openxmlformats.org/officeDocument/2006/relationships/image" Target="../media/image22.jpeg"/></Relationships>
</file>

<file path=ppt/slides/_rels/slide2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7.xml"/><Relationship Id="rId1" Type="http://schemas.openxmlformats.org/officeDocument/2006/relationships/slideLayout" Target="../slideLayouts/slideLayout15.xml"/><Relationship Id="rId4" Type="http://schemas.openxmlformats.org/officeDocument/2006/relationships/image" Target="../media/image26.jpeg"/></Relationships>
</file>

<file path=ppt/slides/_rels/slide2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8.xml"/><Relationship Id="rId1" Type="http://schemas.openxmlformats.org/officeDocument/2006/relationships/slideLayout" Target="../slideLayouts/slideLayout16.xml"/><Relationship Id="rId4" Type="http://schemas.openxmlformats.org/officeDocument/2006/relationships/image" Target="../media/image28.jpe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1.xml"/><Relationship Id="rId1" Type="http://schemas.openxmlformats.org/officeDocument/2006/relationships/slideLayout" Target="../slideLayouts/slideLayout4.xml"/><Relationship Id="rId5" Type="http://schemas.openxmlformats.org/officeDocument/2006/relationships/chart" Target="../charts/chart3.xml"/><Relationship Id="rId4" Type="http://schemas.openxmlformats.org/officeDocument/2006/relationships/chart" Target="../charts/chart2.xml"/></Relationships>
</file>

<file path=ppt/slides/_rels/slide28.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4"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41.xml"/></Relationships>
</file>

<file path=ppt/slides/_rels/slide57.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hyperlink" Target="http://www.51pptmoban.com/zt/wangpaiPjihua/" TargetMode="External"/><Relationship Id="rId1" Type="http://schemas.openxmlformats.org/officeDocument/2006/relationships/slideLayout" Target="../slideLayouts/slideLayout4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占位符 12">
            <a:extLst>
              <a:ext uri="{FF2B5EF4-FFF2-40B4-BE49-F238E27FC236}">
                <a16:creationId xmlns:a16="http://schemas.microsoft.com/office/drawing/2014/main" xmlns="" id="{337F535D-D910-4F34-B966-B0C2EA8FA022}"/>
              </a:ext>
            </a:extLst>
          </p:cNvPr>
          <p:cNvSpPr>
            <a:spLocks noGrp="1"/>
          </p:cNvSpPr>
          <p:nvPr>
            <p:ph type="body" idx="10"/>
          </p:nvPr>
        </p:nvSpPr>
        <p:spPr/>
        <p:txBody>
          <a:bodyPr/>
          <a:lstStyle/>
          <a:p>
            <a:r>
              <a:rPr lang="zh-CN" altLang="en-US" b="1" dirty="0">
                <a:solidFill>
                  <a:schemeClr val="tx2">
                    <a:lumMod val="50000"/>
                  </a:schemeClr>
                </a:solidFill>
                <a:cs typeface="阿里巴巴普惠体 H" panose="00020600040101010101" pitchFamily="18" charset="-122"/>
              </a:rPr>
              <a:t>高校期末小组汇报答辩通用模板</a:t>
            </a:r>
          </a:p>
          <a:p>
            <a:endParaRPr lang="zh-CN" altLang="en-US" dirty="0"/>
          </a:p>
        </p:txBody>
      </p:sp>
      <p:sp>
        <p:nvSpPr>
          <p:cNvPr id="14" name="文本占位符 13">
            <a:extLst>
              <a:ext uri="{FF2B5EF4-FFF2-40B4-BE49-F238E27FC236}">
                <a16:creationId xmlns:a16="http://schemas.microsoft.com/office/drawing/2014/main" xmlns="" id="{B0036C58-E818-4BF9-BEA6-07F51CB12F5E}"/>
              </a:ext>
            </a:extLst>
          </p:cNvPr>
          <p:cNvSpPr>
            <a:spLocks noGrp="1"/>
          </p:cNvSpPr>
          <p:nvPr>
            <p:ph type="body" sz="quarter" idx="11"/>
          </p:nvPr>
        </p:nvSpPr>
        <p:spPr/>
        <p:txBody>
          <a:bodyPr/>
          <a:lstStyle/>
          <a:p>
            <a:r>
              <a:rPr lang="en-US" altLang="zh-CN" dirty="0">
                <a:solidFill>
                  <a:schemeClr val="bg1">
                    <a:lumMod val="65000"/>
                  </a:schemeClr>
                </a:solidFill>
              </a:rPr>
              <a:t>GENERAL REPORTING TEMPLATE FOR GROUP WORK IN UNIVERSITY</a:t>
            </a:r>
            <a:endParaRPr lang="zh-CN" altLang="en-US" dirty="0">
              <a:solidFill>
                <a:schemeClr val="bg1">
                  <a:lumMod val="65000"/>
                </a:schemeClr>
              </a:solidFill>
            </a:endParaRPr>
          </a:p>
          <a:p>
            <a:endParaRPr lang="zh-CN" altLang="en-US" dirty="0"/>
          </a:p>
        </p:txBody>
      </p:sp>
      <p:sp>
        <p:nvSpPr>
          <p:cNvPr id="17" name="文本占位符 16">
            <a:extLst>
              <a:ext uri="{FF2B5EF4-FFF2-40B4-BE49-F238E27FC236}">
                <a16:creationId xmlns:a16="http://schemas.microsoft.com/office/drawing/2014/main" xmlns="" id="{CB194D53-5171-45EB-BD27-2A6334E0D67B}"/>
              </a:ext>
            </a:extLst>
          </p:cNvPr>
          <p:cNvSpPr>
            <a:spLocks noGrp="1"/>
          </p:cNvSpPr>
          <p:nvPr>
            <p:ph type="body" sz="quarter" idx="12"/>
          </p:nvPr>
        </p:nvSpPr>
        <p:spPr>
          <a:xfrm>
            <a:off x="5210175" y="5794298"/>
            <a:ext cx="1771650" cy="369332"/>
          </a:xfrm>
        </p:spPr>
        <p:txBody>
          <a:bodyPr/>
          <a:lstStyle/>
          <a:p>
            <a:r>
              <a:rPr lang="zh-CN" altLang="en-US" sz="1600" dirty="0"/>
              <a:t>汇报人：画生</a:t>
            </a:r>
          </a:p>
        </p:txBody>
      </p:sp>
    </p:spTree>
    <p:extLst>
      <p:ext uri="{BB962C8B-B14F-4D97-AF65-F5344CB8AC3E}">
        <p14:creationId xmlns:p14="http://schemas.microsoft.com/office/powerpoint/2010/main" val="348999658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xmlns="" id="{FB2952B8-AEA4-4AD1-BF31-09B9B7CCE1D8}"/>
              </a:ext>
            </a:extLst>
          </p:cNvPr>
          <p:cNvSpPr>
            <a:spLocks noGrp="1"/>
          </p:cNvSpPr>
          <p:nvPr>
            <p:ph type="title"/>
          </p:nvPr>
        </p:nvSpPr>
        <p:spPr/>
        <p:txBody>
          <a:bodyPr/>
          <a:lstStyle/>
          <a:p>
            <a:r>
              <a:rPr lang="zh-CN" altLang="en-US" dirty="0"/>
              <a:t>搞定四段文字简洁排版</a:t>
            </a:r>
          </a:p>
        </p:txBody>
      </p:sp>
      <p:grpSp>
        <p:nvGrpSpPr>
          <p:cNvPr id="10" name="组合 9">
            <a:extLst>
              <a:ext uri="{FF2B5EF4-FFF2-40B4-BE49-F238E27FC236}">
                <a16:creationId xmlns:a16="http://schemas.microsoft.com/office/drawing/2014/main" xmlns="" id="{91BC9E9C-D4BE-4B70-AC09-530AA6F7273D}"/>
              </a:ext>
            </a:extLst>
          </p:cNvPr>
          <p:cNvGrpSpPr/>
          <p:nvPr/>
        </p:nvGrpSpPr>
        <p:grpSpPr>
          <a:xfrm>
            <a:off x="678857" y="1565844"/>
            <a:ext cx="2160001" cy="4318673"/>
            <a:chOff x="678857" y="1565844"/>
            <a:chExt cx="2160001" cy="4318673"/>
          </a:xfrm>
        </p:grpSpPr>
        <p:sp>
          <p:nvSpPr>
            <p:cNvPr id="4" name="矩形 3">
              <a:extLst>
                <a:ext uri="{FF2B5EF4-FFF2-40B4-BE49-F238E27FC236}">
                  <a16:creationId xmlns:a16="http://schemas.microsoft.com/office/drawing/2014/main" xmlns="" id="{5203396D-4DCB-41B5-AF04-2867F7A9A271}"/>
                </a:ext>
              </a:extLst>
            </p:cNvPr>
            <p:cNvSpPr/>
            <p:nvPr/>
          </p:nvSpPr>
          <p:spPr>
            <a:xfrm>
              <a:off x="678857" y="2197330"/>
              <a:ext cx="720000" cy="7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5" name="文本框 4">
              <a:extLst>
                <a:ext uri="{FF2B5EF4-FFF2-40B4-BE49-F238E27FC236}">
                  <a16:creationId xmlns:a16="http://schemas.microsoft.com/office/drawing/2014/main" xmlns="" id="{58670C33-36D4-4971-8EE4-3647D84638AC}"/>
                </a:ext>
              </a:extLst>
            </p:cNvPr>
            <p:cNvSpPr txBox="1"/>
            <p:nvPr/>
          </p:nvSpPr>
          <p:spPr>
            <a:xfrm>
              <a:off x="678857" y="1565844"/>
              <a:ext cx="1708160" cy="400110"/>
            </a:xfrm>
            <a:prstGeom prst="rect">
              <a:avLst/>
            </a:prstGeom>
            <a:noFill/>
          </p:spPr>
          <p:txBody>
            <a:bodyPr wrap="none" lIns="0" rtlCol="0">
              <a:spAutoFit/>
            </a:bodyPr>
            <a:lstStyle/>
            <a:p>
              <a:r>
                <a:rPr lang="zh-CN" altLang="en-US" sz="2000" b="1" spc="100" dirty="0">
                  <a:solidFill>
                    <a:schemeClr val="accent1"/>
                  </a:solidFill>
                  <a:latin typeface="阿里巴巴普惠体 R" panose="00020600040101010101" pitchFamily="18" charset="-122"/>
                </a:rPr>
                <a:t>这里是小标题</a:t>
              </a:r>
            </a:p>
          </p:txBody>
        </p:sp>
        <p:sp>
          <p:nvSpPr>
            <p:cNvPr id="6" name="文本框 5">
              <a:extLst>
                <a:ext uri="{FF2B5EF4-FFF2-40B4-BE49-F238E27FC236}">
                  <a16:creationId xmlns:a16="http://schemas.microsoft.com/office/drawing/2014/main" xmlns="" id="{8A1BF197-4A0B-4910-943A-0EE202B5F583}"/>
                </a:ext>
              </a:extLst>
            </p:cNvPr>
            <p:cNvSpPr txBox="1"/>
            <p:nvPr/>
          </p:nvSpPr>
          <p:spPr>
            <a:xfrm>
              <a:off x="678858" y="2500706"/>
              <a:ext cx="2160000" cy="3383811"/>
            </a:xfrm>
            <a:prstGeom prst="rect">
              <a:avLst/>
            </a:prstGeom>
            <a:noFill/>
          </p:spPr>
          <p:txBody>
            <a:bodyPr wrap="square" lIns="0" rtlCol="0">
              <a:normAutofit/>
            </a:bodyPr>
            <a:lstStyle/>
            <a:p>
              <a:pPr algn="just">
                <a:lnSpc>
                  <a:spcPct val="150000"/>
                </a:lnSpc>
              </a:pPr>
              <a:r>
                <a:rPr lang="zh-CN" altLang="en-US" sz="1600" spc="100" dirty="0">
                  <a:solidFill>
                    <a:schemeClr val="tx1">
                      <a:lumMod val="65000"/>
                      <a:lumOff val="35000"/>
                    </a:schemeClr>
                  </a:solidFill>
                  <a:latin typeface="+mn-ea"/>
                </a:rPr>
                <a:t>在这里输入你的正文内容在这里输入你的正文内容在这里输入你的正文内容在这里输入你的正文内容在这里输入你的正文内容在这里输入你的正文内容在这里输入你的正文内容</a:t>
              </a:r>
              <a:r>
                <a:rPr lang="zh-CN" altLang="en-US" sz="1600" spc="100" dirty="0">
                  <a:solidFill>
                    <a:schemeClr val="tx1">
                      <a:lumMod val="65000"/>
                      <a:lumOff val="35000"/>
                    </a:schemeClr>
                  </a:solidFill>
                  <a:latin typeface="阿里巴巴普惠体 R" panose="00020600040101010101" pitchFamily="18" charset="-122"/>
                </a:rPr>
                <a:t>。</a:t>
              </a:r>
            </a:p>
          </p:txBody>
        </p:sp>
      </p:grpSp>
      <p:grpSp>
        <p:nvGrpSpPr>
          <p:cNvPr id="9" name="组合 8">
            <a:extLst>
              <a:ext uri="{FF2B5EF4-FFF2-40B4-BE49-F238E27FC236}">
                <a16:creationId xmlns:a16="http://schemas.microsoft.com/office/drawing/2014/main" xmlns="" id="{25FB572E-FB32-4F75-A721-1A507BD070D5}"/>
              </a:ext>
            </a:extLst>
          </p:cNvPr>
          <p:cNvGrpSpPr/>
          <p:nvPr/>
        </p:nvGrpSpPr>
        <p:grpSpPr>
          <a:xfrm>
            <a:off x="3570285" y="1565844"/>
            <a:ext cx="2160001" cy="4318673"/>
            <a:chOff x="3570285" y="1565844"/>
            <a:chExt cx="2160001" cy="4318673"/>
          </a:xfrm>
        </p:grpSpPr>
        <p:sp>
          <p:nvSpPr>
            <p:cNvPr id="26" name="矩形 25">
              <a:extLst>
                <a:ext uri="{FF2B5EF4-FFF2-40B4-BE49-F238E27FC236}">
                  <a16:creationId xmlns:a16="http://schemas.microsoft.com/office/drawing/2014/main" xmlns="" id="{FA2FB662-0C0F-49BB-9CBF-0D03681114F1}"/>
                </a:ext>
              </a:extLst>
            </p:cNvPr>
            <p:cNvSpPr/>
            <p:nvPr/>
          </p:nvSpPr>
          <p:spPr>
            <a:xfrm>
              <a:off x="3570285" y="2197330"/>
              <a:ext cx="720000" cy="7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27" name="文本框 26">
              <a:extLst>
                <a:ext uri="{FF2B5EF4-FFF2-40B4-BE49-F238E27FC236}">
                  <a16:creationId xmlns:a16="http://schemas.microsoft.com/office/drawing/2014/main" xmlns="" id="{5C482913-F9C8-437D-A6FA-A6BF23FA9F1E}"/>
                </a:ext>
              </a:extLst>
            </p:cNvPr>
            <p:cNvSpPr txBox="1"/>
            <p:nvPr/>
          </p:nvSpPr>
          <p:spPr>
            <a:xfrm>
              <a:off x="3570285" y="1565844"/>
              <a:ext cx="1708160" cy="400110"/>
            </a:xfrm>
            <a:prstGeom prst="rect">
              <a:avLst/>
            </a:prstGeom>
            <a:noFill/>
          </p:spPr>
          <p:txBody>
            <a:bodyPr wrap="none" lIns="0" rtlCol="0">
              <a:spAutoFit/>
            </a:bodyPr>
            <a:lstStyle/>
            <a:p>
              <a:r>
                <a:rPr lang="zh-CN" altLang="en-US" sz="2000" b="1" spc="100" dirty="0">
                  <a:solidFill>
                    <a:schemeClr val="accent1"/>
                  </a:solidFill>
                  <a:latin typeface="阿里巴巴普惠体 R" panose="00020600040101010101" pitchFamily="18" charset="-122"/>
                </a:rPr>
                <a:t>这里是小标题</a:t>
              </a:r>
            </a:p>
          </p:txBody>
        </p:sp>
        <p:sp>
          <p:nvSpPr>
            <p:cNvPr id="28" name="文本框 27">
              <a:extLst>
                <a:ext uri="{FF2B5EF4-FFF2-40B4-BE49-F238E27FC236}">
                  <a16:creationId xmlns:a16="http://schemas.microsoft.com/office/drawing/2014/main" xmlns="" id="{7C1A201D-B558-4397-83C4-9CCCD60A7F6D}"/>
                </a:ext>
              </a:extLst>
            </p:cNvPr>
            <p:cNvSpPr txBox="1"/>
            <p:nvPr/>
          </p:nvSpPr>
          <p:spPr>
            <a:xfrm>
              <a:off x="3570286" y="2500706"/>
              <a:ext cx="2160000" cy="3383811"/>
            </a:xfrm>
            <a:prstGeom prst="rect">
              <a:avLst/>
            </a:prstGeom>
            <a:noFill/>
          </p:spPr>
          <p:txBody>
            <a:bodyPr wrap="square" lIns="0" rtlCol="0">
              <a:normAutofit/>
            </a:bodyPr>
            <a:lstStyle/>
            <a:p>
              <a:pPr algn="just">
                <a:lnSpc>
                  <a:spcPct val="150000"/>
                </a:lnSpc>
              </a:pPr>
              <a:r>
                <a:rPr lang="zh-CN" altLang="en-US" sz="1600" spc="100" dirty="0">
                  <a:solidFill>
                    <a:schemeClr val="tx1">
                      <a:lumMod val="65000"/>
                      <a:lumOff val="35000"/>
                    </a:schemeClr>
                  </a:solidFill>
                  <a:latin typeface="+mn-ea"/>
                </a:rPr>
                <a:t>在这里输入你的正文内容在这里输入你的正文内容在这里输入你的正文内容在这里输入你的正文内容在这里输入你的正文内容在这里输入你的正文内容在这里输入你的正文内容。</a:t>
              </a:r>
              <a:endParaRPr lang="zh-CN" altLang="en-US" sz="1600" spc="100" dirty="0">
                <a:solidFill>
                  <a:schemeClr val="tx1">
                    <a:lumMod val="65000"/>
                    <a:lumOff val="35000"/>
                  </a:schemeClr>
                </a:solidFill>
                <a:latin typeface="阿里巴巴普惠体 R" panose="00020600040101010101" pitchFamily="18" charset="-122"/>
              </a:endParaRPr>
            </a:p>
          </p:txBody>
        </p:sp>
      </p:grpSp>
      <p:grpSp>
        <p:nvGrpSpPr>
          <p:cNvPr id="8" name="组合 7">
            <a:extLst>
              <a:ext uri="{FF2B5EF4-FFF2-40B4-BE49-F238E27FC236}">
                <a16:creationId xmlns:a16="http://schemas.microsoft.com/office/drawing/2014/main" xmlns="" id="{E6B0E4E5-B3F9-4C6C-AEA4-61F66DF10313}"/>
              </a:ext>
            </a:extLst>
          </p:cNvPr>
          <p:cNvGrpSpPr/>
          <p:nvPr/>
        </p:nvGrpSpPr>
        <p:grpSpPr>
          <a:xfrm>
            <a:off x="6461713" y="1565844"/>
            <a:ext cx="2160001" cy="4318673"/>
            <a:chOff x="6461713" y="1565844"/>
            <a:chExt cx="2160001" cy="4318673"/>
          </a:xfrm>
        </p:grpSpPr>
        <p:sp>
          <p:nvSpPr>
            <p:cNvPr id="30" name="矩形 29">
              <a:extLst>
                <a:ext uri="{FF2B5EF4-FFF2-40B4-BE49-F238E27FC236}">
                  <a16:creationId xmlns:a16="http://schemas.microsoft.com/office/drawing/2014/main" xmlns="" id="{D7245695-AE57-4991-AC99-5C33C7F0B011}"/>
                </a:ext>
              </a:extLst>
            </p:cNvPr>
            <p:cNvSpPr/>
            <p:nvPr/>
          </p:nvSpPr>
          <p:spPr>
            <a:xfrm>
              <a:off x="6461713" y="2197330"/>
              <a:ext cx="720000" cy="7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31" name="文本框 30">
              <a:extLst>
                <a:ext uri="{FF2B5EF4-FFF2-40B4-BE49-F238E27FC236}">
                  <a16:creationId xmlns:a16="http://schemas.microsoft.com/office/drawing/2014/main" xmlns="" id="{7F9F0DA0-1BFE-4361-AD6B-595BEA1AB324}"/>
                </a:ext>
              </a:extLst>
            </p:cNvPr>
            <p:cNvSpPr txBox="1"/>
            <p:nvPr/>
          </p:nvSpPr>
          <p:spPr>
            <a:xfrm>
              <a:off x="6461713" y="1565844"/>
              <a:ext cx="1708160" cy="400110"/>
            </a:xfrm>
            <a:prstGeom prst="rect">
              <a:avLst/>
            </a:prstGeom>
            <a:noFill/>
          </p:spPr>
          <p:txBody>
            <a:bodyPr wrap="none" lIns="0" rtlCol="0">
              <a:spAutoFit/>
            </a:bodyPr>
            <a:lstStyle/>
            <a:p>
              <a:r>
                <a:rPr lang="zh-CN" altLang="en-US" sz="2000" b="1" spc="100" dirty="0">
                  <a:solidFill>
                    <a:schemeClr val="accent1"/>
                  </a:solidFill>
                  <a:latin typeface="阿里巴巴普惠体 R" panose="00020600040101010101" pitchFamily="18" charset="-122"/>
                </a:rPr>
                <a:t>这里是小标题</a:t>
              </a:r>
            </a:p>
          </p:txBody>
        </p:sp>
        <p:sp>
          <p:nvSpPr>
            <p:cNvPr id="32" name="文本框 31">
              <a:extLst>
                <a:ext uri="{FF2B5EF4-FFF2-40B4-BE49-F238E27FC236}">
                  <a16:creationId xmlns:a16="http://schemas.microsoft.com/office/drawing/2014/main" xmlns="" id="{4120430B-242D-44A1-8BA5-67FF66F1675B}"/>
                </a:ext>
              </a:extLst>
            </p:cNvPr>
            <p:cNvSpPr txBox="1"/>
            <p:nvPr/>
          </p:nvSpPr>
          <p:spPr>
            <a:xfrm>
              <a:off x="6461714" y="2500706"/>
              <a:ext cx="2160000" cy="3383811"/>
            </a:xfrm>
            <a:prstGeom prst="rect">
              <a:avLst/>
            </a:prstGeom>
            <a:noFill/>
          </p:spPr>
          <p:txBody>
            <a:bodyPr wrap="square" lIns="0" rtlCol="0">
              <a:normAutofit/>
            </a:bodyPr>
            <a:lstStyle/>
            <a:p>
              <a:pPr algn="just">
                <a:lnSpc>
                  <a:spcPct val="150000"/>
                </a:lnSpc>
              </a:pPr>
              <a:r>
                <a:rPr lang="zh-CN" altLang="en-US" sz="1600" spc="100" dirty="0">
                  <a:solidFill>
                    <a:schemeClr val="tx1">
                      <a:lumMod val="65000"/>
                      <a:lumOff val="35000"/>
                    </a:schemeClr>
                  </a:solidFill>
                  <a:latin typeface="+mn-ea"/>
                </a:rPr>
                <a:t>在这里输入你的正文内容在这里输入你的正文内容在这里输入你的正文内容在这里输入你的正文内容在这里输入你的正文内容在这里输入你的正文内容在这里输入你的正文内容</a:t>
              </a:r>
              <a:r>
                <a:rPr lang="zh-CN" altLang="en-US" sz="1600" spc="100" dirty="0">
                  <a:solidFill>
                    <a:schemeClr val="tx1">
                      <a:lumMod val="65000"/>
                      <a:lumOff val="35000"/>
                    </a:schemeClr>
                  </a:solidFill>
                  <a:latin typeface="阿里巴巴普惠体 R" panose="00020600040101010101" pitchFamily="18" charset="-122"/>
                </a:rPr>
                <a:t>。</a:t>
              </a:r>
            </a:p>
          </p:txBody>
        </p:sp>
      </p:grpSp>
      <p:grpSp>
        <p:nvGrpSpPr>
          <p:cNvPr id="2" name="组合 1">
            <a:extLst>
              <a:ext uri="{FF2B5EF4-FFF2-40B4-BE49-F238E27FC236}">
                <a16:creationId xmlns:a16="http://schemas.microsoft.com/office/drawing/2014/main" xmlns="" id="{316AC45E-442B-4F49-BBE7-3AA63B808C2C}"/>
              </a:ext>
            </a:extLst>
          </p:cNvPr>
          <p:cNvGrpSpPr/>
          <p:nvPr/>
        </p:nvGrpSpPr>
        <p:grpSpPr>
          <a:xfrm>
            <a:off x="9353141" y="1565844"/>
            <a:ext cx="2160001" cy="4318673"/>
            <a:chOff x="9353141" y="1565844"/>
            <a:chExt cx="2160001" cy="4318673"/>
          </a:xfrm>
        </p:grpSpPr>
        <p:sp>
          <p:nvSpPr>
            <p:cNvPr id="34" name="矩形 33">
              <a:extLst>
                <a:ext uri="{FF2B5EF4-FFF2-40B4-BE49-F238E27FC236}">
                  <a16:creationId xmlns:a16="http://schemas.microsoft.com/office/drawing/2014/main" xmlns="" id="{889BC644-1DA4-4EFF-8D04-D62156F7F16A}"/>
                </a:ext>
              </a:extLst>
            </p:cNvPr>
            <p:cNvSpPr/>
            <p:nvPr/>
          </p:nvSpPr>
          <p:spPr>
            <a:xfrm>
              <a:off x="9353141" y="2197330"/>
              <a:ext cx="720000" cy="7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35" name="文本框 34">
              <a:extLst>
                <a:ext uri="{FF2B5EF4-FFF2-40B4-BE49-F238E27FC236}">
                  <a16:creationId xmlns:a16="http://schemas.microsoft.com/office/drawing/2014/main" xmlns="" id="{786785D3-3722-4B7F-92D0-13760E3F6EE9}"/>
                </a:ext>
              </a:extLst>
            </p:cNvPr>
            <p:cNvSpPr txBox="1"/>
            <p:nvPr/>
          </p:nvSpPr>
          <p:spPr>
            <a:xfrm>
              <a:off x="9353141" y="1565844"/>
              <a:ext cx="1708160" cy="400110"/>
            </a:xfrm>
            <a:prstGeom prst="rect">
              <a:avLst/>
            </a:prstGeom>
            <a:noFill/>
          </p:spPr>
          <p:txBody>
            <a:bodyPr wrap="none" lIns="0" rtlCol="0">
              <a:spAutoFit/>
            </a:bodyPr>
            <a:lstStyle/>
            <a:p>
              <a:r>
                <a:rPr lang="zh-CN" altLang="en-US" sz="2000" b="1" spc="100" dirty="0">
                  <a:solidFill>
                    <a:schemeClr val="accent1"/>
                  </a:solidFill>
                  <a:latin typeface="阿里巴巴普惠体 R" panose="00020600040101010101" pitchFamily="18" charset="-122"/>
                </a:rPr>
                <a:t>这里是小标题</a:t>
              </a:r>
            </a:p>
          </p:txBody>
        </p:sp>
        <p:sp>
          <p:nvSpPr>
            <p:cNvPr id="36" name="文本框 35">
              <a:extLst>
                <a:ext uri="{FF2B5EF4-FFF2-40B4-BE49-F238E27FC236}">
                  <a16:creationId xmlns:a16="http://schemas.microsoft.com/office/drawing/2014/main" xmlns="" id="{EF4C2F98-846F-4644-AF4B-B3BA8F7DD5EA}"/>
                </a:ext>
              </a:extLst>
            </p:cNvPr>
            <p:cNvSpPr txBox="1"/>
            <p:nvPr/>
          </p:nvSpPr>
          <p:spPr>
            <a:xfrm>
              <a:off x="9353142" y="2500706"/>
              <a:ext cx="2160000" cy="3383811"/>
            </a:xfrm>
            <a:prstGeom prst="rect">
              <a:avLst/>
            </a:prstGeom>
            <a:noFill/>
          </p:spPr>
          <p:txBody>
            <a:bodyPr wrap="square" lIns="0" rtlCol="0">
              <a:normAutofit/>
            </a:bodyPr>
            <a:lstStyle/>
            <a:p>
              <a:pPr algn="just">
                <a:lnSpc>
                  <a:spcPct val="150000"/>
                </a:lnSpc>
              </a:pPr>
              <a:r>
                <a:rPr lang="zh-CN" altLang="en-US" sz="1600" spc="100" dirty="0">
                  <a:solidFill>
                    <a:schemeClr val="tx1">
                      <a:lumMod val="65000"/>
                      <a:lumOff val="35000"/>
                    </a:schemeClr>
                  </a:solidFill>
                  <a:latin typeface="+mn-ea"/>
                </a:rPr>
                <a:t>在这里输入你的正文内容在这里输入你的正文内容在这里输入你的正文内容在这里输入你的正文内容在这里输入你的正文内容在这里输入你的正文内容在这里输入你的正文内容。</a:t>
              </a:r>
              <a:endParaRPr lang="zh-CN" altLang="en-US" sz="1600" spc="100" dirty="0">
                <a:solidFill>
                  <a:schemeClr val="tx1">
                    <a:lumMod val="65000"/>
                    <a:lumOff val="35000"/>
                  </a:schemeClr>
                </a:solidFill>
                <a:latin typeface="阿里巴巴普惠体 R" panose="00020600040101010101" pitchFamily="18" charset="-122"/>
              </a:endParaRPr>
            </a:p>
          </p:txBody>
        </p:sp>
      </p:grpSp>
      <p:cxnSp>
        <p:nvCxnSpPr>
          <p:cNvPr id="19" name="直接连接符 18">
            <a:extLst>
              <a:ext uri="{FF2B5EF4-FFF2-40B4-BE49-F238E27FC236}">
                <a16:creationId xmlns:a16="http://schemas.microsoft.com/office/drawing/2014/main" xmlns="" id="{FBAF0CCC-F545-4C58-B314-03E8E8EBF8E7}"/>
              </a:ext>
            </a:extLst>
          </p:cNvPr>
          <p:cNvCxnSpPr/>
          <p:nvPr/>
        </p:nvCxnSpPr>
        <p:spPr>
          <a:xfrm>
            <a:off x="3227985" y="1406903"/>
            <a:ext cx="0" cy="4320000"/>
          </a:xfrm>
          <a:prstGeom prst="line">
            <a:avLst/>
          </a:prstGeom>
          <a:ln w="3175">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xmlns="" id="{D285153C-CA81-4747-AAFF-6408B189053A}"/>
              </a:ext>
            </a:extLst>
          </p:cNvPr>
          <p:cNvCxnSpPr/>
          <p:nvPr/>
        </p:nvCxnSpPr>
        <p:spPr>
          <a:xfrm>
            <a:off x="6091989" y="1406903"/>
            <a:ext cx="0" cy="4320000"/>
          </a:xfrm>
          <a:prstGeom prst="line">
            <a:avLst/>
          </a:prstGeom>
          <a:ln w="3175">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xmlns="" id="{A10030D5-0BBA-4707-82EA-317E714EF78B}"/>
              </a:ext>
            </a:extLst>
          </p:cNvPr>
          <p:cNvCxnSpPr/>
          <p:nvPr/>
        </p:nvCxnSpPr>
        <p:spPr>
          <a:xfrm>
            <a:off x="8955992" y="1406903"/>
            <a:ext cx="0" cy="4320000"/>
          </a:xfrm>
          <a:prstGeom prst="line">
            <a:avLst/>
          </a:prstGeom>
          <a:ln w="3175">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7" name="灯片编号占位符 6">
            <a:extLst>
              <a:ext uri="{FF2B5EF4-FFF2-40B4-BE49-F238E27FC236}">
                <a16:creationId xmlns:a16="http://schemas.microsoft.com/office/drawing/2014/main" xmlns="" id="{DE3D1CC4-994C-48B0-9F09-A96F2C183D8D}"/>
              </a:ext>
            </a:extLst>
          </p:cNvPr>
          <p:cNvSpPr>
            <a:spLocks noGrp="1"/>
          </p:cNvSpPr>
          <p:nvPr>
            <p:ph type="sldNum" sz="quarter" idx="12"/>
          </p:nvPr>
        </p:nvSpPr>
        <p:spPr/>
        <p:txBody>
          <a:bodyPr/>
          <a:lstStyle/>
          <a:p>
            <a:fld id="{75AA9096-2E4D-442F-BCF0-AA35F007B576}" type="slidenum">
              <a:rPr lang="zh-CN" altLang="en-US" smtClean="0"/>
              <a:pPr/>
              <a:t>10</a:t>
            </a:fld>
            <a:endParaRPr lang="zh-CN" altLang="en-US" dirty="0"/>
          </a:p>
        </p:txBody>
      </p:sp>
    </p:spTree>
    <p:extLst>
      <p:ext uri="{BB962C8B-B14F-4D97-AF65-F5344CB8AC3E}">
        <p14:creationId xmlns:p14="http://schemas.microsoft.com/office/powerpoint/2010/main" val="292764643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42446C6-45C7-4CB5-A670-06EEB3E14268}"/>
              </a:ext>
            </a:extLst>
          </p:cNvPr>
          <p:cNvSpPr>
            <a:spLocks noGrp="1"/>
          </p:cNvSpPr>
          <p:nvPr>
            <p:ph type="title"/>
          </p:nvPr>
        </p:nvSpPr>
        <p:spPr/>
        <p:txBody>
          <a:bodyPr/>
          <a:lstStyle/>
          <a:p>
            <a:r>
              <a:rPr lang="zh-CN" altLang="en-US" dirty="0"/>
              <a:t>直观排版展示数据</a:t>
            </a:r>
          </a:p>
        </p:txBody>
      </p:sp>
      <p:grpSp>
        <p:nvGrpSpPr>
          <p:cNvPr id="8" name="组合 7">
            <a:extLst>
              <a:ext uri="{FF2B5EF4-FFF2-40B4-BE49-F238E27FC236}">
                <a16:creationId xmlns:a16="http://schemas.microsoft.com/office/drawing/2014/main" xmlns="" id="{A4693A90-B99D-4D74-80CD-BF92D3137D7A}"/>
              </a:ext>
            </a:extLst>
          </p:cNvPr>
          <p:cNvGrpSpPr/>
          <p:nvPr/>
        </p:nvGrpSpPr>
        <p:grpSpPr>
          <a:xfrm>
            <a:off x="668819" y="1542592"/>
            <a:ext cx="2421816" cy="4247810"/>
            <a:chOff x="668819" y="1733092"/>
            <a:chExt cx="2421816" cy="4247810"/>
          </a:xfrm>
        </p:grpSpPr>
        <p:sp>
          <p:nvSpPr>
            <p:cNvPr id="38" name="ï$ḻîde">
              <a:extLst>
                <a:ext uri="{FF2B5EF4-FFF2-40B4-BE49-F238E27FC236}">
                  <a16:creationId xmlns:a16="http://schemas.microsoft.com/office/drawing/2014/main" xmlns="" id="{E4DAD362-6279-43C6-BD59-29E254918AB2}"/>
                </a:ext>
              </a:extLst>
            </p:cNvPr>
            <p:cNvSpPr/>
            <p:nvPr/>
          </p:nvSpPr>
          <p:spPr bwMode="auto">
            <a:xfrm>
              <a:off x="668819" y="4563299"/>
              <a:ext cx="2421816" cy="1417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p>
              <a:pPr algn="just">
                <a:lnSpc>
                  <a:spcPct val="150000"/>
                </a:lnSpc>
              </a:pPr>
              <a:r>
                <a:rPr lang="zh-CN" altLang="en-US" sz="1600" spc="100" dirty="0">
                  <a:solidFill>
                    <a:schemeClr val="tx1">
                      <a:lumMod val="65000"/>
                      <a:lumOff val="35000"/>
                    </a:schemeClr>
                  </a:solidFill>
                  <a:latin typeface="+mn-ea"/>
                </a:rPr>
                <a:t>在这里输入你的正文内容在这里输入你的正文内容</a:t>
              </a:r>
              <a:r>
                <a:rPr lang="zh-CN" altLang="en-US" sz="1600" spc="100" dirty="0">
                  <a:solidFill>
                    <a:schemeClr val="tx1">
                      <a:lumMod val="65000"/>
                      <a:lumOff val="35000"/>
                    </a:schemeClr>
                  </a:solidFill>
                  <a:latin typeface="阿里巴巴普惠体 R" panose="00020600040101010101" pitchFamily="18" charset="-122"/>
                </a:rPr>
                <a:t>。</a:t>
              </a:r>
              <a:endParaRPr lang="en-US" altLang="zh-CN" sz="1600" spc="100" dirty="0">
                <a:solidFill>
                  <a:schemeClr val="tx1">
                    <a:lumMod val="65000"/>
                    <a:lumOff val="35000"/>
                  </a:schemeClr>
                </a:solidFill>
                <a:latin typeface="阿里巴巴普惠体 R" panose="00020600040101010101" pitchFamily="18" charset="-122"/>
              </a:endParaRPr>
            </a:p>
          </p:txBody>
        </p:sp>
        <p:sp>
          <p:nvSpPr>
            <p:cNvPr id="39" name="íSḻîḑé">
              <a:extLst>
                <a:ext uri="{FF2B5EF4-FFF2-40B4-BE49-F238E27FC236}">
                  <a16:creationId xmlns:a16="http://schemas.microsoft.com/office/drawing/2014/main" xmlns="" id="{A273D7DC-0B3B-449D-B5AB-2FA6276E4ACA}"/>
                </a:ext>
              </a:extLst>
            </p:cNvPr>
            <p:cNvSpPr txBox="1"/>
            <p:nvPr/>
          </p:nvSpPr>
          <p:spPr bwMode="auto">
            <a:xfrm>
              <a:off x="668819" y="2302826"/>
              <a:ext cx="2421816" cy="419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chor="ctr">
              <a:normAutofit/>
            </a:bodyPr>
            <a:lstStyle/>
            <a:p>
              <a:pPr algn="ctr">
                <a:spcBef>
                  <a:spcPct val="0"/>
                </a:spcBef>
              </a:pPr>
              <a:r>
                <a:rPr lang="zh-CN" altLang="en-US" sz="2000" b="1" spc="100" dirty="0">
                  <a:solidFill>
                    <a:schemeClr val="tx1">
                      <a:lumMod val="65000"/>
                      <a:lumOff val="35000"/>
                    </a:schemeClr>
                  </a:solidFill>
                  <a:latin typeface="阿里巴巴普惠体 R" panose="00020600040101010101" pitchFamily="18" charset="-122"/>
                </a:rPr>
                <a:t>输入小标题</a:t>
              </a:r>
              <a:endParaRPr lang="en-US" altLang="zh-CN" sz="2000" b="1" spc="100" dirty="0">
                <a:solidFill>
                  <a:schemeClr val="tx1">
                    <a:lumMod val="65000"/>
                    <a:lumOff val="35000"/>
                  </a:schemeClr>
                </a:solidFill>
                <a:latin typeface="阿里巴巴普惠体 R" panose="00020600040101010101" pitchFamily="18" charset="-122"/>
              </a:endParaRPr>
            </a:p>
          </p:txBody>
        </p:sp>
        <p:sp>
          <p:nvSpPr>
            <p:cNvPr id="40" name="iṩḻïďé">
              <a:extLst>
                <a:ext uri="{FF2B5EF4-FFF2-40B4-BE49-F238E27FC236}">
                  <a16:creationId xmlns:a16="http://schemas.microsoft.com/office/drawing/2014/main" xmlns="" id="{D4471239-6529-4306-AF2E-54BEC2C57F96}"/>
                </a:ext>
              </a:extLst>
            </p:cNvPr>
            <p:cNvSpPr/>
            <p:nvPr/>
          </p:nvSpPr>
          <p:spPr bwMode="auto">
            <a:xfrm>
              <a:off x="1719891" y="1733092"/>
              <a:ext cx="319672" cy="461080"/>
            </a:xfrm>
            <a:custGeom>
              <a:avLst/>
              <a:gdLst>
                <a:gd name="T0" fmla="*/ 958 w 4522"/>
                <a:gd name="T1" fmla="*/ 5339 h 6532"/>
                <a:gd name="T2" fmla="*/ 1274 w 4522"/>
                <a:gd name="T3" fmla="*/ 5052 h 6532"/>
                <a:gd name="T4" fmla="*/ 1646 w 4522"/>
                <a:gd name="T5" fmla="*/ 5261 h 6532"/>
                <a:gd name="T6" fmla="*/ 1560 w 4522"/>
                <a:gd name="T7" fmla="*/ 5677 h 6532"/>
                <a:gd name="T8" fmla="*/ 1136 w 4522"/>
                <a:gd name="T9" fmla="*/ 5725 h 6532"/>
                <a:gd name="T10" fmla="*/ 2381 w 4522"/>
                <a:gd name="T11" fmla="*/ 5245 h 6532"/>
                <a:gd name="T12" fmla="*/ 2140 w 4522"/>
                <a:gd name="T13" fmla="*/ 5245 h 6532"/>
                <a:gd name="T14" fmla="*/ 2065 w 4522"/>
                <a:gd name="T15" fmla="*/ 5473 h 6532"/>
                <a:gd name="T16" fmla="*/ 2260 w 4522"/>
                <a:gd name="T17" fmla="*/ 5615 h 6532"/>
                <a:gd name="T18" fmla="*/ 2454 w 4522"/>
                <a:gd name="T19" fmla="*/ 5473 h 6532"/>
                <a:gd name="T20" fmla="*/ 3538 w 4522"/>
                <a:gd name="T21" fmla="*/ 5260 h 6532"/>
                <a:gd name="T22" fmla="*/ 3166 w 4522"/>
                <a:gd name="T23" fmla="*/ 5051 h 6532"/>
                <a:gd name="T24" fmla="*/ 2850 w 4522"/>
                <a:gd name="T25" fmla="*/ 5337 h 6532"/>
                <a:gd name="T26" fmla="*/ 3028 w 4522"/>
                <a:gd name="T27" fmla="*/ 5725 h 6532"/>
                <a:gd name="T28" fmla="*/ 3452 w 4522"/>
                <a:gd name="T29" fmla="*/ 5677 h 6532"/>
                <a:gd name="T30" fmla="*/ 3538 w 4522"/>
                <a:gd name="T31" fmla="*/ 5260 h 6532"/>
                <a:gd name="T32" fmla="*/ 1456 w 4522"/>
                <a:gd name="T33" fmla="*/ 6045 h 6532"/>
                <a:gd name="T34" fmla="*/ 1541 w 4522"/>
                <a:gd name="T35" fmla="*/ 6463 h 6532"/>
                <a:gd name="T36" fmla="*/ 1965 w 4522"/>
                <a:gd name="T37" fmla="*/ 6511 h 6532"/>
                <a:gd name="T38" fmla="*/ 2142 w 4522"/>
                <a:gd name="T39" fmla="*/ 6123 h 6532"/>
                <a:gd name="T40" fmla="*/ 1826 w 4522"/>
                <a:gd name="T41" fmla="*/ 5836 h 6532"/>
                <a:gd name="T42" fmla="*/ 2614 w 4522"/>
                <a:gd name="T43" fmla="*/ 6031 h 6532"/>
                <a:gd name="T44" fmla="*/ 2540 w 4522"/>
                <a:gd name="T45" fmla="*/ 6259 h 6532"/>
                <a:gd name="T46" fmla="*/ 2734 w 4522"/>
                <a:gd name="T47" fmla="*/ 6400 h 6532"/>
                <a:gd name="T48" fmla="*/ 2929 w 4522"/>
                <a:gd name="T49" fmla="*/ 6259 h 6532"/>
                <a:gd name="T50" fmla="*/ 2854 w 4522"/>
                <a:gd name="T51" fmla="*/ 6031 h 6532"/>
                <a:gd name="T52" fmla="*/ 4368 w 4522"/>
                <a:gd name="T53" fmla="*/ 3957 h 6532"/>
                <a:gd name="T54" fmla="*/ 3573 w 4522"/>
                <a:gd name="T55" fmla="*/ 4572 h 6532"/>
                <a:gd name="T56" fmla="*/ 4153 w 4522"/>
                <a:gd name="T57" fmla="*/ 4253 h 6532"/>
                <a:gd name="T58" fmla="*/ 154 w 4522"/>
                <a:gd name="T59" fmla="*/ 4515 h 6532"/>
                <a:gd name="T60" fmla="*/ 949 w 4522"/>
                <a:gd name="T61" fmla="*/ 3900 h 6532"/>
                <a:gd name="T62" fmla="*/ 369 w 4522"/>
                <a:gd name="T63" fmla="*/ 4219 h 6532"/>
                <a:gd name="T64" fmla="*/ 0 w 4522"/>
                <a:gd name="T65" fmla="*/ 1135 h 6532"/>
                <a:gd name="T66" fmla="*/ 918 w 4522"/>
                <a:gd name="T67" fmla="*/ 0 h 6532"/>
                <a:gd name="T68" fmla="*/ 4522 w 4522"/>
                <a:gd name="T69" fmla="*/ 429 h 6532"/>
                <a:gd name="T70" fmla="*/ 3485 w 4522"/>
                <a:gd name="T71" fmla="*/ 2053 h 6532"/>
                <a:gd name="T72" fmla="*/ 2874 w 4522"/>
                <a:gd name="T73" fmla="*/ 3389 h 6532"/>
                <a:gd name="T74" fmla="*/ 3340 w 4522"/>
                <a:gd name="T75" fmla="*/ 3815 h 6532"/>
                <a:gd name="T76" fmla="*/ 1184 w 4522"/>
                <a:gd name="T77" fmla="*/ 3815 h 6532"/>
                <a:gd name="T78" fmla="*/ 1649 w 4522"/>
                <a:gd name="T79" fmla="*/ 3389 h 6532"/>
                <a:gd name="T80" fmla="*/ 1038 w 4522"/>
                <a:gd name="T81" fmla="*/ 2053 h 6532"/>
                <a:gd name="T82" fmla="*/ 3601 w 4522"/>
                <a:gd name="T83" fmla="*/ 1589 h 6532"/>
                <a:gd name="T84" fmla="*/ 4057 w 4522"/>
                <a:gd name="T85" fmla="*/ 896 h 6532"/>
                <a:gd name="T86" fmla="*/ 3601 w 4522"/>
                <a:gd name="T87" fmla="*/ 1589 h 6532"/>
                <a:gd name="T88" fmla="*/ 2634 w 4522"/>
                <a:gd name="T89" fmla="*/ 4320 h 6532"/>
                <a:gd name="T90" fmla="*/ 1642 w 4522"/>
                <a:gd name="T91" fmla="*/ 1317 h 6532"/>
                <a:gd name="T92" fmla="*/ 2338 w 4522"/>
                <a:gd name="T93" fmla="*/ 1545 h 6532"/>
                <a:gd name="T94" fmla="*/ 2104 w 4522"/>
                <a:gd name="T95" fmla="*/ 1309 h 6532"/>
                <a:gd name="T96" fmla="*/ 465 w 4522"/>
                <a:gd name="T97" fmla="*/ 1135 h 6532"/>
                <a:gd name="T98" fmla="*/ 918 w 4522"/>
                <a:gd name="T99" fmla="*/ 1500 h 6532"/>
                <a:gd name="T100" fmla="*/ 465 w 4522"/>
                <a:gd name="T101" fmla="*/ 1135 h 6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522" h="6532">
                  <a:moveTo>
                    <a:pt x="1069" y="5679"/>
                  </a:moveTo>
                  <a:lnTo>
                    <a:pt x="1120" y="5475"/>
                  </a:lnTo>
                  <a:lnTo>
                    <a:pt x="958" y="5339"/>
                  </a:lnTo>
                  <a:cubicBezTo>
                    <a:pt x="928" y="5313"/>
                    <a:pt x="944" y="5264"/>
                    <a:pt x="984" y="5261"/>
                  </a:cubicBezTo>
                  <a:lnTo>
                    <a:pt x="1194" y="5247"/>
                  </a:lnTo>
                  <a:lnTo>
                    <a:pt x="1274" y="5052"/>
                  </a:lnTo>
                  <a:cubicBezTo>
                    <a:pt x="1289" y="5015"/>
                    <a:pt x="1341" y="5015"/>
                    <a:pt x="1356" y="5052"/>
                  </a:cubicBezTo>
                  <a:lnTo>
                    <a:pt x="1436" y="5247"/>
                  </a:lnTo>
                  <a:lnTo>
                    <a:pt x="1646" y="5261"/>
                  </a:lnTo>
                  <a:cubicBezTo>
                    <a:pt x="1686" y="5264"/>
                    <a:pt x="1702" y="5313"/>
                    <a:pt x="1672" y="5339"/>
                  </a:cubicBezTo>
                  <a:lnTo>
                    <a:pt x="1509" y="5473"/>
                  </a:lnTo>
                  <a:lnTo>
                    <a:pt x="1560" y="5677"/>
                  </a:lnTo>
                  <a:cubicBezTo>
                    <a:pt x="1569" y="5716"/>
                    <a:pt x="1528" y="5747"/>
                    <a:pt x="1493" y="5725"/>
                  </a:cubicBezTo>
                  <a:lnTo>
                    <a:pt x="1314" y="5615"/>
                  </a:lnTo>
                  <a:lnTo>
                    <a:pt x="1136" y="5725"/>
                  </a:lnTo>
                  <a:cubicBezTo>
                    <a:pt x="1101" y="5748"/>
                    <a:pt x="1058" y="5717"/>
                    <a:pt x="1069" y="5679"/>
                  </a:cubicBezTo>
                  <a:close/>
                  <a:moveTo>
                    <a:pt x="2592" y="5260"/>
                  </a:moveTo>
                  <a:lnTo>
                    <a:pt x="2381" y="5245"/>
                  </a:lnTo>
                  <a:lnTo>
                    <a:pt x="2301" y="5051"/>
                  </a:lnTo>
                  <a:cubicBezTo>
                    <a:pt x="2286" y="5013"/>
                    <a:pt x="2234" y="5013"/>
                    <a:pt x="2220" y="5051"/>
                  </a:cubicBezTo>
                  <a:lnTo>
                    <a:pt x="2140" y="5245"/>
                  </a:lnTo>
                  <a:lnTo>
                    <a:pt x="1929" y="5260"/>
                  </a:lnTo>
                  <a:cubicBezTo>
                    <a:pt x="1889" y="5263"/>
                    <a:pt x="1873" y="5312"/>
                    <a:pt x="1904" y="5337"/>
                  </a:cubicBezTo>
                  <a:lnTo>
                    <a:pt x="2065" y="5473"/>
                  </a:lnTo>
                  <a:lnTo>
                    <a:pt x="2014" y="5677"/>
                  </a:lnTo>
                  <a:cubicBezTo>
                    <a:pt x="2005" y="5716"/>
                    <a:pt x="2046" y="5747"/>
                    <a:pt x="2081" y="5725"/>
                  </a:cubicBezTo>
                  <a:lnTo>
                    <a:pt x="2260" y="5615"/>
                  </a:lnTo>
                  <a:lnTo>
                    <a:pt x="2438" y="5725"/>
                  </a:lnTo>
                  <a:cubicBezTo>
                    <a:pt x="2472" y="5747"/>
                    <a:pt x="2514" y="5716"/>
                    <a:pt x="2505" y="5677"/>
                  </a:cubicBezTo>
                  <a:lnTo>
                    <a:pt x="2454" y="5473"/>
                  </a:lnTo>
                  <a:lnTo>
                    <a:pt x="2616" y="5337"/>
                  </a:lnTo>
                  <a:cubicBezTo>
                    <a:pt x="2648" y="5312"/>
                    <a:pt x="2632" y="5263"/>
                    <a:pt x="2592" y="5260"/>
                  </a:cubicBezTo>
                  <a:close/>
                  <a:moveTo>
                    <a:pt x="3538" y="5260"/>
                  </a:moveTo>
                  <a:lnTo>
                    <a:pt x="3328" y="5245"/>
                  </a:lnTo>
                  <a:lnTo>
                    <a:pt x="3248" y="5051"/>
                  </a:lnTo>
                  <a:cubicBezTo>
                    <a:pt x="3233" y="5013"/>
                    <a:pt x="3181" y="5013"/>
                    <a:pt x="3166" y="5051"/>
                  </a:cubicBezTo>
                  <a:lnTo>
                    <a:pt x="3086" y="5245"/>
                  </a:lnTo>
                  <a:lnTo>
                    <a:pt x="2876" y="5260"/>
                  </a:lnTo>
                  <a:cubicBezTo>
                    <a:pt x="2836" y="5263"/>
                    <a:pt x="2820" y="5312"/>
                    <a:pt x="2850" y="5337"/>
                  </a:cubicBezTo>
                  <a:lnTo>
                    <a:pt x="3012" y="5473"/>
                  </a:lnTo>
                  <a:lnTo>
                    <a:pt x="2961" y="5677"/>
                  </a:lnTo>
                  <a:cubicBezTo>
                    <a:pt x="2952" y="5716"/>
                    <a:pt x="2993" y="5747"/>
                    <a:pt x="3028" y="5725"/>
                  </a:cubicBezTo>
                  <a:lnTo>
                    <a:pt x="3206" y="5615"/>
                  </a:lnTo>
                  <a:lnTo>
                    <a:pt x="3385" y="5725"/>
                  </a:lnTo>
                  <a:cubicBezTo>
                    <a:pt x="3418" y="5747"/>
                    <a:pt x="3461" y="5716"/>
                    <a:pt x="3452" y="5677"/>
                  </a:cubicBezTo>
                  <a:lnTo>
                    <a:pt x="3401" y="5473"/>
                  </a:lnTo>
                  <a:lnTo>
                    <a:pt x="3562" y="5337"/>
                  </a:lnTo>
                  <a:cubicBezTo>
                    <a:pt x="3594" y="5312"/>
                    <a:pt x="3578" y="5263"/>
                    <a:pt x="3538" y="5260"/>
                  </a:cubicBezTo>
                  <a:close/>
                  <a:moveTo>
                    <a:pt x="1746" y="5836"/>
                  </a:moveTo>
                  <a:lnTo>
                    <a:pt x="1666" y="6031"/>
                  </a:lnTo>
                  <a:lnTo>
                    <a:pt x="1456" y="6045"/>
                  </a:lnTo>
                  <a:cubicBezTo>
                    <a:pt x="1416" y="6048"/>
                    <a:pt x="1400" y="6097"/>
                    <a:pt x="1430" y="6123"/>
                  </a:cubicBezTo>
                  <a:lnTo>
                    <a:pt x="1592" y="6259"/>
                  </a:lnTo>
                  <a:lnTo>
                    <a:pt x="1541" y="6463"/>
                  </a:lnTo>
                  <a:cubicBezTo>
                    <a:pt x="1532" y="6501"/>
                    <a:pt x="1573" y="6532"/>
                    <a:pt x="1608" y="6511"/>
                  </a:cubicBezTo>
                  <a:lnTo>
                    <a:pt x="1786" y="6400"/>
                  </a:lnTo>
                  <a:lnTo>
                    <a:pt x="1965" y="6511"/>
                  </a:lnTo>
                  <a:cubicBezTo>
                    <a:pt x="1998" y="6532"/>
                    <a:pt x="2041" y="6501"/>
                    <a:pt x="2032" y="6463"/>
                  </a:cubicBezTo>
                  <a:lnTo>
                    <a:pt x="1981" y="6259"/>
                  </a:lnTo>
                  <a:lnTo>
                    <a:pt x="2142" y="6123"/>
                  </a:lnTo>
                  <a:cubicBezTo>
                    <a:pt x="2173" y="6097"/>
                    <a:pt x="2157" y="6048"/>
                    <a:pt x="2117" y="6045"/>
                  </a:cubicBezTo>
                  <a:lnTo>
                    <a:pt x="1906" y="6031"/>
                  </a:lnTo>
                  <a:lnTo>
                    <a:pt x="1826" y="5836"/>
                  </a:lnTo>
                  <a:cubicBezTo>
                    <a:pt x="1813" y="5799"/>
                    <a:pt x="1761" y="5799"/>
                    <a:pt x="1746" y="5836"/>
                  </a:cubicBezTo>
                  <a:close/>
                  <a:moveTo>
                    <a:pt x="2694" y="5836"/>
                  </a:moveTo>
                  <a:lnTo>
                    <a:pt x="2614" y="6031"/>
                  </a:lnTo>
                  <a:lnTo>
                    <a:pt x="2404" y="6045"/>
                  </a:lnTo>
                  <a:cubicBezTo>
                    <a:pt x="2364" y="6048"/>
                    <a:pt x="2348" y="6097"/>
                    <a:pt x="2378" y="6123"/>
                  </a:cubicBezTo>
                  <a:lnTo>
                    <a:pt x="2540" y="6259"/>
                  </a:lnTo>
                  <a:lnTo>
                    <a:pt x="2489" y="6463"/>
                  </a:lnTo>
                  <a:cubicBezTo>
                    <a:pt x="2480" y="6501"/>
                    <a:pt x="2521" y="6532"/>
                    <a:pt x="2556" y="6511"/>
                  </a:cubicBezTo>
                  <a:lnTo>
                    <a:pt x="2734" y="6400"/>
                  </a:lnTo>
                  <a:lnTo>
                    <a:pt x="2913" y="6511"/>
                  </a:lnTo>
                  <a:cubicBezTo>
                    <a:pt x="2946" y="6532"/>
                    <a:pt x="2989" y="6501"/>
                    <a:pt x="2980" y="6463"/>
                  </a:cubicBezTo>
                  <a:lnTo>
                    <a:pt x="2929" y="6259"/>
                  </a:lnTo>
                  <a:lnTo>
                    <a:pt x="3090" y="6123"/>
                  </a:lnTo>
                  <a:cubicBezTo>
                    <a:pt x="3121" y="6097"/>
                    <a:pt x="3105" y="6048"/>
                    <a:pt x="3065" y="6045"/>
                  </a:cubicBezTo>
                  <a:lnTo>
                    <a:pt x="2854" y="6031"/>
                  </a:lnTo>
                  <a:lnTo>
                    <a:pt x="2774" y="5836"/>
                  </a:lnTo>
                  <a:cubicBezTo>
                    <a:pt x="2761" y="5799"/>
                    <a:pt x="2709" y="5799"/>
                    <a:pt x="2694" y="5836"/>
                  </a:cubicBezTo>
                  <a:close/>
                  <a:moveTo>
                    <a:pt x="4368" y="3957"/>
                  </a:moveTo>
                  <a:cubicBezTo>
                    <a:pt x="4386" y="3935"/>
                    <a:pt x="4370" y="3900"/>
                    <a:pt x="4341" y="3900"/>
                  </a:cubicBezTo>
                  <a:lnTo>
                    <a:pt x="3573" y="3900"/>
                  </a:lnTo>
                  <a:lnTo>
                    <a:pt x="3573" y="4572"/>
                  </a:lnTo>
                  <a:lnTo>
                    <a:pt x="4341" y="4572"/>
                  </a:lnTo>
                  <a:cubicBezTo>
                    <a:pt x="4370" y="4572"/>
                    <a:pt x="4386" y="4537"/>
                    <a:pt x="4368" y="4515"/>
                  </a:cubicBezTo>
                  <a:lnTo>
                    <a:pt x="4153" y="4253"/>
                  </a:lnTo>
                  <a:cubicBezTo>
                    <a:pt x="4146" y="4245"/>
                    <a:pt x="4146" y="4233"/>
                    <a:pt x="4153" y="4224"/>
                  </a:cubicBezTo>
                  <a:lnTo>
                    <a:pt x="4368" y="3957"/>
                  </a:lnTo>
                  <a:close/>
                  <a:moveTo>
                    <a:pt x="154" y="4515"/>
                  </a:moveTo>
                  <a:cubicBezTo>
                    <a:pt x="136" y="4537"/>
                    <a:pt x="152" y="4572"/>
                    <a:pt x="181" y="4572"/>
                  </a:cubicBezTo>
                  <a:lnTo>
                    <a:pt x="949" y="4572"/>
                  </a:lnTo>
                  <a:lnTo>
                    <a:pt x="949" y="3900"/>
                  </a:lnTo>
                  <a:lnTo>
                    <a:pt x="181" y="3900"/>
                  </a:lnTo>
                  <a:cubicBezTo>
                    <a:pt x="152" y="3900"/>
                    <a:pt x="136" y="3935"/>
                    <a:pt x="154" y="3957"/>
                  </a:cubicBezTo>
                  <a:lnTo>
                    <a:pt x="369" y="4219"/>
                  </a:lnTo>
                  <a:cubicBezTo>
                    <a:pt x="376" y="4227"/>
                    <a:pt x="376" y="4239"/>
                    <a:pt x="369" y="4248"/>
                  </a:cubicBezTo>
                  <a:lnTo>
                    <a:pt x="154" y="4515"/>
                  </a:lnTo>
                  <a:close/>
                  <a:moveTo>
                    <a:pt x="0" y="1135"/>
                  </a:moveTo>
                  <a:lnTo>
                    <a:pt x="0" y="431"/>
                  </a:lnTo>
                  <a:lnTo>
                    <a:pt x="918" y="431"/>
                  </a:lnTo>
                  <a:lnTo>
                    <a:pt x="918" y="0"/>
                  </a:lnTo>
                  <a:lnTo>
                    <a:pt x="3604" y="0"/>
                  </a:lnTo>
                  <a:lnTo>
                    <a:pt x="3604" y="429"/>
                  </a:lnTo>
                  <a:lnTo>
                    <a:pt x="4522" y="429"/>
                  </a:lnTo>
                  <a:lnTo>
                    <a:pt x="4522" y="1135"/>
                  </a:lnTo>
                  <a:cubicBezTo>
                    <a:pt x="4522" y="1641"/>
                    <a:pt x="4110" y="2053"/>
                    <a:pt x="3604" y="2053"/>
                  </a:cubicBezTo>
                  <a:lnTo>
                    <a:pt x="3485" y="2053"/>
                  </a:lnTo>
                  <a:cubicBezTo>
                    <a:pt x="3312" y="2436"/>
                    <a:pt x="2965" y="2723"/>
                    <a:pt x="2545" y="2813"/>
                  </a:cubicBezTo>
                  <a:lnTo>
                    <a:pt x="2545" y="3389"/>
                  </a:lnTo>
                  <a:lnTo>
                    <a:pt x="2874" y="3389"/>
                  </a:lnTo>
                  <a:cubicBezTo>
                    <a:pt x="2976" y="3389"/>
                    <a:pt x="3058" y="3472"/>
                    <a:pt x="3058" y="3573"/>
                  </a:cubicBezTo>
                  <a:lnTo>
                    <a:pt x="3058" y="3815"/>
                  </a:lnTo>
                  <a:lnTo>
                    <a:pt x="3340" y="3815"/>
                  </a:lnTo>
                  <a:lnTo>
                    <a:pt x="3340" y="4677"/>
                  </a:lnTo>
                  <a:lnTo>
                    <a:pt x="1184" y="4677"/>
                  </a:lnTo>
                  <a:lnTo>
                    <a:pt x="1184" y="3815"/>
                  </a:lnTo>
                  <a:lnTo>
                    <a:pt x="1465" y="3815"/>
                  </a:lnTo>
                  <a:lnTo>
                    <a:pt x="1465" y="3573"/>
                  </a:lnTo>
                  <a:cubicBezTo>
                    <a:pt x="1465" y="3472"/>
                    <a:pt x="1548" y="3389"/>
                    <a:pt x="1649" y="3389"/>
                  </a:cubicBezTo>
                  <a:lnTo>
                    <a:pt x="1978" y="3389"/>
                  </a:lnTo>
                  <a:lnTo>
                    <a:pt x="1978" y="2813"/>
                  </a:lnTo>
                  <a:cubicBezTo>
                    <a:pt x="1558" y="2723"/>
                    <a:pt x="1212" y="2436"/>
                    <a:pt x="1038" y="2053"/>
                  </a:cubicBezTo>
                  <a:lnTo>
                    <a:pt x="920" y="2053"/>
                  </a:lnTo>
                  <a:cubicBezTo>
                    <a:pt x="412" y="2053"/>
                    <a:pt x="0" y="1641"/>
                    <a:pt x="0" y="1135"/>
                  </a:cubicBezTo>
                  <a:close/>
                  <a:moveTo>
                    <a:pt x="3601" y="1589"/>
                  </a:moveTo>
                  <a:lnTo>
                    <a:pt x="3604" y="1589"/>
                  </a:lnTo>
                  <a:cubicBezTo>
                    <a:pt x="3854" y="1589"/>
                    <a:pt x="4057" y="1385"/>
                    <a:pt x="4057" y="1136"/>
                  </a:cubicBezTo>
                  <a:lnTo>
                    <a:pt x="4057" y="896"/>
                  </a:lnTo>
                  <a:lnTo>
                    <a:pt x="3604" y="896"/>
                  </a:lnTo>
                  <a:lnTo>
                    <a:pt x="3604" y="1501"/>
                  </a:lnTo>
                  <a:cubicBezTo>
                    <a:pt x="3604" y="1531"/>
                    <a:pt x="3602" y="1560"/>
                    <a:pt x="3601" y="1589"/>
                  </a:cubicBezTo>
                  <a:close/>
                  <a:moveTo>
                    <a:pt x="1888" y="3859"/>
                  </a:moveTo>
                  <a:lnTo>
                    <a:pt x="1888" y="4320"/>
                  </a:lnTo>
                  <a:lnTo>
                    <a:pt x="2634" y="4320"/>
                  </a:lnTo>
                  <a:lnTo>
                    <a:pt x="2634" y="3859"/>
                  </a:lnTo>
                  <a:lnTo>
                    <a:pt x="1888" y="3859"/>
                  </a:lnTo>
                  <a:close/>
                  <a:moveTo>
                    <a:pt x="1642" y="1317"/>
                  </a:moveTo>
                  <a:lnTo>
                    <a:pt x="1868" y="1544"/>
                  </a:lnTo>
                  <a:lnTo>
                    <a:pt x="2102" y="1780"/>
                  </a:lnTo>
                  <a:lnTo>
                    <a:pt x="2338" y="1545"/>
                  </a:lnTo>
                  <a:lnTo>
                    <a:pt x="2878" y="1008"/>
                  </a:lnTo>
                  <a:lnTo>
                    <a:pt x="2644" y="772"/>
                  </a:lnTo>
                  <a:lnTo>
                    <a:pt x="2104" y="1309"/>
                  </a:lnTo>
                  <a:lnTo>
                    <a:pt x="1878" y="1083"/>
                  </a:lnTo>
                  <a:lnTo>
                    <a:pt x="1642" y="1317"/>
                  </a:lnTo>
                  <a:close/>
                  <a:moveTo>
                    <a:pt x="465" y="1135"/>
                  </a:moveTo>
                  <a:cubicBezTo>
                    <a:pt x="465" y="1385"/>
                    <a:pt x="669" y="1588"/>
                    <a:pt x="918" y="1588"/>
                  </a:cubicBezTo>
                  <a:lnTo>
                    <a:pt x="921" y="1588"/>
                  </a:lnTo>
                  <a:cubicBezTo>
                    <a:pt x="920" y="1559"/>
                    <a:pt x="918" y="1529"/>
                    <a:pt x="918" y="1500"/>
                  </a:cubicBezTo>
                  <a:lnTo>
                    <a:pt x="918" y="895"/>
                  </a:lnTo>
                  <a:lnTo>
                    <a:pt x="465" y="895"/>
                  </a:lnTo>
                  <a:lnTo>
                    <a:pt x="465" y="1135"/>
                  </a:lnTo>
                  <a:close/>
                </a:path>
              </a:pathLst>
            </a:custGeom>
            <a:solidFill>
              <a:schemeClr val="bg2">
                <a:lumMod val="75000"/>
              </a:schemeClr>
            </a:solidFill>
            <a:ln>
              <a:noFill/>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dirty="0">
                <a:solidFill>
                  <a:schemeClr val="bg2">
                    <a:lumMod val="50000"/>
                  </a:schemeClr>
                </a:solidFill>
                <a:latin typeface="阿里巴巴普惠体 R" panose="00020600040101010101" pitchFamily="18" charset="-122"/>
              </a:endParaRPr>
            </a:p>
          </p:txBody>
        </p:sp>
        <p:sp>
          <p:nvSpPr>
            <p:cNvPr id="5" name="文本框 4">
              <a:extLst>
                <a:ext uri="{FF2B5EF4-FFF2-40B4-BE49-F238E27FC236}">
                  <a16:creationId xmlns:a16="http://schemas.microsoft.com/office/drawing/2014/main" xmlns="" id="{8AED88BF-A601-43C6-B37A-E9D8152F701C}"/>
                </a:ext>
              </a:extLst>
            </p:cNvPr>
            <p:cNvSpPr txBox="1"/>
            <p:nvPr/>
          </p:nvSpPr>
          <p:spPr>
            <a:xfrm>
              <a:off x="980281" y="3139696"/>
              <a:ext cx="1798890" cy="1015663"/>
            </a:xfrm>
            <a:prstGeom prst="rect">
              <a:avLst/>
            </a:prstGeom>
            <a:noFill/>
          </p:spPr>
          <p:txBody>
            <a:bodyPr wrap="none" rtlCol="0">
              <a:spAutoFit/>
            </a:bodyPr>
            <a:lstStyle/>
            <a:p>
              <a:pPr algn="ctr"/>
              <a:r>
                <a:rPr lang="en-US" altLang="zh-CN" sz="6000" b="1" dirty="0">
                  <a:solidFill>
                    <a:schemeClr val="accent1"/>
                  </a:solidFill>
                  <a:latin typeface="阿里巴巴普惠体 R" panose="00020600040101010101" pitchFamily="18" charset="-122"/>
                </a:rPr>
                <a:t>100</a:t>
              </a:r>
              <a:r>
                <a:rPr lang="en-US" altLang="zh-CN" sz="4000" b="1" dirty="0">
                  <a:solidFill>
                    <a:schemeClr val="accent1"/>
                  </a:solidFill>
                  <a:latin typeface="阿里巴巴普惠体 R" panose="00020600040101010101" pitchFamily="18" charset="-122"/>
                </a:rPr>
                <a:t>+</a:t>
              </a:r>
              <a:endParaRPr lang="zh-CN" altLang="en-US" sz="6000" b="1" dirty="0">
                <a:solidFill>
                  <a:schemeClr val="accent1"/>
                </a:solidFill>
                <a:latin typeface="阿里巴巴普惠体 R" panose="00020600040101010101" pitchFamily="18" charset="-122"/>
              </a:endParaRPr>
            </a:p>
          </p:txBody>
        </p:sp>
      </p:grpSp>
      <p:grpSp>
        <p:nvGrpSpPr>
          <p:cNvPr id="6" name="组合 5">
            <a:extLst>
              <a:ext uri="{FF2B5EF4-FFF2-40B4-BE49-F238E27FC236}">
                <a16:creationId xmlns:a16="http://schemas.microsoft.com/office/drawing/2014/main" xmlns="" id="{A5BE53E7-CB21-41B9-BF4A-44149C5EB750}"/>
              </a:ext>
            </a:extLst>
          </p:cNvPr>
          <p:cNvGrpSpPr/>
          <p:nvPr/>
        </p:nvGrpSpPr>
        <p:grpSpPr>
          <a:xfrm>
            <a:off x="3479668" y="1542592"/>
            <a:ext cx="2421816" cy="4247810"/>
            <a:chOff x="3479668" y="1733092"/>
            <a:chExt cx="2421816" cy="4247810"/>
          </a:xfrm>
        </p:grpSpPr>
        <p:sp>
          <p:nvSpPr>
            <p:cNvPr id="44" name="ï$ḻîde">
              <a:extLst>
                <a:ext uri="{FF2B5EF4-FFF2-40B4-BE49-F238E27FC236}">
                  <a16:creationId xmlns:a16="http://schemas.microsoft.com/office/drawing/2014/main" xmlns="" id="{21E28EA4-9F6B-4191-AF48-EB03527AD2F5}"/>
                </a:ext>
              </a:extLst>
            </p:cNvPr>
            <p:cNvSpPr/>
            <p:nvPr/>
          </p:nvSpPr>
          <p:spPr bwMode="auto">
            <a:xfrm>
              <a:off x="3479668" y="4563299"/>
              <a:ext cx="2421816" cy="1417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p>
              <a:pPr algn="just">
                <a:lnSpc>
                  <a:spcPct val="150000"/>
                </a:lnSpc>
              </a:pPr>
              <a:r>
                <a:rPr lang="zh-CN" altLang="en-US" sz="1600" spc="100" dirty="0">
                  <a:solidFill>
                    <a:schemeClr val="tx1">
                      <a:lumMod val="65000"/>
                      <a:lumOff val="35000"/>
                    </a:schemeClr>
                  </a:solidFill>
                  <a:latin typeface="+mn-ea"/>
                </a:rPr>
                <a:t>在这里输入你的正文内容在这里输入你的正文内容</a:t>
              </a:r>
              <a:r>
                <a:rPr lang="zh-CN" altLang="en-US" sz="1600" spc="100" dirty="0">
                  <a:solidFill>
                    <a:schemeClr val="tx1">
                      <a:lumMod val="65000"/>
                      <a:lumOff val="35000"/>
                    </a:schemeClr>
                  </a:solidFill>
                  <a:latin typeface="阿里巴巴普惠体 R" panose="00020600040101010101" pitchFamily="18" charset="-122"/>
                </a:rPr>
                <a:t>。</a:t>
              </a:r>
              <a:endParaRPr lang="en-US" altLang="zh-CN" sz="1600" spc="100" dirty="0">
                <a:solidFill>
                  <a:schemeClr val="tx1">
                    <a:lumMod val="65000"/>
                    <a:lumOff val="35000"/>
                  </a:schemeClr>
                </a:solidFill>
                <a:latin typeface="阿里巴巴普惠体 R" panose="00020600040101010101" pitchFamily="18" charset="-122"/>
              </a:endParaRPr>
            </a:p>
          </p:txBody>
        </p:sp>
        <p:sp>
          <p:nvSpPr>
            <p:cNvPr id="45" name="íSḻîḑé">
              <a:extLst>
                <a:ext uri="{FF2B5EF4-FFF2-40B4-BE49-F238E27FC236}">
                  <a16:creationId xmlns:a16="http://schemas.microsoft.com/office/drawing/2014/main" xmlns="" id="{46272498-951C-418C-AFE9-FE0222C94CAA}"/>
                </a:ext>
              </a:extLst>
            </p:cNvPr>
            <p:cNvSpPr txBox="1"/>
            <p:nvPr/>
          </p:nvSpPr>
          <p:spPr bwMode="auto">
            <a:xfrm>
              <a:off x="3479668" y="2302826"/>
              <a:ext cx="2421816" cy="419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chor="ctr">
              <a:normAutofit/>
            </a:bodyPr>
            <a:lstStyle/>
            <a:p>
              <a:pPr algn="ctr">
                <a:spcBef>
                  <a:spcPct val="0"/>
                </a:spcBef>
              </a:pPr>
              <a:r>
                <a:rPr lang="zh-CN" altLang="en-US" sz="2000" b="1" spc="100" dirty="0">
                  <a:solidFill>
                    <a:schemeClr val="tx1">
                      <a:lumMod val="65000"/>
                      <a:lumOff val="35000"/>
                    </a:schemeClr>
                  </a:solidFill>
                  <a:latin typeface="阿里巴巴普惠体 R" panose="00020600040101010101" pitchFamily="18" charset="-122"/>
                </a:rPr>
                <a:t>输入小标题</a:t>
              </a:r>
              <a:endParaRPr lang="en-US" altLang="zh-CN" sz="2000" b="1" spc="100" dirty="0">
                <a:solidFill>
                  <a:schemeClr val="tx1">
                    <a:lumMod val="65000"/>
                    <a:lumOff val="35000"/>
                  </a:schemeClr>
                </a:solidFill>
                <a:latin typeface="阿里巴巴普惠体 R" panose="00020600040101010101" pitchFamily="18" charset="-122"/>
              </a:endParaRPr>
            </a:p>
          </p:txBody>
        </p:sp>
        <p:sp>
          <p:nvSpPr>
            <p:cNvPr id="46" name="iṩḻïďé">
              <a:extLst>
                <a:ext uri="{FF2B5EF4-FFF2-40B4-BE49-F238E27FC236}">
                  <a16:creationId xmlns:a16="http://schemas.microsoft.com/office/drawing/2014/main" xmlns="" id="{D97250C1-E752-4765-B9F2-09069233B521}"/>
                </a:ext>
              </a:extLst>
            </p:cNvPr>
            <p:cNvSpPr/>
            <p:nvPr/>
          </p:nvSpPr>
          <p:spPr bwMode="auto">
            <a:xfrm>
              <a:off x="4530740" y="1733092"/>
              <a:ext cx="319672" cy="461080"/>
            </a:xfrm>
            <a:custGeom>
              <a:avLst/>
              <a:gdLst>
                <a:gd name="T0" fmla="*/ 958 w 4522"/>
                <a:gd name="T1" fmla="*/ 5339 h 6532"/>
                <a:gd name="T2" fmla="*/ 1274 w 4522"/>
                <a:gd name="T3" fmla="*/ 5052 h 6532"/>
                <a:gd name="T4" fmla="*/ 1646 w 4522"/>
                <a:gd name="T5" fmla="*/ 5261 h 6532"/>
                <a:gd name="T6" fmla="*/ 1560 w 4522"/>
                <a:gd name="T7" fmla="*/ 5677 h 6532"/>
                <a:gd name="T8" fmla="*/ 1136 w 4522"/>
                <a:gd name="T9" fmla="*/ 5725 h 6532"/>
                <a:gd name="T10" fmla="*/ 2381 w 4522"/>
                <a:gd name="T11" fmla="*/ 5245 h 6532"/>
                <a:gd name="T12" fmla="*/ 2140 w 4522"/>
                <a:gd name="T13" fmla="*/ 5245 h 6532"/>
                <a:gd name="T14" fmla="*/ 2065 w 4522"/>
                <a:gd name="T15" fmla="*/ 5473 h 6532"/>
                <a:gd name="T16" fmla="*/ 2260 w 4522"/>
                <a:gd name="T17" fmla="*/ 5615 h 6532"/>
                <a:gd name="T18" fmla="*/ 2454 w 4522"/>
                <a:gd name="T19" fmla="*/ 5473 h 6532"/>
                <a:gd name="T20" fmla="*/ 3538 w 4522"/>
                <a:gd name="T21" fmla="*/ 5260 h 6532"/>
                <a:gd name="T22" fmla="*/ 3166 w 4522"/>
                <a:gd name="T23" fmla="*/ 5051 h 6532"/>
                <a:gd name="T24" fmla="*/ 2850 w 4522"/>
                <a:gd name="T25" fmla="*/ 5337 h 6532"/>
                <a:gd name="T26" fmla="*/ 3028 w 4522"/>
                <a:gd name="T27" fmla="*/ 5725 h 6532"/>
                <a:gd name="T28" fmla="*/ 3452 w 4522"/>
                <a:gd name="T29" fmla="*/ 5677 h 6532"/>
                <a:gd name="T30" fmla="*/ 3538 w 4522"/>
                <a:gd name="T31" fmla="*/ 5260 h 6532"/>
                <a:gd name="T32" fmla="*/ 1456 w 4522"/>
                <a:gd name="T33" fmla="*/ 6045 h 6532"/>
                <a:gd name="T34" fmla="*/ 1541 w 4522"/>
                <a:gd name="T35" fmla="*/ 6463 h 6532"/>
                <a:gd name="T36" fmla="*/ 1965 w 4522"/>
                <a:gd name="T37" fmla="*/ 6511 h 6532"/>
                <a:gd name="T38" fmla="*/ 2142 w 4522"/>
                <a:gd name="T39" fmla="*/ 6123 h 6532"/>
                <a:gd name="T40" fmla="*/ 1826 w 4522"/>
                <a:gd name="T41" fmla="*/ 5836 h 6532"/>
                <a:gd name="T42" fmla="*/ 2614 w 4522"/>
                <a:gd name="T43" fmla="*/ 6031 h 6532"/>
                <a:gd name="T44" fmla="*/ 2540 w 4522"/>
                <a:gd name="T45" fmla="*/ 6259 h 6532"/>
                <a:gd name="T46" fmla="*/ 2734 w 4522"/>
                <a:gd name="T47" fmla="*/ 6400 h 6532"/>
                <a:gd name="T48" fmla="*/ 2929 w 4522"/>
                <a:gd name="T49" fmla="*/ 6259 h 6532"/>
                <a:gd name="T50" fmla="*/ 2854 w 4522"/>
                <a:gd name="T51" fmla="*/ 6031 h 6532"/>
                <a:gd name="T52" fmla="*/ 4368 w 4522"/>
                <a:gd name="T53" fmla="*/ 3957 h 6532"/>
                <a:gd name="T54" fmla="*/ 3573 w 4522"/>
                <a:gd name="T55" fmla="*/ 4572 h 6532"/>
                <a:gd name="T56" fmla="*/ 4153 w 4522"/>
                <a:gd name="T57" fmla="*/ 4253 h 6532"/>
                <a:gd name="T58" fmla="*/ 154 w 4522"/>
                <a:gd name="T59" fmla="*/ 4515 h 6532"/>
                <a:gd name="T60" fmla="*/ 949 w 4522"/>
                <a:gd name="T61" fmla="*/ 3900 h 6532"/>
                <a:gd name="T62" fmla="*/ 369 w 4522"/>
                <a:gd name="T63" fmla="*/ 4219 h 6532"/>
                <a:gd name="T64" fmla="*/ 0 w 4522"/>
                <a:gd name="T65" fmla="*/ 1135 h 6532"/>
                <a:gd name="T66" fmla="*/ 918 w 4522"/>
                <a:gd name="T67" fmla="*/ 0 h 6532"/>
                <a:gd name="T68" fmla="*/ 4522 w 4522"/>
                <a:gd name="T69" fmla="*/ 429 h 6532"/>
                <a:gd name="T70" fmla="*/ 3485 w 4522"/>
                <a:gd name="T71" fmla="*/ 2053 h 6532"/>
                <a:gd name="T72" fmla="*/ 2874 w 4522"/>
                <a:gd name="T73" fmla="*/ 3389 h 6532"/>
                <a:gd name="T74" fmla="*/ 3340 w 4522"/>
                <a:gd name="T75" fmla="*/ 3815 h 6532"/>
                <a:gd name="T76" fmla="*/ 1184 w 4522"/>
                <a:gd name="T77" fmla="*/ 3815 h 6532"/>
                <a:gd name="T78" fmla="*/ 1649 w 4522"/>
                <a:gd name="T79" fmla="*/ 3389 h 6532"/>
                <a:gd name="T80" fmla="*/ 1038 w 4522"/>
                <a:gd name="T81" fmla="*/ 2053 h 6532"/>
                <a:gd name="T82" fmla="*/ 3601 w 4522"/>
                <a:gd name="T83" fmla="*/ 1589 h 6532"/>
                <a:gd name="T84" fmla="*/ 4057 w 4522"/>
                <a:gd name="T85" fmla="*/ 896 h 6532"/>
                <a:gd name="T86" fmla="*/ 3601 w 4522"/>
                <a:gd name="T87" fmla="*/ 1589 h 6532"/>
                <a:gd name="T88" fmla="*/ 2634 w 4522"/>
                <a:gd name="T89" fmla="*/ 4320 h 6532"/>
                <a:gd name="T90" fmla="*/ 1642 w 4522"/>
                <a:gd name="T91" fmla="*/ 1317 h 6532"/>
                <a:gd name="T92" fmla="*/ 2338 w 4522"/>
                <a:gd name="T93" fmla="*/ 1545 h 6532"/>
                <a:gd name="T94" fmla="*/ 2104 w 4522"/>
                <a:gd name="T95" fmla="*/ 1309 h 6532"/>
                <a:gd name="T96" fmla="*/ 465 w 4522"/>
                <a:gd name="T97" fmla="*/ 1135 h 6532"/>
                <a:gd name="T98" fmla="*/ 918 w 4522"/>
                <a:gd name="T99" fmla="*/ 1500 h 6532"/>
                <a:gd name="T100" fmla="*/ 465 w 4522"/>
                <a:gd name="T101" fmla="*/ 1135 h 6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522" h="6532">
                  <a:moveTo>
                    <a:pt x="1069" y="5679"/>
                  </a:moveTo>
                  <a:lnTo>
                    <a:pt x="1120" y="5475"/>
                  </a:lnTo>
                  <a:lnTo>
                    <a:pt x="958" y="5339"/>
                  </a:lnTo>
                  <a:cubicBezTo>
                    <a:pt x="928" y="5313"/>
                    <a:pt x="944" y="5264"/>
                    <a:pt x="984" y="5261"/>
                  </a:cubicBezTo>
                  <a:lnTo>
                    <a:pt x="1194" y="5247"/>
                  </a:lnTo>
                  <a:lnTo>
                    <a:pt x="1274" y="5052"/>
                  </a:lnTo>
                  <a:cubicBezTo>
                    <a:pt x="1289" y="5015"/>
                    <a:pt x="1341" y="5015"/>
                    <a:pt x="1356" y="5052"/>
                  </a:cubicBezTo>
                  <a:lnTo>
                    <a:pt x="1436" y="5247"/>
                  </a:lnTo>
                  <a:lnTo>
                    <a:pt x="1646" y="5261"/>
                  </a:lnTo>
                  <a:cubicBezTo>
                    <a:pt x="1686" y="5264"/>
                    <a:pt x="1702" y="5313"/>
                    <a:pt x="1672" y="5339"/>
                  </a:cubicBezTo>
                  <a:lnTo>
                    <a:pt x="1509" y="5473"/>
                  </a:lnTo>
                  <a:lnTo>
                    <a:pt x="1560" y="5677"/>
                  </a:lnTo>
                  <a:cubicBezTo>
                    <a:pt x="1569" y="5716"/>
                    <a:pt x="1528" y="5747"/>
                    <a:pt x="1493" y="5725"/>
                  </a:cubicBezTo>
                  <a:lnTo>
                    <a:pt x="1314" y="5615"/>
                  </a:lnTo>
                  <a:lnTo>
                    <a:pt x="1136" y="5725"/>
                  </a:lnTo>
                  <a:cubicBezTo>
                    <a:pt x="1101" y="5748"/>
                    <a:pt x="1058" y="5717"/>
                    <a:pt x="1069" y="5679"/>
                  </a:cubicBezTo>
                  <a:close/>
                  <a:moveTo>
                    <a:pt x="2592" y="5260"/>
                  </a:moveTo>
                  <a:lnTo>
                    <a:pt x="2381" y="5245"/>
                  </a:lnTo>
                  <a:lnTo>
                    <a:pt x="2301" y="5051"/>
                  </a:lnTo>
                  <a:cubicBezTo>
                    <a:pt x="2286" y="5013"/>
                    <a:pt x="2234" y="5013"/>
                    <a:pt x="2220" y="5051"/>
                  </a:cubicBezTo>
                  <a:lnTo>
                    <a:pt x="2140" y="5245"/>
                  </a:lnTo>
                  <a:lnTo>
                    <a:pt x="1929" y="5260"/>
                  </a:lnTo>
                  <a:cubicBezTo>
                    <a:pt x="1889" y="5263"/>
                    <a:pt x="1873" y="5312"/>
                    <a:pt x="1904" y="5337"/>
                  </a:cubicBezTo>
                  <a:lnTo>
                    <a:pt x="2065" y="5473"/>
                  </a:lnTo>
                  <a:lnTo>
                    <a:pt x="2014" y="5677"/>
                  </a:lnTo>
                  <a:cubicBezTo>
                    <a:pt x="2005" y="5716"/>
                    <a:pt x="2046" y="5747"/>
                    <a:pt x="2081" y="5725"/>
                  </a:cubicBezTo>
                  <a:lnTo>
                    <a:pt x="2260" y="5615"/>
                  </a:lnTo>
                  <a:lnTo>
                    <a:pt x="2438" y="5725"/>
                  </a:lnTo>
                  <a:cubicBezTo>
                    <a:pt x="2472" y="5747"/>
                    <a:pt x="2514" y="5716"/>
                    <a:pt x="2505" y="5677"/>
                  </a:cubicBezTo>
                  <a:lnTo>
                    <a:pt x="2454" y="5473"/>
                  </a:lnTo>
                  <a:lnTo>
                    <a:pt x="2616" y="5337"/>
                  </a:lnTo>
                  <a:cubicBezTo>
                    <a:pt x="2648" y="5312"/>
                    <a:pt x="2632" y="5263"/>
                    <a:pt x="2592" y="5260"/>
                  </a:cubicBezTo>
                  <a:close/>
                  <a:moveTo>
                    <a:pt x="3538" y="5260"/>
                  </a:moveTo>
                  <a:lnTo>
                    <a:pt x="3328" y="5245"/>
                  </a:lnTo>
                  <a:lnTo>
                    <a:pt x="3248" y="5051"/>
                  </a:lnTo>
                  <a:cubicBezTo>
                    <a:pt x="3233" y="5013"/>
                    <a:pt x="3181" y="5013"/>
                    <a:pt x="3166" y="5051"/>
                  </a:cubicBezTo>
                  <a:lnTo>
                    <a:pt x="3086" y="5245"/>
                  </a:lnTo>
                  <a:lnTo>
                    <a:pt x="2876" y="5260"/>
                  </a:lnTo>
                  <a:cubicBezTo>
                    <a:pt x="2836" y="5263"/>
                    <a:pt x="2820" y="5312"/>
                    <a:pt x="2850" y="5337"/>
                  </a:cubicBezTo>
                  <a:lnTo>
                    <a:pt x="3012" y="5473"/>
                  </a:lnTo>
                  <a:lnTo>
                    <a:pt x="2961" y="5677"/>
                  </a:lnTo>
                  <a:cubicBezTo>
                    <a:pt x="2952" y="5716"/>
                    <a:pt x="2993" y="5747"/>
                    <a:pt x="3028" y="5725"/>
                  </a:cubicBezTo>
                  <a:lnTo>
                    <a:pt x="3206" y="5615"/>
                  </a:lnTo>
                  <a:lnTo>
                    <a:pt x="3385" y="5725"/>
                  </a:lnTo>
                  <a:cubicBezTo>
                    <a:pt x="3418" y="5747"/>
                    <a:pt x="3461" y="5716"/>
                    <a:pt x="3452" y="5677"/>
                  </a:cubicBezTo>
                  <a:lnTo>
                    <a:pt x="3401" y="5473"/>
                  </a:lnTo>
                  <a:lnTo>
                    <a:pt x="3562" y="5337"/>
                  </a:lnTo>
                  <a:cubicBezTo>
                    <a:pt x="3594" y="5312"/>
                    <a:pt x="3578" y="5263"/>
                    <a:pt x="3538" y="5260"/>
                  </a:cubicBezTo>
                  <a:close/>
                  <a:moveTo>
                    <a:pt x="1746" y="5836"/>
                  </a:moveTo>
                  <a:lnTo>
                    <a:pt x="1666" y="6031"/>
                  </a:lnTo>
                  <a:lnTo>
                    <a:pt x="1456" y="6045"/>
                  </a:lnTo>
                  <a:cubicBezTo>
                    <a:pt x="1416" y="6048"/>
                    <a:pt x="1400" y="6097"/>
                    <a:pt x="1430" y="6123"/>
                  </a:cubicBezTo>
                  <a:lnTo>
                    <a:pt x="1592" y="6259"/>
                  </a:lnTo>
                  <a:lnTo>
                    <a:pt x="1541" y="6463"/>
                  </a:lnTo>
                  <a:cubicBezTo>
                    <a:pt x="1532" y="6501"/>
                    <a:pt x="1573" y="6532"/>
                    <a:pt x="1608" y="6511"/>
                  </a:cubicBezTo>
                  <a:lnTo>
                    <a:pt x="1786" y="6400"/>
                  </a:lnTo>
                  <a:lnTo>
                    <a:pt x="1965" y="6511"/>
                  </a:lnTo>
                  <a:cubicBezTo>
                    <a:pt x="1998" y="6532"/>
                    <a:pt x="2041" y="6501"/>
                    <a:pt x="2032" y="6463"/>
                  </a:cubicBezTo>
                  <a:lnTo>
                    <a:pt x="1981" y="6259"/>
                  </a:lnTo>
                  <a:lnTo>
                    <a:pt x="2142" y="6123"/>
                  </a:lnTo>
                  <a:cubicBezTo>
                    <a:pt x="2173" y="6097"/>
                    <a:pt x="2157" y="6048"/>
                    <a:pt x="2117" y="6045"/>
                  </a:cubicBezTo>
                  <a:lnTo>
                    <a:pt x="1906" y="6031"/>
                  </a:lnTo>
                  <a:lnTo>
                    <a:pt x="1826" y="5836"/>
                  </a:lnTo>
                  <a:cubicBezTo>
                    <a:pt x="1813" y="5799"/>
                    <a:pt x="1761" y="5799"/>
                    <a:pt x="1746" y="5836"/>
                  </a:cubicBezTo>
                  <a:close/>
                  <a:moveTo>
                    <a:pt x="2694" y="5836"/>
                  </a:moveTo>
                  <a:lnTo>
                    <a:pt x="2614" y="6031"/>
                  </a:lnTo>
                  <a:lnTo>
                    <a:pt x="2404" y="6045"/>
                  </a:lnTo>
                  <a:cubicBezTo>
                    <a:pt x="2364" y="6048"/>
                    <a:pt x="2348" y="6097"/>
                    <a:pt x="2378" y="6123"/>
                  </a:cubicBezTo>
                  <a:lnTo>
                    <a:pt x="2540" y="6259"/>
                  </a:lnTo>
                  <a:lnTo>
                    <a:pt x="2489" y="6463"/>
                  </a:lnTo>
                  <a:cubicBezTo>
                    <a:pt x="2480" y="6501"/>
                    <a:pt x="2521" y="6532"/>
                    <a:pt x="2556" y="6511"/>
                  </a:cubicBezTo>
                  <a:lnTo>
                    <a:pt x="2734" y="6400"/>
                  </a:lnTo>
                  <a:lnTo>
                    <a:pt x="2913" y="6511"/>
                  </a:lnTo>
                  <a:cubicBezTo>
                    <a:pt x="2946" y="6532"/>
                    <a:pt x="2989" y="6501"/>
                    <a:pt x="2980" y="6463"/>
                  </a:cubicBezTo>
                  <a:lnTo>
                    <a:pt x="2929" y="6259"/>
                  </a:lnTo>
                  <a:lnTo>
                    <a:pt x="3090" y="6123"/>
                  </a:lnTo>
                  <a:cubicBezTo>
                    <a:pt x="3121" y="6097"/>
                    <a:pt x="3105" y="6048"/>
                    <a:pt x="3065" y="6045"/>
                  </a:cubicBezTo>
                  <a:lnTo>
                    <a:pt x="2854" y="6031"/>
                  </a:lnTo>
                  <a:lnTo>
                    <a:pt x="2774" y="5836"/>
                  </a:lnTo>
                  <a:cubicBezTo>
                    <a:pt x="2761" y="5799"/>
                    <a:pt x="2709" y="5799"/>
                    <a:pt x="2694" y="5836"/>
                  </a:cubicBezTo>
                  <a:close/>
                  <a:moveTo>
                    <a:pt x="4368" y="3957"/>
                  </a:moveTo>
                  <a:cubicBezTo>
                    <a:pt x="4386" y="3935"/>
                    <a:pt x="4370" y="3900"/>
                    <a:pt x="4341" y="3900"/>
                  </a:cubicBezTo>
                  <a:lnTo>
                    <a:pt x="3573" y="3900"/>
                  </a:lnTo>
                  <a:lnTo>
                    <a:pt x="3573" y="4572"/>
                  </a:lnTo>
                  <a:lnTo>
                    <a:pt x="4341" y="4572"/>
                  </a:lnTo>
                  <a:cubicBezTo>
                    <a:pt x="4370" y="4572"/>
                    <a:pt x="4386" y="4537"/>
                    <a:pt x="4368" y="4515"/>
                  </a:cubicBezTo>
                  <a:lnTo>
                    <a:pt x="4153" y="4253"/>
                  </a:lnTo>
                  <a:cubicBezTo>
                    <a:pt x="4146" y="4245"/>
                    <a:pt x="4146" y="4233"/>
                    <a:pt x="4153" y="4224"/>
                  </a:cubicBezTo>
                  <a:lnTo>
                    <a:pt x="4368" y="3957"/>
                  </a:lnTo>
                  <a:close/>
                  <a:moveTo>
                    <a:pt x="154" y="4515"/>
                  </a:moveTo>
                  <a:cubicBezTo>
                    <a:pt x="136" y="4537"/>
                    <a:pt x="152" y="4572"/>
                    <a:pt x="181" y="4572"/>
                  </a:cubicBezTo>
                  <a:lnTo>
                    <a:pt x="949" y="4572"/>
                  </a:lnTo>
                  <a:lnTo>
                    <a:pt x="949" y="3900"/>
                  </a:lnTo>
                  <a:lnTo>
                    <a:pt x="181" y="3900"/>
                  </a:lnTo>
                  <a:cubicBezTo>
                    <a:pt x="152" y="3900"/>
                    <a:pt x="136" y="3935"/>
                    <a:pt x="154" y="3957"/>
                  </a:cubicBezTo>
                  <a:lnTo>
                    <a:pt x="369" y="4219"/>
                  </a:lnTo>
                  <a:cubicBezTo>
                    <a:pt x="376" y="4227"/>
                    <a:pt x="376" y="4239"/>
                    <a:pt x="369" y="4248"/>
                  </a:cubicBezTo>
                  <a:lnTo>
                    <a:pt x="154" y="4515"/>
                  </a:lnTo>
                  <a:close/>
                  <a:moveTo>
                    <a:pt x="0" y="1135"/>
                  </a:moveTo>
                  <a:lnTo>
                    <a:pt x="0" y="431"/>
                  </a:lnTo>
                  <a:lnTo>
                    <a:pt x="918" y="431"/>
                  </a:lnTo>
                  <a:lnTo>
                    <a:pt x="918" y="0"/>
                  </a:lnTo>
                  <a:lnTo>
                    <a:pt x="3604" y="0"/>
                  </a:lnTo>
                  <a:lnTo>
                    <a:pt x="3604" y="429"/>
                  </a:lnTo>
                  <a:lnTo>
                    <a:pt x="4522" y="429"/>
                  </a:lnTo>
                  <a:lnTo>
                    <a:pt x="4522" y="1135"/>
                  </a:lnTo>
                  <a:cubicBezTo>
                    <a:pt x="4522" y="1641"/>
                    <a:pt x="4110" y="2053"/>
                    <a:pt x="3604" y="2053"/>
                  </a:cubicBezTo>
                  <a:lnTo>
                    <a:pt x="3485" y="2053"/>
                  </a:lnTo>
                  <a:cubicBezTo>
                    <a:pt x="3312" y="2436"/>
                    <a:pt x="2965" y="2723"/>
                    <a:pt x="2545" y="2813"/>
                  </a:cubicBezTo>
                  <a:lnTo>
                    <a:pt x="2545" y="3389"/>
                  </a:lnTo>
                  <a:lnTo>
                    <a:pt x="2874" y="3389"/>
                  </a:lnTo>
                  <a:cubicBezTo>
                    <a:pt x="2976" y="3389"/>
                    <a:pt x="3058" y="3472"/>
                    <a:pt x="3058" y="3573"/>
                  </a:cubicBezTo>
                  <a:lnTo>
                    <a:pt x="3058" y="3815"/>
                  </a:lnTo>
                  <a:lnTo>
                    <a:pt x="3340" y="3815"/>
                  </a:lnTo>
                  <a:lnTo>
                    <a:pt x="3340" y="4677"/>
                  </a:lnTo>
                  <a:lnTo>
                    <a:pt x="1184" y="4677"/>
                  </a:lnTo>
                  <a:lnTo>
                    <a:pt x="1184" y="3815"/>
                  </a:lnTo>
                  <a:lnTo>
                    <a:pt x="1465" y="3815"/>
                  </a:lnTo>
                  <a:lnTo>
                    <a:pt x="1465" y="3573"/>
                  </a:lnTo>
                  <a:cubicBezTo>
                    <a:pt x="1465" y="3472"/>
                    <a:pt x="1548" y="3389"/>
                    <a:pt x="1649" y="3389"/>
                  </a:cubicBezTo>
                  <a:lnTo>
                    <a:pt x="1978" y="3389"/>
                  </a:lnTo>
                  <a:lnTo>
                    <a:pt x="1978" y="2813"/>
                  </a:lnTo>
                  <a:cubicBezTo>
                    <a:pt x="1558" y="2723"/>
                    <a:pt x="1212" y="2436"/>
                    <a:pt x="1038" y="2053"/>
                  </a:cubicBezTo>
                  <a:lnTo>
                    <a:pt x="920" y="2053"/>
                  </a:lnTo>
                  <a:cubicBezTo>
                    <a:pt x="412" y="2053"/>
                    <a:pt x="0" y="1641"/>
                    <a:pt x="0" y="1135"/>
                  </a:cubicBezTo>
                  <a:close/>
                  <a:moveTo>
                    <a:pt x="3601" y="1589"/>
                  </a:moveTo>
                  <a:lnTo>
                    <a:pt x="3604" y="1589"/>
                  </a:lnTo>
                  <a:cubicBezTo>
                    <a:pt x="3854" y="1589"/>
                    <a:pt x="4057" y="1385"/>
                    <a:pt x="4057" y="1136"/>
                  </a:cubicBezTo>
                  <a:lnTo>
                    <a:pt x="4057" y="896"/>
                  </a:lnTo>
                  <a:lnTo>
                    <a:pt x="3604" y="896"/>
                  </a:lnTo>
                  <a:lnTo>
                    <a:pt x="3604" y="1501"/>
                  </a:lnTo>
                  <a:cubicBezTo>
                    <a:pt x="3604" y="1531"/>
                    <a:pt x="3602" y="1560"/>
                    <a:pt x="3601" y="1589"/>
                  </a:cubicBezTo>
                  <a:close/>
                  <a:moveTo>
                    <a:pt x="1888" y="3859"/>
                  </a:moveTo>
                  <a:lnTo>
                    <a:pt x="1888" y="4320"/>
                  </a:lnTo>
                  <a:lnTo>
                    <a:pt x="2634" y="4320"/>
                  </a:lnTo>
                  <a:lnTo>
                    <a:pt x="2634" y="3859"/>
                  </a:lnTo>
                  <a:lnTo>
                    <a:pt x="1888" y="3859"/>
                  </a:lnTo>
                  <a:close/>
                  <a:moveTo>
                    <a:pt x="1642" y="1317"/>
                  </a:moveTo>
                  <a:lnTo>
                    <a:pt x="1868" y="1544"/>
                  </a:lnTo>
                  <a:lnTo>
                    <a:pt x="2102" y="1780"/>
                  </a:lnTo>
                  <a:lnTo>
                    <a:pt x="2338" y="1545"/>
                  </a:lnTo>
                  <a:lnTo>
                    <a:pt x="2878" y="1008"/>
                  </a:lnTo>
                  <a:lnTo>
                    <a:pt x="2644" y="772"/>
                  </a:lnTo>
                  <a:lnTo>
                    <a:pt x="2104" y="1309"/>
                  </a:lnTo>
                  <a:lnTo>
                    <a:pt x="1878" y="1083"/>
                  </a:lnTo>
                  <a:lnTo>
                    <a:pt x="1642" y="1317"/>
                  </a:lnTo>
                  <a:close/>
                  <a:moveTo>
                    <a:pt x="465" y="1135"/>
                  </a:moveTo>
                  <a:cubicBezTo>
                    <a:pt x="465" y="1385"/>
                    <a:pt x="669" y="1588"/>
                    <a:pt x="918" y="1588"/>
                  </a:cubicBezTo>
                  <a:lnTo>
                    <a:pt x="921" y="1588"/>
                  </a:lnTo>
                  <a:cubicBezTo>
                    <a:pt x="920" y="1559"/>
                    <a:pt x="918" y="1529"/>
                    <a:pt x="918" y="1500"/>
                  </a:cubicBezTo>
                  <a:lnTo>
                    <a:pt x="918" y="895"/>
                  </a:lnTo>
                  <a:lnTo>
                    <a:pt x="465" y="895"/>
                  </a:lnTo>
                  <a:lnTo>
                    <a:pt x="465" y="1135"/>
                  </a:lnTo>
                  <a:close/>
                </a:path>
              </a:pathLst>
            </a:custGeom>
            <a:solidFill>
              <a:schemeClr val="bg2">
                <a:lumMod val="75000"/>
              </a:schemeClr>
            </a:solidFill>
            <a:ln>
              <a:noFill/>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dirty="0">
                <a:solidFill>
                  <a:schemeClr val="bg2">
                    <a:lumMod val="50000"/>
                  </a:schemeClr>
                </a:solidFill>
                <a:latin typeface="阿里巴巴普惠体 R" panose="00020600040101010101" pitchFamily="18" charset="-122"/>
              </a:endParaRPr>
            </a:p>
          </p:txBody>
        </p:sp>
        <p:sp>
          <p:nvSpPr>
            <p:cNvPr id="47" name="文本框 46">
              <a:extLst>
                <a:ext uri="{FF2B5EF4-FFF2-40B4-BE49-F238E27FC236}">
                  <a16:creationId xmlns:a16="http://schemas.microsoft.com/office/drawing/2014/main" xmlns="" id="{D8531E67-2233-46D5-81C6-EEFB3E5BD98A}"/>
                </a:ext>
              </a:extLst>
            </p:cNvPr>
            <p:cNvSpPr txBox="1"/>
            <p:nvPr/>
          </p:nvSpPr>
          <p:spPr>
            <a:xfrm>
              <a:off x="4155813" y="3139696"/>
              <a:ext cx="1069524" cy="1015663"/>
            </a:xfrm>
            <a:prstGeom prst="rect">
              <a:avLst/>
            </a:prstGeom>
            <a:noFill/>
          </p:spPr>
          <p:txBody>
            <a:bodyPr wrap="none" rtlCol="0">
              <a:spAutoFit/>
            </a:bodyPr>
            <a:lstStyle/>
            <a:p>
              <a:pPr algn="ctr"/>
              <a:r>
                <a:rPr lang="en-US" altLang="zh-CN" sz="6000" b="1" dirty="0">
                  <a:solidFill>
                    <a:schemeClr val="accent1"/>
                  </a:solidFill>
                  <a:latin typeface="阿里巴巴普惠体 R" panose="00020600040101010101" pitchFamily="18" charset="-122"/>
                </a:rPr>
                <a:t>99</a:t>
              </a:r>
              <a:endParaRPr lang="zh-CN" altLang="en-US" sz="6000" b="1" dirty="0">
                <a:solidFill>
                  <a:schemeClr val="accent1"/>
                </a:solidFill>
                <a:latin typeface="阿里巴巴普惠体 R" panose="00020600040101010101" pitchFamily="18" charset="-122"/>
              </a:endParaRPr>
            </a:p>
          </p:txBody>
        </p:sp>
      </p:grpSp>
      <p:grpSp>
        <p:nvGrpSpPr>
          <p:cNvPr id="4" name="组合 3">
            <a:extLst>
              <a:ext uri="{FF2B5EF4-FFF2-40B4-BE49-F238E27FC236}">
                <a16:creationId xmlns:a16="http://schemas.microsoft.com/office/drawing/2014/main" xmlns="" id="{2258F74E-A97A-4A28-90B1-4701D47300FD}"/>
              </a:ext>
            </a:extLst>
          </p:cNvPr>
          <p:cNvGrpSpPr/>
          <p:nvPr/>
        </p:nvGrpSpPr>
        <p:grpSpPr>
          <a:xfrm>
            <a:off x="6290517" y="1542592"/>
            <a:ext cx="2421816" cy="4247810"/>
            <a:chOff x="6290517" y="1733092"/>
            <a:chExt cx="2421816" cy="4247810"/>
          </a:xfrm>
        </p:grpSpPr>
        <p:sp>
          <p:nvSpPr>
            <p:cNvPr id="67" name="ï$ḻîde">
              <a:extLst>
                <a:ext uri="{FF2B5EF4-FFF2-40B4-BE49-F238E27FC236}">
                  <a16:creationId xmlns:a16="http://schemas.microsoft.com/office/drawing/2014/main" xmlns="" id="{602AA003-7009-4227-B2C8-21BC2A8C4507}"/>
                </a:ext>
              </a:extLst>
            </p:cNvPr>
            <p:cNvSpPr/>
            <p:nvPr/>
          </p:nvSpPr>
          <p:spPr bwMode="auto">
            <a:xfrm>
              <a:off x="6290517" y="4563299"/>
              <a:ext cx="2421816" cy="1417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p>
              <a:pPr algn="just">
                <a:lnSpc>
                  <a:spcPct val="150000"/>
                </a:lnSpc>
              </a:pPr>
              <a:r>
                <a:rPr lang="zh-CN" altLang="en-US" sz="1600" spc="100" dirty="0">
                  <a:solidFill>
                    <a:schemeClr val="tx1">
                      <a:lumMod val="65000"/>
                      <a:lumOff val="35000"/>
                    </a:schemeClr>
                  </a:solidFill>
                  <a:latin typeface="+mn-ea"/>
                </a:rPr>
                <a:t>在这里输入你的正文内容在这里输入你的正文内容</a:t>
              </a:r>
              <a:r>
                <a:rPr lang="zh-CN" altLang="en-US" sz="1600" spc="100" dirty="0">
                  <a:solidFill>
                    <a:schemeClr val="tx1">
                      <a:lumMod val="65000"/>
                      <a:lumOff val="35000"/>
                    </a:schemeClr>
                  </a:solidFill>
                  <a:latin typeface="阿里巴巴普惠体 R" panose="00020600040101010101" pitchFamily="18" charset="-122"/>
                </a:rPr>
                <a:t>。</a:t>
              </a:r>
              <a:endParaRPr lang="en-US" altLang="zh-CN" sz="1600" spc="100" dirty="0">
                <a:solidFill>
                  <a:schemeClr val="tx1">
                    <a:lumMod val="65000"/>
                    <a:lumOff val="35000"/>
                  </a:schemeClr>
                </a:solidFill>
                <a:latin typeface="阿里巴巴普惠体 R" panose="00020600040101010101" pitchFamily="18" charset="-122"/>
              </a:endParaRPr>
            </a:p>
          </p:txBody>
        </p:sp>
        <p:sp>
          <p:nvSpPr>
            <p:cNvPr id="68" name="íSḻîḑé">
              <a:extLst>
                <a:ext uri="{FF2B5EF4-FFF2-40B4-BE49-F238E27FC236}">
                  <a16:creationId xmlns:a16="http://schemas.microsoft.com/office/drawing/2014/main" xmlns="" id="{905B63C6-383E-4C0E-9AA4-CA8CD68380DA}"/>
                </a:ext>
              </a:extLst>
            </p:cNvPr>
            <p:cNvSpPr txBox="1"/>
            <p:nvPr/>
          </p:nvSpPr>
          <p:spPr bwMode="auto">
            <a:xfrm>
              <a:off x="6290517" y="2302826"/>
              <a:ext cx="2421816" cy="419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chor="ctr">
              <a:normAutofit/>
            </a:bodyPr>
            <a:lstStyle/>
            <a:p>
              <a:pPr algn="ctr">
                <a:spcBef>
                  <a:spcPct val="0"/>
                </a:spcBef>
              </a:pPr>
              <a:r>
                <a:rPr lang="zh-CN" altLang="en-US" sz="2000" b="1" spc="100" dirty="0">
                  <a:solidFill>
                    <a:schemeClr val="tx1">
                      <a:lumMod val="65000"/>
                      <a:lumOff val="35000"/>
                    </a:schemeClr>
                  </a:solidFill>
                  <a:latin typeface="阿里巴巴普惠体 R" panose="00020600040101010101" pitchFamily="18" charset="-122"/>
                </a:rPr>
                <a:t>输入小标题</a:t>
              </a:r>
              <a:endParaRPr lang="en-US" altLang="zh-CN" sz="2000" b="1" spc="100" dirty="0">
                <a:solidFill>
                  <a:schemeClr val="tx1">
                    <a:lumMod val="65000"/>
                    <a:lumOff val="35000"/>
                  </a:schemeClr>
                </a:solidFill>
                <a:latin typeface="阿里巴巴普惠体 R" panose="00020600040101010101" pitchFamily="18" charset="-122"/>
              </a:endParaRPr>
            </a:p>
          </p:txBody>
        </p:sp>
        <p:sp>
          <p:nvSpPr>
            <p:cNvPr id="69" name="iṩḻïďé">
              <a:extLst>
                <a:ext uri="{FF2B5EF4-FFF2-40B4-BE49-F238E27FC236}">
                  <a16:creationId xmlns:a16="http://schemas.microsoft.com/office/drawing/2014/main" xmlns="" id="{D8A1B342-B93A-4B1A-8205-876DBAD89E4F}"/>
                </a:ext>
              </a:extLst>
            </p:cNvPr>
            <p:cNvSpPr/>
            <p:nvPr/>
          </p:nvSpPr>
          <p:spPr bwMode="auto">
            <a:xfrm>
              <a:off x="7341589" y="1733092"/>
              <a:ext cx="319672" cy="461080"/>
            </a:xfrm>
            <a:custGeom>
              <a:avLst/>
              <a:gdLst>
                <a:gd name="T0" fmla="*/ 958 w 4522"/>
                <a:gd name="T1" fmla="*/ 5339 h 6532"/>
                <a:gd name="T2" fmla="*/ 1274 w 4522"/>
                <a:gd name="T3" fmla="*/ 5052 h 6532"/>
                <a:gd name="T4" fmla="*/ 1646 w 4522"/>
                <a:gd name="T5" fmla="*/ 5261 h 6532"/>
                <a:gd name="T6" fmla="*/ 1560 w 4522"/>
                <a:gd name="T7" fmla="*/ 5677 h 6532"/>
                <a:gd name="T8" fmla="*/ 1136 w 4522"/>
                <a:gd name="T9" fmla="*/ 5725 h 6532"/>
                <a:gd name="T10" fmla="*/ 2381 w 4522"/>
                <a:gd name="T11" fmla="*/ 5245 h 6532"/>
                <a:gd name="T12" fmla="*/ 2140 w 4522"/>
                <a:gd name="T13" fmla="*/ 5245 h 6532"/>
                <a:gd name="T14" fmla="*/ 2065 w 4522"/>
                <a:gd name="T15" fmla="*/ 5473 h 6532"/>
                <a:gd name="T16" fmla="*/ 2260 w 4522"/>
                <a:gd name="T17" fmla="*/ 5615 h 6532"/>
                <a:gd name="T18" fmla="*/ 2454 w 4522"/>
                <a:gd name="T19" fmla="*/ 5473 h 6532"/>
                <a:gd name="T20" fmla="*/ 3538 w 4522"/>
                <a:gd name="T21" fmla="*/ 5260 h 6532"/>
                <a:gd name="T22" fmla="*/ 3166 w 4522"/>
                <a:gd name="T23" fmla="*/ 5051 h 6532"/>
                <a:gd name="T24" fmla="*/ 2850 w 4522"/>
                <a:gd name="T25" fmla="*/ 5337 h 6532"/>
                <a:gd name="T26" fmla="*/ 3028 w 4522"/>
                <a:gd name="T27" fmla="*/ 5725 h 6532"/>
                <a:gd name="T28" fmla="*/ 3452 w 4522"/>
                <a:gd name="T29" fmla="*/ 5677 h 6532"/>
                <a:gd name="T30" fmla="*/ 3538 w 4522"/>
                <a:gd name="T31" fmla="*/ 5260 h 6532"/>
                <a:gd name="T32" fmla="*/ 1456 w 4522"/>
                <a:gd name="T33" fmla="*/ 6045 h 6532"/>
                <a:gd name="T34" fmla="*/ 1541 w 4522"/>
                <a:gd name="T35" fmla="*/ 6463 h 6532"/>
                <a:gd name="T36" fmla="*/ 1965 w 4522"/>
                <a:gd name="T37" fmla="*/ 6511 h 6532"/>
                <a:gd name="T38" fmla="*/ 2142 w 4522"/>
                <a:gd name="T39" fmla="*/ 6123 h 6532"/>
                <a:gd name="T40" fmla="*/ 1826 w 4522"/>
                <a:gd name="T41" fmla="*/ 5836 h 6532"/>
                <a:gd name="T42" fmla="*/ 2614 w 4522"/>
                <a:gd name="T43" fmla="*/ 6031 h 6532"/>
                <a:gd name="T44" fmla="*/ 2540 w 4522"/>
                <a:gd name="T45" fmla="*/ 6259 h 6532"/>
                <a:gd name="T46" fmla="*/ 2734 w 4522"/>
                <a:gd name="T47" fmla="*/ 6400 h 6532"/>
                <a:gd name="T48" fmla="*/ 2929 w 4522"/>
                <a:gd name="T49" fmla="*/ 6259 h 6532"/>
                <a:gd name="T50" fmla="*/ 2854 w 4522"/>
                <a:gd name="T51" fmla="*/ 6031 h 6532"/>
                <a:gd name="T52" fmla="*/ 4368 w 4522"/>
                <a:gd name="T53" fmla="*/ 3957 h 6532"/>
                <a:gd name="T54" fmla="*/ 3573 w 4522"/>
                <a:gd name="T55" fmla="*/ 4572 h 6532"/>
                <a:gd name="T56" fmla="*/ 4153 w 4522"/>
                <a:gd name="T57" fmla="*/ 4253 h 6532"/>
                <a:gd name="T58" fmla="*/ 154 w 4522"/>
                <a:gd name="T59" fmla="*/ 4515 h 6532"/>
                <a:gd name="T60" fmla="*/ 949 w 4522"/>
                <a:gd name="T61" fmla="*/ 3900 h 6532"/>
                <a:gd name="T62" fmla="*/ 369 w 4522"/>
                <a:gd name="T63" fmla="*/ 4219 h 6532"/>
                <a:gd name="T64" fmla="*/ 0 w 4522"/>
                <a:gd name="T65" fmla="*/ 1135 h 6532"/>
                <a:gd name="T66" fmla="*/ 918 w 4522"/>
                <a:gd name="T67" fmla="*/ 0 h 6532"/>
                <a:gd name="T68" fmla="*/ 4522 w 4522"/>
                <a:gd name="T69" fmla="*/ 429 h 6532"/>
                <a:gd name="T70" fmla="*/ 3485 w 4522"/>
                <a:gd name="T71" fmla="*/ 2053 h 6532"/>
                <a:gd name="T72" fmla="*/ 2874 w 4522"/>
                <a:gd name="T73" fmla="*/ 3389 h 6532"/>
                <a:gd name="T74" fmla="*/ 3340 w 4522"/>
                <a:gd name="T75" fmla="*/ 3815 h 6532"/>
                <a:gd name="T76" fmla="*/ 1184 w 4522"/>
                <a:gd name="T77" fmla="*/ 3815 h 6532"/>
                <a:gd name="T78" fmla="*/ 1649 w 4522"/>
                <a:gd name="T79" fmla="*/ 3389 h 6532"/>
                <a:gd name="T80" fmla="*/ 1038 w 4522"/>
                <a:gd name="T81" fmla="*/ 2053 h 6532"/>
                <a:gd name="T82" fmla="*/ 3601 w 4522"/>
                <a:gd name="T83" fmla="*/ 1589 h 6532"/>
                <a:gd name="T84" fmla="*/ 4057 w 4522"/>
                <a:gd name="T85" fmla="*/ 896 h 6532"/>
                <a:gd name="T86" fmla="*/ 3601 w 4522"/>
                <a:gd name="T87" fmla="*/ 1589 h 6532"/>
                <a:gd name="T88" fmla="*/ 2634 w 4522"/>
                <a:gd name="T89" fmla="*/ 4320 h 6532"/>
                <a:gd name="T90" fmla="*/ 1642 w 4522"/>
                <a:gd name="T91" fmla="*/ 1317 h 6532"/>
                <a:gd name="T92" fmla="*/ 2338 w 4522"/>
                <a:gd name="T93" fmla="*/ 1545 h 6532"/>
                <a:gd name="T94" fmla="*/ 2104 w 4522"/>
                <a:gd name="T95" fmla="*/ 1309 h 6532"/>
                <a:gd name="T96" fmla="*/ 465 w 4522"/>
                <a:gd name="T97" fmla="*/ 1135 h 6532"/>
                <a:gd name="T98" fmla="*/ 918 w 4522"/>
                <a:gd name="T99" fmla="*/ 1500 h 6532"/>
                <a:gd name="T100" fmla="*/ 465 w 4522"/>
                <a:gd name="T101" fmla="*/ 1135 h 6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522" h="6532">
                  <a:moveTo>
                    <a:pt x="1069" y="5679"/>
                  </a:moveTo>
                  <a:lnTo>
                    <a:pt x="1120" y="5475"/>
                  </a:lnTo>
                  <a:lnTo>
                    <a:pt x="958" y="5339"/>
                  </a:lnTo>
                  <a:cubicBezTo>
                    <a:pt x="928" y="5313"/>
                    <a:pt x="944" y="5264"/>
                    <a:pt x="984" y="5261"/>
                  </a:cubicBezTo>
                  <a:lnTo>
                    <a:pt x="1194" y="5247"/>
                  </a:lnTo>
                  <a:lnTo>
                    <a:pt x="1274" y="5052"/>
                  </a:lnTo>
                  <a:cubicBezTo>
                    <a:pt x="1289" y="5015"/>
                    <a:pt x="1341" y="5015"/>
                    <a:pt x="1356" y="5052"/>
                  </a:cubicBezTo>
                  <a:lnTo>
                    <a:pt x="1436" y="5247"/>
                  </a:lnTo>
                  <a:lnTo>
                    <a:pt x="1646" y="5261"/>
                  </a:lnTo>
                  <a:cubicBezTo>
                    <a:pt x="1686" y="5264"/>
                    <a:pt x="1702" y="5313"/>
                    <a:pt x="1672" y="5339"/>
                  </a:cubicBezTo>
                  <a:lnTo>
                    <a:pt x="1509" y="5473"/>
                  </a:lnTo>
                  <a:lnTo>
                    <a:pt x="1560" y="5677"/>
                  </a:lnTo>
                  <a:cubicBezTo>
                    <a:pt x="1569" y="5716"/>
                    <a:pt x="1528" y="5747"/>
                    <a:pt x="1493" y="5725"/>
                  </a:cubicBezTo>
                  <a:lnTo>
                    <a:pt x="1314" y="5615"/>
                  </a:lnTo>
                  <a:lnTo>
                    <a:pt x="1136" y="5725"/>
                  </a:lnTo>
                  <a:cubicBezTo>
                    <a:pt x="1101" y="5748"/>
                    <a:pt x="1058" y="5717"/>
                    <a:pt x="1069" y="5679"/>
                  </a:cubicBezTo>
                  <a:close/>
                  <a:moveTo>
                    <a:pt x="2592" y="5260"/>
                  </a:moveTo>
                  <a:lnTo>
                    <a:pt x="2381" y="5245"/>
                  </a:lnTo>
                  <a:lnTo>
                    <a:pt x="2301" y="5051"/>
                  </a:lnTo>
                  <a:cubicBezTo>
                    <a:pt x="2286" y="5013"/>
                    <a:pt x="2234" y="5013"/>
                    <a:pt x="2220" y="5051"/>
                  </a:cubicBezTo>
                  <a:lnTo>
                    <a:pt x="2140" y="5245"/>
                  </a:lnTo>
                  <a:lnTo>
                    <a:pt x="1929" y="5260"/>
                  </a:lnTo>
                  <a:cubicBezTo>
                    <a:pt x="1889" y="5263"/>
                    <a:pt x="1873" y="5312"/>
                    <a:pt x="1904" y="5337"/>
                  </a:cubicBezTo>
                  <a:lnTo>
                    <a:pt x="2065" y="5473"/>
                  </a:lnTo>
                  <a:lnTo>
                    <a:pt x="2014" y="5677"/>
                  </a:lnTo>
                  <a:cubicBezTo>
                    <a:pt x="2005" y="5716"/>
                    <a:pt x="2046" y="5747"/>
                    <a:pt x="2081" y="5725"/>
                  </a:cubicBezTo>
                  <a:lnTo>
                    <a:pt x="2260" y="5615"/>
                  </a:lnTo>
                  <a:lnTo>
                    <a:pt x="2438" y="5725"/>
                  </a:lnTo>
                  <a:cubicBezTo>
                    <a:pt x="2472" y="5747"/>
                    <a:pt x="2514" y="5716"/>
                    <a:pt x="2505" y="5677"/>
                  </a:cubicBezTo>
                  <a:lnTo>
                    <a:pt x="2454" y="5473"/>
                  </a:lnTo>
                  <a:lnTo>
                    <a:pt x="2616" y="5337"/>
                  </a:lnTo>
                  <a:cubicBezTo>
                    <a:pt x="2648" y="5312"/>
                    <a:pt x="2632" y="5263"/>
                    <a:pt x="2592" y="5260"/>
                  </a:cubicBezTo>
                  <a:close/>
                  <a:moveTo>
                    <a:pt x="3538" y="5260"/>
                  </a:moveTo>
                  <a:lnTo>
                    <a:pt x="3328" y="5245"/>
                  </a:lnTo>
                  <a:lnTo>
                    <a:pt x="3248" y="5051"/>
                  </a:lnTo>
                  <a:cubicBezTo>
                    <a:pt x="3233" y="5013"/>
                    <a:pt x="3181" y="5013"/>
                    <a:pt x="3166" y="5051"/>
                  </a:cubicBezTo>
                  <a:lnTo>
                    <a:pt x="3086" y="5245"/>
                  </a:lnTo>
                  <a:lnTo>
                    <a:pt x="2876" y="5260"/>
                  </a:lnTo>
                  <a:cubicBezTo>
                    <a:pt x="2836" y="5263"/>
                    <a:pt x="2820" y="5312"/>
                    <a:pt x="2850" y="5337"/>
                  </a:cubicBezTo>
                  <a:lnTo>
                    <a:pt x="3012" y="5473"/>
                  </a:lnTo>
                  <a:lnTo>
                    <a:pt x="2961" y="5677"/>
                  </a:lnTo>
                  <a:cubicBezTo>
                    <a:pt x="2952" y="5716"/>
                    <a:pt x="2993" y="5747"/>
                    <a:pt x="3028" y="5725"/>
                  </a:cubicBezTo>
                  <a:lnTo>
                    <a:pt x="3206" y="5615"/>
                  </a:lnTo>
                  <a:lnTo>
                    <a:pt x="3385" y="5725"/>
                  </a:lnTo>
                  <a:cubicBezTo>
                    <a:pt x="3418" y="5747"/>
                    <a:pt x="3461" y="5716"/>
                    <a:pt x="3452" y="5677"/>
                  </a:cubicBezTo>
                  <a:lnTo>
                    <a:pt x="3401" y="5473"/>
                  </a:lnTo>
                  <a:lnTo>
                    <a:pt x="3562" y="5337"/>
                  </a:lnTo>
                  <a:cubicBezTo>
                    <a:pt x="3594" y="5312"/>
                    <a:pt x="3578" y="5263"/>
                    <a:pt x="3538" y="5260"/>
                  </a:cubicBezTo>
                  <a:close/>
                  <a:moveTo>
                    <a:pt x="1746" y="5836"/>
                  </a:moveTo>
                  <a:lnTo>
                    <a:pt x="1666" y="6031"/>
                  </a:lnTo>
                  <a:lnTo>
                    <a:pt x="1456" y="6045"/>
                  </a:lnTo>
                  <a:cubicBezTo>
                    <a:pt x="1416" y="6048"/>
                    <a:pt x="1400" y="6097"/>
                    <a:pt x="1430" y="6123"/>
                  </a:cubicBezTo>
                  <a:lnTo>
                    <a:pt x="1592" y="6259"/>
                  </a:lnTo>
                  <a:lnTo>
                    <a:pt x="1541" y="6463"/>
                  </a:lnTo>
                  <a:cubicBezTo>
                    <a:pt x="1532" y="6501"/>
                    <a:pt x="1573" y="6532"/>
                    <a:pt x="1608" y="6511"/>
                  </a:cubicBezTo>
                  <a:lnTo>
                    <a:pt x="1786" y="6400"/>
                  </a:lnTo>
                  <a:lnTo>
                    <a:pt x="1965" y="6511"/>
                  </a:lnTo>
                  <a:cubicBezTo>
                    <a:pt x="1998" y="6532"/>
                    <a:pt x="2041" y="6501"/>
                    <a:pt x="2032" y="6463"/>
                  </a:cubicBezTo>
                  <a:lnTo>
                    <a:pt x="1981" y="6259"/>
                  </a:lnTo>
                  <a:lnTo>
                    <a:pt x="2142" y="6123"/>
                  </a:lnTo>
                  <a:cubicBezTo>
                    <a:pt x="2173" y="6097"/>
                    <a:pt x="2157" y="6048"/>
                    <a:pt x="2117" y="6045"/>
                  </a:cubicBezTo>
                  <a:lnTo>
                    <a:pt x="1906" y="6031"/>
                  </a:lnTo>
                  <a:lnTo>
                    <a:pt x="1826" y="5836"/>
                  </a:lnTo>
                  <a:cubicBezTo>
                    <a:pt x="1813" y="5799"/>
                    <a:pt x="1761" y="5799"/>
                    <a:pt x="1746" y="5836"/>
                  </a:cubicBezTo>
                  <a:close/>
                  <a:moveTo>
                    <a:pt x="2694" y="5836"/>
                  </a:moveTo>
                  <a:lnTo>
                    <a:pt x="2614" y="6031"/>
                  </a:lnTo>
                  <a:lnTo>
                    <a:pt x="2404" y="6045"/>
                  </a:lnTo>
                  <a:cubicBezTo>
                    <a:pt x="2364" y="6048"/>
                    <a:pt x="2348" y="6097"/>
                    <a:pt x="2378" y="6123"/>
                  </a:cubicBezTo>
                  <a:lnTo>
                    <a:pt x="2540" y="6259"/>
                  </a:lnTo>
                  <a:lnTo>
                    <a:pt x="2489" y="6463"/>
                  </a:lnTo>
                  <a:cubicBezTo>
                    <a:pt x="2480" y="6501"/>
                    <a:pt x="2521" y="6532"/>
                    <a:pt x="2556" y="6511"/>
                  </a:cubicBezTo>
                  <a:lnTo>
                    <a:pt x="2734" y="6400"/>
                  </a:lnTo>
                  <a:lnTo>
                    <a:pt x="2913" y="6511"/>
                  </a:lnTo>
                  <a:cubicBezTo>
                    <a:pt x="2946" y="6532"/>
                    <a:pt x="2989" y="6501"/>
                    <a:pt x="2980" y="6463"/>
                  </a:cubicBezTo>
                  <a:lnTo>
                    <a:pt x="2929" y="6259"/>
                  </a:lnTo>
                  <a:lnTo>
                    <a:pt x="3090" y="6123"/>
                  </a:lnTo>
                  <a:cubicBezTo>
                    <a:pt x="3121" y="6097"/>
                    <a:pt x="3105" y="6048"/>
                    <a:pt x="3065" y="6045"/>
                  </a:cubicBezTo>
                  <a:lnTo>
                    <a:pt x="2854" y="6031"/>
                  </a:lnTo>
                  <a:lnTo>
                    <a:pt x="2774" y="5836"/>
                  </a:lnTo>
                  <a:cubicBezTo>
                    <a:pt x="2761" y="5799"/>
                    <a:pt x="2709" y="5799"/>
                    <a:pt x="2694" y="5836"/>
                  </a:cubicBezTo>
                  <a:close/>
                  <a:moveTo>
                    <a:pt x="4368" y="3957"/>
                  </a:moveTo>
                  <a:cubicBezTo>
                    <a:pt x="4386" y="3935"/>
                    <a:pt x="4370" y="3900"/>
                    <a:pt x="4341" y="3900"/>
                  </a:cubicBezTo>
                  <a:lnTo>
                    <a:pt x="3573" y="3900"/>
                  </a:lnTo>
                  <a:lnTo>
                    <a:pt x="3573" y="4572"/>
                  </a:lnTo>
                  <a:lnTo>
                    <a:pt x="4341" y="4572"/>
                  </a:lnTo>
                  <a:cubicBezTo>
                    <a:pt x="4370" y="4572"/>
                    <a:pt x="4386" y="4537"/>
                    <a:pt x="4368" y="4515"/>
                  </a:cubicBezTo>
                  <a:lnTo>
                    <a:pt x="4153" y="4253"/>
                  </a:lnTo>
                  <a:cubicBezTo>
                    <a:pt x="4146" y="4245"/>
                    <a:pt x="4146" y="4233"/>
                    <a:pt x="4153" y="4224"/>
                  </a:cubicBezTo>
                  <a:lnTo>
                    <a:pt x="4368" y="3957"/>
                  </a:lnTo>
                  <a:close/>
                  <a:moveTo>
                    <a:pt x="154" y="4515"/>
                  </a:moveTo>
                  <a:cubicBezTo>
                    <a:pt x="136" y="4537"/>
                    <a:pt x="152" y="4572"/>
                    <a:pt x="181" y="4572"/>
                  </a:cubicBezTo>
                  <a:lnTo>
                    <a:pt x="949" y="4572"/>
                  </a:lnTo>
                  <a:lnTo>
                    <a:pt x="949" y="3900"/>
                  </a:lnTo>
                  <a:lnTo>
                    <a:pt x="181" y="3900"/>
                  </a:lnTo>
                  <a:cubicBezTo>
                    <a:pt x="152" y="3900"/>
                    <a:pt x="136" y="3935"/>
                    <a:pt x="154" y="3957"/>
                  </a:cubicBezTo>
                  <a:lnTo>
                    <a:pt x="369" y="4219"/>
                  </a:lnTo>
                  <a:cubicBezTo>
                    <a:pt x="376" y="4227"/>
                    <a:pt x="376" y="4239"/>
                    <a:pt x="369" y="4248"/>
                  </a:cubicBezTo>
                  <a:lnTo>
                    <a:pt x="154" y="4515"/>
                  </a:lnTo>
                  <a:close/>
                  <a:moveTo>
                    <a:pt x="0" y="1135"/>
                  </a:moveTo>
                  <a:lnTo>
                    <a:pt x="0" y="431"/>
                  </a:lnTo>
                  <a:lnTo>
                    <a:pt x="918" y="431"/>
                  </a:lnTo>
                  <a:lnTo>
                    <a:pt x="918" y="0"/>
                  </a:lnTo>
                  <a:lnTo>
                    <a:pt x="3604" y="0"/>
                  </a:lnTo>
                  <a:lnTo>
                    <a:pt x="3604" y="429"/>
                  </a:lnTo>
                  <a:lnTo>
                    <a:pt x="4522" y="429"/>
                  </a:lnTo>
                  <a:lnTo>
                    <a:pt x="4522" y="1135"/>
                  </a:lnTo>
                  <a:cubicBezTo>
                    <a:pt x="4522" y="1641"/>
                    <a:pt x="4110" y="2053"/>
                    <a:pt x="3604" y="2053"/>
                  </a:cubicBezTo>
                  <a:lnTo>
                    <a:pt x="3485" y="2053"/>
                  </a:lnTo>
                  <a:cubicBezTo>
                    <a:pt x="3312" y="2436"/>
                    <a:pt x="2965" y="2723"/>
                    <a:pt x="2545" y="2813"/>
                  </a:cubicBezTo>
                  <a:lnTo>
                    <a:pt x="2545" y="3389"/>
                  </a:lnTo>
                  <a:lnTo>
                    <a:pt x="2874" y="3389"/>
                  </a:lnTo>
                  <a:cubicBezTo>
                    <a:pt x="2976" y="3389"/>
                    <a:pt x="3058" y="3472"/>
                    <a:pt x="3058" y="3573"/>
                  </a:cubicBezTo>
                  <a:lnTo>
                    <a:pt x="3058" y="3815"/>
                  </a:lnTo>
                  <a:lnTo>
                    <a:pt x="3340" y="3815"/>
                  </a:lnTo>
                  <a:lnTo>
                    <a:pt x="3340" y="4677"/>
                  </a:lnTo>
                  <a:lnTo>
                    <a:pt x="1184" y="4677"/>
                  </a:lnTo>
                  <a:lnTo>
                    <a:pt x="1184" y="3815"/>
                  </a:lnTo>
                  <a:lnTo>
                    <a:pt x="1465" y="3815"/>
                  </a:lnTo>
                  <a:lnTo>
                    <a:pt x="1465" y="3573"/>
                  </a:lnTo>
                  <a:cubicBezTo>
                    <a:pt x="1465" y="3472"/>
                    <a:pt x="1548" y="3389"/>
                    <a:pt x="1649" y="3389"/>
                  </a:cubicBezTo>
                  <a:lnTo>
                    <a:pt x="1978" y="3389"/>
                  </a:lnTo>
                  <a:lnTo>
                    <a:pt x="1978" y="2813"/>
                  </a:lnTo>
                  <a:cubicBezTo>
                    <a:pt x="1558" y="2723"/>
                    <a:pt x="1212" y="2436"/>
                    <a:pt x="1038" y="2053"/>
                  </a:cubicBezTo>
                  <a:lnTo>
                    <a:pt x="920" y="2053"/>
                  </a:lnTo>
                  <a:cubicBezTo>
                    <a:pt x="412" y="2053"/>
                    <a:pt x="0" y="1641"/>
                    <a:pt x="0" y="1135"/>
                  </a:cubicBezTo>
                  <a:close/>
                  <a:moveTo>
                    <a:pt x="3601" y="1589"/>
                  </a:moveTo>
                  <a:lnTo>
                    <a:pt x="3604" y="1589"/>
                  </a:lnTo>
                  <a:cubicBezTo>
                    <a:pt x="3854" y="1589"/>
                    <a:pt x="4057" y="1385"/>
                    <a:pt x="4057" y="1136"/>
                  </a:cubicBezTo>
                  <a:lnTo>
                    <a:pt x="4057" y="896"/>
                  </a:lnTo>
                  <a:lnTo>
                    <a:pt x="3604" y="896"/>
                  </a:lnTo>
                  <a:lnTo>
                    <a:pt x="3604" y="1501"/>
                  </a:lnTo>
                  <a:cubicBezTo>
                    <a:pt x="3604" y="1531"/>
                    <a:pt x="3602" y="1560"/>
                    <a:pt x="3601" y="1589"/>
                  </a:cubicBezTo>
                  <a:close/>
                  <a:moveTo>
                    <a:pt x="1888" y="3859"/>
                  </a:moveTo>
                  <a:lnTo>
                    <a:pt x="1888" y="4320"/>
                  </a:lnTo>
                  <a:lnTo>
                    <a:pt x="2634" y="4320"/>
                  </a:lnTo>
                  <a:lnTo>
                    <a:pt x="2634" y="3859"/>
                  </a:lnTo>
                  <a:lnTo>
                    <a:pt x="1888" y="3859"/>
                  </a:lnTo>
                  <a:close/>
                  <a:moveTo>
                    <a:pt x="1642" y="1317"/>
                  </a:moveTo>
                  <a:lnTo>
                    <a:pt x="1868" y="1544"/>
                  </a:lnTo>
                  <a:lnTo>
                    <a:pt x="2102" y="1780"/>
                  </a:lnTo>
                  <a:lnTo>
                    <a:pt x="2338" y="1545"/>
                  </a:lnTo>
                  <a:lnTo>
                    <a:pt x="2878" y="1008"/>
                  </a:lnTo>
                  <a:lnTo>
                    <a:pt x="2644" y="772"/>
                  </a:lnTo>
                  <a:lnTo>
                    <a:pt x="2104" y="1309"/>
                  </a:lnTo>
                  <a:lnTo>
                    <a:pt x="1878" y="1083"/>
                  </a:lnTo>
                  <a:lnTo>
                    <a:pt x="1642" y="1317"/>
                  </a:lnTo>
                  <a:close/>
                  <a:moveTo>
                    <a:pt x="465" y="1135"/>
                  </a:moveTo>
                  <a:cubicBezTo>
                    <a:pt x="465" y="1385"/>
                    <a:pt x="669" y="1588"/>
                    <a:pt x="918" y="1588"/>
                  </a:cubicBezTo>
                  <a:lnTo>
                    <a:pt x="921" y="1588"/>
                  </a:lnTo>
                  <a:cubicBezTo>
                    <a:pt x="920" y="1559"/>
                    <a:pt x="918" y="1529"/>
                    <a:pt x="918" y="1500"/>
                  </a:cubicBezTo>
                  <a:lnTo>
                    <a:pt x="918" y="895"/>
                  </a:lnTo>
                  <a:lnTo>
                    <a:pt x="465" y="895"/>
                  </a:lnTo>
                  <a:lnTo>
                    <a:pt x="465" y="1135"/>
                  </a:lnTo>
                  <a:close/>
                </a:path>
              </a:pathLst>
            </a:custGeom>
            <a:solidFill>
              <a:schemeClr val="bg2">
                <a:lumMod val="75000"/>
              </a:schemeClr>
            </a:solidFill>
            <a:ln>
              <a:noFill/>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dirty="0">
                <a:solidFill>
                  <a:schemeClr val="bg2">
                    <a:lumMod val="50000"/>
                  </a:schemeClr>
                </a:solidFill>
                <a:latin typeface="阿里巴巴普惠体 R" panose="00020600040101010101" pitchFamily="18" charset="-122"/>
              </a:endParaRPr>
            </a:p>
          </p:txBody>
        </p:sp>
        <p:sp>
          <p:nvSpPr>
            <p:cNvPr id="70" name="文本框 69">
              <a:extLst>
                <a:ext uri="{FF2B5EF4-FFF2-40B4-BE49-F238E27FC236}">
                  <a16:creationId xmlns:a16="http://schemas.microsoft.com/office/drawing/2014/main" xmlns="" id="{39C780A5-A9F2-4340-A326-0B144017C6EF}"/>
                </a:ext>
              </a:extLst>
            </p:cNvPr>
            <p:cNvSpPr txBox="1"/>
            <p:nvPr/>
          </p:nvSpPr>
          <p:spPr>
            <a:xfrm>
              <a:off x="6752662" y="3139696"/>
              <a:ext cx="1497525" cy="1015663"/>
            </a:xfrm>
            <a:prstGeom prst="rect">
              <a:avLst/>
            </a:prstGeom>
            <a:noFill/>
          </p:spPr>
          <p:txBody>
            <a:bodyPr wrap="none" rtlCol="0">
              <a:spAutoFit/>
            </a:bodyPr>
            <a:lstStyle/>
            <a:p>
              <a:pPr algn="ctr"/>
              <a:r>
                <a:rPr lang="en-US" altLang="zh-CN" sz="6000" b="1" dirty="0">
                  <a:solidFill>
                    <a:schemeClr val="accent1"/>
                  </a:solidFill>
                  <a:latin typeface="阿里巴巴普惠体 R" panose="00020600040101010101" pitchFamily="18" charset="-122"/>
                </a:rPr>
                <a:t>89</a:t>
              </a:r>
              <a:r>
                <a:rPr lang="en-US" altLang="zh-CN" sz="3600" b="1" dirty="0">
                  <a:solidFill>
                    <a:schemeClr val="accent1"/>
                  </a:solidFill>
                  <a:latin typeface="阿里巴巴普惠体 R" panose="00020600040101010101" pitchFamily="18" charset="-122"/>
                </a:rPr>
                <a:t>%</a:t>
              </a:r>
              <a:endParaRPr lang="zh-CN" altLang="en-US" sz="6000" b="1" dirty="0">
                <a:solidFill>
                  <a:schemeClr val="accent1"/>
                </a:solidFill>
                <a:latin typeface="阿里巴巴普惠体 R" panose="00020600040101010101" pitchFamily="18" charset="-122"/>
              </a:endParaRPr>
            </a:p>
          </p:txBody>
        </p:sp>
      </p:grpSp>
      <p:grpSp>
        <p:nvGrpSpPr>
          <p:cNvPr id="3" name="组合 2">
            <a:extLst>
              <a:ext uri="{FF2B5EF4-FFF2-40B4-BE49-F238E27FC236}">
                <a16:creationId xmlns:a16="http://schemas.microsoft.com/office/drawing/2014/main" xmlns="" id="{F5A2C31E-54EA-46A8-9C52-63D365E29AB4}"/>
              </a:ext>
            </a:extLst>
          </p:cNvPr>
          <p:cNvGrpSpPr/>
          <p:nvPr/>
        </p:nvGrpSpPr>
        <p:grpSpPr>
          <a:xfrm>
            <a:off x="9101365" y="1542592"/>
            <a:ext cx="2421816" cy="4247810"/>
            <a:chOff x="9101365" y="1733092"/>
            <a:chExt cx="2421816" cy="4247810"/>
          </a:xfrm>
        </p:grpSpPr>
        <p:sp>
          <p:nvSpPr>
            <p:cNvPr id="72" name="ï$ḻîde">
              <a:extLst>
                <a:ext uri="{FF2B5EF4-FFF2-40B4-BE49-F238E27FC236}">
                  <a16:creationId xmlns:a16="http://schemas.microsoft.com/office/drawing/2014/main" xmlns="" id="{10F3D5E2-1CA9-404F-BD56-127E760F608F}"/>
                </a:ext>
              </a:extLst>
            </p:cNvPr>
            <p:cNvSpPr/>
            <p:nvPr/>
          </p:nvSpPr>
          <p:spPr bwMode="auto">
            <a:xfrm>
              <a:off x="9101365" y="4563299"/>
              <a:ext cx="2421816" cy="14176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p>
              <a:pPr algn="just">
                <a:lnSpc>
                  <a:spcPct val="150000"/>
                </a:lnSpc>
              </a:pPr>
              <a:r>
                <a:rPr lang="zh-CN" altLang="en-US" sz="1600" spc="100" dirty="0">
                  <a:solidFill>
                    <a:schemeClr val="tx1">
                      <a:lumMod val="65000"/>
                      <a:lumOff val="35000"/>
                    </a:schemeClr>
                  </a:solidFill>
                  <a:latin typeface="+mn-ea"/>
                </a:rPr>
                <a:t>在这里输入你的正文内容在这里输入你的正文内容</a:t>
              </a:r>
              <a:r>
                <a:rPr lang="zh-CN" altLang="en-US" sz="1600" spc="100" dirty="0">
                  <a:solidFill>
                    <a:schemeClr val="tx1">
                      <a:lumMod val="65000"/>
                      <a:lumOff val="35000"/>
                    </a:schemeClr>
                  </a:solidFill>
                  <a:latin typeface="阿里巴巴普惠体 R" panose="00020600040101010101" pitchFamily="18" charset="-122"/>
                </a:rPr>
                <a:t>。</a:t>
              </a:r>
              <a:endParaRPr lang="en-US" altLang="zh-CN" sz="1600" spc="100" dirty="0">
                <a:solidFill>
                  <a:schemeClr val="tx1">
                    <a:lumMod val="65000"/>
                    <a:lumOff val="35000"/>
                  </a:schemeClr>
                </a:solidFill>
                <a:latin typeface="阿里巴巴普惠体 R" panose="00020600040101010101" pitchFamily="18" charset="-122"/>
              </a:endParaRPr>
            </a:p>
          </p:txBody>
        </p:sp>
        <p:sp>
          <p:nvSpPr>
            <p:cNvPr id="73" name="íSḻîḑé">
              <a:extLst>
                <a:ext uri="{FF2B5EF4-FFF2-40B4-BE49-F238E27FC236}">
                  <a16:creationId xmlns:a16="http://schemas.microsoft.com/office/drawing/2014/main" xmlns="" id="{19DA4A7A-0E07-4BB3-8210-B76DDF382F51}"/>
                </a:ext>
              </a:extLst>
            </p:cNvPr>
            <p:cNvSpPr txBox="1"/>
            <p:nvPr/>
          </p:nvSpPr>
          <p:spPr bwMode="auto">
            <a:xfrm>
              <a:off x="9101365" y="2302826"/>
              <a:ext cx="2421816" cy="419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chor="ctr">
              <a:normAutofit/>
            </a:bodyPr>
            <a:lstStyle/>
            <a:p>
              <a:pPr algn="ctr">
                <a:spcBef>
                  <a:spcPct val="0"/>
                </a:spcBef>
              </a:pPr>
              <a:r>
                <a:rPr lang="zh-CN" altLang="en-US" sz="2000" b="1" spc="100" dirty="0">
                  <a:solidFill>
                    <a:schemeClr val="tx1">
                      <a:lumMod val="65000"/>
                      <a:lumOff val="35000"/>
                    </a:schemeClr>
                  </a:solidFill>
                  <a:latin typeface="阿里巴巴普惠体 R" panose="00020600040101010101" pitchFamily="18" charset="-122"/>
                </a:rPr>
                <a:t>输入小标题</a:t>
              </a:r>
              <a:endParaRPr lang="en-US" altLang="zh-CN" sz="2000" b="1" spc="100" dirty="0">
                <a:solidFill>
                  <a:schemeClr val="tx1">
                    <a:lumMod val="65000"/>
                    <a:lumOff val="35000"/>
                  </a:schemeClr>
                </a:solidFill>
                <a:latin typeface="阿里巴巴普惠体 R" panose="00020600040101010101" pitchFamily="18" charset="-122"/>
              </a:endParaRPr>
            </a:p>
          </p:txBody>
        </p:sp>
        <p:sp>
          <p:nvSpPr>
            <p:cNvPr id="74" name="iṩḻïďé">
              <a:extLst>
                <a:ext uri="{FF2B5EF4-FFF2-40B4-BE49-F238E27FC236}">
                  <a16:creationId xmlns:a16="http://schemas.microsoft.com/office/drawing/2014/main" xmlns="" id="{7DFD9DA1-8EB2-4FF3-A8BD-5DB049A9E14D}"/>
                </a:ext>
              </a:extLst>
            </p:cNvPr>
            <p:cNvSpPr/>
            <p:nvPr/>
          </p:nvSpPr>
          <p:spPr bwMode="auto">
            <a:xfrm>
              <a:off x="10152437" y="1733092"/>
              <a:ext cx="319672" cy="461080"/>
            </a:xfrm>
            <a:custGeom>
              <a:avLst/>
              <a:gdLst>
                <a:gd name="T0" fmla="*/ 958 w 4522"/>
                <a:gd name="T1" fmla="*/ 5339 h 6532"/>
                <a:gd name="T2" fmla="*/ 1274 w 4522"/>
                <a:gd name="T3" fmla="*/ 5052 h 6532"/>
                <a:gd name="T4" fmla="*/ 1646 w 4522"/>
                <a:gd name="T5" fmla="*/ 5261 h 6532"/>
                <a:gd name="T6" fmla="*/ 1560 w 4522"/>
                <a:gd name="T7" fmla="*/ 5677 h 6532"/>
                <a:gd name="T8" fmla="*/ 1136 w 4522"/>
                <a:gd name="T9" fmla="*/ 5725 h 6532"/>
                <a:gd name="T10" fmla="*/ 2381 w 4522"/>
                <a:gd name="T11" fmla="*/ 5245 h 6532"/>
                <a:gd name="T12" fmla="*/ 2140 w 4522"/>
                <a:gd name="T13" fmla="*/ 5245 h 6532"/>
                <a:gd name="T14" fmla="*/ 2065 w 4522"/>
                <a:gd name="T15" fmla="*/ 5473 h 6532"/>
                <a:gd name="T16" fmla="*/ 2260 w 4522"/>
                <a:gd name="T17" fmla="*/ 5615 h 6532"/>
                <a:gd name="T18" fmla="*/ 2454 w 4522"/>
                <a:gd name="T19" fmla="*/ 5473 h 6532"/>
                <a:gd name="T20" fmla="*/ 3538 w 4522"/>
                <a:gd name="T21" fmla="*/ 5260 h 6532"/>
                <a:gd name="T22" fmla="*/ 3166 w 4522"/>
                <a:gd name="T23" fmla="*/ 5051 h 6532"/>
                <a:gd name="T24" fmla="*/ 2850 w 4522"/>
                <a:gd name="T25" fmla="*/ 5337 h 6532"/>
                <a:gd name="T26" fmla="*/ 3028 w 4522"/>
                <a:gd name="T27" fmla="*/ 5725 h 6532"/>
                <a:gd name="T28" fmla="*/ 3452 w 4522"/>
                <a:gd name="T29" fmla="*/ 5677 h 6532"/>
                <a:gd name="T30" fmla="*/ 3538 w 4522"/>
                <a:gd name="T31" fmla="*/ 5260 h 6532"/>
                <a:gd name="T32" fmla="*/ 1456 w 4522"/>
                <a:gd name="T33" fmla="*/ 6045 h 6532"/>
                <a:gd name="T34" fmla="*/ 1541 w 4522"/>
                <a:gd name="T35" fmla="*/ 6463 h 6532"/>
                <a:gd name="T36" fmla="*/ 1965 w 4522"/>
                <a:gd name="T37" fmla="*/ 6511 h 6532"/>
                <a:gd name="T38" fmla="*/ 2142 w 4522"/>
                <a:gd name="T39" fmla="*/ 6123 h 6532"/>
                <a:gd name="T40" fmla="*/ 1826 w 4522"/>
                <a:gd name="T41" fmla="*/ 5836 h 6532"/>
                <a:gd name="T42" fmla="*/ 2614 w 4522"/>
                <a:gd name="T43" fmla="*/ 6031 h 6532"/>
                <a:gd name="T44" fmla="*/ 2540 w 4522"/>
                <a:gd name="T45" fmla="*/ 6259 h 6532"/>
                <a:gd name="T46" fmla="*/ 2734 w 4522"/>
                <a:gd name="T47" fmla="*/ 6400 h 6532"/>
                <a:gd name="T48" fmla="*/ 2929 w 4522"/>
                <a:gd name="T49" fmla="*/ 6259 h 6532"/>
                <a:gd name="T50" fmla="*/ 2854 w 4522"/>
                <a:gd name="T51" fmla="*/ 6031 h 6532"/>
                <a:gd name="T52" fmla="*/ 4368 w 4522"/>
                <a:gd name="T53" fmla="*/ 3957 h 6532"/>
                <a:gd name="T54" fmla="*/ 3573 w 4522"/>
                <a:gd name="T55" fmla="*/ 4572 h 6532"/>
                <a:gd name="T56" fmla="*/ 4153 w 4522"/>
                <a:gd name="T57" fmla="*/ 4253 h 6532"/>
                <a:gd name="T58" fmla="*/ 154 w 4522"/>
                <a:gd name="T59" fmla="*/ 4515 h 6532"/>
                <a:gd name="T60" fmla="*/ 949 w 4522"/>
                <a:gd name="T61" fmla="*/ 3900 h 6532"/>
                <a:gd name="T62" fmla="*/ 369 w 4522"/>
                <a:gd name="T63" fmla="*/ 4219 h 6532"/>
                <a:gd name="T64" fmla="*/ 0 w 4522"/>
                <a:gd name="T65" fmla="*/ 1135 h 6532"/>
                <a:gd name="T66" fmla="*/ 918 w 4522"/>
                <a:gd name="T67" fmla="*/ 0 h 6532"/>
                <a:gd name="T68" fmla="*/ 4522 w 4522"/>
                <a:gd name="T69" fmla="*/ 429 h 6532"/>
                <a:gd name="T70" fmla="*/ 3485 w 4522"/>
                <a:gd name="T71" fmla="*/ 2053 h 6532"/>
                <a:gd name="T72" fmla="*/ 2874 w 4522"/>
                <a:gd name="T73" fmla="*/ 3389 h 6532"/>
                <a:gd name="T74" fmla="*/ 3340 w 4522"/>
                <a:gd name="T75" fmla="*/ 3815 h 6532"/>
                <a:gd name="T76" fmla="*/ 1184 w 4522"/>
                <a:gd name="T77" fmla="*/ 3815 h 6532"/>
                <a:gd name="T78" fmla="*/ 1649 w 4522"/>
                <a:gd name="T79" fmla="*/ 3389 h 6532"/>
                <a:gd name="T80" fmla="*/ 1038 w 4522"/>
                <a:gd name="T81" fmla="*/ 2053 h 6532"/>
                <a:gd name="T82" fmla="*/ 3601 w 4522"/>
                <a:gd name="T83" fmla="*/ 1589 h 6532"/>
                <a:gd name="T84" fmla="*/ 4057 w 4522"/>
                <a:gd name="T85" fmla="*/ 896 h 6532"/>
                <a:gd name="T86" fmla="*/ 3601 w 4522"/>
                <a:gd name="T87" fmla="*/ 1589 h 6532"/>
                <a:gd name="T88" fmla="*/ 2634 w 4522"/>
                <a:gd name="T89" fmla="*/ 4320 h 6532"/>
                <a:gd name="T90" fmla="*/ 1642 w 4522"/>
                <a:gd name="T91" fmla="*/ 1317 h 6532"/>
                <a:gd name="T92" fmla="*/ 2338 w 4522"/>
                <a:gd name="T93" fmla="*/ 1545 h 6532"/>
                <a:gd name="T94" fmla="*/ 2104 w 4522"/>
                <a:gd name="T95" fmla="*/ 1309 h 6532"/>
                <a:gd name="T96" fmla="*/ 465 w 4522"/>
                <a:gd name="T97" fmla="*/ 1135 h 6532"/>
                <a:gd name="T98" fmla="*/ 918 w 4522"/>
                <a:gd name="T99" fmla="*/ 1500 h 6532"/>
                <a:gd name="T100" fmla="*/ 465 w 4522"/>
                <a:gd name="T101" fmla="*/ 1135 h 6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522" h="6532">
                  <a:moveTo>
                    <a:pt x="1069" y="5679"/>
                  </a:moveTo>
                  <a:lnTo>
                    <a:pt x="1120" y="5475"/>
                  </a:lnTo>
                  <a:lnTo>
                    <a:pt x="958" y="5339"/>
                  </a:lnTo>
                  <a:cubicBezTo>
                    <a:pt x="928" y="5313"/>
                    <a:pt x="944" y="5264"/>
                    <a:pt x="984" y="5261"/>
                  </a:cubicBezTo>
                  <a:lnTo>
                    <a:pt x="1194" y="5247"/>
                  </a:lnTo>
                  <a:lnTo>
                    <a:pt x="1274" y="5052"/>
                  </a:lnTo>
                  <a:cubicBezTo>
                    <a:pt x="1289" y="5015"/>
                    <a:pt x="1341" y="5015"/>
                    <a:pt x="1356" y="5052"/>
                  </a:cubicBezTo>
                  <a:lnTo>
                    <a:pt x="1436" y="5247"/>
                  </a:lnTo>
                  <a:lnTo>
                    <a:pt x="1646" y="5261"/>
                  </a:lnTo>
                  <a:cubicBezTo>
                    <a:pt x="1686" y="5264"/>
                    <a:pt x="1702" y="5313"/>
                    <a:pt x="1672" y="5339"/>
                  </a:cubicBezTo>
                  <a:lnTo>
                    <a:pt x="1509" y="5473"/>
                  </a:lnTo>
                  <a:lnTo>
                    <a:pt x="1560" y="5677"/>
                  </a:lnTo>
                  <a:cubicBezTo>
                    <a:pt x="1569" y="5716"/>
                    <a:pt x="1528" y="5747"/>
                    <a:pt x="1493" y="5725"/>
                  </a:cubicBezTo>
                  <a:lnTo>
                    <a:pt x="1314" y="5615"/>
                  </a:lnTo>
                  <a:lnTo>
                    <a:pt x="1136" y="5725"/>
                  </a:lnTo>
                  <a:cubicBezTo>
                    <a:pt x="1101" y="5748"/>
                    <a:pt x="1058" y="5717"/>
                    <a:pt x="1069" y="5679"/>
                  </a:cubicBezTo>
                  <a:close/>
                  <a:moveTo>
                    <a:pt x="2592" y="5260"/>
                  </a:moveTo>
                  <a:lnTo>
                    <a:pt x="2381" y="5245"/>
                  </a:lnTo>
                  <a:lnTo>
                    <a:pt x="2301" y="5051"/>
                  </a:lnTo>
                  <a:cubicBezTo>
                    <a:pt x="2286" y="5013"/>
                    <a:pt x="2234" y="5013"/>
                    <a:pt x="2220" y="5051"/>
                  </a:cubicBezTo>
                  <a:lnTo>
                    <a:pt x="2140" y="5245"/>
                  </a:lnTo>
                  <a:lnTo>
                    <a:pt x="1929" y="5260"/>
                  </a:lnTo>
                  <a:cubicBezTo>
                    <a:pt x="1889" y="5263"/>
                    <a:pt x="1873" y="5312"/>
                    <a:pt x="1904" y="5337"/>
                  </a:cubicBezTo>
                  <a:lnTo>
                    <a:pt x="2065" y="5473"/>
                  </a:lnTo>
                  <a:lnTo>
                    <a:pt x="2014" y="5677"/>
                  </a:lnTo>
                  <a:cubicBezTo>
                    <a:pt x="2005" y="5716"/>
                    <a:pt x="2046" y="5747"/>
                    <a:pt x="2081" y="5725"/>
                  </a:cubicBezTo>
                  <a:lnTo>
                    <a:pt x="2260" y="5615"/>
                  </a:lnTo>
                  <a:lnTo>
                    <a:pt x="2438" y="5725"/>
                  </a:lnTo>
                  <a:cubicBezTo>
                    <a:pt x="2472" y="5747"/>
                    <a:pt x="2514" y="5716"/>
                    <a:pt x="2505" y="5677"/>
                  </a:cubicBezTo>
                  <a:lnTo>
                    <a:pt x="2454" y="5473"/>
                  </a:lnTo>
                  <a:lnTo>
                    <a:pt x="2616" y="5337"/>
                  </a:lnTo>
                  <a:cubicBezTo>
                    <a:pt x="2648" y="5312"/>
                    <a:pt x="2632" y="5263"/>
                    <a:pt x="2592" y="5260"/>
                  </a:cubicBezTo>
                  <a:close/>
                  <a:moveTo>
                    <a:pt x="3538" y="5260"/>
                  </a:moveTo>
                  <a:lnTo>
                    <a:pt x="3328" y="5245"/>
                  </a:lnTo>
                  <a:lnTo>
                    <a:pt x="3248" y="5051"/>
                  </a:lnTo>
                  <a:cubicBezTo>
                    <a:pt x="3233" y="5013"/>
                    <a:pt x="3181" y="5013"/>
                    <a:pt x="3166" y="5051"/>
                  </a:cubicBezTo>
                  <a:lnTo>
                    <a:pt x="3086" y="5245"/>
                  </a:lnTo>
                  <a:lnTo>
                    <a:pt x="2876" y="5260"/>
                  </a:lnTo>
                  <a:cubicBezTo>
                    <a:pt x="2836" y="5263"/>
                    <a:pt x="2820" y="5312"/>
                    <a:pt x="2850" y="5337"/>
                  </a:cubicBezTo>
                  <a:lnTo>
                    <a:pt x="3012" y="5473"/>
                  </a:lnTo>
                  <a:lnTo>
                    <a:pt x="2961" y="5677"/>
                  </a:lnTo>
                  <a:cubicBezTo>
                    <a:pt x="2952" y="5716"/>
                    <a:pt x="2993" y="5747"/>
                    <a:pt x="3028" y="5725"/>
                  </a:cubicBezTo>
                  <a:lnTo>
                    <a:pt x="3206" y="5615"/>
                  </a:lnTo>
                  <a:lnTo>
                    <a:pt x="3385" y="5725"/>
                  </a:lnTo>
                  <a:cubicBezTo>
                    <a:pt x="3418" y="5747"/>
                    <a:pt x="3461" y="5716"/>
                    <a:pt x="3452" y="5677"/>
                  </a:cubicBezTo>
                  <a:lnTo>
                    <a:pt x="3401" y="5473"/>
                  </a:lnTo>
                  <a:lnTo>
                    <a:pt x="3562" y="5337"/>
                  </a:lnTo>
                  <a:cubicBezTo>
                    <a:pt x="3594" y="5312"/>
                    <a:pt x="3578" y="5263"/>
                    <a:pt x="3538" y="5260"/>
                  </a:cubicBezTo>
                  <a:close/>
                  <a:moveTo>
                    <a:pt x="1746" y="5836"/>
                  </a:moveTo>
                  <a:lnTo>
                    <a:pt x="1666" y="6031"/>
                  </a:lnTo>
                  <a:lnTo>
                    <a:pt x="1456" y="6045"/>
                  </a:lnTo>
                  <a:cubicBezTo>
                    <a:pt x="1416" y="6048"/>
                    <a:pt x="1400" y="6097"/>
                    <a:pt x="1430" y="6123"/>
                  </a:cubicBezTo>
                  <a:lnTo>
                    <a:pt x="1592" y="6259"/>
                  </a:lnTo>
                  <a:lnTo>
                    <a:pt x="1541" y="6463"/>
                  </a:lnTo>
                  <a:cubicBezTo>
                    <a:pt x="1532" y="6501"/>
                    <a:pt x="1573" y="6532"/>
                    <a:pt x="1608" y="6511"/>
                  </a:cubicBezTo>
                  <a:lnTo>
                    <a:pt x="1786" y="6400"/>
                  </a:lnTo>
                  <a:lnTo>
                    <a:pt x="1965" y="6511"/>
                  </a:lnTo>
                  <a:cubicBezTo>
                    <a:pt x="1998" y="6532"/>
                    <a:pt x="2041" y="6501"/>
                    <a:pt x="2032" y="6463"/>
                  </a:cubicBezTo>
                  <a:lnTo>
                    <a:pt x="1981" y="6259"/>
                  </a:lnTo>
                  <a:lnTo>
                    <a:pt x="2142" y="6123"/>
                  </a:lnTo>
                  <a:cubicBezTo>
                    <a:pt x="2173" y="6097"/>
                    <a:pt x="2157" y="6048"/>
                    <a:pt x="2117" y="6045"/>
                  </a:cubicBezTo>
                  <a:lnTo>
                    <a:pt x="1906" y="6031"/>
                  </a:lnTo>
                  <a:lnTo>
                    <a:pt x="1826" y="5836"/>
                  </a:lnTo>
                  <a:cubicBezTo>
                    <a:pt x="1813" y="5799"/>
                    <a:pt x="1761" y="5799"/>
                    <a:pt x="1746" y="5836"/>
                  </a:cubicBezTo>
                  <a:close/>
                  <a:moveTo>
                    <a:pt x="2694" y="5836"/>
                  </a:moveTo>
                  <a:lnTo>
                    <a:pt x="2614" y="6031"/>
                  </a:lnTo>
                  <a:lnTo>
                    <a:pt x="2404" y="6045"/>
                  </a:lnTo>
                  <a:cubicBezTo>
                    <a:pt x="2364" y="6048"/>
                    <a:pt x="2348" y="6097"/>
                    <a:pt x="2378" y="6123"/>
                  </a:cubicBezTo>
                  <a:lnTo>
                    <a:pt x="2540" y="6259"/>
                  </a:lnTo>
                  <a:lnTo>
                    <a:pt x="2489" y="6463"/>
                  </a:lnTo>
                  <a:cubicBezTo>
                    <a:pt x="2480" y="6501"/>
                    <a:pt x="2521" y="6532"/>
                    <a:pt x="2556" y="6511"/>
                  </a:cubicBezTo>
                  <a:lnTo>
                    <a:pt x="2734" y="6400"/>
                  </a:lnTo>
                  <a:lnTo>
                    <a:pt x="2913" y="6511"/>
                  </a:lnTo>
                  <a:cubicBezTo>
                    <a:pt x="2946" y="6532"/>
                    <a:pt x="2989" y="6501"/>
                    <a:pt x="2980" y="6463"/>
                  </a:cubicBezTo>
                  <a:lnTo>
                    <a:pt x="2929" y="6259"/>
                  </a:lnTo>
                  <a:lnTo>
                    <a:pt x="3090" y="6123"/>
                  </a:lnTo>
                  <a:cubicBezTo>
                    <a:pt x="3121" y="6097"/>
                    <a:pt x="3105" y="6048"/>
                    <a:pt x="3065" y="6045"/>
                  </a:cubicBezTo>
                  <a:lnTo>
                    <a:pt x="2854" y="6031"/>
                  </a:lnTo>
                  <a:lnTo>
                    <a:pt x="2774" y="5836"/>
                  </a:lnTo>
                  <a:cubicBezTo>
                    <a:pt x="2761" y="5799"/>
                    <a:pt x="2709" y="5799"/>
                    <a:pt x="2694" y="5836"/>
                  </a:cubicBezTo>
                  <a:close/>
                  <a:moveTo>
                    <a:pt x="4368" y="3957"/>
                  </a:moveTo>
                  <a:cubicBezTo>
                    <a:pt x="4386" y="3935"/>
                    <a:pt x="4370" y="3900"/>
                    <a:pt x="4341" y="3900"/>
                  </a:cubicBezTo>
                  <a:lnTo>
                    <a:pt x="3573" y="3900"/>
                  </a:lnTo>
                  <a:lnTo>
                    <a:pt x="3573" y="4572"/>
                  </a:lnTo>
                  <a:lnTo>
                    <a:pt x="4341" y="4572"/>
                  </a:lnTo>
                  <a:cubicBezTo>
                    <a:pt x="4370" y="4572"/>
                    <a:pt x="4386" y="4537"/>
                    <a:pt x="4368" y="4515"/>
                  </a:cubicBezTo>
                  <a:lnTo>
                    <a:pt x="4153" y="4253"/>
                  </a:lnTo>
                  <a:cubicBezTo>
                    <a:pt x="4146" y="4245"/>
                    <a:pt x="4146" y="4233"/>
                    <a:pt x="4153" y="4224"/>
                  </a:cubicBezTo>
                  <a:lnTo>
                    <a:pt x="4368" y="3957"/>
                  </a:lnTo>
                  <a:close/>
                  <a:moveTo>
                    <a:pt x="154" y="4515"/>
                  </a:moveTo>
                  <a:cubicBezTo>
                    <a:pt x="136" y="4537"/>
                    <a:pt x="152" y="4572"/>
                    <a:pt x="181" y="4572"/>
                  </a:cubicBezTo>
                  <a:lnTo>
                    <a:pt x="949" y="4572"/>
                  </a:lnTo>
                  <a:lnTo>
                    <a:pt x="949" y="3900"/>
                  </a:lnTo>
                  <a:lnTo>
                    <a:pt x="181" y="3900"/>
                  </a:lnTo>
                  <a:cubicBezTo>
                    <a:pt x="152" y="3900"/>
                    <a:pt x="136" y="3935"/>
                    <a:pt x="154" y="3957"/>
                  </a:cubicBezTo>
                  <a:lnTo>
                    <a:pt x="369" y="4219"/>
                  </a:lnTo>
                  <a:cubicBezTo>
                    <a:pt x="376" y="4227"/>
                    <a:pt x="376" y="4239"/>
                    <a:pt x="369" y="4248"/>
                  </a:cubicBezTo>
                  <a:lnTo>
                    <a:pt x="154" y="4515"/>
                  </a:lnTo>
                  <a:close/>
                  <a:moveTo>
                    <a:pt x="0" y="1135"/>
                  </a:moveTo>
                  <a:lnTo>
                    <a:pt x="0" y="431"/>
                  </a:lnTo>
                  <a:lnTo>
                    <a:pt x="918" y="431"/>
                  </a:lnTo>
                  <a:lnTo>
                    <a:pt x="918" y="0"/>
                  </a:lnTo>
                  <a:lnTo>
                    <a:pt x="3604" y="0"/>
                  </a:lnTo>
                  <a:lnTo>
                    <a:pt x="3604" y="429"/>
                  </a:lnTo>
                  <a:lnTo>
                    <a:pt x="4522" y="429"/>
                  </a:lnTo>
                  <a:lnTo>
                    <a:pt x="4522" y="1135"/>
                  </a:lnTo>
                  <a:cubicBezTo>
                    <a:pt x="4522" y="1641"/>
                    <a:pt x="4110" y="2053"/>
                    <a:pt x="3604" y="2053"/>
                  </a:cubicBezTo>
                  <a:lnTo>
                    <a:pt x="3485" y="2053"/>
                  </a:lnTo>
                  <a:cubicBezTo>
                    <a:pt x="3312" y="2436"/>
                    <a:pt x="2965" y="2723"/>
                    <a:pt x="2545" y="2813"/>
                  </a:cubicBezTo>
                  <a:lnTo>
                    <a:pt x="2545" y="3389"/>
                  </a:lnTo>
                  <a:lnTo>
                    <a:pt x="2874" y="3389"/>
                  </a:lnTo>
                  <a:cubicBezTo>
                    <a:pt x="2976" y="3389"/>
                    <a:pt x="3058" y="3472"/>
                    <a:pt x="3058" y="3573"/>
                  </a:cubicBezTo>
                  <a:lnTo>
                    <a:pt x="3058" y="3815"/>
                  </a:lnTo>
                  <a:lnTo>
                    <a:pt x="3340" y="3815"/>
                  </a:lnTo>
                  <a:lnTo>
                    <a:pt x="3340" y="4677"/>
                  </a:lnTo>
                  <a:lnTo>
                    <a:pt x="1184" y="4677"/>
                  </a:lnTo>
                  <a:lnTo>
                    <a:pt x="1184" y="3815"/>
                  </a:lnTo>
                  <a:lnTo>
                    <a:pt x="1465" y="3815"/>
                  </a:lnTo>
                  <a:lnTo>
                    <a:pt x="1465" y="3573"/>
                  </a:lnTo>
                  <a:cubicBezTo>
                    <a:pt x="1465" y="3472"/>
                    <a:pt x="1548" y="3389"/>
                    <a:pt x="1649" y="3389"/>
                  </a:cubicBezTo>
                  <a:lnTo>
                    <a:pt x="1978" y="3389"/>
                  </a:lnTo>
                  <a:lnTo>
                    <a:pt x="1978" y="2813"/>
                  </a:lnTo>
                  <a:cubicBezTo>
                    <a:pt x="1558" y="2723"/>
                    <a:pt x="1212" y="2436"/>
                    <a:pt x="1038" y="2053"/>
                  </a:cubicBezTo>
                  <a:lnTo>
                    <a:pt x="920" y="2053"/>
                  </a:lnTo>
                  <a:cubicBezTo>
                    <a:pt x="412" y="2053"/>
                    <a:pt x="0" y="1641"/>
                    <a:pt x="0" y="1135"/>
                  </a:cubicBezTo>
                  <a:close/>
                  <a:moveTo>
                    <a:pt x="3601" y="1589"/>
                  </a:moveTo>
                  <a:lnTo>
                    <a:pt x="3604" y="1589"/>
                  </a:lnTo>
                  <a:cubicBezTo>
                    <a:pt x="3854" y="1589"/>
                    <a:pt x="4057" y="1385"/>
                    <a:pt x="4057" y="1136"/>
                  </a:cubicBezTo>
                  <a:lnTo>
                    <a:pt x="4057" y="896"/>
                  </a:lnTo>
                  <a:lnTo>
                    <a:pt x="3604" y="896"/>
                  </a:lnTo>
                  <a:lnTo>
                    <a:pt x="3604" y="1501"/>
                  </a:lnTo>
                  <a:cubicBezTo>
                    <a:pt x="3604" y="1531"/>
                    <a:pt x="3602" y="1560"/>
                    <a:pt x="3601" y="1589"/>
                  </a:cubicBezTo>
                  <a:close/>
                  <a:moveTo>
                    <a:pt x="1888" y="3859"/>
                  </a:moveTo>
                  <a:lnTo>
                    <a:pt x="1888" y="4320"/>
                  </a:lnTo>
                  <a:lnTo>
                    <a:pt x="2634" y="4320"/>
                  </a:lnTo>
                  <a:lnTo>
                    <a:pt x="2634" y="3859"/>
                  </a:lnTo>
                  <a:lnTo>
                    <a:pt x="1888" y="3859"/>
                  </a:lnTo>
                  <a:close/>
                  <a:moveTo>
                    <a:pt x="1642" y="1317"/>
                  </a:moveTo>
                  <a:lnTo>
                    <a:pt x="1868" y="1544"/>
                  </a:lnTo>
                  <a:lnTo>
                    <a:pt x="2102" y="1780"/>
                  </a:lnTo>
                  <a:lnTo>
                    <a:pt x="2338" y="1545"/>
                  </a:lnTo>
                  <a:lnTo>
                    <a:pt x="2878" y="1008"/>
                  </a:lnTo>
                  <a:lnTo>
                    <a:pt x="2644" y="772"/>
                  </a:lnTo>
                  <a:lnTo>
                    <a:pt x="2104" y="1309"/>
                  </a:lnTo>
                  <a:lnTo>
                    <a:pt x="1878" y="1083"/>
                  </a:lnTo>
                  <a:lnTo>
                    <a:pt x="1642" y="1317"/>
                  </a:lnTo>
                  <a:close/>
                  <a:moveTo>
                    <a:pt x="465" y="1135"/>
                  </a:moveTo>
                  <a:cubicBezTo>
                    <a:pt x="465" y="1385"/>
                    <a:pt x="669" y="1588"/>
                    <a:pt x="918" y="1588"/>
                  </a:cubicBezTo>
                  <a:lnTo>
                    <a:pt x="921" y="1588"/>
                  </a:lnTo>
                  <a:cubicBezTo>
                    <a:pt x="920" y="1559"/>
                    <a:pt x="918" y="1529"/>
                    <a:pt x="918" y="1500"/>
                  </a:cubicBezTo>
                  <a:lnTo>
                    <a:pt x="918" y="895"/>
                  </a:lnTo>
                  <a:lnTo>
                    <a:pt x="465" y="895"/>
                  </a:lnTo>
                  <a:lnTo>
                    <a:pt x="465" y="1135"/>
                  </a:lnTo>
                  <a:close/>
                </a:path>
              </a:pathLst>
            </a:custGeom>
            <a:solidFill>
              <a:schemeClr val="bg2">
                <a:lumMod val="75000"/>
              </a:schemeClr>
            </a:solidFill>
            <a:ln>
              <a:noFill/>
            </a:ln>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dirty="0">
                <a:solidFill>
                  <a:schemeClr val="bg2">
                    <a:lumMod val="50000"/>
                  </a:schemeClr>
                </a:solidFill>
                <a:latin typeface="阿里巴巴普惠体 R" panose="00020600040101010101" pitchFamily="18" charset="-122"/>
              </a:endParaRPr>
            </a:p>
          </p:txBody>
        </p:sp>
        <p:sp>
          <p:nvSpPr>
            <p:cNvPr id="75" name="文本框 74">
              <a:extLst>
                <a:ext uri="{FF2B5EF4-FFF2-40B4-BE49-F238E27FC236}">
                  <a16:creationId xmlns:a16="http://schemas.microsoft.com/office/drawing/2014/main" xmlns="" id="{F27809EE-F0CA-4D9A-AE8E-7CFCCFDA8485}"/>
                </a:ext>
              </a:extLst>
            </p:cNvPr>
            <p:cNvSpPr txBox="1"/>
            <p:nvPr/>
          </p:nvSpPr>
          <p:spPr>
            <a:xfrm>
              <a:off x="9440079" y="3139696"/>
              <a:ext cx="1744388" cy="1015663"/>
            </a:xfrm>
            <a:prstGeom prst="rect">
              <a:avLst/>
            </a:prstGeom>
            <a:noFill/>
          </p:spPr>
          <p:txBody>
            <a:bodyPr wrap="none" rtlCol="0">
              <a:spAutoFit/>
            </a:bodyPr>
            <a:lstStyle/>
            <a:p>
              <a:pPr algn="ctr"/>
              <a:r>
                <a:rPr lang="en-US" altLang="zh-CN" sz="6000" b="1" dirty="0">
                  <a:solidFill>
                    <a:schemeClr val="accent1"/>
                  </a:solidFill>
                  <a:latin typeface="阿里巴巴普惠体 R" panose="00020600040101010101" pitchFamily="18" charset="-122"/>
                </a:rPr>
                <a:t>1.68</a:t>
              </a:r>
              <a:endParaRPr lang="zh-CN" altLang="en-US" sz="6000" b="1" dirty="0">
                <a:solidFill>
                  <a:schemeClr val="accent1"/>
                </a:solidFill>
                <a:latin typeface="阿里巴巴普惠体 R" panose="00020600040101010101" pitchFamily="18" charset="-122"/>
              </a:endParaRPr>
            </a:p>
          </p:txBody>
        </p:sp>
      </p:grpSp>
      <p:cxnSp>
        <p:nvCxnSpPr>
          <p:cNvPr id="9" name="直接连接符 8">
            <a:extLst>
              <a:ext uri="{FF2B5EF4-FFF2-40B4-BE49-F238E27FC236}">
                <a16:creationId xmlns:a16="http://schemas.microsoft.com/office/drawing/2014/main" xmlns="" id="{7922BFB5-FC94-4D3C-96FD-5FC32FBC6DB7}"/>
              </a:ext>
            </a:extLst>
          </p:cNvPr>
          <p:cNvCxnSpPr/>
          <p:nvPr/>
        </p:nvCxnSpPr>
        <p:spPr>
          <a:xfrm>
            <a:off x="3272589" y="1470403"/>
            <a:ext cx="0" cy="4320000"/>
          </a:xfrm>
          <a:prstGeom prst="line">
            <a:avLst/>
          </a:prstGeom>
          <a:ln w="3175">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a16="http://schemas.microsoft.com/office/drawing/2014/main" xmlns="" id="{85A2A158-A4B2-458F-91B9-99CD3D09B0CB}"/>
              </a:ext>
            </a:extLst>
          </p:cNvPr>
          <p:cNvCxnSpPr/>
          <p:nvPr/>
        </p:nvCxnSpPr>
        <p:spPr>
          <a:xfrm>
            <a:off x="6091989" y="1470403"/>
            <a:ext cx="0" cy="4320000"/>
          </a:xfrm>
          <a:prstGeom prst="line">
            <a:avLst/>
          </a:prstGeom>
          <a:ln w="3175">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a16="http://schemas.microsoft.com/office/drawing/2014/main" xmlns="" id="{61631D76-1019-4759-99BC-9B16109A6524}"/>
              </a:ext>
            </a:extLst>
          </p:cNvPr>
          <p:cNvCxnSpPr/>
          <p:nvPr/>
        </p:nvCxnSpPr>
        <p:spPr>
          <a:xfrm>
            <a:off x="8911388" y="1470403"/>
            <a:ext cx="0" cy="4320000"/>
          </a:xfrm>
          <a:prstGeom prst="line">
            <a:avLst/>
          </a:prstGeom>
          <a:ln w="3175">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7" name="灯片编号占位符 6">
            <a:extLst>
              <a:ext uri="{FF2B5EF4-FFF2-40B4-BE49-F238E27FC236}">
                <a16:creationId xmlns:a16="http://schemas.microsoft.com/office/drawing/2014/main" xmlns="" id="{864DE551-9596-4AD7-B940-01CF151B7DF6}"/>
              </a:ext>
            </a:extLst>
          </p:cNvPr>
          <p:cNvSpPr>
            <a:spLocks noGrp="1"/>
          </p:cNvSpPr>
          <p:nvPr>
            <p:ph type="sldNum" sz="quarter" idx="12"/>
          </p:nvPr>
        </p:nvSpPr>
        <p:spPr/>
        <p:txBody>
          <a:bodyPr/>
          <a:lstStyle/>
          <a:p>
            <a:fld id="{75AA9096-2E4D-442F-BCF0-AA35F007B576}" type="slidenum">
              <a:rPr lang="zh-CN" altLang="en-US" smtClean="0"/>
              <a:pPr/>
              <a:t>11</a:t>
            </a:fld>
            <a:endParaRPr lang="zh-CN" altLang="en-US" dirty="0"/>
          </a:p>
        </p:txBody>
      </p:sp>
    </p:spTree>
    <p:extLst>
      <p:ext uri="{BB962C8B-B14F-4D97-AF65-F5344CB8AC3E}">
        <p14:creationId xmlns:p14="http://schemas.microsoft.com/office/powerpoint/2010/main" val="217712629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D5BC37B-CD0D-45AF-B1FC-31782022AB1C}"/>
              </a:ext>
            </a:extLst>
          </p:cNvPr>
          <p:cNvSpPr>
            <a:spLocks noGrp="1"/>
          </p:cNvSpPr>
          <p:nvPr>
            <p:ph type="title"/>
          </p:nvPr>
        </p:nvSpPr>
        <p:spPr/>
        <p:txBody>
          <a:bodyPr/>
          <a:lstStyle/>
          <a:p>
            <a:r>
              <a:rPr lang="zh-CN" altLang="en-US" dirty="0"/>
              <a:t>搞定六段文字排版</a:t>
            </a:r>
          </a:p>
        </p:txBody>
      </p:sp>
      <p:sp>
        <p:nvSpPr>
          <p:cNvPr id="6" name="文本框 5">
            <a:extLst>
              <a:ext uri="{FF2B5EF4-FFF2-40B4-BE49-F238E27FC236}">
                <a16:creationId xmlns:a16="http://schemas.microsoft.com/office/drawing/2014/main" xmlns="" id="{F5BB928A-0333-476C-A1CD-C3BBCD1BFEC7}"/>
              </a:ext>
            </a:extLst>
          </p:cNvPr>
          <p:cNvSpPr txBox="1"/>
          <p:nvPr/>
        </p:nvSpPr>
        <p:spPr>
          <a:xfrm>
            <a:off x="678286" y="1357405"/>
            <a:ext cx="1631216" cy="400110"/>
          </a:xfrm>
          <a:prstGeom prst="rect">
            <a:avLst/>
          </a:prstGeom>
          <a:noFill/>
        </p:spPr>
        <p:txBody>
          <a:bodyPr wrap="none" lIns="0" rtlCol="0">
            <a:spAutoFit/>
          </a:bodyPr>
          <a:lstStyle/>
          <a:p>
            <a:r>
              <a:rPr lang="zh-CN" altLang="en-US" sz="2000" b="1" dirty="0">
                <a:solidFill>
                  <a:schemeClr val="accent1"/>
                </a:solidFill>
                <a:latin typeface="阿里巴巴普惠体 R" panose="00020600040101010101" pitchFamily="18" charset="-122"/>
              </a:rPr>
              <a:t>这里是小标题</a:t>
            </a:r>
          </a:p>
        </p:txBody>
      </p:sp>
      <p:sp>
        <p:nvSpPr>
          <p:cNvPr id="11" name="文本框 10">
            <a:extLst>
              <a:ext uri="{FF2B5EF4-FFF2-40B4-BE49-F238E27FC236}">
                <a16:creationId xmlns:a16="http://schemas.microsoft.com/office/drawing/2014/main" xmlns="" id="{61C496F8-F270-4303-888F-20155A541096}"/>
              </a:ext>
            </a:extLst>
          </p:cNvPr>
          <p:cNvSpPr txBox="1"/>
          <p:nvPr/>
        </p:nvSpPr>
        <p:spPr>
          <a:xfrm>
            <a:off x="4692518" y="1357405"/>
            <a:ext cx="1631216" cy="400110"/>
          </a:xfrm>
          <a:prstGeom prst="rect">
            <a:avLst/>
          </a:prstGeom>
          <a:noFill/>
        </p:spPr>
        <p:txBody>
          <a:bodyPr wrap="none" lIns="0" rtlCol="0">
            <a:spAutoFit/>
          </a:bodyPr>
          <a:lstStyle/>
          <a:p>
            <a:r>
              <a:rPr lang="zh-CN" altLang="en-US" sz="2000" b="1" dirty="0">
                <a:solidFill>
                  <a:schemeClr val="accent1"/>
                </a:solidFill>
                <a:latin typeface="阿里巴巴普惠体 R" panose="00020600040101010101" pitchFamily="18" charset="-122"/>
              </a:rPr>
              <a:t>这里是小标题</a:t>
            </a:r>
          </a:p>
        </p:txBody>
      </p:sp>
      <p:sp>
        <p:nvSpPr>
          <p:cNvPr id="16" name="文本框 15">
            <a:extLst>
              <a:ext uri="{FF2B5EF4-FFF2-40B4-BE49-F238E27FC236}">
                <a16:creationId xmlns:a16="http://schemas.microsoft.com/office/drawing/2014/main" xmlns="" id="{76A6F826-64B6-4360-BF3B-C1E3CB6C8CD0}"/>
              </a:ext>
            </a:extLst>
          </p:cNvPr>
          <p:cNvSpPr txBox="1"/>
          <p:nvPr/>
        </p:nvSpPr>
        <p:spPr>
          <a:xfrm>
            <a:off x="8702056" y="1357405"/>
            <a:ext cx="1631216" cy="400110"/>
          </a:xfrm>
          <a:prstGeom prst="rect">
            <a:avLst/>
          </a:prstGeom>
          <a:noFill/>
        </p:spPr>
        <p:txBody>
          <a:bodyPr wrap="none" lIns="0" rtlCol="0">
            <a:spAutoFit/>
          </a:bodyPr>
          <a:lstStyle/>
          <a:p>
            <a:r>
              <a:rPr lang="zh-CN" altLang="en-US" sz="2000" b="1" dirty="0">
                <a:solidFill>
                  <a:schemeClr val="accent1"/>
                </a:solidFill>
                <a:latin typeface="阿里巴巴普惠体 R" panose="00020600040101010101" pitchFamily="18" charset="-122"/>
              </a:rPr>
              <a:t>这里是小标题</a:t>
            </a:r>
          </a:p>
        </p:txBody>
      </p:sp>
      <p:sp>
        <p:nvSpPr>
          <p:cNvPr id="4" name="矩形 3">
            <a:extLst>
              <a:ext uri="{FF2B5EF4-FFF2-40B4-BE49-F238E27FC236}">
                <a16:creationId xmlns:a16="http://schemas.microsoft.com/office/drawing/2014/main" xmlns="" id="{4A342309-D56B-4D6B-B357-5BDADE2C3BB2}"/>
              </a:ext>
            </a:extLst>
          </p:cNvPr>
          <p:cNvSpPr/>
          <p:nvPr/>
        </p:nvSpPr>
        <p:spPr>
          <a:xfrm>
            <a:off x="678285" y="1783042"/>
            <a:ext cx="2811661" cy="1642329"/>
          </a:xfrm>
          <a:prstGeom prst="rect">
            <a:avLst/>
          </a:prstGeom>
          <a:solidFill>
            <a:schemeClr val="accent2">
              <a:lumMod val="20000"/>
              <a:lumOff val="8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Ins="900000" rtlCol="0" anchor="ctr"/>
          <a:lstStyle/>
          <a:p>
            <a:pPr algn="just">
              <a:lnSpc>
                <a:spcPct val="150000"/>
              </a:lnSpc>
            </a:pPr>
            <a:r>
              <a:rPr lang="zh-CN" altLang="en-US" sz="1600" spc="100" dirty="0">
                <a:solidFill>
                  <a:schemeClr val="tx1">
                    <a:lumMod val="65000"/>
                    <a:lumOff val="35000"/>
                  </a:schemeClr>
                </a:solidFill>
                <a:latin typeface="+mn-ea"/>
              </a:rPr>
              <a:t>在这里输入你的正文内容在这里输入你的正文内容在这里输入正文内容</a:t>
            </a:r>
            <a:r>
              <a:rPr lang="zh-CN" altLang="en-US" sz="1600" dirty="0">
                <a:solidFill>
                  <a:schemeClr val="tx1">
                    <a:lumMod val="65000"/>
                    <a:lumOff val="35000"/>
                  </a:schemeClr>
                </a:solidFill>
                <a:latin typeface="阿里巴巴普惠体 R" panose="00020600040101010101" pitchFamily="18" charset="-122"/>
              </a:rPr>
              <a:t>。</a:t>
            </a:r>
          </a:p>
        </p:txBody>
      </p:sp>
      <p:sp>
        <p:nvSpPr>
          <p:cNvPr id="5" name="矩形 4">
            <a:extLst>
              <a:ext uri="{FF2B5EF4-FFF2-40B4-BE49-F238E27FC236}">
                <a16:creationId xmlns:a16="http://schemas.microsoft.com/office/drawing/2014/main" xmlns="" id="{DAD78E01-36FB-4260-AB87-B93C69B6CF46}"/>
              </a:ext>
            </a:extLst>
          </p:cNvPr>
          <p:cNvSpPr/>
          <p:nvPr/>
        </p:nvSpPr>
        <p:spPr>
          <a:xfrm>
            <a:off x="678285" y="1783042"/>
            <a:ext cx="2811659" cy="7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7" name="文本框 6">
            <a:extLst>
              <a:ext uri="{FF2B5EF4-FFF2-40B4-BE49-F238E27FC236}">
                <a16:creationId xmlns:a16="http://schemas.microsoft.com/office/drawing/2014/main" xmlns="" id="{A59D9AA2-CB89-4008-BED1-51246CD2A7E7}"/>
              </a:ext>
            </a:extLst>
          </p:cNvPr>
          <p:cNvSpPr txBox="1"/>
          <p:nvPr/>
        </p:nvSpPr>
        <p:spPr>
          <a:xfrm>
            <a:off x="3083341" y="1968570"/>
            <a:ext cx="406603" cy="1456801"/>
          </a:xfrm>
          <a:custGeom>
            <a:avLst/>
            <a:gdLst/>
            <a:ahLst/>
            <a:cxnLst/>
            <a:rect l="l" t="t" r="r" b="b"/>
            <a:pathLst>
              <a:path w="303068" h="1085850">
                <a:moveTo>
                  <a:pt x="188768" y="0"/>
                </a:moveTo>
                <a:lnTo>
                  <a:pt x="303068" y="0"/>
                </a:lnTo>
                <a:lnTo>
                  <a:pt x="303068" y="1085850"/>
                </a:lnTo>
                <a:lnTo>
                  <a:pt x="139412" y="1085850"/>
                </a:lnTo>
                <a:lnTo>
                  <a:pt x="139412" y="250248"/>
                </a:lnTo>
                <a:lnTo>
                  <a:pt x="0" y="250248"/>
                </a:lnTo>
                <a:lnTo>
                  <a:pt x="0" y="135948"/>
                </a:lnTo>
                <a:cubicBezTo>
                  <a:pt x="39255" y="131330"/>
                  <a:pt x="76633" y="116465"/>
                  <a:pt x="112135" y="91353"/>
                </a:cubicBezTo>
                <a:cubicBezTo>
                  <a:pt x="147638" y="66242"/>
                  <a:pt x="173182" y="35791"/>
                  <a:pt x="188768" y="0"/>
                </a:cubicBezTo>
                <a:close/>
              </a:path>
            </a:pathLst>
          </a:custGeom>
          <a:solidFill>
            <a:prstClr val="black">
              <a:alpha val="6000"/>
            </a:prst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9600" dirty="0">
              <a:solidFill>
                <a:schemeClr val="tx1">
                  <a:alpha val="10000"/>
                </a:schemeClr>
              </a:solidFill>
              <a:latin typeface="Bebas" pitchFamily="2" charset="0"/>
            </a:endParaRPr>
          </a:p>
        </p:txBody>
      </p:sp>
      <p:sp>
        <p:nvSpPr>
          <p:cNvPr id="9" name="矩形 8">
            <a:extLst>
              <a:ext uri="{FF2B5EF4-FFF2-40B4-BE49-F238E27FC236}">
                <a16:creationId xmlns:a16="http://schemas.microsoft.com/office/drawing/2014/main" xmlns="" id="{935FB94D-A662-416B-A72C-7EBA855C872F}"/>
              </a:ext>
            </a:extLst>
          </p:cNvPr>
          <p:cNvSpPr/>
          <p:nvPr/>
        </p:nvSpPr>
        <p:spPr>
          <a:xfrm>
            <a:off x="4692520" y="1783042"/>
            <a:ext cx="2811661" cy="1642329"/>
          </a:xfrm>
          <a:prstGeom prst="rect">
            <a:avLst/>
          </a:prstGeom>
          <a:solidFill>
            <a:schemeClr val="accent2">
              <a:lumMod val="20000"/>
              <a:lumOff val="8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Ins="900000" rtlCol="0" anchor="ctr"/>
          <a:lstStyle/>
          <a:p>
            <a:pPr algn="just">
              <a:lnSpc>
                <a:spcPct val="150000"/>
              </a:lnSpc>
            </a:pPr>
            <a:r>
              <a:rPr lang="zh-CN" altLang="en-US" sz="1600" spc="100" dirty="0">
                <a:solidFill>
                  <a:schemeClr val="tx1">
                    <a:lumMod val="65000"/>
                    <a:lumOff val="35000"/>
                  </a:schemeClr>
                </a:solidFill>
                <a:latin typeface="+mn-ea"/>
              </a:rPr>
              <a:t>在这里输入你的正文内容在这里输入你的正文内容在这里输入正文内容</a:t>
            </a:r>
            <a:r>
              <a:rPr lang="zh-CN" altLang="en-US" sz="1600" dirty="0">
                <a:solidFill>
                  <a:schemeClr val="tx1">
                    <a:lumMod val="65000"/>
                    <a:lumOff val="35000"/>
                  </a:schemeClr>
                </a:solidFill>
                <a:latin typeface="阿里巴巴普惠体 R" panose="00020600040101010101" pitchFamily="18" charset="-122"/>
              </a:rPr>
              <a:t>。</a:t>
            </a:r>
          </a:p>
        </p:txBody>
      </p:sp>
      <p:sp>
        <p:nvSpPr>
          <p:cNvPr id="10" name="矩形 9">
            <a:extLst>
              <a:ext uri="{FF2B5EF4-FFF2-40B4-BE49-F238E27FC236}">
                <a16:creationId xmlns:a16="http://schemas.microsoft.com/office/drawing/2014/main" xmlns="" id="{4CB7D31F-34E3-41A8-AE42-FB07807CEA62}"/>
              </a:ext>
            </a:extLst>
          </p:cNvPr>
          <p:cNvSpPr/>
          <p:nvPr/>
        </p:nvSpPr>
        <p:spPr>
          <a:xfrm>
            <a:off x="4692520" y="1783042"/>
            <a:ext cx="2811659" cy="7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12" name="文本框 11">
            <a:extLst>
              <a:ext uri="{FF2B5EF4-FFF2-40B4-BE49-F238E27FC236}">
                <a16:creationId xmlns:a16="http://schemas.microsoft.com/office/drawing/2014/main" xmlns="" id="{87D168A8-130B-4848-BE59-31455F50C7DC}"/>
              </a:ext>
            </a:extLst>
          </p:cNvPr>
          <p:cNvSpPr txBox="1"/>
          <p:nvPr/>
        </p:nvSpPr>
        <p:spPr>
          <a:xfrm>
            <a:off x="6788558" y="1968570"/>
            <a:ext cx="715622" cy="1456801"/>
          </a:xfrm>
          <a:custGeom>
            <a:avLst/>
            <a:gdLst/>
            <a:ahLst/>
            <a:cxnLst/>
            <a:rect l="l" t="t" r="r" b="b"/>
            <a:pathLst>
              <a:path w="533400" h="1085850">
                <a:moveTo>
                  <a:pt x="274493" y="0"/>
                </a:moveTo>
                <a:cubicBezTo>
                  <a:pt x="346075" y="0"/>
                  <a:pt x="407122" y="26843"/>
                  <a:pt x="457633" y="80530"/>
                </a:cubicBezTo>
                <a:cubicBezTo>
                  <a:pt x="508145" y="134216"/>
                  <a:pt x="533400" y="196850"/>
                  <a:pt x="533400" y="268432"/>
                </a:cubicBezTo>
                <a:cubicBezTo>
                  <a:pt x="533400" y="342323"/>
                  <a:pt x="516948" y="413616"/>
                  <a:pt x="484043" y="482312"/>
                </a:cubicBezTo>
                <a:cubicBezTo>
                  <a:pt x="466148" y="520412"/>
                  <a:pt x="424296" y="585932"/>
                  <a:pt x="358487" y="678873"/>
                </a:cubicBezTo>
                <a:cubicBezTo>
                  <a:pt x="340591" y="704273"/>
                  <a:pt x="314037" y="743816"/>
                  <a:pt x="278823" y="797502"/>
                </a:cubicBezTo>
                <a:lnTo>
                  <a:pt x="249382" y="841664"/>
                </a:lnTo>
                <a:cubicBezTo>
                  <a:pt x="230332" y="870527"/>
                  <a:pt x="215900" y="893330"/>
                  <a:pt x="206087" y="910071"/>
                </a:cubicBezTo>
                <a:cubicBezTo>
                  <a:pt x="201469" y="918630"/>
                  <a:pt x="199159" y="923826"/>
                  <a:pt x="199159" y="925657"/>
                </a:cubicBezTo>
                <a:lnTo>
                  <a:pt x="520412" y="925657"/>
                </a:lnTo>
                <a:lnTo>
                  <a:pt x="520412" y="1085850"/>
                </a:lnTo>
                <a:lnTo>
                  <a:pt x="0" y="1085850"/>
                </a:lnTo>
                <a:lnTo>
                  <a:pt x="0" y="935737"/>
                </a:lnTo>
                <a:cubicBezTo>
                  <a:pt x="0" y="932264"/>
                  <a:pt x="11907" y="912308"/>
                  <a:pt x="35719" y="875867"/>
                </a:cubicBezTo>
                <a:cubicBezTo>
                  <a:pt x="46732" y="859162"/>
                  <a:pt x="59198" y="840726"/>
                  <a:pt x="73116" y="820557"/>
                </a:cubicBezTo>
                <a:lnTo>
                  <a:pt x="115721" y="759199"/>
                </a:lnTo>
                <a:cubicBezTo>
                  <a:pt x="140571" y="725149"/>
                  <a:pt x="179582" y="670615"/>
                  <a:pt x="232754" y="595597"/>
                </a:cubicBezTo>
                <a:cubicBezTo>
                  <a:pt x="283040" y="525197"/>
                  <a:pt x="320608" y="461430"/>
                  <a:pt x="345457" y="404298"/>
                </a:cubicBezTo>
                <a:cubicBezTo>
                  <a:pt x="365689" y="357557"/>
                  <a:pt x="375805" y="313987"/>
                  <a:pt x="375805" y="273587"/>
                </a:cubicBezTo>
                <a:cubicBezTo>
                  <a:pt x="375805" y="240691"/>
                  <a:pt x="366568" y="212703"/>
                  <a:pt x="348096" y="189621"/>
                </a:cubicBezTo>
                <a:cubicBezTo>
                  <a:pt x="327891" y="165384"/>
                  <a:pt x="301914" y="153266"/>
                  <a:pt x="270164" y="153266"/>
                </a:cubicBezTo>
                <a:cubicBezTo>
                  <a:pt x="224559" y="153266"/>
                  <a:pt x="192232" y="179532"/>
                  <a:pt x="173182" y="232064"/>
                </a:cubicBezTo>
                <a:cubicBezTo>
                  <a:pt x="166832" y="249382"/>
                  <a:pt x="163657" y="270164"/>
                  <a:pt x="163657" y="294409"/>
                </a:cubicBezTo>
                <a:lnTo>
                  <a:pt x="163657" y="335973"/>
                </a:lnTo>
                <a:lnTo>
                  <a:pt x="2598" y="335973"/>
                </a:lnTo>
                <a:lnTo>
                  <a:pt x="2598" y="307398"/>
                </a:lnTo>
                <a:cubicBezTo>
                  <a:pt x="2598" y="204643"/>
                  <a:pt x="30307" y="126134"/>
                  <a:pt x="85725" y="71871"/>
                </a:cubicBezTo>
                <a:cubicBezTo>
                  <a:pt x="133639" y="23957"/>
                  <a:pt x="196562" y="0"/>
                  <a:pt x="274493" y="0"/>
                </a:cubicBezTo>
                <a:close/>
              </a:path>
            </a:pathLst>
          </a:custGeom>
          <a:solidFill>
            <a:prstClr val="black">
              <a:alpha val="6000"/>
            </a:prst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9600" dirty="0">
              <a:solidFill>
                <a:schemeClr val="tx1">
                  <a:alpha val="10000"/>
                </a:schemeClr>
              </a:solidFill>
              <a:latin typeface="Bebas" pitchFamily="2" charset="0"/>
            </a:endParaRPr>
          </a:p>
        </p:txBody>
      </p:sp>
      <p:sp>
        <p:nvSpPr>
          <p:cNvPr id="14" name="矩形 13">
            <a:extLst>
              <a:ext uri="{FF2B5EF4-FFF2-40B4-BE49-F238E27FC236}">
                <a16:creationId xmlns:a16="http://schemas.microsoft.com/office/drawing/2014/main" xmlns="" id="{7E3AED08-C607-4FD7-BDA6-75A5F575C6FB}"/>
              </a:ext>
            </a:extLst>
          </p:cNvPr>
          <p:cNvSpPr/>
          <p:nvPr/>
        </p:nvSpPr>
        <p:spPr>
          <a:xfrm>
            <a:off x="8706755" y="1783042"/>
            <a:ext cx="2811661" cy="1642329"/>
          </a:xfrm>
          <a:prstGeom prst="rect">
            <a:avLst/>
          </a:prstGeom>
          <a:solidFill>
            <a:schemeClr val="accent2">
              <a:lumMod val="20000"/>
              <a:lumOff val="8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Ins="900000" rtlCol="0" anchor="ctr"/>
          <a:lstStyle/>
          <a:p>
            <a:pPr algn="just">
              <a:lnSpc>
                <a:spcPct val="150000"/>
              </a:lnSpc>
            </a:pPr>
            <a:r>
              <a:rPr lang="zh-CN" altLang="en-US" sz="1600" spc="100" dirty="0">
                <a:solidFill>
                  <a:schemeClr val="tx1">
                    <a:lumMod val="65000"/>
                    <a:lumOff val="35000"/>
                  </a:schemeClr>
                </a:solidFill>
                <a:latin typeface="+mn-ea"/>
              </a:rPr>
              <a:t>在这里输入你的正文内容在这里输入你的正文内容在这里输入正文内容</a:t>
            </a:r>
            <a:r>
              <a:rPr lang="zh-CN" altLang="en-US" sz="1600" dirty="0">
                <a:solidFill>
                  <a:schemeClr val="tx1">
                    <a:lumMod val="65000"/>
                    <a:lumOff val="35000"/>
                  </a:schemeClr>
                </a:solidFill>
                <a:latin typeface="阿里巴巴普惠体 R" panose="00020600040101010101" pitchFamily="18" charset="-122"/>
              </a:rPr>
              <a:t>。</a:t>
            </a:r>
          </a:p>
        </p:txBody>
      </p:sp>
      <p:sp>
        <p:nvSpPr>
          <p:cNvPr id="15" name="矩形 14">
            <a:extLst>
              <a:ext uri="{FF2B5EF4-FFF2-40B4-BE49-F238E27FC236}">
                <a16:creationId xmlns:a16="http://schemas.microsoft.com/office/drawing/2014/main" xmlns="" id="{985764EE-78BA-4E61-A9D7-167D35645126}"/>
              </a:ext>
            </a:extLst>
          </p:cNvPr>
          <p:cNvSpPr/>
          <p:nvPr/>
        </p:nvSpPr>
        <p:spPr>
          <a:xfrm>
            <a:off x="8706755" y="1783042"/>
            <a:ext cx="2811659" cy="7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17" name="文本框 16">
            <a:extLst>
              <a:ext uri="{FF2B5EF4-FFF2-40B4-BE49-F238E27FC236}">
                <a16:creationId xmlns:a16="http://schemas.microsoft.com/office/drawing/2014/main" xmlns="" id="{F199FB4B-3D9D-479B-9F11-969CFA679A0B}"/>
              </a:ext>
            </a:extLst>
          </p:cNvPr>
          <p:cNvSpPr txBox="1"/>
          <p:nvPr/>
        </p:nvSpPr>
        <p:spPr>
          <a:xfrm>
            <a:off x="10806277" y="1934879"/>
            <a:ext cx="712137" cy="1490492"/>
          </a:xfrm>
          <a:custGeom>
            <a:avLst/>
            <a:gdLst/>
            <a:ahLst/>
            <a:cxnLst/>
            <a:rect l="l" t="t" r="r" b="b"/>
            <a:pathLst>
              <a:path w="530803" h="1110962">
                <a:moveTo>
                  <a:pt x="271896" y="0"/>
                </a:moveTo>
                <a:cubicBezTo>
                  <a:pt x="348673" y="0"/>
                  <a:pt x="410153" y="25978"/>
                  <a:pt x="456334" y="77932"/>
                </a:cubicBezTo>
                <a:cubicBezTo>
                  <a:pt x="497898" y="124691"/>
                  <a:pt x="518680" y="182996"/>
                  <a:pt x="518680" y="252846"/>
                </a:cubicBezTo>
                <a:lnTo>
                  <a:pt x="518680" y="298739"/>
                </a:lnTo>
                <a:cubicBezTo>
                  <a:pt x="518680" y="366280"/>
                  <a:pt x="498475" y="424585"/>
                  <a:pt x="458066" y="473653"/>
                </a:cubicBezTo>
                <a:cubicBezTo>
                  <a:pt x="440748" y="494435"/>
                  <a:pt x="420543" y="512041"/>
                  <a:pt x="397453" y="526473"/>
                </a:cubicBezTo>
                <a:cubicBezTo>
                  <a:pt x="445943" y="553605"/>
                  <a:pt x="483466" y="594880"/>
                  <a:pt x="510021" y="650298"/>
                </a:cubicBezTo>
                <a:cubicBezTo>
                  <a:pt x="523875" y="678585"/>
                  <a:pt x="530803" y="712932"/>
                  <a:pt x="530803" y="753341"/>
                </a:cubicBezTo>
                <a:lnTo>
                  <a:pt x="530803" y="839066"/>
                </a:lnTo>
                <a:cubicBezTo>
                  <a:pt x="530803" y="919307"/>
                  <a:pt x="503382" y="985116"/>
                  <a:pt x="448541" y="1036494"/>
                </a:cubicBezTo>
                <a:cubicBezTo>
                  <a:pt x="396009" y="1086139"/>
                  <a:pt x="332798" y="1110962"/>
                  <a:pt x="258907" y="1110962"/>
                </a:cubicBezTo>
                <a:cubicBezTo>
                  <a:pt x="186748" y="1110962"/>
                  <a:pt x="125557" y="1085562"/>
                  <a:pt x="75334" y="1034762"/>
                </a:cubicBezTo>
                <a:cubicBezTo>
                  <a:pt x="25112" y="983962"/>
                  <a:pt x="0" y="923060"/>
                  <a:pt x="0" y="852055"/>
                </a:cubicBezTo>
                <a:lnTo>
                  <a:pt x="0" y="825212"/>
                </a:lnTo>
                <a:lnTo>
                  <a:pt x="155864" y="813089"/>
                </a:lnTo>
                <a:lnTo>
                  <a:pt x="159328" y="851189"/>
                </a:lnTo>
                <a:cubicBezTo>
                  <a:pt x="161637" y="878321"/>
                  <a:pt x="171306" y="900546"/>
                  <a:pt x="188336" y="917864"/>
                </a:cubicBezTo>
                <a:cubicBezTo>
                  <a:pt x="205365" y="935182"/>
                  <a:pt x="227446" y="943841"/>
                  <a:pt x="254578" y="943841"/>
                </a:cubicBezTo>
                <a:cubicBezTo>
                  <a:pt x="329623" y="943841"/>
                  <a:pt x="367146" y="908952"/>
                  <a:pt x="367146" y="839175"/>
                </a:cubicBezTo>
                <a:lnTo>
                  <a:pt x="367146" y="775179"/>
                </a:lnTo>
                <a:cubicBezTo>
                  <a:pt x="367146" y="663882"/>
                  <a:pt x="308841" y="608234"/>
                  <a:pt x="192232" y="608234"/>
                </a:cubicBezTo>
                <a:lnTo>
                  <a:pt x="192232" y="468106"/>
                </a:lnTo>
                <a:cubicBezTo>
                  <a:pt x="255155" y="468106"/>
                  <a:pt x="301625" y="450521"/>
                  <a:pt x="331643" y="415353"/>
                </a:cubicBezTo>
                <a:cubicBezTo>
                  <a:pt x="359353" y="383630"/>
                  <a:pt x="373207" y="339225"/>
                  <a:pt x="373207" y="282138"/>
                </a:cubicBezTo>
                <a:lnTo>
                  <a:pt x="373207" y="257054"/>
                </a:lnTo>
                <a:cubicBezTo>
                  <a:pt x="373207" y="186130"/>
                  <a:pt x="342034" y="150669"/>
                  <a:pt x="279689" y="150669"/>
                </a:cubicBezTo>
                <a:cubicBezTo>
                  <a:pt x="245053" y="150669"/>
                  <a:pt x="219653" y="163869"/>
                  <a:pt x="203489" y="190271"/>
                </a:cubicBezTo>
                <a:cubicBezTo>
                  <a:pt x="191366" y="210358"/>
                  <a:pt x="185305" y="236466"/>
                  <a:pt x="185305" y="268595"/>
                </a:cubicBezTo>
                <a:lnTo>
                  <a:pt x="185305" y="297007"/>
                </a:lnTo>
                <a:lnTo>
                  <a:pt x="25112" y="297007"/>
                </a:lnTo>
                <a:lnTo>
                  <a:pt x="25112" y="271896"/>
                </a:lnTo>
                <a:cubicBezTo>
                  <a:pt x="25112" y="194541"/>
                  <a:pt x="44739" y="131619"/>
                  <a:pt x="83994" y="83128"/>
                </a:cubicBezTo>
                <a:cubicBezTo>
                  <a:pt x="128444" y="27710"/>
                  <a:pt x="191078" y="0"/>
                  <a:pt x="271896" y="0"/>
                </a:cubicBezTo>
                <a:close/>
              </a:path>
            </a:pathLst>
          </a:custGeom>
          <a:solidFill>
            <a:prstClr val="black">
              <a:alpha val="6000"/>
            </a:prst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9600" dirty="0">
              <a:solidFill>
                <a:schemeClr val="tx1">
                  <a:alpha val="10000"/>
                </a:schemeClr>
              </a:solidFill>
              <a:latin typeface="Bebas" pitchFamily="2" charset="0"/>
            </a:endParaRPr>
          </a:p>
        </p:txBody>
      </p:sp>
      <p:sp>
        <p:nvSpPr>
          <p:cNvPr id="21" name="文本框 20">
            <a:extLst>
              <a:ext uri="{FF2B5EF4-FFF2-40B4-BE49-F238E27FC236}">
                <a16:creationId xmlns:a16="http://schemas.microsoft.com/office/drawing/2014/main" xmlns="" id="{079BAA9D-A132-4FE1-A3A1-C2ED7474FE8E}"/>
              </a:ext>
            </a:extLst>
          </p:cNvPr>
          <p:cNvSpPr txBox="1"/>
          <p:nvPr/>
        </p:nvSpPr>
        <p:spPr>
          <a:xfrm>
            <a:off x="678286" y="3855286"/>
            <a:ext cx="1631216" cy="400110"/>
          </a:xfrm>
          <a:prstGeom prst="rect">
            <a:avLst/>
          </a:prstGeom>
          <a:noFill/>
        </p:spPr>
        <p:txBody>
          <a:bodyPr wrap="none" lIns="0" rtlCol="0">
            <a:spAutoFit/>
          </a:bodyPr>
          <a:lstStyle/>
          <a:p>
            <a:r>
              <a:rPr lang="zh-CN" altLang="en-US" sz="2000" b="1" dirty="0">
                <a:solidFill>
                  <a:schemeClr val="accent1"/>
                </a:solidFill>
                <a:latin typeface="阿里巴巴普惠体 R" panose="00020600040101010101" pitchFamily="18" charset="-122"/>
              </a:rPr>
              <a:t>这里是小标题</a:t>
            </a:r>
          </a:p>
        </p:txBody>
      </p:sp>
      <p:sp>
        <p:nvSpPr>
          <p:cNvPr id="26" name="文本框 25">
            <a:extLst>
              <a:ext uri="{FF2B5EF4-FFF2-40B4-BE49-F238E27FC236}">
                <a16:creationId xmlns:a16="http://schemas.microsoft.com/office/drawing/2014/main" xmlns="" id="{7BB28B02-4AC3-4E9D-ADA5-5653F9E27823}"/>
              </a:ext>
            </a:extLst>
          </p:cNvPr>
          <p:cNvSpPr txBox="1"/>
          <p:nvPr/>
        </p:nvSpPr>
        <p:spPr>
          <a:xfrm>
            <a:off x="4692518" y="3855286"/>
            <a:ext cx="1631216" cy="400110"/>
          </a:xfrm>
          <a:prstGeom prst="rect">
            <a:avLst/>
          </a:prstGeom>
          <a:noFill/>
        </p:spPr>
        <p:txBody>
          <a:bodyPr wrap="none" lIns="0" rtlCol="0">
            <a:spAutoFit/>
          </a:bodyPr>
          <a:lstStyle/>
          <a:p>
            <a:r>
              <a:rPr lang="zh-CN" altLang="en-US" sz="2000" b="1" dirty="0">
                <a:solidFill>
                  <a:schemeClr val="accent1"/>
                </a:solidFill>
                <a:latin typeface="阿里巴巴普惠体 R" panose="00020600040101010101" pitchFamily="18" charset="-122"/>
              </a:rPr>
              <a:t>这里是小标题</a:t>
            </a:r>
          </a:p>
        </p:txBody>
      </p:sp>
      <p:sp>
        <p:nvSpPr>
          <p:cNvPr id="31" name="文本框 30">
            <a:extLst>
              <a:ext uri="{FF2B5EF4-FFF2-40B4-BE49-F238E27FC236}">
                <a16:creationId xmlns:a16="http://schemas.microsoft.com/office/drawing/2014/main" xmlns="" id="{82D58E76-76CB-42CF-8F6D-7EC34762630C}"/>
              </a:ext>
            </a:extLst>
          </p:cNvPr>
          <p:cNvSpPr txBox="1"/>
          <p:nvPr/>
        </p:nvSpPr>
        <p:spPr>
          <a:xfrm>
            <a:off x="8702056" y="3855286"/>
            <a:ext cx="1631216" cy="400110"/>
          </a:xfrm>
          <a:prstGeom prst="rect">
            <a:avLst/>
          </a:prstGeom>
          <a:noFill/>
        </p:spPr>
        <p:txBody>
          <a:bodyPr wrap="none" lIns="0" rtlCol="0">
            <a:spAutoFit/>
          </a:bodyPr>
          <a:lstStyle/>
          <a:p>
            <a:r>
              <a:rPr lang="zh-CN" altLang="en-US" sz="2000" b="1" dirty="0">
                <a:solidFill>
                  <a:schemeClr val="accent1"/>
                </a:solidFill>
                <a:latin typeface="阿里巴巴普惠体 R" panose="00020600040101010101" pitchFamily="18" charset="-122"/>
              </a:rPr>
              <a:t>这里是小标题</a:t>
            </a:r>
          </a:p>
        </p:txBody>
      </p:sp>
      <p:sp>
        <p:nvSpPr>
          <p:cNvPr id="19" name="矩形 18">
            <a:extLst>
              <a:ext uri="{FF2B5EF4-FFF2-40B4-BE49-F238E27FC236}">
                <a16:creationId xmlns:a16="http://schemas.microsoft.com/office/drawing/2014/main" xmlns="" id="{F6D0ED35-29DF-49C9-947E-375F3EEB8CDB}"/>
              </a:ext>
            </a:extLst>
          </p:cNvPr>
          <p:cNvSpPr/>
          <p:nvPr/>
        </p:nvSpPr>
        <p:spPr>
          <a:xfrm>
            <a:off x="678286" y="4280923"/>
            <a:ext cx="2811661" cy="1642329"/>
          </a:xfrm>
          <a:prstGeom prst="rect">
            <a:avLst/>
          </a:prstGeom>
          <a:solidFill>
            <a:schemeClr val="accent2">
              <a:lumMod val="20000"/>
              <a:lumOff val="8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Ins="900000" rtlCol="0" anchor="ctr"/>
          <a:lstStyle/>
          <a:p>
            <a:pPr algn="just">
              <a:lnSpc>
                <a:spcPct val="150000"/>
              </a:lnSpc>
            </a:pPr>
            <a:r>
              <a:rPr lang="zh-CN" altLang="en-US" sz="1600" spc="100" dirty="0">
                <a:solidFill>
                  <a:schemeClr val="tx1">
                    <a:lumMod val="65000"/>
                    <a:lumOff val="35000"/>
                  </a:schemeClr>
                </a:solidFill>
                <a:latin typeface="+mn-ea"/>
              </a:rPr>
              <a:t>在这里输入你的正文内容在这里输入你的正文内容在这里输入正文内容</a:t>
            </a:r>
            <a:r>
              <a:rPr lang="zh-CN" altLang="en-US" sz="1600" dirty="0">
                <a:solidFill>
                  <a:schemeClr val="tx1">
                    <a:lumMod val="65000"/>
                    <a:lumOff val="35000"/>
                  </a:schemeClr>
                </a:solidFill>
                <a:latin typeface="阿里巴巴普惠体 R" panose="00020600040101010101" pitchFamily="18" charset="-122"/>
              </a:rPr>
              <a:t>。</a:t>
            </a:r>
          </a:p>
        </p:txBody>
      </p:sp>
      <p:sp>
        <p:nvSpPr>
          <p:cNvPr id="20" name="矩形 19">
            <a:extLst>
              <a:ext uri="{FF2B5EF4-FFF2-40B4-BE49-F238E27FC236}">
                <a16:creationId xmlns:a16="http://schemas.microsoft.com/office/drawing/2014/main" xmlns="" id="{3ACC8E73-0A8E-451A-ABDA-84C2C4A07AF4}"/>
              </a:ext>
            </a:extLst>
          </p:cNvPr>
          <p:cNvSpPr/>
          <p:nvPr/>
        </p:nvSpPr>
        <p:spPr>
          <a:xfrm>
            <a:off x="678286" y="4280923"/>
            <a:ext cx="2811659" cy="7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22" name="文本框 21">
            <a:extLst>
              <a:ext uri="{FF2B5EF4-FFF2-40B4-BE49-F238E27FC236}">
                <a16:creationId xmlns:a16="http://schemas.microsoft.com/office/drawing/2014/main" xmlns="" id="{E388E659-374B-46F2-BDCA-E31C6FE29601}"/>
              </a:ext>
            </a:extLst>
          </p:cNvPr>
          <p:cNvSpPr txBox="1"/>
          <p:nvPr/>
        </p:nvSpPr>
        <p:spPr>
          <a:xfrm>
            <a:off x="2741795" y="4466451"/>
            <a:ext cx="748151" cy="1456801"/>
          </a:xfrm>
          <a:custGeom>
            <a:avLst/>
            <a:gdLst/>
            <a:ahLst/>
            <a:cxnLst/>
            <a:rect l="l" t="t" r="r" b="b"/>
            <a:pathLst>
              <a:path w="557646" h="1085850">
                <a:moveTo>
                  <a:pt x="289214" y="348407"/>
                </a:moveTo>
                <a:lnTo>
                  <a:pt x="154064" y="687532"/>
                </a:lnTo>
                <a:lnTo>
                  <a:pt x="289214" y="687532"/>
                </a:lnTo>
                <a:close/>
                <a:moveTo>
                  <a:pt x="289227" y="0"/>
                </a:moveTo>
                <a:lnTo>
                  <a:pt x="452871" y="0"/>
                </a:lnTo>
                <a:lnTo>
                  <a:pt x="452871" y="687532"/>
                </a:lnTo>
                <a:lnTo>
                  <a:pt x="557646" y="687532"/>
                </a:lnTo>
                <a:lnTo>
                  <a:pt x="557646" y="852055"/>
                </a:lnTo>
                <a:lnTo>
                  <a:pt x="452871" y="852055"/>
                </a:lnTo>
                <a:lnTo>
                  <a:pt x="452871" y="1085850"/>
                </a:lnTo>
                <a:lnTo>
                  <a:pt x="289214" y="1085850"/>
                </a:lnTo>
                <a:lnTo>
                  <a:pt x="289214" y="852055"/>
                </a:lnTo>
                <a:lnTo>
                  <a:pt x="0" y="852055"/>
                </a:lnTo>
                <a:lnTo>
                  <a:pt x="0" y="687532"/>
                </a:lnTo>
                <a:close/>
              </a:path>
            </a:pathLst>
          </a:custGeom>
          <a:solidFill>
            <a:prstClr val="black">
              <a:alpha val="6000"/>
            </a:prst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9600" dirty="0">
              <a:solidFill>
                <a:schemeClr val="tx1">
                  <a:alpha val="10000"/>
                </a:schemeClr>
              </a:solidFill>
              <a:latin typeface="Bebas" pitchFamily="2" charset="0"/>
            </a:endParaRPr>
          </a:p>
        </p:txBody>
      </p:sp>
      <p:sp>
        <p:nvSpPr>
          <p:cNvPr id="24" name="矩形 23">
            <a:extLst>
              <a:ext uri="{FF2B5EF4-FFF2-40B4-BE49-F238E27FC236}">
                <a16:creationId xmlns:a16="http://schemas.microsoft.com/office/drawing/2014/main" xmlns="" id="{A0481738-0290-4976-B7D9-5DE14AB3D83F}"/>
              </a:ext>
            </a:extLst>
          </p:cNvPr>
          <p:cNvSpPr/>
          <p:nvPr/>
        </p:nvSpPr>
        <p:spPr>
          <a:xfrm>
            <a:off x="4692521" y="4280923"/>
            <a:ext cx="2811661" cy="1642329"/>
          </a:xfrm>
          <a:prstGeom prst="rect">
            <a:avLst/>
          </a:prstGeom>
          <a:solidFill>
            <a:schemeClr val="accent2">
              <a:lumMod val="20000"/>
              <a:lumOff val="8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Ins="900000" rtlCol="0" anchor="ctr"/>
          <a:lstStyle/>
          <a:p>
            <a:pPr algn="just">
              <a:lnSpc>
                <a:spcPct val="150000"/>
              </a:lnSpc>
            </a:pPr>
            <a:r>
              <a:rPr lang="zh-CN" altLang="en-US" sz="1600" spc="100" dirty="0">
                <a:solidFill>
                  <a:schemeClr val="tx1">
                    <a:lumMod val="65000"/>
                    <a:lumOff val="35000"/>
                  </a:schemeClr>
                </a:solidFill>
                <a:latin typeface="+mn-ea"/>
              </a:rPr>
              <a:t>在这里输入你的正文内容在这里输入你的正文内容在这里输入正文内容</a:t>
            </a:r>
            <a:r>
              <a:rPr lang="zh-CN" altLang="en-US" sz="1600" dirty="0">
                <a:solidFill>
                  <a:schemeClr val="tx1">
                    <a:lumMod val="65000"/>
                    <a:lumOff val="35000"/>
                  </a:schemeClr>
                </a:solidFill>
                <a:latin typeface="阿里巴巴普惠体 R" panose="00020600040101010101" pitchFamily="18" charset="-122"/>
              </a:rPr>
              <a:t>。</a:t>
            </a:r>
          </a:p>
        </p:txBody>
      </p:sp>
      <p:sp>
        <p:nvSpPr>
          <p:cNvPr id="25" name="矩形 24">
            <a:extLst>
              <a:ext uri="{FF2B5EF4-FFF2-40B4-BE49-F238E27FC236}">
                <a16:creationId xmlns:a16="http://schemas.microsoft.com/office/drawing/2014/main" xmlns="" id="{4BD21312-2AEA-4666-85B5-76F7C51C4B6A}"/>
              </a:ext>
            </a:extLst>
          </p:cNvPr>
          <p:cNvSpPr/>
          <p:nvPr/>
        </p:nvSpPr>
        <p:spPr>
          <a:xfrm>
            <a:off x="4692521" y="4280923"/>
            <a:ext cx="2811659" cy="7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27" name="文本框 26">
            <a:extLst>
              <a:ext uri="{FF2B5EF4-FFF2-40B4-BE49-F238E27FC236}">
                <a16:creationId xmlns:a16="http://schemas.microsoft.com/office/drawing/2014/main" xmlns="" id="{5FBF09B6-75F8-4BA8-9518-142019D5E707}"/>
              </a:ext>
            </a:extLst>
          </p:cNvPr>
          <p:cNvSpPr txBox="1"/>
          <p:nvPr/>
        </p:nvSpPr>
        <p:spPr>
          <a:xfrm>
            <a:off x="6824572" y="4449024"/>
            <a:ext cx="679608" cy="1474228"/>
          </a:xfrm>
          <a:custGeom>
            <a:avLst/>
            <a:gdLst/>
            <a:ahLst/>
            <a:cxnLst/>
            <a:rect l="l" t="t" r="r" b="b"/>
            <a:pathLst>
              <a:path w="506557" h="1098839">
                <a:moveTo>
                  <a:pt x="16453" y="0"/>
                </a:moveTo>
                <a:lnTo>
                  <a:pt x="495300" y="0"/>
                </a:lnTo>
                <a:lnTo>
                  <a:pt x="495300" y="164523"/>
                </a:lnTo>
                <a:lnTo>
                  <a:pt x="180109" y="164523"/>
                </a:lnTo>
                <a:lnTo>
                  <a:pt x="180109" y="397452"/>
                </a:lnTo>
                <a:cubicBezTo>
                  <a:pt x="196318" y="374362"/>
                  <a:pt x="219179" y="356466"/>
                  <a:pt x="248692" y="343766"/>
                </a:cubicBezTo>
                <a:cubicBezTo>
                  <a:pt x="264324" y="337416"/>
                  <a:pt x="282557" y="334241"/>
                  <a:pt x="303393" y="334241"/>
                </a:cubicBezTo>
                <a:cubicBezTo>
                  <a:pt x="375164" y="334241"/>
                  <a:pt x="428125" y="359352"/>
                  <a:pt x="462274" y="409575"/>
                </a:cubicBezTo>
                <a:cubicBezTo>
                  <a:pt x="491796" y="452871"/>
                  <a:pt x="506557" y="514062"/>
                  <a:pt x="506557" y="593148"/>
                </a:cubicBezTo>
                <a:lnTo>
                  <a:pt x="506557" y="826943"/>
                </a:lnTo>
                <a:cubicBezTo>
                  <a:pt x="506557" y="907184"/>
                  <a:pt x="481157" y="972993"/>
                  <a:pt x="430357" y="1024371"/>
                </a:cubicBezTo>
                <a:cubicBezTo>
                  <a:pt x="381866" y="1074016"/>
                  <a:pt x="320675" y="1098839"/>
                  <a:pt x="246784" y="1098839"/>
                </a:cubicBezTo>
                <a:cubicBezTo>
                  <a:pt x="175203" y="1098839"/>
                  <a:pt x="115744" y="1072862"/>
                  <a:pt x="68407" y="1020907"/>
                </a:cubicBezTo>
                <a:cubicBezTo>
                  <a:pt x="22803" y="971262"/>
                  <a:pt x="0" y="910648"/>
                  <a:pt x="0" y="839066"/>
                </a:cubicBezTo>
                <a:lnTo>
                  <a:pt x="0" y="813089"/>
                </a:lnTo>
                <a:lnTo>
                  <a:pt x="156730" y="800966"/>
                </a:lnTo>
                <a:lnTo>
                  <a:pt x="160193" y="838200"/>
                </a:lnTo>
                <a:cubicBezTo>
                  <a:pt x="164234" y="881496"/>
                  <a:pt x="181841" y="910359"/>
                  <a:pt x="213014" y="924791"/>
                </a:cubicBezTo>
                <a:cubicBezTo>
                  <a:pt x="222250" y="929409"/>
                  <a:pt x="232064" y="931718"/>
                  <a:pt x="242455" y="931718"/>
                </a:cubicBezTo>
                <a:cubicBezTo>
                  <a:pt x="309418" y="931718"/>
                  <a:pt x="342900" y="896793"/>
                  <a:pt x="342900" y="826943"/>
                </a:cubicBezTo>
                <a:lnTo>
                  <a:pt x="342900" y="561109"/>
                </a:lnTo>
                <a:cubicBezTo>
                  <a:pt x="342900" y="529359"/>
                  <a:pt x="331292" y="503093"/>
                  <a:pt x="308075" y="482312"/>
                </a:cubicBezTo>
                <a:cubicBezTo>
                  <a:pt x="297052" y="472498"/>
                  <a:pt x="281673" y="467591"/>
                  <a:pt x="261938" y="467591"/>
                </a:cubicBezTo>
                <a:cubicBezTo>
                  <a:pt x="232921" y="467591"/>
                  <a:pt x="211449" y="478848"/>
                  <a:pt x="197522" y="501362"/>
                </a:cubicBezTo>
                <a:cubicBezTo>
                  <a:pt x="185914" y="520989"/>
                  <a:pt x="180109" y="541771"/>
                  <a:pt x="180109" y="563707"/>
                </a:cubicBezTo>
                <a:lnTo>
                  <a:pt x="180109" y="593148"/>
                </a:lnTo>
                <a:lnTo>
                  <a:pt x="16453" y="593148"/>
                </a:lnTo>
                <a:close/>
              </a:path>
            </a:pathLst>
          </a:custGeom>
          <a:solidFill>
            <a:prstClr val="black">
              <a:alpha val="6000"/>
            </a:prst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9600" dirty="0">
              <a:solidFill>
                <a:schemeClr val="tx1">
                  <a:alpha val="10000"/>
                </a:schemeClr>
              </a:solidFill>
              <a:latin typeface="Bebas" pitchFamily="2" charset="0"/>
            </a:endParaRPr>
          </a:p>
        </p:txBody>
      </p:sp>
      <p:sp>
        <p:nvSpPr>
          <p:cNvPr id="29" name="矩形 28">
            <a:extLst>
              <a:ext uri="{FF2B5EF4-FFF2-40B4-BE49-F238E27FC236}">
                <a16:creationId xmlns:a16="http://schemas.microsoft.com/office/drawing/2014/main" xmlns="" id="{4A51FCCC-84B4-449E-84D7-CF74D41F6F29}"/>
              </a:ext>
            </a:extLst>
          </p:cNvPr>
          <p:cNvSpPr/>
          <p:nvPr/>
        </p:nvSpPr>
        <p:spPr>
          <a:xfrm>
            <a:off x="8706756" y="4280923"/>
            <a:ext cx="2811661" cy="1642329"/>
          </a:xfrm>
          <a:prstGeom prst="rect">
            <a:avLst/>
          </a:prstGeom>
          <a:solidFill>
            <a:schemeClr val="accent2">
              <a:lumMod val="20000"/>
              <a:lumOff val="8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Ins="900000" rtlCol="0" anchor="ctr"/>
          <a:lstStyle/>
          <a:p>
            <a:pPr algn="just">
              <a:lnSpc>
                <a:spcPct val="150000"/>
              </a:lnSpc>
            </a:pPr>
            <a:r>
              <a:rPr lang="zh-CN" altLang="en-US" sz="1600" spc="100" dirty="0">
                <a:solidFill>
                  <a:schemeClr val="tx1">
                    <a:lumMod val="65000"/>
                    <a:lumOff val="35000"/>
                  </a:schemeClr>
                </a:solidFill>
                <a:latin typeface="+mn-ea"/>
              </a:rPr>
              <a:t>在这里输入你的正文内容在这里输入你的正文内容在这里输入正文内容</a:t>
            </a:r>
            <a:r>
              <a:rPr lang="zh-CN" altLang="en-US" sz="1600" dirty="0">
                <a:solidFill>
                  <a:schemeClr val="tx1">
                    <a:lumMod val="65000"/>
                    <a:lumOff val="35000"/>
                  </a:schemeClr>
                </a:solidFill>
                <a:latin typeface="阿里巴巴普惠体 R" panose="00020600040101010101" pitchFamily="18" charset="-122"/>
              </a:rPr>
              <a:t>。</a:t>
            </a:r>
          </a:p>
        </p:txBody>
      </p:sp>
      <p:sp>
        <p:nvSpPr>
          <p:cNvPr id="30" name="矩形 29">
            <a:extLst>
              <a:ext uri="{FF2B5EF4-FFF2-40B4-BE49-F238E27FC236}">
                <a16:creationId xmlns:a16="http://schemas.microsoft.com/office/drawing/2014/main" xmlns="" id="{E36F7C01-035B-4AA9-A145-3DE2DB99BC57}"/>
              </a:ext>
            </a:extLst>
          </p:cNvPr>
          <p:cNvSpPr/>
          <p:nvPr/>
        </p:nvSpPr>
        <p:spPr>
          <a:xfrm>
            <a:off x="8706756" y="4280923"/>
            <a:ext cx="2811659" cy="7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32" name="文本框 31">
            <a:extLst>
              <a:ext uri="{FF2B5EF4-FFF2-40B4-BE49-F238E27FC236}">
                <a16:creationId xmlns:a16="http://schemas.microsoft.com/office/drawing/2014/main" xmlns="" id="{B2858F7B-8FB8-44C8-B8D1-24B38DCAE1F5}"/>
              </a:ext>
            </a:extLst>
          </p:cNvPr>
          <p:cNvSpPr txBox="1"/>
          <p:nvPr/>
        </p:nvSpPr>
        <p:spPr>
          <a:xfrm>
            <a:off x="10856718" y="4424262"/>
            <a:ext cx="662182" cy="1490492"/>
          </a:xfrm>
          <a:custGeom>
            <a:avLst/>
            <a:gdLst/>
            <a:ahLst/>
            <a:cxnLst/>
            <a:rect l="l" t="t" r="r" b="b"/>
            <a:pathLst>
              <a:path w="493568" h="1110962">
                <a:moveTo>
                  <a:pt x="242022" y="555914"/>
                </a:moveTo>
                <a:cubicBezTo>
                  <a:pt x="213582" y="555914"/>
                  <a:pt x="192110" y="567171"/>
                  <a:pt x="177606" y="589685"/>
                </a:cubicBezTo>
                <a:cubicBezTo>
                  <a:pt x="165998" y="608157"/>
                  <a:pt x="160193" y="628651"/>
                  <a:pt x="160193" y="651164"/>
                </a:cubicBezTo>
                <a:lnTo>
                  <a:pt x="160193" y="849457"/>
                </a:lnTo>
                <a:cubicBezTo>
                  <a:pt x="160193" y="876012"/>
                  <a:pt x="166868" y="897948"/>
                  <a:pt x="180218" y="915266"/>
                </a:cubicBezTo>
                <a:cubicBezTo>
                  <a:pt x="194722" y="934316"/>
                  <a:pt x="215034" y="943841"/>
                  <a:pt x="241156" y="943841"/>
                </a:cubicBezTo>
                <a:cubicBezTo>
                  <a:pt x="267269" y="943841"/>
                  <a:pt x="287581" y="934316"/>
                  <a:pt x="302094" y="915266"/>
                </a:cubicBezTo>
                <a:cubicBezTo>
                  <a:pt x="316021" y="897948"/>
                  <a:pt x="322984" y="876012"/>
                  <a:pt x="322984" y="849457"/>
                </a:cubicBezTo>
                <a:lnTo>
                  <a:pt x="322984" y="648566"/>
                </a:lnTo>
                <a:cubicBezTo>
                  <a:pt x="322984" y="617394"/>
                  <a:pt x="311376" y="591416"/>
                  <a:pt x="288159" y="570635"/>
                </a:cubicBezTo>
                <a:cubicBezTo>
                  <a:pt x="277136" y="560821"/>
                  <a:pt x="261757" y="555914"/>
                  <a:pt x="242022" y="555914"/>
                </a:cubicBezTo>
                <a:close/>
                <a:moveTo>
                  <a:pt x="246784" y="0"/>
                </a:moveTo>
                <a:cubicBezTo>
                  <a:pt x="318366" y="0"/>
                  <a:pt x="377825" y="25978"/>
                  <a:pt x="425162" y="77932"/>
                </a:cubicBezTo>
                <a:cubicBezTo>
                  <a:pt x="470766" y="127578"/>
                  <a:pt x="493568" y="188191"/>
                  <a:pt x="493568" y="259773"/>
                </a:cubicBezTo>
                <a:lnTo>
                  <a:pt x="493568" y="283153"/>
                </a:lnTo>
                <a:lnTo>
                  <a:pt x="322984" y="283153"/>
                </a:lnTo>
                <a:lnTo>
                  <a:pt x="322984" y="256310"/>
                </a:lnTo>
                <a:cubicBezTo>
                  <a:pt x="322984" y="229755"/>
                  <a:pt x="315913" y="207386"/>
                  <a:pt x="301770" y="189202"/>
                </a:cubicBezTo>
                <a:cubicBezTo>
                  <a:pt x="287626" y="171018"/>
                  <a:pt x="267566" y="161925"/>
                  <a:pt x="241589" y="161925"/>
                </a:cubicBezTo>
                <a:cubicBezTo>
                  <a:pt x="215612" y="161925"/>
                  <a:pt x="195551" y="171018"/>
                  <a:pt x="181408" y="189202"/>
                </a:cubicBezTo>
                <a:cubicBezTo>
                  <a:pt x="167265" y="207386"/>
                  <a:pt x="160193" y="229755"/>
                  <a:pt x="160193" y="256310"/>
                </a:cubicBezTo>
                <a:lnTo>
                  <a:pt x="160193" y="472787"/>
                </a:lnTo>
                <a:cubicBezTo>
                  <a:pt x="197716" y="439305"/>
                  <a:pt x="238991" y="422564"/>
                  <a:pt x="284018" y="422564"/>
                </a:cubicBezTo>
                <a:cubicBezTo>
                  <a:pt x="356178" y="422564"/>
                  <a:pt x="410153" y="447676"/>
                  <a:pt x="445943" y="497898"/>
                </a:cubicBezTo>
                <a:cubicBezTo>
                  <a:pt x="477693" y="541771"/>
                  <a:pt x="493568" y="602673"/>
                  <a:pt x="493568" y="680605"/>
                </a:cubicBezTo>
                <a:lnTo>
                  <a:pt x="493568" y="866775"/>
                </a:lnTo>
                <a:lnTo>
                  <a:pt x="492703" y="866775"/>
                </a:lnTo>
                <a:cubicBezTo>
                  <a:pt x="489239" y="936048"/>
                  <a:pt x="464272" y="994064"/>
                  <a:pt x="417801" y="1040823"/>
                </a:cubicBezTo>
                <a:cubicBezTo>
                  <a:pt x="371331" y="1087582"/>
                  <a:pt x="314325" y="1110962"/>
                  <a:pt x="246784" y="1110962"/>
                </a:cubicBezTo>
                <a:cubicBezTo>
                  <a:pt x="174625" y="1110962"/>
                  <a:pt x="115166" y="1085273"/>
                  <a:pt x="68407" y="1033896"/>
                </a:cubicBezTo>
                <a:cubicBezTo>
                  <a:pt x="22803" y="984251"/>
                  <a:pt x="0" y="923637"/>
                  <a:pt x="0" y="852055"/>
                </a:cubicBezTo>
                <a:lnTo>
                  <a:pt x="0" y="259773"/>
                </a:lnTo>
                <a:cubicBezTo>
                  <a:pt x="0" y="206664"/>
                  <a:pt x="12845" y="158751"/>
                  <a:pt x="38533" y="116032"/>
                </a:cubicBezTo>
                <a:cubicBezTo>
                  <a:pt x="64222" y="73314"/>
                  <a:pt x="100734" y="41564"/>
                  <a:pt x="148071" y="20782"/>
                </a:cubicBezTo>
                <a:cubicBezTo>
                  <a:pt x="178089" y="6928"/>
                  <a:pt x="210994" y="0"/>
                  <a:pt x="246784" y="0"/>
                </a:cubicBezTo>
                <a:close/>
              </a:path>
            </a:pathLst>
          </a:custGeom>
          <a:solidFill>
            <a:prstClr val="black">
              <a:alpha val="6000"/>
            </a:prst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9600" dirty="0">
              <a:solidFill>
                <a:schemeClr val="tx1">
                  <a:alpha val="10000"/>
                </a:schemeClr>
              </a:solidFill>
              <a:latin typeface="Bebas" pitchFamily="2" charset="0"/>
            </a:endParaRPr>
          </a:p>
        </p:txBody>
      </p:sp>
      <p:sp>
        <p:nvSpPr>
          <p:cNvPr id="3" name="灯片编号占位符 2">
            <a:extLst>
              <a:ext uri="{FF2B5EF4-FFF2-40B4-BE49-F238E27FC236}">
                <a16:creationId xmlns:a16="http://schemas.microsoft.com/office/drawing/2014/main" xmlns="" id="{6E5C5F20-723C-44A8-B683-4EC1F29BFD19}"/>
              </a:ext>
            </a:extLst>
          </p:cNvPr>
          <p:cNvSpPr>
            <a:spLocks noGrp="1"/>
          </p:cNvSpPr>
          <p:nvPr>
            <p:ph type="sldNum" sz="quarter" idx="12"/>
          </p:nvPr>
        </p:nvSpPr>
        <p:spPr/>
        <p:txBody>
          <a:bodyPr/>
          <a:lstStyle/>
          <a:p>
            <a:fld id="{75AA9096-2E4D-442F-BCF0-AA35F007B576}" type="slidenum">
              <a:rPr lang="zh-CN" altLang="en-US" smtClean="0"/>
              <a:pPr/>
              <a:t>12</a:t>
            </a:fld>
            <a:endParaRPr lang="zh-CN" altLang="en-US" dirty="0"/>
          </a:p>
        </p:txBody>
      </p:sp>
    </p:spTree>
    <p:extLst>
      <p:ext uri="{BB962C8B-B14F-4D97-AF65-F5344CB8AC3E}">
        <p14:creationId xmlns:p14="http://schemas.microsoft.com/office/powerpoint/2010/main" val="213871746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直接连接符 9">
            <a:extLst>
              <a:ext uri="{FF2B5EF4-FFF2-40B4-BE49-F238E27FC236}">
                <a16:creationId xmlns:a16="http://schemas.microsoft.com/office/drawing/2014/main" xmlns="" id="{1B6F541E-B87E-4A95-B60E-7035BF308E17}"/>
              </a:ext>
            </a:extLst>
          </p:cNvPr>
          <p:cNvCxnSpPr/>
          <p:nvPr/>
        </p:nvCxnSpPr>
        <p:spPr>
          <a:xfrm>
            <a:off x="3785505" y="2143125"/>
            <a:ext cx="0" cy="2571750"/>
          </a:xfrm>
          <a:prstGeom prst="line">
            <a:avLst/>
          </a:prstGeom>
          <a:ln>
            <a:solidFill>
              <a:schemeClr val="bg1">
                <a:lumMod val="50000"/>
              </a:schemeClr>
            </a:solidFill>
            <a:prstDash val="dashDot"/>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xmlns="" id="{4F12246C-75E2-4D58-B0D6-1A4AE1F1978B}"/>
              </a:ext>
            </a:extLst>
          </p:cNvPr>
          <p:cNvSpPr/>
          <p:nvPr/>
        </p:nvSpPr>
        <p:spPr>
          <a:xfrm>
            <a:off x="4726574" y="3432579"/>
            <a:ext cx="720000" cy="101600"/>
          </a:xfrm>
          <a:prstGeom prst="rect">
            <a:avLst/>
          </a:prstGeom>
          <a:gradFill>
            <a:gsLst>
              <a:gs pos="0">
                <a:schemeClr val="accent1"/>
              </a:gs>
              <a:gs pos="100000">
                <a:schemeClr val="accent1">
                  <a:lumMod val="7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R" panose="00020600040101010101" pitchFamily="18" charset="-122"/>
              <a:ea typeface="阿里巴巴普惠体 R"/>
              <a:cs typeface="+mn-cs"/>
            </a:endParaRPr>
          </a:p>
        </p:txBody>
      </p:sp>
      <p:grpSp>
        <p:nvGrpSpPr>
          <p:cNvPr id="21" name="组合 20">
            <a:extLst>
              <a:ext uri="{FF2B5EF4-FFF2-40B4-BE49-F238E27FC236}">
                <a16:creationId xmlns:a16="http://schemas.microsoft.com/office/drawing/2014/main" xmlns="" id="{1E414B75-D140-4E03-B375-68221EAF31A8}"/>
              </a:ext>
            </a:extLst>
          </p:cNvPr>
          <p:cNvGrpSpPr/>
          <p:nvPr/>
        </p:nvGrpSpPr>
        <p:grpSpPr>
          <a:xfrm>
            <a:off x="10467218" y="6126091"/>
            <a:ext cx="1052654" cy="108000"/>
            <a:chOff x="10467218" y="6126091"/>
            <a:chExt cx="1052654" cy="108000"/>
          </a:xfrm>
        </p:grpSpPr>
        <p:sp>
          <p:nvSpPr>
            <p:cNvPr id="22" name="椭圆 21">
              <a:extLst>
                <a:ext uri="{FF2B5EF4-FFF2-40B4-BE49-F238E27FC236}">
                  <a16:creationId xmlns:a16="http://schemas.microsoft.com/office/drawing/2014/main" xmlns="" id="{17E4DDC7-34C2-496A-97C5-F07625B414E9}"/>
                </a:ext>
              </a:extLst>
            </p:cNvPr>
            <p:cNvSpPr/>
            <p:nvPr/>
          </p:nvSpPr>
          <p:spPr>
            <a:xfrm>
              <a:off x="10467218" y="6126091"/>
              <a:ext cx="108000" cy="10800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R" panose="00020600040101010101" pitchFamily="18" charset="-122"/>
                <a:ea typeface="阿里巴巴普惠体 R"/>
                <a:cs typeface="+mn-cs"/>
              </a:endParaRPr>
            </a:p>
          </p:txBody>
        </p:sp>
        <p:sp>
          <p:nvSpPr>
            <p:cNvPr id="23" name="椭圆 22">
              <a:extLst>
                <a:ext uri="{FF2B5EF4-FFF2-40B4-BE49-F238E27FC236}">
                  <a16:creationId xmlns:a16="http://schemas.microsoft.com/office/drawing/2014/main" xmlns="" id="{F74E0525-26E5-4FB4-B7CA-7CD73815E2D5}"/>
                </a:ext>
              </a:extLst>
            </p:cNvPr>
            <p:cNvSpPr/>
            <p:nvPr/>
          </p:nvSpPr>
          <p:spPr>
            <a:xfrm>
              <a:off x="10703381" y="6126091"/>
              <a:ext cx="108000" cy="108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R" panose="00020600040101010101" pitchFamily="18" charset="-122"/>
                <a:ea typeface="阿里巴巴普惠体 R"/>
                <a:cs typeface="+mn-cs"/>
              </a:endParaRPr>
            </a:p>
          </p:txBody>
        </p:sp>
        <p:sp>
          <p:nvSpPr>
            <p:cNvPr id="24" name="椭圆 23">
              <a:extLst>
                <a:ext uri="{FF2B5EF4-FFF2-40B4-BE49-F238E27FC236}">
                  <a16:creationId xmlns:a16="http://schemas.microsoft.com/office/drawing/2014/main" xmlns="" id="{24BCF10B-2D83-4819-817B-BAA65A9EDDBB}"/>
                </a:ext>
              </a:extLst>
            </p:cNvPr>
            <p:cNvSpPr/>
            <p:nvPr/>
          </p:nvSpPr>
          <p:spPr>
            <a:xfrm>
              <a:off x="10939545" y="6126091"/>
              <a:ext cx="108000" cy="108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R" panose="00020600040101010101" pitchFamily="18" charset="-122"/>
                <a:ea typeface="阿里巴巴普惠体 R"/>
                <a:cs typeface="+mn-cs"/>
              </a:endParaRPr>
            </a:p>
          </p:txBody>
        </p:sp>
        <p:sp>
          <p:nvSpPr>
            <p:cNvPr id="25" name="椭圆 24">
              <a:extLst>
                <a:ext uri="{FF2B5EF4-FFF2-40B4-BE49-F238E27FC236}">
                  <a16:creationId xmlns:a16="http://schemas.microsoft.com/office/drawing/2014/main" xmlns="" id="{6A975992-8959-442A-AAC2-9788D0960105}"/>
                </a:ext>
              </a:extLst>
            </p:cNvPr>
            <p:cNvSpPr/>
            <p:nvPr/>
          </p:nvSpPr>
          <p:spPr>
            <a:xfrm>
              <a:off x="11175708" y="6126091"/>
              <a:ext cx="108000" cy="108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R" panose="00020600040101010101" pitchFamily="18" charset="-122"/>
                <a:ea typeface="阿里巴巴普惠体 R"/>
                <a:cs typeface="+mn-cs"/>
              </a:endParaRPr>
            </a:p>
          </p:txBody>
        </p:sp>
        <p:sp>
          <p:nvSpPr>
            <p:cNvPr id="26" name="椭圆 25">
              <a:extLst>
                <a:ext uri="{FF2B5EF4-FFF2-40B4-BE49-F238E27FC236}">
                  <a16:creationId xmlns:a16="http://schemas.microsoft.com/office/drawing/2014/main" xmlns="" id="{E09E7360-1DB3-4405-A41E-1E01C2FA1674}"/>
                </a:ext>
              </a:extLst>
            </p:cNvPr>
            <p:cNvSpPr/>
            <p:nvPr/>
          </p:nvSpPr>
          <p:spPr>
            <a:xfrm>
              <a:off x="11411872" y="6126091"/>
              <a:ext cx="108000" cy="108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R" panose="00020600040101010101" pitchFamily="18" charset="-122"/>
                <a:ea typeface="阿里巴巴普惠体 R"/>
                <a:cs typeface="+mn-cs"/>
              </a:endParaRPr>
            </a:p>
          </p:txBody>
        </p:sp>
      </p:grpSp>
      <p:sp>
        <p:nvSpPr>
          <p:cNvPr id="9" name="文本占位符 8">
            <a:extLst>
              <a:ext uri="{FF2B5EF4-FFF2-40B4-BE49-F238E27FC236}">
                <a16:creationId xmlns:a16="http://schemas.microsoft.com/office/drawing/2014/main" xmlns="" id="{43C55063-CEA3-4739-BCD5-C79F54454D19}"/>
              </a:ext>
            </a:extLst>
          </p:cNvPr>
          <p:cNvSpPr>
            <a:spLocks noGrp="1"/>
          </p:cNvSpPr>
          <p:nvPr>
            <p:ph type="body" idx="10"/>
          </p:nvPr>
        </p:nvSpPr>
        <p:spPr/>
        <p:txBody>
          <a:bodyPr/>
          <a:lstStyle/>
          <a:p>
            <a:r>
              <a:rPr lang="en-US" altLang="zh-CN" dirty="0"/>
              <a:t>02</a:t>
            </a:r>
            <a:endParaRPr lang="zh-CN" altLang="en-US" dirty="0"/>
          </a:p>
        </p:txBody>
      </p:sp>
      <p:sp>
        <p:nvSpPr>
          <p:cNvPr id="11" name="文本占位符 10">
            <a:extLst>
              <a:ext uri="{FF2B5EF4-FFF2-40B4-BE49-F238E27FC236}">
                <a16:creationId xmlns:a16="http://schemas.microsoft.com/office/drawing/2014/main" xmlns="" id="{1AB63D54-EBE4-4ED2-A2D2-D8AA40D177EE}"/>
              </a:ext>
            </a:extLst>
          </p:cNvPr>
          <p:cNvSpPr>
            <a:spLocks noGrp="1"/>
          </p:cNvSpPr>
          <p:nvPr>
            <p:ph type="body" sz="quarter" idx="11"/>
          </p:nvPr>
        </p:nvSpPr>
        <p:spPr/>
        <p:txBody>
          <a:bodyPr/>
          <a:lstStyle/>
          <a:p>
            <a:r>
              <a:rPr lang="zh-CN" altLang="en-US" dirty="0"/>
              <a:t>图文结合排版样式</a:t>
            </a:r>
          </a:p>
          <a:p>
            <a:endParaRPr lang="zh-CN" altLang="en-US" dirty="0"/>
          </a:p>
        </p:txBody>
      </p:sp>
      <p:sp>
        <p:nvSpPr>
          <p:cNvPr id="13" name="文本占位符 12">
            <a:extLst>
              <a:ext uri="{FF2B5EF4-FFF2-40B4-BE49-F238E27FC236}">
                <a16:creationId xmlns:a16="http://schemas.microsoft.com/office/drawing/2014/main" xmlns="" id="{74D60E2F-901F-4692-90B0-2E26B05FA6A6}"/>
              </a:ext>
            </a:extLst>
          </p:cNvPr>
          <p:cNvSpPr>
            <a:spLocks noGrp="1"/>
          </p:cNvSpPr>
          <p:nvPr>
            <p:ph type="body" sz="quarter" idx="12"/>
          </p:nvPr>
        </p:nvSpPr>
        <p:spPr/>
        <p:txBody>
          <a:bodyPr/>
          <a:lstStyle/>
          <a:p>
            <a:r>
              <a:rPr lang="en-US" altLang="zh-CN" dirty="0">
                <a:solidFill>
                  <a:schemeClr val="bg1">
                    <a:lumMod val="75000"/>
                  </a:schemeClr>
                </a:solidFill>
              </a:rPr>
              <a:t>Project Progress</a:t>
            </a:r>
            <a:endParaRPr lang="zh-CN" altLang="en-US" dirty="0">
              <a:solidFill>
                <a:schemeClr val="bg1">
                  <a:lumMod val="75000"/>
                </a:schemeClr>
              </a:solidFill>
            </a:endParaRPr>
          </a:p>
          <a:p>
            <a:endParaRPr lang="zh-CN" altLang="en-US" dirty="0"/>
          </a:p>
        </p:txBody>
      </p:sp>
      <p:sp>
        <p:nvSpPr>
          <p:cNvPr id="2" name="灯片编号占位符 1">
            <a:extLst>
              <a:ext uri="{FF2B5EF4-FFF2-40B4-BE49-F238E27FC236}">
                <a16:creationId xmlns:a16="http://schemas.microsoft.com/office/drawing/2014/main" xmlns="" id="{754B31F3-E93B-4807-80DD-DB96638A16D2}"/>
              </a:ext>
            </a:extLst>
          </p:cNvPr>
          <p:cNvSpPr>
            <a:spLocks noGrp="1"/>
          </p:cNvSpPr>
          <p:nvPr>
            <p:ph type="sldNum" sz="quarter" idx="4294967295"/>
          </p:nvPr>
        </p:nvSpPr>
        <p:spPr>
          <a:xfrm>
            <a:off x="9448800" y="6524625"/>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5AA9096-2E4D-442F-BCF0-AA35F007B576}" type="slidenum">
              <a:rPr kumimoji="0" lang="zh-CN" altLang="en-US" sz="1200" b="0" i="0" u="none" strike="noStrike" kern="1200" cap="none" spc="0" normalizeH="0" baseline="0" noProof="0" smtClean="0">
                <a:ln>
                  <a:noFill/>
                </a:ln>
                <a:solidFill>
                  <a:prstClr val="black">
                    <a:tint val="75000"/>
                  </a:prstClr>
                </a:solidFill>
                <a:effectLst/>
                <a:uLnTx/>
                <a:uFillTx/>
                <a:latin typeface="阿里巴巴普惠体 R" panose="00020600040101010101" pitchFamily="18" charset="-122"/>
                <a:ea typeface="阿里巴巴普惠体 R"/>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dirty="0">
              <a:ln>
                <a:noFill/>
              </a:ln>
              <a:solidFill>
                <a:prstClr val="black">
                  <a:tint val="75000"/>
                </a:prstClr>
              </a:solidFill>
              <a:effectLst/>
              <a:uLnTx/>
              <a:uFillTx/>
              <a:latin typeface="阿里巴巴普惠体 R" panose="00020600040101010101" pitchFamily="18" charset="-122"/>
              <a:ea typeface="阿里巴巴普惠体 R"/>
              <a:cs typeface="+mn-cs"/>
            </a:endParaRPr>
          </a:p>
        </p:txBody>
      </p:sp>
    </p:spTree>
    <p:extLst>
      <p:ext uri="{BB962C8B-B14F-4D97-AF65-F5344CB8AC3E}">
        <p14:creationId xmlns:p14="http://schemas.microsoft.com/office/powerpoint/2010/main" val="203817730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FD2BCC4-000E-4644-8C13-A5239295A2CC}"/>
              </a:ext>
            </a:extLst>
          </p:cNvPr>
          <p:cNvSpPr>
            <a:spLocks noGrp="1"/>
          </p:cNvSpPr>
          <p:nvPr>
            <p:ph type="title"/>
          </p:nvPr>
        </p:nvSpPr>
        <p:spPr/>
        <p:txBody>
          <a:bodyPr/>
          <a:lstStyle/>
          <a:p>
            <a:r>
              <a:rPr lang="zh-CN" altLang="en-US" dirty="0"/>
              <a:t>单个人物介绍页</a:t>
            </a:r>
          </a:p>
        </p:txBody>
      </p:sp>
      <p:sp>
        <p:nvSpPr>
          <p:cNvPr id="3" name="矩形 2">
            <a:extLst>
              <a:ext uri="{FF2B5EF4-FFF2-40B4-BE49-F238E27FC236}">
                <a16:creationId xmlns:a16="http://schemas.microsoft.com/office/drawing/2014/main" xmlns="" id="{548BF4BE-99A1-4D65-AF97-1CAD5B169F74}"/>
              </a:ext>
            </a:extLst>
          </p:cNvPr>
          <p:cNvSpPr/>
          <p:nvPr/>
        </p:nvSpPr>
        <p:spPr>
          <a:xfrm>
            <a:off x="660400" y="1899000"/>
            <a:ext cx="10858500" cy="3060000"/>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3600000" tIns="36000" rIns="540000" bIns="36000" rtlCol="0" anchor="ctr"/>
          <a:lstStyle/>
          <a:p>
            <a:pPr indent="457200" algn="just">
              <a:lnSpc>
                <a:spcPct val="150000"/>
              </a:lnSpc>
            </a:pPr>
            <a:r>
              <a:rPr lang="zh-CN" altLang="en-US" spc="100" dirty="0">
                <a:solidFill>
                  <a:schemeClr val="tx1">
                    <a:lumMod val="65000"/>
                    <a:lumOff val="35000"/>
                  </a:schemeClr>
                </a:solidFill>
                <a:latin typeface="+mn-ea"/>
              </a:rPr>
              <a:t>在这里输入你的正文内容在这里输入你的正文内容在这里输入正文内容在这里输入你的正文内容在这里输入你的正文内容在这里输入正文内容</a:t>
            </a:r>
            <a:r>
              <a:rPr lang="zh-CN" altLang="en-US" spc="100" dirty="0">
                <a:solidFill>
                  <a:schemeClr val="tx1">
                    <a:lumMod val="65000"/>
                    <a:lumOff val="35000"/>
                  </a:schemeClr>
                </a:solidFill>
                <a:latin typeface="阿里巴巴普惠体 R" panose="00020600040101010101" pitchFamily="18" charset="-122"/>
              </a:rPr>
              <a:t>。</a:t>
            </a:r>
            <a:endParaRPr lang="en-US" altLang="zh-CN" spc="100" dirty="0">
              <a:solidFill>
                <a:schemeClr val="tx1">
                  <a:lumMod val="65000"/>
                  <a:lumOff val="35000"/>
                </a:schemeClr>
              </a:solidFill>
              <a:latin typeface="阿里巴巴普惠体 R" panose="00020600040101010101" pitchFamily="18" charset="-122"/>
            </a:endParaRPr>
          </a:p>
          <a:p>
            <a:pPr indent="457200" algn="just">
              <a:lnSpc>
                <a:spcPct val="150000"/>
              </a:lnSpc>
            </a:pPr>
            <a:r>
              <a:rPr lang="zh-CN" altLang="en-US" spc="100" dirty="0">
                <a:solidFill>
                  <a:schemeClr val="tx1">
                    <a:lumMod val="65000"/>
                    <a:lumOff val="35000"/>
                  </a:schemeClr>
                </a:solidFill>
                <a:latin typeface="阿里巴巴普惠体 R" panose="00020600040101010101" pitchFamily="18" charset="-122"/>
              </a:rPr>
              <a:t>怎么更换左侧的照片？选中它，“</a:t>
            </a:r>
            <a:r>
              <a:rPr lang="en-US" altLang="zh-CN" spc="100" dirty="0">
                <a:solidFill>
                  <a:schemeClr val="tx1">
                    <a:lumMod val="65000"/>
                    <a:lumOff val="35000"/>
                  </a:schemeClr>
                </a:solidFill>
                <a:latin typeface="阿里巴巴普惠体 R" panose="00020600040101010101" pitchFamily="18" charset="-122"/>
              </a:rPr>
              <a:t>Delete</a:t>
            </a:r>
            <a:r>
              <a:rPr lang="zh-CN" altLang="en-US" spc="100" dirty="0">
                <a:solidFill>
                  <a:schemeClr val="tx1">
                    <a:lumMod val="65000"/>
                    <a:lumOff val="35000"/>
                  </a:schemeClr>
                </a:solidFill>
                <a:latin typeface="阿里巴巴普惠体 R" panose="00020600040101010101" pitchFamily="18" charset="-122"/>
              </a:rPr>
              <a:t>”删除，然后点击占位符中间的图标上传您自己的照片即可；如果照片有拉伸压缩，请点击图片格式菜单，“裁剪”标签下点击“填充”。</a:t>
            </a:r>
          </a:p>
        </p:txBody>
      </p:sp>
      <p:sp>
        <p:nvSpPr>
          <p:cNvPr id="4" name="灯片编号占位符 3">
            <a:extLst>
              <a:ext uri="{FF2B5EF4-FFF2-40B4-BE49-F238E27FC236}">
                <a16:creationId xmlns:a16="http://schemas.microsoft.com/office/drawing/2014/main" xmlns="" id="{D608316C-53AB-4CCB-A502-19D3D9C4B230}"/>
              </a:ext>
            </a:extLst>
          </p:cNvPr>
          <p:cNvSpPr>
            <a:spLocks noGrp="1"/>
          </p:cNvSpPr>
          <p:nvPr>
            <p:ph type="sldNum" sz="quarter" idx="12"/>
          </p:nvPr>
        </p:nvSpPr>
        <p:spPr/>
        <p:txBody>
          <a:bodyPr/>
          <a:lstStyle/>
          <a:p>
            <a:fld id="{75AA9096-2E4D-442F-BCF0-AA35F007B576}" type="slidenum">
              <a:rPr lang="zh-CN" altLang="en-US" smtClean="0"/>
              <a:pPr/>
              <a:t>14</a:t>
            </a:fld>
            <a:endParaRPr lang="zh-CN" altLang="en-US" dirty="0"/>
          </a:p>
        </p:txBody>
      </p:sp>
      <p:pic>
        <p:nvPicPr>
          <p:cNvPr id="8" name="图片占位符 7">
            <a:extLst>
              <a:ext uri="{FF2B5EF4-FFF2-40B4-BE49-F238E27FC236}">
                <a16:creationId xmlns:a16="http://schemas.microsoft.com/office/drawing/2014/main" xmlns="" id="{BF0E7990-E224-464F-8F34-FA0C6A6D8B30}"/>
              </a:ext>
            </a:extLst>
          </p:cNvPr>
          <p:cNvPicPr>
            <a:picLocks noGrp="1" noChangeAspect="1"/>
          </p:cNvPicPr>
          <p:nvPr>
            <p:ph type="pic" sz="quarter" idx="13"/>
          </p:nvPr>
        </p:nvPicPr>
        <p:blipFill rotWithShape="1">
          <a:blip r:embed="rId3" cstate="screen">
            <a:extLst>
              <a:ext uri="{28A0092B-C50C-407E-A947-70E740481C1C}">
                <a14:useLocalDpi xmlns:a14="http://schemas.microsoft.com/office/drawing/2010/main"/>
              </a:ext>
            </a:extLst>
          </a:blip>
          <a:srcRect/>
          <a:stretch/>
        </p:blipFill>
        <p:spPr>
          <a:xfrm>
            <a:off x="660400" y="1752600"/>
            <a:ext cx="3352800" cy="3352800"/>
          </a:xfrm>
        </p:spPr>
      </p:pic>
    </p:spTree>
    <p:extLst>
      <p:ext uri="{BB962C8B-B14F-4D97-AF65-F5344CB8AC3E}">
        <p14:creationId xmlns:p14="http://schemas.microsoft.com/office/powerpoint/2010/main" val="226742939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FD2BCC4-000E-4644-8C13-A5239295A2CC}"/>
              </a:ext>
            </a:extLst>
          </p:cNvPr>
          <p:cNvSpPr>
            <a:spLocks noGrp="1"/>
          </p:cNvSpPr>
          <p:nvPr>
            <p:ph type="title"/>
          </p:nvPr>
        </p:nvSpPr>
        <p:spPr/>
        <p:txBody>
          <a:bodyPr/>
          <a:lstStyle/>
          <a:p>
            <a:r>
              <a:rPr lang="zh-CN" altLang="en-US" dirty="0"/>
              <a:t>双人物介绍页</a:t>
            </a:r>
          </a:p>
        </p:txBody>
      </p:sp>
      <p:sp>
        <p:nvSpPr>
          <p:cNvPr id="3" name="矩形 2">
            <a:extLst>
              <a:ext uri="{FF2B5EF4-FFF2-40B4-BE49-F238E27FC236}">
                <a16:creationId xmlns:a16="http://schemas.microsoft.com/office/drawing/2014/main" xmlns="" id="{548BF4BE-99A1-4D65-AF97-1CAD5B169F74}"/>
              </a:ext>
            </a:extLst>
          </p:cNvPr>
          <p:cNvSpPr/>
          <p:nvPr/>
        </p:nvSpPr>
        <p:spPr>
          <a:xfrm>
            <a:off x="660400" y="1547230"/>
            <a:ext cx="10858500" cy="2025300"/>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2520000" tIns="36000" rIns="540000" bIns="36000" rtlCol="0" anchor="ctr"/>
          <a:lstStyle/>
          <a:p>
            <a:pPr indent="457200" algn="just">
              <a:lnSpc>
                <a:spcPct val="150000"/>
              </a:lnSpc>
            </a:pPr>
            <a:r>
              <a:rPr lang="zh-CN" altLang="en-US" spc="100" dirty="0">
                <a:solidFill>
                  <a:schemeClr val="tx1">
                    <a:lumMod val="65000"/>
                    <a:lumOff val="35000"/>
                  </a:schemeClr>
                </a:solidFill>
                <a:latin typeface="阿里巴巴普惠体 R" panose="00020600040101010101" pitchFamily="18" charset="-122"/>
              </a:rPr>
              <a:t>怎么更换左侧的照片？选中它，“</a:t>
            </a:r>
            <a:r>
              <a:rPr lang="en-US" altLang="zh-CN" spc="100" dirty="0">
                <a:solidFill>
                  <a:schemeClr val="tx1">
                    <a:lumMod val="65000"/>
                    <a:lumOff val="35000"/>
                  </a:schemeClr>
                </a:solidFill>
                <a:latin typeface="阿里巴巴普惠体 R" panose="00020600040101010101" pitchFamily="18" charset="-122"/>
              </a:rPr>
              <a:t>Delete”</a:t>
            </a:r>
            <a:r>
              <a:rPr lang="zh-CN" altLang="en-US" spc="100" dirty="0">
                <a:solidFill>
                  <a:schemeClr val="tx1">
                    <a:lumMod val="65000"/>
                    <a:lumOff val="35000"/>
                  </a:schemeClr>
                </a:solidFill>
                <a:latin typeface="阿里巴巴普惠体 R" panose="00020600040101010101" pitchFamily="18" charset="-122"/>
              </a:rPr>
              <a:t>删除，然后点击占位符中间的图标上传您自己的照片即可；如果照片有拉伸压缩，请点击图片格式菜单，“裁剪”标签下点击“填充”。</a:t>
            </a:r>
          </a:p>
        </p:txBody>
      </p:sp>
      <p:sp>
        <p:nvSpPr>
          <p:cNvPr id="6" name="矩形 5">
            <a:extLst>
              <a:ext uri="{FF2B5EF4-FFF2-40B4-BE49-F238E27FC236}">
                <a16:creationId xmlns:a16="http://schemas.microsoft.com/office/drawing/2014/main" xmlns="" id="{08AF2590-EFD4-4CF0-92B3-F286AB37C7EE}"/>
              </a:ext>
            </a:extLst>
          </p:cNvPr>
          <p:cNvSpPr/>
          <p:nvPr/>
        </p:nvSpPr>
        <p:spPr>
          <a:xfrm>
            <a:off x="660400" y="4036780"/>
            <a:ext cx="10858500" cy="2025300"/>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lIns="540000" tIns="36000" rIns="2520000" bIns="36000" rtlCol="0" anchor="ctr"/>
          <a:lstStyle/>
          <a:p>
            <a:pPr indent="457200" algn="just">
              <a:lnSpc>
                <a:spcPct val="150000"/>
              </a:lnSpc>
            </a:pPr>
            <a:r>
              <a:rPr lang="zh-CN" altLang="en-US" spc="100" dirty="0">
                <a:solidFill>
                  <a:schemeClr val="tx1">
                    <a:lumMod val="65000"/>
                    <a:lumOff val="35000"/>
                  </a:schemeClr>
                </a:solidFill>
                <a:latin typeface="阿里巴巴普惠体 R" panose="00020600040101010101" pitchFamily="18" charset="-122"/>
              </a:rPr>
              <a:t>怎么更换右侧的照片？选中它，“</a:t>
            </a:r>
            <a:r>
              <a:rPr lang="en-US" altLang="zh-CN" spc="100" dirty="0">
                <a:solidFill>
                  <a:schemeClr val="tx1">
                    <a:lumMod val="65000"/>
                    <a:lumOff val="35000"/>
                  </a:schemeClr>
                </a:solidFill>
                <a:latin typeface="阿里巴巴普惠体 R" panose="00020600040101010101" pitchFamily="18" charset="-122"/>
              </a:rPr>
              <a:t>Delete”</a:t>
            </a:r>
            <a:r>
              <a:rPr lang="zh-CN" altLang="en-US" spc="100" dirty="0">
                <a:solidFill>
                  <a:schemeClr val="tx1">
                    <a:lumMod val="65000"/>
                    <a:lumOff val="35000"/>
                  </a:schemeClr>
                </a:solidFill>
                <a:latin typeface="阿里巴巴普惠体 R" panose="00020600040101010101" pitchFamily="18" charset="-122"/>
              </a:rPr>
              <a:t>删除，然后点击占位符中间的图标上传您自己的照片即可；如果照片有拉伸压缩，请点击图片格式菜单，“裁剪”标签下点击“填充”。</a:t>
            </a:r>
          </a:p>
        </p:txBody>
      </p:sp>
      <p:sp>
        <p:nvSpPr>
          <p:cNvPr id="4" name="灯片编号占位符 3">
            <a:extLst>
              <a:ext uri="{FF2B5EF4-FFF2-40B4-BE49-F238E27FC236}">
                <a16:creationId xmlns:a16="http://schemas.microsoft.com/office/drawing/2014/main" xmlns="" id="{717101F3-083C-48B0-83ED-4705EB37E047}"/>
              </a:ext>
            </a:extLst>
          </p:cNvPr>
          <p:cNvSpPr>
            <a:spLocks noGrp="1"/>
          </p:cNvSpPr>
          <p:nvPr>
            <p:ph type="sldNum" sz="quarter" idx="12"/>
          </p:nvPr>
        </p:nvSpPr>
        <p:spPr/>
        <p:txBody>
          <a:bodyPr/>
          <a:lstStyle/>
          <a:p>
            <a:fld id="{75AA9096-2E4D-442F-BCF0-AA35F007B576}" type="slidenum">
              <a:rPr lang="zh-CN" altLang="en-US" smtClean="0"/>
              <a:pPr/>
              <a:t>15</a:t>
            </a:fld>
            <a:endParaRPr lang="zh-CN" altLang="en-US" dirty="0"/>
          </a:p>
        </p:txBody>
      </p:sp>
      <p:pic>
        <p:nvPicPr>
          <p:cNvPr id="11" name="图片占位符 10" descr="图片包含 游戏机, 床&#10;&#10;描述已自动生成">
            <a:extLst>
              <a:ext uri="{FF2B5EF4-FFF2-40B4-BE49-F238E27FC236}">
                <a16:creationId xmlns:a16="http://schemas.microsoft.com/office/drawing/2014/main" xmlns="" id="{22B6F378-B65A-40D0-8BAC-AB2811A6B799}"/>
              </a:ext>
            </a:extLst>
          </p:cNvPr>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a:stretch>
            <a:fillRect/>
          </a:stretch>
        </p:blipFill>
        <p:spPr/>
      </p:pic>
      <p:pic>
        <p:nvPicPr>
          <p:cNvPr id="15" name="图片占位符 14" descr="图片包含 游戏机, 床&#10;&#10;描述已自动生成">
            <a:extLst>
              <a:ext uri="{FF2B5EF4-FFF2-40B4-BE49-F238E27FC236}">
                <a16:creationId xmlns:a16="http://schemas.microsoft.com/office/drawing/2014/main" xmlns="" id="{10C793F9-E63B-4F22-B943-9B9229C0424F}"/>
              </a:ext>
            </a:extLst>
          </p:cNvPr>
          <p:cNvPicPr>
            <a:picLocks noGrp="1" noChangeAspect="1"/>
          </p:cNvPicPr>
          <p:nvPr>
            <p:ph type="pic" sz="quarter" idx="14"/>
          </p:nvPr>
        </p:nvPicPr>
        <p:blipFill>
          <a:blip r:embed="rId3"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243315050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a:extLst>
              <a:ext uri="{FF2B5EF4-FFF2-40B4-BE49-F238E27FC236}">
                <a16:creationId xmlns:a16="http://schemas.microsoft.com/office/drawing/2014/main" xmlns="" id="{238A616E-7693-4C50-891A-AE49739755E9}"/>
              </a:ext>
            </a:extLst>
          </p:cNvPr>
          <p:cNvSpPr>
            <a:spLocks noGrp="1"/>
          </p:cNvSpPr>
          <p:nvPr>
            <p:ph type="sldNum" sz="quarter" idx="12"/>
          </p:nvPr>
        </p:nvSpPr>
        <p:spPr/>
        <p:txBody>
          <a:bodyPr/>
          <a:lstStyle/>
          <a:p>
            <a:fld id="{8EB6F228-91C8-4A8E-B28A-F5EBAF4B74FF}" type="slidenum">
              <a:rPr lang="zh-CN" altLang="en-US" smtClean="0"/>
              <a:pPr/>
              <a:t>16</a:t>
            </a:fld>
            <a:endParaRPr lang="zh-CN" altLang="en-US"/>
          </a:p>
        </p:txBody>
      </p:sp>
      <p:sp>
        <p:nvSpPr>
          <p:cNvPr id="18" name="标题 17">
            <a:extLst>
              <a:ext uri="{FF2B5EF4-FFF2-40B4-BE49-F238E27FC236}">
                <a16:creationId xmlns:a16="http://schemas.microsoft.com/office/drawing/2014/main" xmlns="" id="{86DEA4CB-6C6F-4C99-BCDF-24FE9E45069B}"/>
              </a:ext>
            </a:extLst>
          </p:cNvPr>
          <p:cNvSpPr>
            <a:spLocks noGrp="1"/>
          </p:cNvSpPr>
          <p:nvPr>
            <p:ph type="title"/>
          </p:nvPr>
        </p:nvSpPr>
        <p:spPr/>
        <p:txBody>
          <a:bodyPr/>
          <a:lstStyle/>
          <a:p>
            <a:r>
              <a:rPr lang="zh-CN" altLang="en-US" dirty="0"/>
              <a:t>单个人物介绍页</a:t>
            </a:r>
          </a:p>
        </p:txBody>
      </p:sp>
      <p:sp>
        <p:nvSpPr>
          <p:cNvPr id="36" name="任意多边形: 形状 35">
            <a:extLst>
              <a:ext uri="{FF2B5EF4-FFF2-40B4-BE49-F238E27FC236}">
                <a16:creationId xmlns:a16="http://schemas.microsoft.com/office/drawing/2014/main" xmlns="" id="{40EED689-A877-42FA-B1DC-FE911DA3997C}"/>
              </a:ext>
            </a:extLst>
          </p:cNvPr>
          <p:cNvSpPr/>
          <p:nvPr/>
        </p:nvSpPr>
        <p:spPr>
          <a:xfrm>
            <a:off x="4368799" y="3530600"/>
            <a:ext cx="6896745" cy="2496342"/>
          </a:xfrm>
          <a:custGeom>
            <a:avLst/>
            <a:gdLst>
              <a:gd name="connsiteX0" fmla="*/ 339880 w 6896745"/>
              <a:gd name="connsiteY0" fmla="*/ 0 h 2496342"/>
              <a:gd name="connsiteX1" fmla="*/ 6760070 w 6896745"/>
              <a:gd name="connsiteY1" fmla="*/ 0 h 2496342"/>
              <a:gd name="connsiteX2" fmla="*/ 6896745 w 6896745"/>
              <a:gd name="connsiteY2" fmla="*/ 136675 h 2496342"/>
              <a:gd name="connsiteX3" fmla="*/ 6896745 w 6896745"/>
              <a:gd name="connsiteY3" fmla="*/ 2496342 h 2496342"/>
              <a:gd name="connsiteX4" fmla="*/ 589725 w 6896745"/>
              <a:gd name="connsiteY4" fmla="*/ 2496342 h 2496342"/>
              <a:gd name="connsiteX5" fmla="*/ 203205 w 6896745"/>
              <a:gd name="connsiteY5" fmla="*/ 2496342 h 2496342"/>
              <a:gd name="connsiteX6" fmla="*/ 0 w 6896745"/>
              <a:gd name="connsiteY6" fmla="*/ 2496342 h 2496342"/>
              <a:gd name="connsiteX7" fmla="*/ 203205 w 6896745"/>
              <a:gd name="connsiteY7" fmla="*/ 2301606 h 2496342"/>
              <a:gd name="connsiteX8" fmla="*/ 203205 w 6896745"/>
              <a:gd name="connsiteY8" fmla="*/ 136675 h 2496342"/>
              <a:gd name="connsiteX9" fmla="*/ 339880 w 6896745"/>
              <a:gd name="connsiteY9" fmla="*/ 0 h 2496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96745" h="2496342">
                <a:moveTo>
                  <a:pt x="339880" y="0"/>
                </a:moveTo>
                <a:lnTo>
                  <a:pt x="6760070" y="0"/>
                </a:lnTo>
                <a:cubicBezTo>
                  <a:pt x="6835554" y="0"/>
                  <a:pt x="6896745" y="61191"/>
                  <a:pt x="6896745" y="136675"/>
                </a:cubicBezTo>
                <a:lnTo>
                  <a:pt x="6896745" y="2496342"/>
                </a:lnTo>
                <a:lnTo>
                  <a:pt x="589725" y="2496342"/>
                </a:lnTo>
                <a:lnTo>
                  <a:pt x="203205" y="2496342"/>
                </a:lnTo>
                <a:lnTo>
                  <a:pt x="0" y="2496342"/>
                </a:lnTo>
                <a:lnTo>
                  <a:pt x="203205" y="2301606"/>
                </a:lnTo>
                <a:lnTo>
                  <a:pt x="203205" y="136675"/>
                </a:lnTo>
                <a:cubicBezTo>
                  <a:pt x="203205" y="61191"/>
                  <a:pt x="264396" y="0"/>
                  <a:pt x="339880" y="0"/>
                </a:cubicBez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396000" rIns="180000" rtlCol="0" anchor="ctr">
            <a:noAutofit/>
          </a:bodyPr>
          <a:lstStyle/>
          <a:p>
            <a:pPr indent="457200" algn="just" defTabSz="910472">
              <a:lnSpc>
                <a:spcPct val="150000"/>
              </a:lnSpc>
            </a:pPr>
            <a:r>
              <a:rPr lang="zh-CN" altLang="en-US" dirty="0">
                <a:solidFill>
                  <a:prstClr val="white"/>
                </a:solidFill>
                <a:latin typeface="+mn-ea"/>
              </a:rPr>
              <a:t>在这里输入你的正文内容在这里输入你的正文内容在这里输入正文内容。</a:t>
            </a:r>
          </a:p>
          <a:p>
            <a:pPr indent="457200" algn="just" defTabSz="910472">
              <a:lnSpc>
                <a:spcPct val="150000"/>
              </a:lnSpc>
            </a:pPr>
            <a:r>
              <a:rPr lang="zh-CN" altLang="en-US" dirty="0">
                <a:solidFill>
                  <a:prstClr val="white"/>
                </a:solidFill>
                <a:latin typeface="+mn-ea"/>
              </a:rPr>
              <a:t>怎么更换左侧的照片？选中它，“</a:t>
            </a:r>
            <a:r>
              <a:rPr lang="en-US" altLang="zh-CN" dirty="0">
                <a:solidFill>
                  <a:prstClr val="white"/>
                </a:solidFill>
                <a:latin typeface="+mn-ea"/>
              </a:rPr>
              <a:t>Delete”</a:t>
            </a:r>
            <a:r>
              <a:rPr lang="zh-CN" altLang="en-US" dirty="0">
                <a:solidFill>
                  <a:prstClr val="white"/>
                </a:solidFill>
                <a:latin typeface="+mn-ea"/>
              </a:rPr>
              <a:t>删除，然后点击占位符中间的图标上传您自己的照片即可；如果照片有拉伸压缩，请点击图片格式菜单，“裁剪”标签下点击“填充”。</a:t>
            </a:r>
          </a:p>
        </p:txBody>
      </p:sp>
      <p:sp>
        <p:nvSpPr>
          <p:cNvPr id="6" name="TextBox 11">
            <a:extLst>
              <a:ext uri="{FF2B5EF4-FFF2-40B4-BE49-F238E27FC236}">
                <a16:creationId xmlns:a16="http://schemas.microsoft.com/office/drawing/2014/main" xmlns="" id="{B4F4C7D0-D91B-4716-8936-6F3EF367D678}"/>
              </a:ext>
            </a:extLst>
          </p:cNvPr>
          <p:cNvSpPr txBox="1"/>
          <p:nvPr/>
        </p:nvSpPr>
        <p:spPr>
          <a:xfrm>
            <a:off x="5364623" y="1519292"/>
            <a:ext cx="2256422" cy="477054"/>
          </a:xfrm>
          <a:prstGeom prst="rect">
            <a:avLst/>
          </a:prstGeom>
          <a:noFill/>
        </p:spPr>
        <p:txBody>
          <a:bodyPr wrap="square" bIns="0" rtlCol="0" anchor="b" anchorCtr="0">
            <a:spAutoFit/>
          </a:bodyPr>
          <a:lstStyle/>
          <a:p>
            <a:pPr defTabSz="910472"/>
            <a:r>
              <a:rPr lang="zh-CN" altLang="en-US" sz="2800" b="1" dirty="0">
                <a:latin typeface="微软雅黑" panose="020B0503020204020204" pitchFamily="34" charset="-122"/>
                <a:ea typeface="微软雅黑" panose="020B0503020204020204" pitchFamily="34" charset="-122"/>
              </a:rPr>
              <a:t>输入姓名</a:t>
            </a:r>
            <a:endParaRPr lang="en-US" sz="2800" b="1" dirty="0">
              <a:latin typeface="微软雅黑" panose="020B0503020204020204" pitchFamily="34" charset="-122"/>
              <a:ea typeface="微软雅黑" panose="020B0503020204020204" pitchFamily="34" charset="-122"/>
            </a:endParaRPr>
          </a:p>
        </p:txBody>
      </p:sp>
      <p:sp>
        <p:nvSpPr>
          <p:cNvPr id="12" name="manager_345536">
            <a:extLst>
              <a:ext uri="{FF2B5EF4-FFF2-40B4-BE49-F238E27FC236}">
                <a16:creationId xmlns:a16="http://schemas.microsoft.com/office/drawing/2014/main" xmlns="" id="{B601C74A-B286-44B9-B802-1BC4F1BB0B3E}"/>
              </a:ext>
            </a:extLst>
          </p:cNvPr>
          <p:cNvSpPr>
            <a:spLocks noChangeAspect="1"/>
          </p:cNvSpPr>
          <p:nvPr/>
        </p:nvSpPr>
        <p:spPr bwMode="auto">
          <a:xfrm>
            <a:off x="4572004" y="1397794"/>
            <a:ext cx="590364" cy="587054"/>
          </a:xfrm>
          <a:custGeom>
            <a:avLst/>
            <a:gdLst>
              <a:gd name="connsiteX0" fmla="*/ 330250 w 606665"/>
              <a:gd name="connsiteY0" fmla="*/ 485349 h 603264"/>
              <a:gd name="connsiteX1" fmla="*/ 348424 w 606665"/>
              <a:gd name="connsiteY1" fmla="*/ 510137 h 603264"/>
              <a:gd name="connsiteX2" fmla="*/ 334401 w 606665"/>
              <a:gd name="connsiteY2" fmla="*/ 535662 h 603264"/>
              <a:gd name="connsiteX3" fmla="*/ 327113 w 606665"/>
              <a:gd name="connsiteY3" fmla="*/ 489864 h 603264"/>
              <a:gd name="connsiteX4" fmla="*/ 276512 w 606665"/>
              <a:gd name="connsiteY4" fmla="*/ 485208 h 603264"/>
              <a:gd name="connsiteX5" fmla="*/ 279834 w 606665"/>
              <a:gd name="connsiteY5" fmla="*/ 489902 h 603264"/>
              <a:gd name="connsiteX6" fmla="*/ 272544 w 606665"/>
              <a:gd name="connsiteY6" fmla="*/ 536015 h 603264"/>
              <a:gd name="connsiteX7" fmla="*/ 258241 w 606665"/>
              <a:gd name="connsiteY7" fmla="*/ 510151 h 603264"/>
              <a:gd name="connsiteX8" fmla="*/ 303438 w 606665"/>
              <a:gd name="connsiteY8" fmla="*/ 448867 h 603264"/>
              <a:gd name="connsiteX9" fmla="*/ 303898 w 606665"/>
              <a:gd name="connsiteY9" fmla="*/ 449603 h 603264"/>
              <a:gd name="connsiteX10" fmla="*/ 317605 w 606665"/>
              <a:gd name="connsiteY10" fmla="*/ 468193 h 603264"/>
              <a:gd name="connsiteX11" fmla="*/ 308222 w 606665"/>
              <a:gd name="connsiteY11" fmla="*/ 481722 h 603264"/>
              <a:gd name="connsiteX12" fmla="*/ 306474 w 606665"/>
              <a:gd name="connsiteY12" fmla="*/ 489084 h 603264"/>
              <a:gd name="connsiteX13" fmla="*/ 318433 w 606665"/>
              <a:gd name="connsiteY13" fmla="*/ 564549 h 603264"/>
              <a:gd name="connsiteX14" fmla="*/ 303346 w 606665"/>
              <a:gd name="connsiteY14" fmla="*/ 591974 h 603264"/>
              <a:gd name="connsiteX15" fmla="*/ 288443 w 606665"/>
              <a:gd name="connsiteY15" fmla="*/ 564825 h 603264"/>
              <a:gd name="connsiteX16" fmla="*/ 300494 w 606665"/>
              <a:gd name="connsiteY16" fmla="*/ 489084 h 603264"/>
              <a:gd name="connsiteX17" fmla="*/ 298747 w 606665"/>
              <a:gd name="connsiteY17" fmla="*/ 481722 h 603264"/>
              <a:gd name="connsiteX18" fmla="*/ 289271 w 606665"/>
              <a:gd name="connsiteY18" fmla="*/ 468101 h 603264"/>
              <a:gd name="connsiteX19" fmla="*/ 423197 w 606665"/>
              <a:gd name="connsiteY19" fmla="*/ 416336 h 603264"/>
              <a:gd name="connsiteX20" fmla="*/ 443757 w 606665"/>
              <a:gd name="connsiteY20" fmla="*/ 457585 h 603264"/>
              <a:gd name="connsiteX21" fmla="*/ 414346 w 606665"/>
              <a:gd name="connsiteY21" fmla="*/ 458045 h 603264"/>
              <a:gd name="connsiteX22" fmla="*/ 405863 w 606665"/>
              <a:gd name="connsiteY22" fmla="*/ 463017 h 603264"/>
              <a:gd name="connsiteX23" fmla="*/ 405587 w 606665"/>
              <a:gd name="connsiteY23" fmla="*/ 472869 h 603264"/>
              <a:gd name="connsiteX24" fmla="*/ 417388 w 606665"/>
              <a:gd name="connsiteY24" fmla="*/ 495334 h 603264"/>
              <a:gd name="connsiteX25" fmla="*/ 341508 w 606665"/>
              <a:gd name="connsiteY25" fmla="*/ 564665 h 603264"/>
              <a:gd name="connsiteX26" fmla="*/ 369260 w 606665"/>
              <a:gd name="connsiteY26" fmla="*/ 514209 h 603264"/>
              <a:gd name="connsiteX27" fmla="*/ 183530 w 606665"/>
              <a:gd name="connsiteY27" fmla="*/ 416336 h 603264"/>
              <a:gd name="connsiteX28" fmla="*/ 237444 w 606665"/>
              <a:gd name="connsiteY28" fmla="*/ 514213 h 603264"/>
              <a:gd name="connsiteX29" fmla="*/ 265368 w 606665"/>
              <a:gd name="connsiteY29" fmla="*/ 564947 h 603264"/>
              <a:gd name="connsiteX30" fmla="*/ 189336 w 606665"/>
              <a:gd name="connsiteY30" fmla="*/ 495337 h 603264"/>
              <a:gd name="connsiteX31" fmla="*/ 201225 w 606665"/>
              <a:gd name="connsiteY31" fmla="*/ 472871 h 603264"/>
              <a:gd name="connsiteX32" fmla="*/ 200948 w 606665"/>
              <a:gd name="connsiteY32" fmla="*/ 463019 h 603264"/>
              <a:gd name="connsiteX33" fmla="*/ 192377 w 606665"/>
              <a:gd name="connsiteY33" fmla="*/ 458047 h 603264"/>
              <a:gd name="connsiteX34" fmla="*/ 162978 w 606665"/>
              <a:gd name="connsiteY34" fmla="*/ 457586 h 603264"/>
              <a:gd name="connsiteX35" fmla="*/ 443911 w 606665"/>
              <a:gd name="connsiteY35" fmla="*/ 412667 h 603264"/>
              <a:gd name="connsiteX36" fmla="*/ 557096 w 606665"/>
              <a:gd name="connsiteY36" fmla="*/ 453529 h 603264"/>
              <a:gd name="connsiteX37" fmla="*/ 592305 w 606665"/>
              <a:gd name="connsiteY37" fmla="*/ 495863 h 603264"/>
              <a:gd name="connsiteX38" fmla="*/ 606407 w 606665"/>
              <a:gd name="connsiteY38" fmla="*/ 581176 h 603264"/>
              <a:gd name="connsiteX39" fmla="*/ 602167 w 606665"/>
              <a:gd name="connsiteY39" fmla="*/ 596546 h 603264"/>
              <a:gd name="connsiteX40" fmla="*/ 587696 w 606665"/>
              <a:gd name="connsiteY40" fmla="*/ 603264 h 603264"/>
              <a:gd name="connsiteX41" fmla="*/ 329159 w 606665"/>
              <a:gd name="connsiteY41" fmla="*/ 603264 h 603264"/>
              <a:gd name="connsiteX42" fmla="*/ 436722 w 606665"/>
              <a:gd name="connsiteY42" fmla="*/ 504974 h 603264"/>
              <a:gd name="connsiteX43" fmla="*/ 438842 w 606665"/>
              <a:gd name="connsiteY43" fmla="*/ 492826 h 603264"/>
              <a:gd name="connsiteX44" fmla="*/ 431099 w 606665"/>
              <a:gd name="connsiteY44" fmla="*/ 478009 h 603264"/>
              <a:gd name="connsiteX45" fmla="*/ 460133 w 606665"/>
              <a:gd name="connsiteY45" fmla="*/ 477549 h 603264"/>
              <a:gd name="connsiteX46" fmla="*/ 468612 w 606665"/>
              <a:gd name="connsiteY46" fmla="*/ 472671 h 603264"/>
              <a:gd name="connsiteX47" fmla="*/ 468981 w 606665"/>
              <a:gd name="connsiteY47" fmla="*/ 462916 h 603264"/>
              <a:gd name="connsiteX48" fmla="*/ 162754 w 606665"/>
              <a:gd name="connsiteY48" fmla="*/ 412667 h 603264"/>
              <a:gd name="connsiteX49" fmla="*/ 137684 w 606665"/>
              <a:gd name="connsiteY49" fmla="*/ 462916 h 603264"/>
              <a:gd name="connsiteX50" fmla="*/ 138053 w 606665"/>
              <a:gd name="connsiteY50" fmla="*/ 472671 h 603264"/>
              <a:gd name="connsiteX51" fmla="*/ 146532 w 606665"/>
              <a:gd name="connsiteY51" fmla="*/ 477549 h 603264"/>
              <a:gd name="connsiteX52" fmla="*/ 175658 w 606665"/>
              <a:gd name="connsiteY52" fmla="*/ 478009 h 603264"/>
              <a:gd name="connsiteX53" fmla="*/ 167824 w 606665"/>
              <a:gd name="connsiteY53" fmla="*/ 492826 h 603264"/>
              <a:gd name="connsiteX54" fmla="*/ 169944 w 606665"/>
              <a:gd name="connsiteY54" fmla="*/ 504974 h 603264"/>
              <a:gd name="connsiteX55" fmla="*/ 277506 w 606665"/>
              <a:gd name="connsiteY55" fmla="*/ 603264 h 603264"/>
              <a:gd name="connsiteX56" fmla="*/ 18969 w 606665"/>
              <a:gd name="connsiteY56" fmla="*/ 603264 h 603264"/>
              <a:gd name="connsiteX57" fmla="*/ 4498 w 606665"/>
              <a:gd name="connsiteY57" fmla="*/ 596546 h 603264"/>
              <a:gd name="connsiteX58" fmla="*/ 258 w 606665"/>
              <a:gd name="connsiteY58" fmla="*/ 581176 h 603264"/>
              <a:gd name="connsiteX59" fmla="*/ 14360 w 606665"/>
              <a:gd name="connsiteY59" fmla="*/ 495863 h 603264"/>
              <a:gd name="connsiteX60" fmla="*/ 49662 w 606665"/>
              <a:gd name="connsiteY60" fmla="*/ 453529 h 603264"/>
              <a:gd name="connsiteX61" fmla="*/ 382922 w 606665"/>
              <a:gd name="connsiteY61" fmla="*/ 390791 h 603264"/>
              <a:gd name="connsiteX62" fmla="*/ 409110 w 606665"/>
              <a:gd name="connsiteY62" fmla="*/ 400178 h 603264"/>
              <a:gd name="connsiteX63" fmla="*/ 359224 w 606665"/>
              <a:gd name="connsiteY63" fmla="*/ 490641 h 603264"/>
              <a:gd name="connsiteX64" fmla="*/ 338199 w 606665"/>
              <a:gd name="connsiteY64" fmla="*/ 462112 h 603264"/>
              <a:gd name="connsiteX65" fmla="*/ 337185 w 606665"/>
              <a:gd name="connsiteY65" fmla="*/ 460732 h 603264"/>
              <a:gd name="connsiteX66" fmla="*/ 317728 w 606665"/>
              <a:gd name="connsiteY66" fmla="*/ 434320 h 603264"/>
              <a:gd name="connsiteX67" fmla="*/ 333496 w 606665"/>
              <a:gd name="connsiteY67" fmla="*/ 423829 h 603264"/>
              <a:gd name="connsiteX68" fmla="*/ 223778 w 606665"/>
              <a:gd name="connsiteY68" fmla="*/ 390791 h 603264"/>
              <a:gd name="connsiteX69" fmla="*/ 288937 w 606665"/>
              <a:gd name="connsiteY69" fmla="*/ 434320 h 603264"/>
              <a:gd name="connsiteX70" fmla="*/ 278615 w 606665"/>
              <a:gd name="connsiteY70" fmla="*/ 448216 h 603264"/>
              <a:gd name="connsiteX71" fmla="*/ 268569 w 606665"/>
              <a:gd name="connsiteY71" fmla="*/ 461928 h 603264"/>
              <a:gd name="connsiteX72" fmla="*/ 247464 w 606665"/>
              <a:gd name="connsiteY72" fmla="*/ 490641 h 603264"/>
              <a:gd name="connsiteX73" fmla="*/ 197696 w 606665"/>
              <a:gd name="connsiteY73" fmla="*/ 400178 h 603264"/>
              <a:gd name="connsiteX74" fmla="*/ 371499 w 606665"/>
              <a:gd name="connsiteY74" fmla="*/ 361154 h 603264"/>
              <a:gd name="connsiteX75" fmla="*/ 371499 w 606665"/>
              <a:gd name="connsiteY75" fmla="*/ 374220 h 603264"/>
              <a:gd name="connsiteX76" fmla="*/ 303358 w 606665"/>
              <a:gd name="connsiteY76" fmla="*/ 419582 h 603264"/>
              <a:gd name="connsiteX77" fmla="*/ 236968 w 606665"/>
              <a:gd name="connsiteY77" fmla="*/ 375324 h 603264"/>
              <a:gd name="connsiteX78" fmla="*/ 235308 w 606665"/>
              <a:gd name="connsiteY78" fmla="*/ 374220 h 603264"/>
              <a:gd name="connsiteX79" fmla="*/ 235308 w 606665"/>
              <a:gd name="connsiteY79" fmla="*/ 362074 h 603264"/>
              <a:gd name="connsiteX80" fmla="*/ 242132 w 606665"/>
              <a:gd name="connsiteY80" fmla="*/ 366951 h 603264"/>
              <a:gd name="connsiteX81" fmla="*/ 244437 w 606665"/>
              <a:gd name="connsiteY81" fmla="*/ 368423 h 603264"/>
              <a:gd name="connsiteX82" fmla="*/ 249785 w 606665"/>
              <a:gd name="connsiteY82" fmla="*/ 371919 h 603264"/>
              <a:gd name="connsiteX83" fmla="*/ 252920 w 606665"/>
              <a:gd name="connsiteY83" fmla="*/ 373852 h 603264"/>
              <a:gd name="connsiteX84" fmla="*/ 258084 w 606665"/>
              <a:gd name="connsiteY84" fmla="*/ 376796 h 603264"/>
              <a:gd name="connsiteX85" fmla="*/ 261587 w 606665"/>
              <a:gd name="connsiteY85" fmla="*/ 378728 h 603264"/>
              <a:gd name="connsiteX86" fmla="*/ 266751 w 606665"/>
              <a:gd name="connsiteY86" fmla="*/ 381305 h 603264"/>
              <a:gd name="connsiteX87" fmla="*/ 270347 w 606665"/>
              <a:gd name="connsiteY87" fmla="*/ 382961 h 603264"/>
              <a:gd name="connsiteX88" fmla="*/ 275695 w 606665"/>
              <a:gd name="connsiteY88" fmla="*/ 385077 h 603264"/>
              <a:gd name="connsiteX89" fmla="*/ 279199 w 606665"/>
              <a:gd name="connsiteY89" fmla="*/ 386273 h 603264"/>
              <a:gd name="connsiteX90" fmla="*/ 284916 w 606665"/>
              <a:gd name="connsiteY90" fmla="*/ 387838 h 603264"/>
              <a:gd name="connsiteX91" fmla="*/ 287867 w 606665"/>
              <a:gd name="connsiteY91" fmla="*/ 388482 h 603264"/>
              <a:gd name="connsiteX92" fmla="*/ 296258 w 606665"/>
              <a:gd name="connsiteY92" fmla="*/ 389310 h 603264"/>
              <a:gd name="connsiteX93" fmla="*/ 296350 w 606665"/>
              <a:gd name="connsiteY93" fmla="*/ 389310 h 603264"/>
              <a:gd name="connsiteX94" fmla="*/ 298839 w 606665"/>
              <a:gd name="connsiteY94" fmla="*/ 389586 h 603264"/>
              <a:gd name="connsiteX95" fmla="*/ 299024 w 606665"/>
              <a:gd name="connsiteY95" fmla="*/ 389586 h 603264"/>
              <a:gd name="connsiteX96" fmla="*/ 308337 w 606665"/>
              <a:gd name="connsiteY96" fmla="*/ 389494 h 603264"/>
              <a:gd name="connsiteX97" fmla="*/ 308521 w 606665"/>
              <a:gd name="connsiteY97" fmla="*/ 389494 h 603264"/>
              <a:gd name="connsiteX98" fmla="*/ 314976 w 606665"/>
              <a:gd name="connsiteY98" fmla="*/ 388758 h 603264"/>
              <a:gd name="connsiteX99" fmla="*/ 315437 w 606665"/>
              <a:gd name="connsiteY99" fmla="*/ 388666 h 603264"/>
              <a:gd name="connsiteX100" fmla="*/ 330928 w 606665"/>
              <a:gd name="connsiteY100" fmla="*/ 384985 h 603264"/>
              <a:gd name="connsiteX101" fmla="*/ 332219 w 606665"/>
              <a:gd name="connsiteY101" fmla="*/ 384617 h 603264"/>
              <a:gd name="connsiteX102" fmla="*/ 340702 w 606665"/>
              <a:gd name="connsiteY102" fmla="*/ 381305 h 603264"/>
              <a:gd name="connsiteX103" fmla="*/ 341532 w 606665"/>
              <a:gd name="connsiteY103" fmla="*/ 380937 h 603264"/>
              <a:gd name="connsiteX104" fmla="*/ 349830 w 606665"/>
              <a:gd name="connsiteY104" fmla="*/ 376704 h 603264"/>
              <a:gd name="connsiteX105" fmla="*/ 351306 w 606665"/>
              <a:gd name="connsiteY105" fmla="*/ 375876 h 603264"/>
              <a:gd name="connsiteX106" fmla="*/ 360158 w 606665"/>
              <a:gd name="connsiteY106" fmla="*/ 370171 h 603264"/>
              <a:gd name="connsiteX107" fmla="*/ 362186 w 606665"/>
              <a:gd name="connsiteY107" fmla="*/ 368699 h 603264"/>
              <a:gd name="connsiteX108" fmla="*/ 371315 w 606665"/>
              <a:gd name="connsiteY108" fmla="*/ 361246 h 603264"/>
              <a:gd name="connsiteX109" fmla="*/ 371499 w 606665"/>
              <a:gd name="connsiteY109" fmla="*/ 361154 h 603264"/>
              <a:gd name="connsiteX110" fmla="*/ 341425 w 606665"/>
              <a:gd name="connsiteY110" fmla="*/ 87940 h 603264"/>
              <a:gd name="connsiteX111" fmla="*/ 392320 w 606665"/>
              <a:gd name="connsiteY111" fmla="*/ 105795 h 603264"/>
              <a:gd name="connsiteX112" fmla="*/ 423576 w 606665"/>
              <a:gd name="connsiteY112" fmla="*/ 141873 h 603264"/>
              <a:gd name="connsiteX113" fmla="*/ 423576 w 606665"/>
              <a:gd name="connsiteY113" fmla="*/ 231608 h 603264"/>
              <a:gd name="connsiteX114" fmla="*/ 377660 w 606665"/>
              <a:gd name="connsiteY114" fmla="*/ 330823 h 603264"/>
              <a:gd name="connsiteX115" fmla="*/ 375816 w 606665"/>
              <a:gd name="connsiteY115" fmla="*/ 332019 h 603264"/>
              <a:gd name="connsiteX116" fmla="*/ 357929 w 606665"/>
              <a:gd name="connsiteY116" fmla="*/ 346101 h 603264"/>
              <a:gd name="connsiteX117" fmla="*/ 349355 w 606665"/>
              <a:gd name="connsiteY117" fmla="*/ 353003 h 603264"/>
              <a:gd name="connsiteX118" fmla="*/ 346865 w 606665"/>
              <a:gd name="connsiteY118" fmla="*/ 354844 h 603264"/>
              <a:gd name="connsiteX119" fmla="*/ 345482 w 606665"/>
              <a:gd name="connsiteY119" fmla="*/ 355764 h 603264"/>
              <a:gd name="connsiteX120" fmla="*/ 341425 w 606665"/>
              <a:gd name="connsiteY120" fmla="*/ 358249 h 603264"/>
              <a:gd name="connsiteX121" fmla="*/ 340872 w 606665"/>
              <a:gd name="connsiteY121" fmla="*/ 358617 h 603264"/>
              <a:gd name="connsiteX122" fmla="*/ 299382 w 606665"/>
              <a:gd name="connsiteY122" fmla="*/ 369294 h 603264"/>
              <a:gd name="connsiteX123" fmla="*/ 299013 w 606665"/>
              <a:gd name="connsiteY123" fmla="*/ 369294 h 603264"/>
              <a:gd name="connsiteX124" fmla="*/ 298460 w 606665"/>
              <a:gd name="connsiteY124" fmla="*/ 369202 h 603264"/>
              <a:gd name="connsiteX125" fmla="*/ 296708 w 606665"/>
              <a:gd name="connsiteY125" fmla="*/ 369109 h 603264"/>
              <a:gd name="connsiteX126" fmla="*/ 241111 w 606665"/>
              <a:gd name="connsiteY126" fmla="*/ 341131 h 603264"/>
              <a:gd name="connsiteX127" fmla="*/ 230785 w 606665"/>
              <a:gd name="connsiteY127" fmla="*/ 333584 h 603264"/>
              <a:gd name="connsiteX128" fmla="*/ 229678 w 606665"/>
              <a:gd name="connsiteY128" fmla="*/ 332847 h 603264"/>
              <a:gd name="connsiteX129" fmla="*/ 183301 w 606665"/>
              <a:gd name="connsiteY129" fmla="*/ 234277 h 603264"/>
              <a:gd name="connsiteX130" fmla="*/ 183301 w 606665"/>
              <a:gd name="connsiteY130" fmla="*/ 216606 h 603264"/>
              <a:gd name="connsiteX131" fmla="*/ 183301 w 606665"/>
              <a:gd name="connsiteY131" fmla="*/ 141229 h 603264"/>
              <a:gd name="connsiteX132" fmla="*/ 184869 w 606665"/>
              <a:gd name="connsiteY132" fmla="*/ 135615 h 603264"/>
              <a:gd name="connsiteX133" fmla="*/ 185791 w 606665"/>
              <a:gd name="connsiteY133" fmla="*/ 133406 h 603264"/>
              <a:gd name="connsiteX134" fmla="*/ 186897 w 606665"/>
              <a:gd name="connsiteY134" fmla="*/ 130553 h 603264"/>
              <a:gd name="connsiteX135" fmla="*/ 188372 w 606665"/>
              <a:gd name="connsiteY135" fmla="*/ 127699 h 603264"/>
              <a:gd name="connsiteX136" fmla="*/ 189202 w 606665"/>
              <a:gd name="connsiteY136" fmla="*/ 126043 h 603264"/>
              <a:gd name="connsiteX137" fmla="*/ 191138 w 606665"/>
              <a:gd name="connsiteY137" fmla="*/ 123098 h 603264"/>
              <a:gd name="connsiteX138" fmla="*/ 191784 w 606665"/>
              <a:gd name="connsiteY138" fmla="*/ 122085 h 603264"/>
              <a:gd name="connsiteX139" fmla="*/ 194089 w 606665"/>
              <a:gd name="connsiteY139" fmla="*/ 119232 h 603264"/>
              <a:gd name="connsiteX140" fmla="*/ 194550 w 606665"/>
              <a:gd name="connsiteY140" fmla="*/ 118588 h 603264"/>
              <a:gd name="connsiteX141" fmla="*/ 197316 w 606665"/>
              <a:gd name="connsiteY141" fmla="*/ 115643 h 603264"/>
              <a:gd name="connsiteX142" fmla="*/ 197500 w 606665"/>
              <a:gd name="connsiteY142" fmla="*/ 115459 h 603264"/>
              <a:gd name="connsiteX143" fmla="*/ 221288 w 606665"/>
              <a:gd name="connsiteY143" fmla="*/ 102942 h 603264"/>
              <a:gd name="connsiteX144" fmla="*/ 269048 w 606665"/>
              <a:gd name="connsiteY144" fmla="*/ 102942 h 603264"/>
              <a:gd name="connsiteX145" fmla="*/ 285183 w 606665"/>
              <a:gd name="connsiteY145" fmla="*/ 100457 h 603264"/>
              <a:gd name="connsiteX146" fmla="*/ 319021 w 606665"/>
              <a:gd name="connsiteY146" fmla="*/ 88216 h 603264"/>
              <a:gd name="connsiteX147" fmla="*/ 341425 w 606665"/>
              <a:gd name="connsiteY147" fmla="*/ 87940 h 603264"/>
              <a:gd name="connsiteX148" fmla="*/ 245078 w 606665"/>
              <a:gd name="connsiteY148" fmla="*/ 0 h 603264"/>
              <a:gd name="connsiteX149" fmla="*/ 391283 w 606665"/>
              <a:gd name="connsiteY149" fmla="*/ 0 h 603264"/>
              <a:gd name="connsiteX150" fmla="*/ 408153 w 606665"/>
              <a:gd name="connsiteY150" fmla="*/ 9758 h 603264"/>
              <a:gd name="connsiteX151" fmla="*/ 407692 w 606665"/>
              <a:gd name="connsiteY151" fmla="*/ 26236 h 603264"/>
              <a:gd name="connsiteX152" fmla="*/ 407692 w 606665"/>
              <a:gd name="connsiteY152" fmla="*/ 34889 h 603264"/>
              <a:gd name="connsiteX153" fmla="*/ 414514 w 606665"/>
              <a:gd name="connsiteY153" fmla="*/ 40321 h 603264"/>
              <a:gd name="connsiteX154" fmla="*/ 449544 w 606665"/>
              <a:gd name="connsiteY154" fmla="*/ 78893 h 603264"/>
              <a:gd name="connsiteX155" fmla="*/ 449544 w 606665"/>
              <a:gd name="connsiteY155" fmla="*/ 156680 h 603264"/>
              <a:gd name="connsiteX156" fmla="*/ 445212 w 606665"/>
              <a:gd name="connsiteY156" fmla="*/ 171502 h 603264"/>
              <a:gd name="connsiteX157" fmla="*/ 443829 w 606665"/>
              <a:gd name="connsiteY157" fmla="*/ 173803 h 603264"/>
              <a:gd name="connsiteX158" fmla="*/ 443829 w 606665"/>
              <a:gd name="connsiteY158" fmla="*/ 141123 h 603264"/>
              <a:gd name="connsiteX159" fmla="*/ 443737 w 606665"/>
              <a:gd name="connsiteY159" fmla="*/ 140018 h 603264"/>
              <a:gd name="connsiteX160" fmla="*/ 399119 w 606665"/>
              <a:gd name="connsiteY160" fmla="*/ 86809 h 603264"/>
              <a:gd name="connsiteX161" fmla="*/ 348048 w 606665"/>
              <a:gd name="connsiteY161" fmla="*/ 68858 h 603264"/>
              <a:gd name="connsiteX162" fmla="*/ 339199 w 606665"/>
              <a:gd name="connsiteY162" fmla="*/ 66649 h 603264"/>
              <a:gd name="connsiteX163" fmla="*/ 336710 w 606665"/>
              <a:gd name="connsiteY163" fmla="*/ 66373 h 603264"/>
              <a:gd name="connsiteX164" fmla="*/ 330533 w 606665"/>
              <a:gd name="connsiteY164" fmla="*/ 65913 h 603264"/>
              <a:gd name="connsiteX165" fmla="*/ 330165 w 606665"/>
              <a:gd name="connsiteY165" fmla="*/ 65913 h 603264"/>
              <a:gd name="connsiteX166" fmla="*/ 324818 w 606665"/>
              <a:gd name="connsiteY166" fmla="*/ 66465 h 603264"/>
              <a:gd name="connsiteX167" fmla="*/ 320854 w 606665"/>
              <a:gd name="connsiteY167" fmla="*/ 66833 h 603264"/>
              <a:gd name="connsiteX168" fmla="*/ 311820 w 606665"/>
              <a:gd name="connsiteY168" fmla="*/ 69319 h 603264"/>
              <a:gd name="connsiteX169" fmla="*/ 278910 w 606665"/>
              <a:gd name="connsiteY169" fmla="*/ 81194 h 603264"/>
              <a:gd name="connsiteX170" fmla="*/ 269046 w 606665"/>
              <a:gd name="connsiteY170" fmla="*/ 82759 h 603264"/>
              <a:gd name="connsiteX171" fmla="*/ 220464 w 606665"/>
              <a:gd name="connsiteY171" fmla="*/ 82759 h 603264"/>
              <a:gd name="connsiteX172" fmla="*/ 219174 w 606665"/>
              <a:gd name="connsiteY172" fmla="*/ 82759 h 603264"/>
              <a:gd name="connsiteX173" fmla="*/ 163310 w 606665"/>
              <a:gd name="connsiteY173" fmla="*/ 137901 h 603264"/>
              <a:gd name="connsiteX174" fmla="*/ 163033 w 606665"/>
              <a:gd name="connsiteY174" fmla="*/ 140110 h 603264"/>
              <a:gd name="connsiteX175" fmla="*/ 163033 w 606665"/>
              <a:gd name="connsiteY175" fmla="*/ 166346 h 603264"/>
              <a:gd name="connsiteX176" fmla="*/ 157686 w 606665"/>
              <a:gd name="connsiteY176" fmla="*/ 144989 h 603264"/>
              <a:gd name="connsiteX177" fmla="*/ 157686 w 606665"/>
              <a:gd name="connsiteY177" fmla="*/ 87270 h 603264"/>
              <a:gd name="connsiteX178" fmla="*/ 245078 w 606665"/>
              <a:gd name="connsiteY178" fmla="*/ 0 h 603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Lst>
            <a:rect l="l" t="t" r="r" b="b"/>
            <a:pathLst>
              <a:path w="606665" h="603264">
                <a:moveTo>
                  <a:pt x="330250" y="485349"/>
                </a:moveTo>
                <a:lnTo>
                  <a:pt x="348424" y="510137"/>
                </a:lnTo>
                <a:lnTo>
                  <a:pt x="334401" y="535662"/>
                </a:lnTo>
                <a:lnTo>
                  <a:pt x="327113" y="489864"/>
                </a:lnTo>
                <a:close/>
                <a:moveTo>
                  <a:pt x="276512" y="485208"/>
                </a:moveTo>
                <a:lnTo>
                  <a:pt x="279834" y="489902"/>
                </a:lnTo>
                <a:lnTo>
                  <a:pt x="272544" y="536015"/>
                </a:lnTo>
                <a:lnTo>
                  <a:pt x="258241" y="510151"/>
                </a:lnTo>
                <a:close/>
                <a:moveTo>
                  <a:pt x="303438" y="448867"/>
                </a:moveTo>
                <a:lnTo>
                  <a:pt x="303898" y="449603"/>
                </a:lnTo>
                <a:lnTo>
                  <a:pt x="317605" y="468193"/>
                </a:lnTo>
                <a:lnTo>
                  <a:pt x="308222" y="481722"/>
                </a:lnTo>
                <a:cubicBezTo>
                  <a:pt x="306658" y="483838"/>
                  <a:pt x="306106" y="486507"/>
                  <a:pt x="306474" y="489084"/>
                </a:cubicBezTo>
                <a:lnTo>
                  <a:pt x="318433" y="564549"/>
                </a:lnTo>
                <a:lnTo>
                  <a:pt x="303346" y="591974"/>
                </a:lnTo>
                <a:lnTo>
                  <a:pt x="288443" y="564825"/>
                </a:lnTo>
                <a:lnTo>
                  <a:pt x="300494" y="489084"/>
                </a:lnTo>
                <a:cubicBezTo>
                  <a:pt x="300862" y="486507"/>
                  <a:pt x="300218" y="483838"/>
                  <a:pt x="298747" y="481722"/>
                </a:cubicBezTo>
                <a:lnTo>
                  <a:pt x="289271" y="468101"/>
                </a:lnTo>
                <a:close/>
                <a:moveTo>
                  <a:pt x="423197" y="416336"/>
                </a:moveTo>
                <a:lnTo>
                  <a:pt x="443757" y="457585"/>
                </a:lnTo>
                <a:lnTo>
                  <a:pt x="414346" y="458045"/>
                </a:lnTo>
                <a:cubicBezTo>
                  <a:pt x="410842" y="458137"/>
                  <a:pt x="407615" y="459978"/>
                  <a:pt x="405863" y="463017"/>
                </a:cubicBezTo>
                <a:cubicBezTo>
                  <a:pt x="404019" y="465963"/>
                  <a:pt x="403927" y="469738"/>
                  <a:pt x="405587" y="472869"/>
                </a:cubicBezTo>
                <a:lnTo>
                  <a:pt x="417388" y="495334"/>
                </a:lnTo>
                <a:lnTo>
                  <a:pt x="341508" y="564665"/>
                </a:lnTo>
                <a:lnTo>
                  <a:pt x="369260" y="514209"/>
                </a:lnTo>
                <a:close/>
                <a:moveTo>
                  <a:pt x="183530" y="416336"/>
                </a:moveTo>
                <a:lnTo>
                  <a:pt x="237444" y="514213"/>
                </a:lnTo>
                <a:lnTo>
                  <a:pt x="265368" y="564947"/>
                </a:lnTo>
                <a:lnTo>
                  <a:pt x="189336" y="495337"/>
                </a:lnTo>
                <a:lnTo>
                  <a:pt x="201225" y="472871"/>
                </a:lnTo>
                <a:cubicBezTo>
                  <a:pt x="202791" y="469740"/>
                  <a:pt x="202699" y="465965"/>
                  <a:pt x="200948" y="463019"/>
                </a:cubicBezTo>
                <a:cubicBezTo>
                  <a:pt x="199105" y="459980"/>
                  <a:pt x="195879" y="458139"/>
                  <a:pt x="192377" y="458047"/>
                </a:cubicBezTo>
                <a:lnTo>
                  <a:pt x="162978" y="457586"/>
                </a:lnTo>
                <a:close/>
                <a:moveTo>
                  <a:pt x="443911" y="412667"/>
                </a:moveTo>
                <a:lnTo>
                  <a:pt x="557096" y="453529"/>
                </a:lnTo>
                <a:cubicBezTo>
                  <a:pt x="575622" y="460247"/>
                  <a:pt x="589079" y="476445"/>
                  <a:pt x="592305" y="495863"/>
                </a:cubicBezTo>
                <a:lnTo>
                  <a:pt x="606407" y="581176"/>
                </a:lnTo>
                <a:cubicBezTo>
                  <a:pt x="607328" y="586698"/>
                  <a:pt x="605761" y="592312"/>
                  <a:pt x="602167" y="596546"/>
                </a:cubicBezTo>
                <a:cubicBezTo>
                  <a:pt x="598572" y="600779"/>
                  <a:pt x="593318" y="603264"/>
                  <a:pt x="587696" y="603264"/>
                </a:cubicBezTo>
                <a:lnTo>
                  <a:pt x="329159" y="603264"/>
                </a:lnTo>
                <a:lnTo>
                  <a:pt x="436722" y="504974"/>
                </a:lnTo>
                <a:cubicBezTo>
                  <a:pt x="440132" y="501845"/>
                  <a:pt x="440961" y="496876"/>
                  <a:pt x="438842" y="492826"/>
                </a:cubicBezTo>
                <a:lnTo>
                  <a:pt x="431099" y="478009"/>
                </a:lnTo>
                <a:lnTo>
                  <a:pt x="460133" y="477549"/>
                </a:lnTo>
                <a:cubicBezTo>
                  <a:pt x="463635" y="477457"/>
                  <a:pt x="466769" y="475616"/>
                  <a:pt x="468612" y="472671"/>
                </a:cubicBezTo>
                <a:cubicBezTo>
                  <a:pt x="470456" y="469726"/>
                  <a:pt x="470548" y="466045"/>
                  <a:pt x="468981" y="462916"/>
                </a:cubicBezTo>
                <a:close/>
                <a:moveTo>
                  <a:pt x="162754" y="412667"/>
                </a:moveTo>
                <a:lnTo>
                  <a:pt x="137684" y="462916"/>
                </a:lnTo>
                <a:cubicBezTo>
                  <a:pt x="136117" y="466045"/>
                  <a:pt x="136301" y="469726"/>
                  <a:pt x="138053" y="472671"/>
                </a:cubicBezTo>
                <a:cubicBezTo>
                  <a:pt x="139896" y="475616"/>
                  <a:pt x="143122" y="477457"/>
                  <a:pt x="146532" y="477549"/>
                </a:cubicBezTo>
                <a:lnTo>
                  <a:pt x="175658" y="478009"/>
                </a:lnTo>
                <a:lnTo>
                  <a:pt x="167824" y="492826"/>
                </a:lnTo>
                <a:cubicBezTo>
                  <a:pt x="165704" y="496876"/>
                  <a:pt x="166534" y="501845"/>
                  <a:pt x="169944" y="504974"/>
                </a:cubicBezTo>
                <a:lnTo>
                  <a:pt x="277506" y="603264"/>
                </a:lnTo>
                <a:lnTo>
                  <a:pt x="18969" y="603264"/>
                </a:lnTo>
                <a:cubicBezTo>
                  <a:pt x="13439" y="603264"/>
                  <a:pt x="8093" y="600779"/>
                  <a:pt x="4498" y="596546"/>
                </a:cubicBezTo>
                <a:cubicBezTo>
                  <a:pt x="904" y="592312"/>
                  <a:pt x="-663" y="586698"/>
                  <a:pt x="258" y="581176"/>
                </a:cubicBezTo>
                <a:lnTo>
                  <a:pt x="14360" y="495863"/>
                </a:lnTo>
                <a:cubicBezTo>
                  <a:pt x="17586" y="476445"/>
                  <a:pt x="31135" y="460247"/>
                  <a:pt x="49662" y="453529"/>
                </a:cubicBezTo>
                <a:close/>
                <a:moveTo>
                  <a:pt x="382922" y="390791"/>
                </a:moveTo>
                <a:lnTo>
                  <a:pt x="409110" y="400178"/>
                </a:lnTo>
                <a:lnTo>
                  <a:pt x="359224" y="490641"/>
                </a:lnTo>
                <a:lnTo>
                  <a:pt x="338199" y="462112"/>
                </a:lnTo>
                <a:lnTo>
                  <a:pt x="337185" y="460732"/>
                </a:lnTo>
                <a:lnTo>
                  <a:pt x="317728" y="434320"/>
                </a:lnTo>
                <a:lnTo>
                  <a:pt x="333496" y="423829"/>
                </a:lnTo>
                <a:close/>
                <a:moveTo>
                  <a:pt x="223778" y="390791"/>
                </a:moveTo>
                <a:lnTo>
                  <a:pt x="288937" y="434320"/>
                </a:lnTo>
                <a:lnTo>
                  <a:pt x="278615" y="448216"/>
                </a:lnTo>
                <a:lnTo>
                  <a:pt x="268569" y="461928"/>
                </a:lnTo>
                <a:lnTo>
                  <a:pt x="247464" y="490641"/>
                </a:lnTo>
                <a:lnTo>
                  <a:pt x="197696" y="400178"/>
                </a:lnTo>
                <a:close/>
                <a:moveTo>
                  <a:pt x="371499" y="361154"/>
                </a:moveTo>
                <a:lnTo>
                  <a:pt x="371499" y="374220"/>
                </a:lnTo>
                <a:lnTo>
                  <a:pt x="303358" y="419582"/>
                </a:lnTo>
                <a:lnTo>
                  <a:pt x="236968" y="375324"/>
                </a:lnTo>
                <a:lnTo>
                  <a:pt x="235308" y="374220"/>
                </a:lnTo>
                <a:lnTo>
                  <a:pt x="235308" y="362074"/>
                </a:lnTo>
                <a:cubicBezTo>
                  <a:pt x="237429" y="363638"/>
                  <a:pt x="239734" y="365295"/>
                  <a:pt x="242132" y="366951"/>
                </a:cubicBezTo>
                <a:cubicBezTo>
                  <a:pt x="242869" y="367411"/>
                  <a:pt x="243607" y="367963"/>
                  <a:pt x="244437" y="368423"/>
                </a:cubicBezTo>
                <a:cubicBezTo>
                  <a:pt x="246189" y="369619"/>
                  <a:pt x="247941" y="370815"/>
                  <a:pt x="249785" y="371919"/>
                </a:cubicBezTo>
                <a:cubicBezTo>
                  <a:pt x="250891" y="372564"/>
                  <a:pt x="251906" y="373208"/>
                  <a:pt x="252920" y="373852"/>
                </a:cubicBezTo>
                <a:cubicBezTo>
                  <a:pt x="254672" y="374864"/>
                  <a:pt x="256332" y="375876"/>
                  <a:pt x="258084" y="376796"/>
                </a:cubicBezTo>
                <a:cubicBezTo>
                  <a:pt x="259282" y="377440"/>
                  <a:pt x="260389" y="378084"/>
                  <a:pt x="261587" y="378728"/>
                </a:cubicBezTo>
                <a:cubicBezTo>
                  <a:pt x="263339" y="379649"/>
                  <a:pt x="264999" y="380477"/>
                  <a:pt x="266751" y="381305"/>
                </a:cubicBezTo>
                <a:cubicBezTo>
                  <a:pt x="267950" y="381857"/>
                  <a:pt x="269149" y="382409"/>
                  <a:pt x="270347" y="382961"/>
                </a:cubicBezTo>
                <a:cubicBezTo>
                  <a:pt x="272191" y="383697"/>
                  <a:pt x="273943" y="384341"/>
                  <a:pt x="275695" y="385077"/>
                </a:cubicBezTo>
                <a:cubicBezTo>
                  <a:pt x="276894" y="385445"/>
                  <a:pt x="278000" y="385905"/>
                  <a:pt x="279199" y="386273"/>
                </a:cubicBezTo>
                <a:cubicBezTo>
                  <a:pt x="281136" y="386918"/>
                  <a:pt x="283072" y="387378"/>
                  <a:pt x="284916" y="387838"/>
                </a:cubicBezTo>
                <a:cubicBezTo>
                  <a:pt x="285930" y="388022"/>
                  <a:pt x="286945" y="388298"/>
                  <a:pt x="287867" y="388482"/>
                </a:cubicBezTo>
                <a:cubicBezTo>
                  <a:pt x="290725" y="389034"/>
                  <a:pt x="293491" y="389310"/>
                  <a:pt x="296258" y="389310"/>
                </a:cubicBezTo>
                <a:lnTo>
                  <a:pt x="296350" y="389310"/>
                </a:lnTo>
                <a:cubicBezTo>
                  <a:pt x="296995" y="389402"/>
                  <a:pt x="297825" y="389494"/>
                  <a:pt x="298839" y="389586"/>
                </a:cubicBezTo>
                <a:cubicBezTo>
                  <a:pt x="298932" y="389586"/>
                  <a:pt x="298932" y="389586"/>
                  <a:pt x="299024" y="389586"/>
                </a:cubicBezTo>
                <a:cubicBezTo>
                  <a:pt x="301237" y="389678"/>
                  <a:pt x="304372" y="389770"/>
                  <a:pt x="308337" y="389494"/>
                </a:cubicBezTo>
                <a:cubicBezTo>
                  <a:pt x="308337" y="389494"/>
                  <a:pt x="308429" y="389494"/>
                  <a:pt x="308521" y="389494"/>
                </a:cubicBezTo>
                <a:cubicBezTo>
                  <a:pt x="310550" y="389310"/>
                  <a:pt x="312671" y="389126"/>
                  <a:pt x="314976" y="388758"/>
                </a:cubicBezTo>
                <a:cubicBezTo>
                  <a:pt x="315160" y="388758"/>
                  <a:pt x="315345" y="388758"/>
                  <a:pt x="315437" y="388666"/>
                </a:cubicBezTo>
                <a:cubicBezTo>
                  <a:pt x="320047" y="388022"/>
                  <a:pt x="325303" y="386826"/>
                  <a:pt x="330928" y="384985"/>
                </a:cubicBezTo>
                <a:cubicBezTo>
                  <a:pt x="331389" y="384893"/>
                  <a:pt x="331758" y="384709"/>
                  <a:pt x="332219" y="384617"/>
                </a:cubicBezTo>
                <a:cubicBezTo>
                  <a:pt x="334985" y="383697"/>
                  <a:pt x="337843" y="382593"/>
                  <a:pt x="340702" y="381305"/>
                </a:cubicBezTo>
                <a:cubicBezTo>
                  <a:pt x="340978" y="381213"/>
                  <a:pt x="341255" y="381029"/>
                  <a:pt x="341532" y="380937"/>
                </a:cubicBezTo>
                <a:cubicBezTo>
                  <a:pt x="344298" y="379741"/>
                  <a:pt x="347064" y="378268"/>
                  <a:pt x="349830" y="376704"/>
                </a:cubicBezTo>
                <a:cubicBezTo>
                  <a:pt x="350384" y="376428"/>
                  <a:pt x="350845" y="376152"/>
                  <a:pt x="351306" y="375876"/>
                </a:cubicBezTo>
                <a:cubicBezTo>
                  <a:pt x="354256" y="374220"/>
                  <a:pt x="357207" y="372288"/>
                  <a:pt x="360158" y="370171"/>
                </a:cubicBezTo>
                <a:cubicBezTo>
                  <a:pt x="360895" y="369711"/>
                  <a:pt x="361541" y="369251"/>
                  <a:pt x="362186" y="368699"/>
                </a:cubicBezTo>
                <a:cubicBezTo>
                  <a:pt x="365229" y="366491"/>
                  <a:pt x="368272" y="364006"/>
                  <a:pt x="371315" y="361246"/>
                </a:cubicBezTo>
                <a:cubicBezTo>
                  <a:pt x="371407" y="361246"/>
                  <a:pt x="371407" y="361246"/>
                  <a:pt x="371499" y="361154"/>
                </a:cubicBezTo>
                <a:close/>
                <a:moveTo>
                  <a:pt x="341425" y="87940"/>
                </a:moveTo>
                <a:lnTo>
                  <a:pt x="392320" y="105795"/>
                </a:lnTo>
                <a:cubicBezTo>
                  <a:pt x="418505" y="115367"/>
                  <a:pt x="423023" y="138376"/>
                  <a:pt x="423576" y="141873"/>
                </a:cubicBezTo>
                <a:lnTo>
                  <a:pt x="423576" y="231608"/>
                </a:lnTo>
                <a:cubicBezTo>
                  <a:pt x="417860" y="294929"/>
                  <a:pt x="392320" y="320975"/>
                  <a:pt x="377660" y="330823"/>
                </a:cubicBezTo>
                <a:lnTo>
                  <a:pt x="375816" y="332019"/>
                </a:lnTo>
                <a:cubicBezTo>
                  <a:pt x="369270" y="336529"/>
                  <a:pt x="363277" y="341315"/>
                  <a:pt x="357929" y="346101"/>
                </a:cubicBezTo>
                <a:cubicBezTo>
                  <a:pt x="355071" y="348678"/>
                  <a:pt x="352213" y="350978"/>
                  <a:pt x="349355" y="353003"/>
                </a:cubicBezTo>
                <a:cubicBezTo>
                  <a:pt x="348525" y="353647"/>
                  <a:pt x="347695" y="354292"/>
                  <a:pt x="346865" y="354844"/>
                </a:cubicBezTo>
                <a:cubicBezTo>
                  <a:pt x="346404" y="355212"/>
                  <a:pt x="345943" y="355396"/>
                  <a:pt x="345482" y="355764"/>
                </a:cubicBezTo>
                <a:cubicBezTo>
                  <a:pt x="344099" y="356593"/>
                  <a:pt x="342808" y="357513"/>
                  <a:pt x="341425" y="358249"/>
                </a:cubicBezTo>
                <a:cubicBezTo>
                  <a:pt x="341241" y="358341"/>
                  <a:pt x="341057" y="358433"/>
                  <a:pt x="340872" y="358617"/>
                </a:cubicBezTo>
                <a:cubicBezTo>
                  <a:pt x="320404" y="370398"/>
                  <a:pt x="303347" y="369662"/>
                  <a:pt x="299382" y="369294"/>
                </a:cubicBezTo>
                <a:cubicBezTo>
                  <a:pt x="299290" y="369294"/>
                  <a:pt x="299105" y="369294"/>
                  <a:pt x="299013" y="369294"/>
                </a:cubicBezTo>
                <a:cubicBezTo>
                  <a:pt x="298737" y="369294"/>
                  <a:pt x="298552" y="369202"/>
                  <a:pt x="298460" y="369202"/>
                </a:cubicBezTo>
                <a:cubicBezTo>
                  <a:pt x="297907" y="369109"/>
                  <a:pt x="297261" y="369109"/>
                  <a:pt x="296708" y="369109"/>
                </a:cubicBezTo>
                <a:cubicBezTo>
                  <a:pt x="284814" y="369478"/>
                  <a:pt x="263885" y="358986"/>
                  <a:pt x="241111" y="341131"/>
                </a:cubicBezTo>
                <a:cubicBezTo>
                  <a:pt x="237792" y="338462"/>
                  <a:pt x="234380" y="335977"/>
                  <a:pt x="230785" y="333584"/>
                </a:cubicBezTo>
                <a:cubicBezTo>
                  <a:pt x="230785" y="333584"/>
                  <a:pt x="229770" y="332847"/>
                  <a:pt x="229678" y="332847"/>
                </a:cubicBezTo>
                <a:cubicBezTo>
                  <a:pt x="185514" y="303580"/>
                  <a:pt x="183301" y="234737"/>
                  <a:pt x="183301" y="234277"/>
                </a:cubicBezTo>
                <a:lnTo>
                  <a:pt x="183301" y="216606"/>
                </a:lnTo>
                <a:lnTo>
                  <a:pt x="183301" y="141229"/>
                </a:lnTo>
                <a:cubicBezTo>
                  <a:pt x="183762" y="139296"/>
                  <a:pt x="184315" y="137363"/>
                  <a:pt x="184869" y="135615"/>
                </a:cubicBezTo>
                <a:cubicBezTo>
                  <a:pt x="185145" y="134878"/>
                  <a:pt x="185514" y="134142"/>
                  <a:pt x="185791" y="133406"/>
                </a:cubicBezTo>
                <a:cubicBezTo>
                  <a:pt x="186159" y="132485"/>
                  <a:pt x="186528" y="131473"/>
                  <a:pt x="186897" y="130553"/>
                </a:cubicBezTo>
                <a:cubicBezTo>
                  <a:pt x="187358" y="129540"/>
                  <a:pt x="187911" y="128620"/>
                  <a:pt x="188372" y="127699"/>
                </a:cubicBezTo>
                <a:cubicBezTo>
                  <a:pt x="188649" y="127147"/>
                  <a:pt x="188925" y="126595"/>
                  <a:pt x="189202" y="126043"/>
                </a:cubicBezTo>
                <a:cubicBezTo>
                  <a:pt x="189847" y="125030"/>
                  <a:pt x="190493" y="124110"/>
                  <a:pt x="191138" y="123098"/>
                </a:cubicBezTo>
                <a:cubicBezTo>
                  <a:pt x="191323" y="122822"/>
                  <a:pt x="191599" y="122361"/>
                  <a:pt x="191784" y="122085"/>
                </a:cubicBezTo>
                <a:cubicBezTo>
                  <a:pt x="192521" y="121073"/>
                  <a:pt x="193259" y="120153"/>
                  <a:pt x="194089" y="119232"/>
                </a:cubicBezTo>
                <a:cubicBezTo>
                  <a:pt x="194273" y="118956"/>
                  <a:pt x="194365" y="118772"/>
                  <a:pt x="194550" y="118588"/>
                </a:cubicBezTo>
                <a:cubicBezTo>
                  <a:pt x="195472" y="117483"/>
                  <a:pt x="196394" y="116563"/>
                  <a:pt x="197316" y="115643"/>
                </a:cubicBezTo>
                <a:cubicBezTo>
                  <a:pt x="197408" y="115551"/>
                  <a:pt x="197408" y="115551"/>
                  <a:pt x="197500" y="115459"/>
                </a:cubicBezTo>
                <a:cubicBezTo>
                  <a:pt x="207366" y="105979"/>
                  <a:pt x="218614" y="103402"/>
                  <a:pt x="221288" y="102942"/>
                </a:cubicBezTo>
                <a:lnTo>
                  <a:pt x="269048" y="102942"/>
                </a:lnTo>
                <a:cubicBezTo>
                  <a:pt x="274580" y="102942"/>
                  <a:pt x="280020" y="102113"/>
                  <a:pt x="285183" y="100457"/>
                </a:cubicBezTo>
                <a:cubicBezTo>
                  <a:pt x="294219" y="97512"/>
                  <a:pt x="308602" y="92174"/>
                  <a:pt x="319021" y="88216"/>
                </a:cubicBezTo>
                <a:cubicBezTo>
                  <a:pt x="326212" y="85547"/>
                  <a:pt x="334142" y="85455"/>
                  <a:pt x="341425" y="87940"/>
                </a:cubicBezTo>
                <a:close/>
                <a:moveTo>
                  <a:pt x="245078" y="0"/>
                </a:moveTo>
                <a:lnTo>
                  <a:pt x="391283" y="0"/>
                </a:lnTo>
                <a:cubicBezTo>
                  <a:pt x="400041" y="1841"/>
                  <a:pt x="405756" y="5155"/>
                  <a:pt x="408153" y="9758"/>
                </a:cubicBezTo>
                <a:cubicBezTo>
                  <a:pt x="411195" y="15650"/>
                  <a:pt x="408798" y="23659"/>
                  <a:pt x="407692" y="26236"/>
                </a:cubicBezTo>
                <a:cubicBezTo>
                  <a:pt x="406402" y="28906"/>
                  <a:pt x="406402" y="32128"/>
                  <a:pt x="407692" y="34889"/>
                </a:cubicBezTo>
                <a:cubicBezTo>
                  <a:pt x="409075" y="37559"/>
                  <a:pt x="411564" y="39584"/>
                  <a:pt x="414514" y="40321"/>
                </a:cubicBezTo>
                <a:cubicBezTo>
                  <a:pt x="443091" y="47225"/>
                  <a:pt x="448807" y="74566"/>
                  <a:pt x="449544" y="78893"/>
                </a:cubicBezTo>
                <a:lnTo>
                  <a:pt x="449544" y="156680"/>
                </a:lnTo>
                <a:cubicBezTo>
                  <a:pt x="449544" y="161836"/>
                  <a:pt x="447977" y="166991"/>
                  <a:pt x="445212" y="171502"/>
                </a:cubicBezTo>
                <a:cubicBezTo>
                  <a:pt x="444751" y="172238"/>
                  <a:pt x="444290" y="172974"/>
                  <a:pt x="443829" y="173803"/>
                </a:cubicBezTo>
                <a:lnTo>
                  <a:pt x="443829" y="141123"/>
                </a:lnTo>
                <a:cubicBezTo>
                  <a:pt x="443829" y="140755"/>
                  <a:pt x="443737" y="140386"/>
                  <a:pt x="443737" y="140018"/>
                </a:cubicBezTo>
                <a:cubicBezTo>
                  <a:pt x="443552" y="138453"/>
                  <a:pt x="439127" y="101446"/>
                  <a:pt x="399119" y="86809"/>
                </a:cubicBezTo>
                <a:lnTo>
                  <a:pt x="348048" y="68858"/>
                </a:lnTo>
                <a:cubicBezTo>
                  <a:pt x="345191" y="67846"/>
                  <a:pt x="342241" y="67109"/>
                  <a:pt x="339199" y="66649"/>
                </a:cubicBezTo>
                <a:cubicBezTo>
                  <a:pt x="338369" y="66465"/>
                  <a:pt x="337539" y="66557"/>
                  <a:pt x="336710" y="66373"/>
                </a:cubicBezTo>
                <a:cubicBezTo>
                  <a:pt x="334682" y="66189"/>
                  <a:pt x="332654" y="65913"/>
                  <a:pt x="330533" y="65913"/>
                </a:cubicBezTo>
                <a:cubicBezTo>
                  <a:pt x="330441" y="65913"/>
                  <a:pt x="330349" y="65913"/>
                  <a:pt x="330165" y="65913"/>
                </a:cubicBezTo>
                <a:cubicBezTo>
                  <a:pt x="328413" y="65913"/>
                  <a:pt x="326662" y="66189"/>
                  <a:pt x="324818" y="66465"/>
                </a:cubicBezTo>
                <a:cubicBezTo>
                  <a:pt x="323527" y="66557"/>
                  <a:pt x="322144" y="66557"/>
                  <a:pt x="320854" y="66833"/>
                </a:cubicBezTo>
                <a:cubicBezTo>
                  <a:pt x="317812" y="67385"/>
                  <a:pt x="314770" y="68214"/>
                  <a:pt x="311820" y="69319"/>
                </a:cubicBezTo>
                <a:cubicBezTo>
                  <a:pt x="301587" y="73185"/>
                  <a:pt x="287667" y="78432"/>
                  <a:pt x="278910" y="81194"/>
                </a:cubicBezTo>
                <a:cubicBezTo>
                  <a:pt x="275775" y="82207"/>
                  <a:pt x="272457" y="82759"/>
                  <a:pt x="269046" y="82759"/>
                </a:cubicBezTo>
                <a:lnTo>
                  <a:pt x="220464" y="82759"/>
                </a:lnTo>
                <a:cubicBezTo>
                  <a:pt x="220096" y="82759"/>
                  <a:pt x="219635" y="82759"/>
                  <a:pt x="219174" y="82759"/>
                </a:cubicBezTo>
                <a:cubicBezTo>
                  <a:pt x="217330" y="83035"/>
                  <a:pt x="174187" y="89203"/>
                  <a:pt x="163310" y="137901"/>
                </a:cubicBezTo>
                <a:cubicBezTo>
                  <a:pt x="163125" y="138637"/>
                  <a:pt x="163033" y="139374"/>
                  <a:pt x="163033" y="140110"/>
                </a:cubicBezTo>
                <a:lnTo>
                  <a:pt x="163033" y="166346"/>
                </a:lnTo>
                <a:cubicBezTo>
                  <a:pt x="159529" y="159902"/>
                  <a:pt x="157686" y="152538"/>
                  <a:pt x="157686" y="144989"/>
                </a:cubicBezTo>
                <a:lnTo>
                  <a:pt x="157686" y="87270"/>
                </a:lnTo>
                <a:cubicBezTo>
                  <a:pt x="157686" y="39124"/>
                  <a:pt x="196865" y="0"/>
                  <a:pt x="245078" y="0"/>
                </a:cubicBezTo>
                <a:close/>
              </a:path>
            </a:pathLst>
          </a:custGeom>
          <a:solidFill>
            <a:schemeClr val="tx1">
              <a:lumMod val="65000"/>
              <a:lumOff val="35000"/>
            </a:schemeClr>
          </a:solidFill>
          <a:ln>
            <a:noFill/>
          </a:ln>
        </p:spPr>
        <p:txBody>
          <a:bodyPr/>
          <a:lstStyle/>
          <a:p>
            <a:endParaRPr lang="zh-CN" altLang="en-US" dirty="0">
              <a:latin typeface="阿里巴巴普惠体 R" panose="00020600040101010101" pitchFamily="18" charset="-122"/>
              <a:cs typeface="+mn-ea"/>
              <a:sym typeface="+mn-lt"/>
            </a:endParaRPr>
          </a:p>
        </p:txBody>
      </p:sp>
      <p:sp>
        <p:nvSpPr>
          <p:cNvPr id="13" name="矩形 12">
            <a:extLst>
              <a:ext uri="{FF2B5EF4-FFF2-40B4-BE49-F238E27FC236}">
                <a16:creationId xmlns:a16="http://schemas.microsoft.com/office/drawing/2014/main" xmlns="" id="{5BB88549-4615-472C-87D7-0EEB8FC322B0}"/>
              </a:ext>
            </a:extLst>
          </p:cNvPr>
          <p:cNvSpPr/>
          <p:nvPr/>
        </p:nvSpPr>
        <p:spPr>
          <a:xfrm>
            <a:off x="4572004" y="2280360"/>
            <a:ext cx="2256422" cy="458908"/>
          </a:xfrm>
          <a:prstGeom prst="rect">
            <a:avLst/>
          </a:prstGeom>
        </p:spPr>
        <p:txBody>
          <a:bodyPr wrap="square" lIns="0">
            <a:spAutoFit/>
          </a:bodyPr>
          <a:lstStyle/>
          <a:p>
            <a:pPr defTabSz="910472">
              <a:lnSpc>
                <a:spcPct val="150000"/>
              </a:lnSpc>
            </a:pPr>
            <a:r>
              <a:rPr lang="zh-CN" altLang="en-US" dirty="0">
                <a:solidFill>
                  <a:schemeClr val="tx1">
                    <a:lumMod val="65000"/>
                    <a:lumOff val="35000"/>
                  </a:schemeClr>
                </a:solidFill>
                <a:latin typeface="+mn-ea"/>
                <a:sym typeface="+mn-ea"/>
              </a:rPr>
              <a:t>标题：请输入内容</a:t>
            </a:r>
          </a:p>
        </p:txBody>
      </p:sp>
      <p:sp>
        <p:nvSpPr>
          <p:cNvPr id="14" name="矩形 13">
            <a:extLst>
              <a:ext uri="{FF2B5EF4-FFF2-40B4-BE49-F238E27FC236}">
                <a16:creationId xmlns:a16="http://schemas.microsoft.com/office/drawing/2014/main" xmlns="" id="{3D01653C-F5A4-46C8-A749-E9F864DD3F7A}"/>
              </a:ext>
            </a:extLst>
          </p:cNvPr>
          <p:cNvSpPr/>
          <p:nvPr/>
        </p:nvSpPr>
        <p:spPr>
          <a:xfrm>
            <a:off x="7090352" y="2280360"/>
            <a:ext cx="2256422" cy="458908"/>
          </a:xfrm>
          <a:prstGeom prst="rect">
            <a:avLst/>
          </a:prstGeom>
        </p:spPr>
        <p:txBody>
          <a:bodyPr wrap="square" lIns="0">
            <a:spAutoFit/>
          </a:bodyPr>
          <a:lstStyle/>
          <a:p>
            <a:pPr defTabSz="910472">
              <a:lnSpc>
                <a:spcPct val="150000"/>
              </a:lnSpc>
            </a:pPr>
            <a:r>
              <a:rPr lang="zh-CN" altLang="en-US" dirty="0">
                <a:solidFill>
                  <a:schemeClr val="tx1">
                    <a:lumMod val="65000"/>
                    <a:lumOff val="35000"/>
                  </a:schemeClr>
                </a:solidFill>
                <a:latin typeface="+mn-ea"/>
                <a:sym typeface="+mn-ea"/>
              </a:rPr>
              <a:t>标题：请输入内容</a:t>
            </a:r>
          </a:p>
        </p:txBody>
      </p:sp>
      <p:sp>
        <p:nvSpPr>
          <p:cNvPr id="15" name="矩形 14">
            <a:extLst>
              <a:ext uri="{FF2B5EF4-FFF2-40B4-BE49-F238E27FC236}">
                <a16:creationId xmlns:a16="http://schemas.microsoft.com/office/drawing/2014/main" xmlns="" id="{9573A15A-59AE-41CF-9C04-CE41382AF05A}"/>
              </a:ext>
            </a:extLst>
          </p:cNvPr>
          <p:cNvSpPr/>
          <p:nvPr/>
        </p:nvSpPr>
        <p:spPr>
          <a:xfrm>
            <a:off x="4572004" y="2763082"/>
            <a:ext cx="2256422" cy="458908"/>
          </a:xfrm>
          <a:prstGeom prst="rect">
            <a:avLst/>
          </a:prstGeom>
        </p:spPr>
        <p:txBody>
          <a:bodyPr wrap="square" lIns="0">
            <a:spAutoFit/>
          </a:bodyPr>
          <a:lstStyle/>
          <a:p>
            <a:pPr defTabSz="910472">
              <a:lnSpc>
                <a:spcPct val="150000"/>
              </a:lnSpc>
            </a:pPr>
            <a:r>
              <a:rPr lang="zh-CN" altLang="en-US" dirty="0">
                <a:solidFill>
                  <a:schemeClr val="tx1">
                    <a:lumMod val="65000"/>
                    <a:lumOff val="35000"/>
                  </a:schemeClr>
                </a:solidFill>
                <a:latin typeface="+mn-ea"/>
                <a:sym typeface="+mn-ea"/>
              </a:rPr>
              <a:t>标题：请输入内容</a:t>
            </a:r>
          </a:p>
        </p:txBody>
      </p:sp>
      <p:sp>
        <p:nvSpPr>
          <p:cNvPr id="16" name="矩形 15">
            <a:extLst>
              <a:ext uri="{FF2B5EF4-FFF2-40B4-BE49-F238E27FC236}">
                <a16:creationId xmlns:a16="http://schemas.microsoft.com/office/drawing/2014/main" xmlns="" id="{6B2FE88C-5955-4FB6-B4E0-5C8016B3884F}"/>
              </a:ext>
            </a:extLst>
          </p:cNvPr>
          <p:cNvSpPr/>
          <p:nvPr/>
        </p:nvSpPr>
        <p:spPr>
          <a:xfrm>
            <a:off x="7090352" y="2763082"/>
            <a:ext cx="2256422" cy="458908"/>
          </a:xfrm>
          <a:prstGeom prst="rect">
            <a:avLst/>
          </a:prstGeom>
        </p:spPr>
        <p:txBody>
          <a:bodyPr wrap="square" lIns="0">
            <a:spAutoFit/>
          </a:bodyPr>
          <a:lstStyle/>
          <a:p>
            <a:pPr defTabSz="910472">
              <a:lnSpc>
                <a:spcPct val="150000"/>
              </a:lnSpc>
            </a:pPr>
            <a:r>
              <a:rPr lang="zh-CN" altLang="en-US" dirty="0">
                <a:solidFill>
                  <a:schemeClr val="tx1">
                    <a:lumMod val="65000"/>
                    <a:lumOff val="35000"/>
                  </a:schemeClr>
                </a:solidFill>
                <a:latin typeface="+mn-ea"/>
                <a:sym typeface="+mn-ea"/>
              </a:rPr>
              <a:t>标题：请输入内容</a:t>
            </a:r>
          </a:p>
        </p:txBody>
      </p:sp>
      <p:sp>
        <p:nvSpPr>
          <p:cNvPr id="30" name="businesswoman_345519">
            <a:extLst>
              <a:ext uri="{FF2B5EF4-FFF2-40B4-BE49-F238E27FC236}">
                <a16:creationId xmlns:a16="http://schemas.microsoft.com/office/drawing/2014/main" xmlns="" id="{5F0A0A8E-6D1D-4D6F-AF83-4994D6C7FE8F}"/>
              </a:ext>
            </a:extLst>
          </p:cNvPr>
          <p:cNvSpPr>
            <a:spLocks noChangeAspect="1"/>
          </p:cNvSpPr>
          <p:nvPr/>
        </p:nvSpPr>
        <p:spPr bwMode="auto">
          <a:xfrm>
            <a:off x="-1085532" y="1381498"/>
            <a:ext cx="500848" cy="609685"/>
          </a:xfrm>
          <a:custGeom>
            <a:avLst/>
            <a:gdLst>
              <a:gd name="connsiteX0" fmla="*/ 198500 w 499109"/>
              <a:gd name="connsiteY0" fmla="*/ 444421 h 607568"/>
              <a:gd name="connsiteX1" fmla="*/ 249554 w 499109"/>
              <a:gd name="connsiteY1" fmla="*/ 450910 h 607568"/>
              <a:gd name="connsiteX2" fmla="*/ 300608 w 499109"/>
              <a:gd name="connsiteY2" fmla="*/ 444421 h 607568"/>
              <a:gd name="connsiteX3" fmla="*/ 295224 w 499109"/>
              <a:gd name="connsiteY3" fmla="*/ 454617 h 607568"/>
              <a:gd name="connsiteX4" fmla="*/ 249554 w 499109"/>
              <a:gd name="connsiteY4" fmla="*/ 575673 h 607568"/>
              <a:gd name="connsiteX5" fmla="*/ 203977 w 499109"/>
              <a:gd name="connsiteY5" fmla="*/ 454988 h 607568"/>
              <a:gd name="connsiteX6" fmla="*/ 198500 w 499109"/>
              <a:gd name="connsiteY6" fmla="*/ 444421 h 607568"/>
              <a:gd name="connsiteX7" fmla="*/ 392436 w 499109"/>
              <a:gd name="connsiteY7" fmla="*/ 414360 h 607568"/>
              <a:gd name="connsiteX8" fmla="*/ 399120 w 499109"/>
              <a:gd name="connsiteY8" fmla="*/ 417976 h 607568"/>
              <a:gd name="connsiteX9" fmla="*/ 458816 w 499109"/>
              <a:gd name="connsiteY9" fmla="*/ 450239 h 607568"/>
              <a:gd name="connsiteX10" fmla="*/ 499109 w 499109"/>
              <a:gd name="connsiteY10" fmla="*/ 513838 h 607568"/>
              <a:gd name="connsiteX11" fmla="*/ 499109 w 499109"/>
              <a:gd name="connsiteY11" fmla="*/ 607568 h 607568"/>
              <a:gd name="connsiteX12" fmla="*/ 271465 w 499109"/>
              <a:gd name="connsiteY12" fmla="*/ 607568 h 607568"/>
              <a:gd name="connsiteX13" fmla="*/ 355764 w 499109"/>
              <a:gd name="connsiteY13" fmla="*/ 508368 h 607568"/>
              <a:gd name="connsiteX14" fmla="*/ 359013 w 499109"/>
              <a:gd name="connsiteY14" fmla="*/ 483337 h 607568"/>
              <a:gd name="connsiteX15" fmla="*/ 349822 w 499109"/>
              <a:gd name="connsiteY15" fmla="*/ 473231 h 607568"/>
              <a:gd name="connsiteX16" fmla="*/ 386494 w 499109"/>
              <a:gd name="connsiteY16" fmla="*/ 433829 h 607568"/>
              <a:gd name="connsiteX17" fmla="*/ 389465 w 499109"/>
              <a:gd name="connsiteY17" fmla="*/ 429843 h 607568"/>
              <a:gd name="connsiteX18" fmla="*/ 390115 w 499109"/>
              <a:gd name="connsiteY18" fmla="*/ 428545 h 607568"/>
              <a:gd name="connsiteX19" fmla="*/ 391414 w 499109"/>
              <a:gd name="connsiteY19" fmla="*/ 425393 h 607568"/>
              <a:gd name="connsiteX20" fmla="*/ 391879 w 499109"/>
              <a:gd name="connsiteY20" fmla="*/ 423909 h 607568"/>
              <a:gd name="connsiteX21" fmla="*/ 392529 w 499109"/>
              <a:gd name="connsiteY21" fmla="*/ 420479 h 607568"/>
              <a:gd name="connsiteX22" fmla="*/ 392714 w 499109"/>
              <a:gd name="connsiteY22" fmla="*/ 419181 h 607568"/>
              <a:gd name="connsiteX23" fmla="*/ 392436 w 499109"/>
              <a:gd name="connsiteY23" fmla="*/ 414453 h 607568"/>
              <a:gd name="connsiteX24" fmla="*/ 392436 w 499109"/>
              <a:gd name="connsiteY24" fmla="*/ 414360 h 607568"/>
              <a:gd name="connsiteX25" fmla="*/ 106580 w 499109"/>
              <a:gd name="connsiteY25" fmla="*/ 414360 h 607568"/>
              <a:gd name="connsiteX26" fmla="*/ 106580 w 499109"/>
              <a:gd name="connsiteY26" fmla="*/ 414453 h 607568"/>
              <a:gd name="connsiteX27" fmla="*/ 106395 w 499109"/>
              <a:gd name="connsiteY27" fmla="*/ 419181 h 607568"/>
              <a:gd name="connsiteX28" fmla="*/ 106580 w 499109"/>
              <a:gd name="connsiteY28" fmla="*/ 420479 h 607568"/>
              <a:gd name="connsiteX29" fmla="*/ 107138 w 499109"/>
              <a:gd name="connsiteY29" fmla="*/ 423909 h 607568"/>
              <a:gd name="connsiteX30" fmla="*/ 107602 w 499109"/>
              <a:gd name="connsiteY30" fmla="*/ 425393 h 607568"/>
              <a:gd name="connsiteX31" fmla="*/ 108901 w 499109"/>
              <a:gd name="connsiteY31" fmla="*/ 428545 h 607568"/>
              <a:gd name="connsiteX32" fmla="*/ 109644 w 499109"/>
              <a:gd name="connsiteY32" fmla="*/ 429843 h 607568"/>
              <a:gd name="connsiteX33" fmla="*/ 112522 w 499109"/>
              <a:gd name="connsiteY33" fmla="*/ 433829 h 607568"/>
              <a:gd name="connsiteX34" fmla="*/ 149194 w 499109"/>
              <a:gd name="connsiteY34" fmla="*/ 473231 h 607568"/>
              <a:gd name="connsiteX35" fmla="*/ 140096 w 499109"/>
              <a:gd name="connsiteY35" fmla="*/ 483337 h 607568"/>
              <a:gd name="connsiteX36" fmla="*/ 138053 w 499109"/>
              <a:gd name="connsiteY36" fmla="*/ 489734 h 607568"/>
              <a:gd name="connsiteX37" fmla="*/ 143345 w 499109"/>
              <a:gd name="connsiteY37" fmla="*/ 508368 h 607568"/>
              <a:gd name="connsiteX38" fmla="*/ 172683 w 499109"/>
              <a:gd name="connsiteY38" fmla="*/ 542857 h 607568"/>
              <a:gd name="connsiteX39" fmla="*/ 227644 w 499109"/>
              <a:gd name="connsiteY39" fmla="*/ 607568 h 607568"/>
              <a:gd name="connsiteX40" fmla="*/ 0 w 499109"/>
              <a:gd name="connsiteY40" fmla="*/ 607568 h 607568"/>
              <a:gd name="connsiteX41" fmla="*/ 0 w 499109"/>
              <a:gd name="connsiteY41" fmla="*/ 513838 h 607568"/>
              <a:gd name="connsiteX42" fmla="*/ 39828 w 499109"/>
              <a:gd name="connsiteY42" fmla="*/ 450425 h 607568"/>
              <a:gd name="connsiteX43" fmla="*/ 354783 w 499109"/>
              <a:gd name="connsiteY43" fmla="*/ 395942 h 607568"/>
              <a:gd name="connsiteX44" fmla="*/ 371776 w 499109"/>
              <a:gd name="connsiteY44" fmla="*/ 416148 h 607568"/>
              <a:gd name="connsiteX45" fmla="*/ 371683 w 499109"/>
              <a:gd name="connsiteY45" fmla="*/ 420133 h 607568"/>
              <a:gd name="connsiteX46" fmla="*/ 322005 w 499109"/>
              <a:gd name="connsiteY46" fmla="*/ 473521 h 607568"/>
              <a:gd name="connsiteX47" fmla="*/ 320148 w 499109"/>
              <a:gd name="connsiteY47" fmla="*/ 484551 h 607568"/>
              <a:gd name="connsiteX48" fmla="*/ 329619 w 499109"/>
              <a:gd name="connsiteY48" fmla="*/ 490482 h 607568"/>
              <a:gd name="connsiteX49" fmla="*/ 337976 w 499109"/>
              <a:gd name="connsiteY49" fmla="*/ 490297 h 607568"/>
              <a:gd name="connsiteX50" fmla="*/ 340762 w 499109"/>
              <a:gd name="connsiteY50" fmla="*/ 492058 h 607568"/>
              <a:gd name="connsiteX51" fmla="*/ 340298 w 499109"/>
              <a:gd name="connsiteY51" fmla="*/ 495210 h 607568"/>
              <a:gd name="connsiteX52" fmla="*/ 269913 w 499109"/>
              <a:gd name="connsiteY52" fmla="*/ 578071 h 607568"/>
              <a:gd name="connsiteX53" fmla="*/ 313462 w 499109"/>
              <a:gd name="connsiteY53" fmla="*/ 463696 h 607568"/>
              <a:gd name="connsiteX54" fmla="*/ 330362 w 499109"/>
              <a:gd name="connsiteY54" fmla="*/ 432461 h 607568"/>
              <a:gd name="connsiteX55" fmla="*/ 337048 w 499109"/>
              <a:gd name="connsiteY55" fmla="*/ 421616 h 607568"/>
              <a:gd name="connsiteX56" fmla="*/ 338255 w 499109"/>
              <a:gd name="connsiteY56" fmla="*/ 419670 h 607568"/>
              <a:gd name="connsiteX57" fmla="*/ 344105 w 499109"/>
              <a:gd name="connsiteY57" fmla="*/ 410865 h 607568"/>
              <a:gd name="connsiteX58" fmla="*/ 344755 w 499109"/>
              <a:gd name="connsiteY58" fmla="*/ 409845 h 607568"/>
              <a:gd name="connsiteX59" fmla="*/ 349490 w 499109"/>
              <a:gd name="connsiteY59" fmla="*/ 403172 h 607568"/>
              <a:gd name="connsiteX60" fmla="*/ 350326 w 499109"/>
              <a:gd name="connsiteY60" fmla="*/ 401967 h 607568"/>
              <a:gd name="connsiteX61" fmla="*/ 354597 w 499109"/>
              <a:gd name="connsiteY61" fmla="*/ 396220 h 607568"/>
              <a:gd name="connsiteX62" fmla="*/ 354783 w 499109"/>
              <a:gd name="connsiteY62" fmla="*/ 395942 h 607568"/>
              <a:gd name="connsiteX63" fmla="*/ 144296 w 499109"/>
              <a:gd name="connsiteY63" fmla="*/ 395942 h 607568"/>
              <a:gd name="connsiteX64" fmla="*/ 144574 w 499109"/>
              <a:gd name="connsiteY64" fmla="*/ 396406 h 607568"/>
              <a:gd name="connsiteX65" fmla="*/ 148751 w 499109"/>
              <a:gd name="connsiteY65" fmla="*/ 401968 h 607568"/>
              <a:gd name="connsiteX66" fmla="*/ 149586 w 499109"/>
              <a:gd name="connsiteY66" fmla="*/ 403080 h 607568"/>
              <a:gd name="connsiteX67" fmla="*/ 154412 w 499109"/>
              <a:gd name="connsiteY67" fmla="*/ 410032 h 607568"/>
              <a:gd name="connsiteX68" fmla="*/ 154969 w 499109"/>
              <a:gd name="connsiteY68" fmla="*/ 410774 h 607568"/>
              <a:gd name="connsiteX69" fmla="*/ 160909 w 499109"/>
              <a:gd name="connsiteY69" fmla="*/ 419766 h 607568"/>
              <a:gd name="connsiteX70" fmla="*/ 162116 w 499109"/>
              <a:gd name="connsiteY70" fmla="*/ 421712 h 607568"/>
              <a:gd name="connsiteX71" fmla="*/ 168427 w 499109"/>
              <a:gd name="connsiteY71" fmla="*/ 432002 h 607568"/>
              <a:gd name="connsiteX72" fmla="*/ 168705 w 499109"/>
              <a:gd name="connsiteY72" fmla="*/ 432465 h 607568"/>
              <a:gd name="connsiteX73" fmla="*/ 185783 w 499109"/>
              <a:gd name="connsiteY73" fmla="*/ 463983 h 607568"/>
              <a:gd name="connsiteX74" fmla="*/ 229126 w 499109"/>
              <a:gd name="connsiteY74" fmla="*/ 578001 h 607568"/>
              <a:gd name="connsiteX75" fmla="*/ 203603 w 499109"/>
              <a:gd name="connsiteY75" fmla="*/ 547967 h 607568"/>
              <a:gd name="connsiteX76" fmla="*/ 158774 w 499109"/>
              <a:gd name="connsiteY76" fmla="*/ 495222 h 607568"/>
              <a:gd name="connsiteX77" fmla="*/ 158403 w 499109"/>
              <a:gd name="connsiteY77" fmla="*/ 492070 h 607568"/>
              <a:gd name="connsiteX78" fmla="*/ 159331 w 499109"/>
              <a:gd name="connsiteY78" fmla="*/ 490865 h 607568"/>
              <a:gd name="connsiteX79" fmla="*/ 159610 w 499109"/>
              <a:gd name="connsiteY79" fmla="*/ 490772 h 607568"/>
              <a:gd name="connsiteX80" fmla="*/ 161188 w 499109"/>
              <a:gd name="connsiteY80" fmla="*/ 490309 h 607568"/>
              <a:gd name="connsiteX81" fmla="*/ 169448 w 499109"/>
              <a:gd name="connsiteY81" fmla="*/ 490494 h 607568"/>
              <a:gd name="connsiteX82" fmla="*/ 178915 w 499109"/>
              <a:gd name="connsiteY82" fmla="*/ 484562 h 607568"/>
              <a:gd name="connsiteX83" fmla="*/ 177151 w 499109"/>
              <a:gd name="connsiteY83" fmla="*/ 473531 h 607568"/>
              <a:gd name="connsiteX84" fmla="*/ 127404 w 499109"/>
              <a:gd name="connsiteY84" fmla="*/ 420044 h 607568"/>
              <a:gd name="connsiteX85" fmla="*/ 127311 w 499109"/>
              <a:gd name="connsiteY85" fmla="*/ 416150 h 607568"/>
              <a:gd name="connsiteX86" fmla="*/ 175604 w 499109"/>
              <a:gd name="connsiteY86" fmla="*/ 357908 h 607568"/>
              <a:gd name="connsiteX87" fmla="*/ 180803 w 499109"/>
              <a:gd name="connsiteY87" fmla="*/ 362451 h 607568"/>
              <a:gd name="connsiteX88" fmla="*/ 183495 w 499109"/>
              <a:gd name="connsiteY88" fmla="*/ 364861 h 607568"/>
              <a:gd name="connsiteX89" fmla="*/ 193056 w 499109"/>
              <a:gd name="connsiteY89" fmla="*/ 372093 h 607568"/>
              <a:gd name="connsiteX90" fmla="*/ 194913 w 499109"/>
              <a:gd name="connsiteY90" fmla="*/ 373205 h 607568"/>
              <a:gd name="connsiteX91" fmla="*/ 202989 w 499109"/>
              <a:gd name="connsiteY91" fmla="*/ 378026 h 607568"/>
              <a:gd name="connsiteX92" fmla="*/ 206609 w 499109"/>
              <a:gd name="connsiteY92" fmla="*/ 379881 h 607568"/>
              <a:gd name="connsiteX93" fmla="*/ 213293 w 499109"/>
              <a:gd name="connsiteY93" fmla="*/ 382940 h 607568"/>
              <a:gd name="connsiteX94" fmla="*/ 217285 w 499109"/>
              <a:gd name="connsiteY94" fmla="*/ 384424 h 607568"/>
              <a:gd name="connsiteX95" fmla="*/ 223968 w 499109"/>
              <a:gd name="connsiteY95" fmla="*/ 386556 h 607568"/>
              <a:gd name="connsiteX96" fmla="*/ 227960 w 499109"/>
              <a:gd name="connsiteY96" fmla="*/ 387669 h 607568"/>
              <a:gd name="connsiteX97" fmla="*/ 235294 w 499109"/>
              <a:gd name="connsiteY97" fmla="*/ 388967 h 607568"/>
              <a:gd name="connsiteX98" fmla="*/ 238728 w 499109"/>
              <a:gd name="connsiteY98" fmla="*/ 389523 h 607568"/>
              <a:gd name="connsiteX99" fmla="*/ 249590 w 499109"/>
              <a:gd name="connsiteY99" fmla="*/ 390265 h 607568"/>
              <a:gd name="connsiteX100" fmla="*/ 260543 w 499109"/>
              <a:gd name="connsiteY100" fmla="*/ 389523 h 607568"/>
              <a:gd name="connsiteX101" fmla="*/ 263978 w 499109"/>
              <a:gd name="connsiteY101" fmla="*/ 389059 h 607568"/>
              <a:gd name="connsiteX102" fmla="*/ 271312 w 499109"/>
              <a:gd name="connsiteY102" fmla="*/ 387669 h 607568"/>
              <a:gd name="connsiteX103" fmla="*/ 275211 w 499109"/>
              <a:gd name="connsiteY103" fmla="*/ 386556 h 607568"/>
              <a:gd name="connsiteX104" fmla="*/ 281987 w 499109"/>
              <a:gd name="connsiteY104" fmla="*/ 384424 h 607568"/>
              <a:gd name="connsiteX105" fmla="*/ 285886 w 499109"/>
              <a:gd name="connsiteY105" fmla="*/ 382940 h 607568"/>
              <a:gd name="connsiteX106" fmla="*/ 292663 w 499109"/>
              <a:gd name="connsiteY106" fmla="*/ 379788 h 607568"/>
              <a:gd name="connsiteX107" fmla="*/ 296097 w 499109"/>
              <a:gd name="connsiteY107" fmla="*/ 378119 h 607568"/>
              <a:gd name="connsiteX108" fmla="*/ 304359 w 499109"/>
              <a:gd name="connsiteY108" fmla="*/ 373205 h 607568"/>
              <a:gd name="connsiteX109" fmla="*/ 306123 w 499109"/>
              <a:gd name="connsiteY109" fmla="*/ 372093 h 607568"/>
              <a:gd name="connsiteX110" fmla="*/ 315684 w 499109"/>
              <a:gd name="connsiteY110" fmla="*/ 364861 h 607568"/>
              <a:gd name="connsiteX111" fmla="*/ 318376 w 499109"/>
              <a:gd name="connsiteY111" fmla="*/ 362543 h 607568"/>
              <a:gd name="connsiteX112" fmla="*/ 323575 w 499109"/>
              <a:gd name="connsiteY112" fmla="*/ 358000 h 607568"/>
              <a:gd name="connsiteX113" fmla="*/ 323946 w 499109"/>
              <a:gd name="connsiteY113" fmla="*/ 358835 h 607568"/>
              <a:gd name="connsiteX114" fmla="*/ 326731 w 499109"/>
              <a:gd name="connsiteY114" fmla="*/ 365047 h 607568"/>
              <a:gd name="connsiteX115" fmla="*/ 328124 w 499109"/>
              <a:gd name="connsiteY115" fmla="*/ 368013 h 607568"/>
              <a:gd name="connsiteX116" fmla="*/ 334065 w 499109"/>
              <a:gd name="connsiteY116" fmla="*/ 376265 h 607568"/>
              <a:gd name="connsiteX117" fmla="*/ 339913 w 499109"/>
              <a:gd name="connsiteY117" fmla="*/ 382106 h 607568"/>
              <a:gd name="connsiteX118" fmla="*/ 339727 w 499109"/>
              <a:gd name="connsiteY118" fmla="*/ 382384 h 607568"/>
              <a:gd name="connsiteX119" fmla="*/ 335086 w 499109"/>
              <a:gd name="connsiteY119" fmla="*/ 388410 h 607568"/>
              <a:gd name="connsiteX120" fmla="*/ 334993 w 499109"/>
              <a:gd name="connsiteY120" fmla="*/ 388503 h 607568"/>
              <a:gd name="connsiteX121" fmla="*/ 329702 w 499109"/>
              <a:gd name="connsiteY121" fmla="*/ 396013 h 607568"/>
              <a:gd name="connsiteX122" fmla="*/ 328588 w 499109"/>
              <a:gd name="connsiteY122" fmla="*/ 397589 h 607568"/>
              <a:gd name="connsiteX123" fmla="*/ 322368 w 499109"/>
              <a:gd name="connsiteY123" fmla="*/ 406861 h 607568"/>
              <a:gd name="connsiteX124" fmla="*/ 321997 w 499109"/>
              <a:gd name="connsiteY124" fmla="*/ 407417 h 607568"/>
              <a:gd name="connsiteX125" fmla="*/ 315684 w 499109"/>
              <a:gd name="connsiteY125" fmla="*/ 417615 h 607568"/>
              <a:gd name="connsiteX126" fmla="*/ 314849 w 499109"/>
              <a:gd name="connsiteY126" fmla="*/ 418913 h 607568"/>
              <a:gd name="connsiteX127" fmla="*/ 306866 w 499109"/>
              <a:gd name="connsiteY127" fmla="*/ 421602 h 607568"/>
              <a:gd name="connsiteX128" fmla="*/ 300182 w 499109"/>
              <a:gd name="connsiteY128" fmla="*/ 423734 h 607568"/>
              <a:gd name="connsiteX129" fmla="*/ 289228 w 499109"/>
              <a:gd name="connsiteY129" fmla="*/ 426238 h 607568"/>
              <a:gd name="connsiteX130" fmla="*/ 283565 w 499109"/>
              <a:gd name="connsiteY130" fmla="*/ 427536 h 607568"/>
              <a:gd name="connsiteX131" fmla="*/ 270291 w 499109"/>
              <a:gd name="connsiteY131" fmla="*/ 429390 h 607568"/>
              <a:gd name="connsiteX132" fmla="*/ 266670 w 499109"/>
              <a:gd name="connsiteY132" fmla="*/ 429853 h 607568"/>
              <a:gd name="connsiteX133" fmla="*/ 232416 w 499109"/>
              <a:gd name="connsiteY133" fmla="*/ 429853 h 607568"/>
              <a:gd name="connsiteX134" fmla="*/ 229074 w 499109"/>
              <a:gd name="connsiteY134" fmla="*/ 429390 h 607568"/>
              <a:gd name="connsiteX135" fmla="*/ 215521 w 499109"/>
              <a:gd name="connsiteY135" fmla="*/ 427536 h 607568"/>
              <a:gd name="connsiteX136" fmla="*/ 210044 w 499109"/>
              <a:gd name="connsiteY136" fmla="*/ 426330 h 607568"/>
              <a:gd name="connsiteX137" fmla="*/ 198997 w 499109"/>
              <a:gd name="connsiteY137" fmla="*/ 423734 h 607568"/>
              <a:gd name="connsiteX138" fmla="*/ 192406 w 499109"/>
              <a:gd name="connsiteY138" fmla="*/ 421602 h 607568"/>
              <a:gd name="connsiteX139" fmla="*/ 184237 w 499109"/>
              <a:gd name="connsiteY139" fmla="*/ 418913 h 607568"/>
              <a:gd name="connsiteX140" fmla="*/ 183587 w 499109"/>
              <a:gd name="connsiteY140" fmla="*/ 417893 h 607568"/>
              <a:gd name="connsiteX141" fmla="*/ 176997 w 499109"/>
              <a:gd name="connsiteY141" fmla="*/ 407231 h 607568"/>
              <a:gd name="connsiteX142" fmla="*/ 176811 w 499109"/>
              <a:gd name="connsiteY142" fmla="*/ 406953 h 607568"/>
              <a:gd name="connsiteX143" fmla="*/ 170591 w 499109"/>
              <a:gd name="connsiteY143" fmla="*/ 397682 h 607568"/>
              <a:gd name="connsiteX144" fmla="*/ 169477 w 499109"/>
              <a:gd name="connsiteY144" fmla="*/ 396013 h 607568"/>
              <a:gd name="connsiteX145" fmla="*/ 164186 w 499109"/>
              <a:gd name="connsiteY145" fmla="*/ 388596 h 607568"/>
              <a:gd name="connsiteX146" fmla="*/ 164000 w 499109"/>
              <a:gd name="connsiteY146" fmla="*/ 388318 h 607568"/>
              <a:gd name="connsiteX147" fmla="*/ 159452 w 499109"/>
              <a:gd name="connsiteY147" fmla="*/ 382384 h 607568"/>
              <a:gd name="connsiteX148" fmla="*/ 159266 w 499109"/>
              <a:gd name="connsiteY148" fmla="*/ 382106 h 607568"/>
              <a:gd name="connsiteX149" fmla="*/ 165114 w 499109"/>
              <a:gd name="connsiteY149" fmla="*/ 376265 h 607568"/>
              <a:gd name="connsiteX150" fmla="*/ 171055 w 499109"/>
              <a:gd name="connsiteY150" fmla="*/ 368013 h 607568"/>
              <a:gd name="connsiteX151" fmla="*/ 172448 w 499109"/>
              <a:gd name="connsiteY151" fmla="*/ 365047 h 607568"/>
              <a:gd name="connsiteX152" fmla="*/ 175233 w 499109"/>
              <a:gd name="connsiteY152" fmla="*/ 358742 h 607568"/>
              <a:gd name="connsiteX153" fmla="*/ 175604 w 499109"/>
              <a:gd name="connsiteY153" fmla="*/ 357908 h 607568"/>
              <a:gd name="connsiteX154" fmla="*/ 276376 w 499109"/>
              <a:gd name="connsiteY154" fmla="*/ 111493 h 607568"/>
              <a:gd name="connsiteX155" fmla="*/ 348331 w 499109"/>
              <a:gd name="connsiteY155" fmla="*/ 135505 h 607568"/>
              <a:gd name="connsiteX156" fmla="*/ 370892 w 499109"/>
              <a:gd name="connsiteY156" fmla="*/ 170643 h 607568"/>
              <a:gd name="connsiteX157" fmla="*/ 322891 w 499109"/>
              <a:gd name="connsiteY157" fmla="*/ 328161 h 607568"/>
              <a:gd name="connsiteX158" fmla="*/ 321313 w 499109"/>
              <a:gd name="connsiteY158" fmla="*/ 330293 h 607568"/>
              <a:gd name="connsiteX159" fmla="*/ 320199 w 499109"/>
              <a:gd name="connsiteY159" fmla="*/ 331869 h 607568"/>
              <a:gd name="connsiteX160" fmla="*/ 249544 w 499109"/>
              <a:gd name="connsiteY160" fmla="*/ 369974 h 607568"/>
              <a:gd name="connsiteX161" fmla="*/ 178889 w 499109"/>
              <a:gd name="connsiteY161" fmla="*/ 331776 h 607568"/>
              <a:gd name="connsiteX162" fmla="*/ 177774 w 499109"/>
              <a:gd name="connsiteY162" fmla="*/ 330200 h 607568"/>
              <a:gd name="connsiteX163" fmla="*/ 176103 w 499109"/>
              <a:gd name="connsiteY163" fmla="*/ 328068 h 607568"/>
              <a:gd name="connsiteX164" fmla="*/ 128288 w 499109"/>
              <a:gd name="connsiteY164" fmla="*/ 170550 h 607568"/>
              <a:gd name="connsiteX165" fmla="*/ 167097 w 499109"/>
              <a:gd name="connsiteY165" fmla="*/ 131240 h 607568"/>
              <a:gd name="connsiteX166" fmla="*/ 209156 w 499109"/>
              <a:gd name="connsiteY166" fmla="*/ 131240 h 607568"/>
              <a:gd name="connsiteX167" fmla="*/ 243416 w 499109"/>
              <a:gd name="connsiteY167" fmla="*/ 126512 h 607568"/>
              <a:gd name="connsiteX168" fmla="*/ 276376 w 499109"/>
              <a:gd name="connsiteY168" fmla="*/ 111493 h 607568"/>
              <a:gd name="connsiteX169" fmla="*/ 217536 w 499109"/>
              <a:gd name="connsiteY169" fmla="*/ 0 h 607568"/>
              <a:gd name="connsiteX170" fmla="*/ 337579 w 499109"/>
              <a:gd name="connsiteY170" fmla="*/ 0 h 607568"/>
              <a:gd name="connsiteX171" fmla="*/ 350113 w 499109"/>
              <a:gd name="connsiteY171" fmla="*/ 4542 h 607568"/>
              <a:gd name="connsiteX172" fmla="*/ 355590 w 499109"/>
              <a:gd name="connsiteY172" fmla="*/ 29755 h 607568"/>
              <a:gd name="connsiteX173" fmla="*/ 357262 w 499109"/>
              <a:gd name="connsiteY173" fmla="*/ 37449 h 607568"/>
              <a:gd name="connsiteX174" fmla="*/ 364039 w 499109"/>
              <a:gd name="connsiteY174" fmla="*/ 41713 h 607568"/>
              <a:gd name="connsiteX175" fmla="*/ 395234 w 499109"/>
              <a:gd name="connsiteY175" fmla="*/ 71840 h 607568"/>
              <a:gd name="connsiteX176" fmla="*/ 396719 w 499109"/>
              <a:gd name="connsiteY176" fmla="*/ 80832 h 607568"/>
              <a:gd name="connsiteX177" fmla="*/ 396719 w 499109"/>
              <a:gd name="connsiteY177" fmla="*/ 393684 h 607568"/>
              <a:gd name="connsiteX178" fmla="*/ 364967 w 499109"/>
              <a:gd name="connsiteY178" fmla="*/ 376535 h 607568"/>
              <a:gd name="connsiteX179" fmla="*/ 362461 w 499109"/>
              <a:gd name="connsiteY179" fmla="*/ 373569 h 607568"/>
              <a:gd name="connsiteX180" fmla="*/ 359304 w 499109"/>
              <a:gd name="connsiteY180" fmla="*/ 371344 h 607568"/>
              <a:gd name="connsiteX181" fmla="*/ 358468 w 499109"/>
              <a:gd name="connsiteY181" fmla="*/ 371066 h 607568"/>
              <a:gd name="connsiteX182" fmla="*/ 358097 w 499109"/>
              <a:gd name="connsiteY182" fmla="*/ 370880 h 607568"/>
              <a:gd name="connsiteX183" fmla="*/ 355405 w 499109"/>
              <a:gd name="connsiteY183" fmla="*/ 368656 h 607568"/>
              <a:gd name="connsiteX184" fmla="*/ 353826 w 499109"/>
              <a:gd name="connsiteY184" fmla="*/ 367358 h 607568"/>
              <a:gd name="connsiteX185" fmla="*/ 349184 w 499109"/>
              <a:gd name="connsiteY185" fmla="*/ 362816 h 607568"/>
              <a:gd name="connsiteX186" fmla="*/ 349184 w 499109"/>
              <a:gd name="connsiteY186" fmla="*/ 362723 h 607568"/>
              <a:gd name="connsiteX187" fmla="*/ 341014 w 499109"/>
              <a:gd name="connsiteY187" fmla="*/ 340846 h 607568"/>
              <a:gd name="connsiteX188" fmla="*/ 341014 w 499109"/>
              <a:gd name="connsiteY188" fmla="*/ 337880 h 607568"/>
              <a:gd name="connsiteX189" fmla="*/ 346213 w 499109"/>
              <a:gd name="connsiteY189" fmla="*/ 330279 h 607568"/>
              <a:gd name="connsiteX190" fmla="*/ 351413 w 499109"/>
              <a:gd name="connsiteY190" fmla="*/ 322585 h 607568"/>
              <a:gd name="connsiteX191" fmla="*/ 357076 w 499109"/>
              <a:gd name="connsiteY191" fmla="*/ 312667 h 607568"/>
              <a:gd name="connsiteX192" fmla="*/ 361625 w 499109"/>
              <a:gd name="connsiteY192" fmla="*/ 304324 h 607568"/>
              <a:gd name="connsiteX193" fmla="*/ 366546 w 499109"/>
              <a:gd name="connsiteY193" fmla="*/ 293478 h 607568"/>
              <a:gd name="connsiteX194" fmla="*/ 370445 w 499109"/>
              <a:gd name="connsiteY194" fmla="*/ 284579 h 607568"/>
              <a:gd name="connsiteX195" fmla="*/ 374530 w 499109"/>
              <a:gd name="connsiteY195" fmla="*/ 272807 h 607568"/>
              <a:gd name="connsiteX196" fmla="*/ 377779 w 499109"/>
              <a:gd name="connsiteY196" fmla="*/ 263537 h 607568"/>
              <a:gd name="connsiteX197" fmla="*/ 381122 w 499109"/>
              <a:gd name="connsiteY197" fmla="*/ 250838 h 607568"/>
              <a:gd name="connsiteX198" fmla="*/ 383536 w 499109"/>
              <a:gd name="connsiteY198" fmla="*/ 241383 h 607568"/>
              <a:gd name="connsiteX199" fmla="*/ 386042 w 499109"/>
              <a:gd name="connsiteY199" fmla="*/ 227478 h 607568"/>
              <a:gd name="connsiteX200" fmla="*/ 387713 w 499109"/>
              <a:gd name="connsiteY200" fmla="*/ 218301 h 607568"/>
              <a:gd name="connsiteX201" fmla="*/ 389477 w 499109"/>
              <a:gd name="connsiteY201" fmla="*/ 202357 h 607568"/>
              <a:gd name="connsiteX202" fmla="*/ 390313 w 499109"/>
              <a:gd name="connsiteY202" fmla="*/ 194385 h 607568"/>
              <a:gd name="connsiteX203" fmla="*/ 391149 w 499109"/>
              <a:gd name="connsiteY203" fmla="*/ 170006 h 607568"/>
              <a:gd name="connsiteX204" fmla="*/ 391056 w 499109"/>
              <a:gd name="connsiteY204" fmla="*/ 168708 h 607568"/>
              <a:gd name="connsiteX205" fmla="*/ 358747 w 499109"/>
              <a:gd name="connsiteY205" fmla="*/ 118003 h 607568"/>
              <a:gd name="connsiteX206" fmla="*/ 356333 w 499109"/>
              <a:gd name="connsiteY206" fmla="*/ 116798 h 607568"/>
              <a:gd name="connsiteX207" fmla="*/ 277697 w 499109"/>
              <a:gd name="connsiteY207" fmla="*/ 90657 h 607568"/>
              <a:gd name="connsiteX208" fmla="*/ 268041 w 499109"/>
              <a:gd name="connsiteY208" fmla="*/ 92419 h 607568"/>
              <a:gd name="connsiteX209" fmla="*/ 237868 w 499109"/>
              <a:gd name="connsiteY209" fmla="*/ 107065 h 607568"/>
              <a:gd name="connsiteX210" fmla="*/ 209180 w 499109"/>
              <a:gd name="connsiteY210" fmla="*/ 111051 h 607568"/>
              <a:gd name="connsiteX211" fmla="*/ 166102 w 499109"/>
              <a:gd name="connsiteY211" fmla="*/ 111051 h 607568"/>
              <a:gd name="connsiteX212" fmla="*/ 108076 w 499109"/>
              <a:gd name="connsiteY212" fmla="*/ 170006 h 607568"/>
              <a:gd name="connsiteX213" fmla="*/ 108912 w 499109"/>
              <a:gd name="connsiteY213" fmla="*/ 194385 h 607568"/>
              <a:gd name="connsiteX214" fmla="*/ 109747 w 499109"/>
              <a:gd name="connsiteY214" fmla="*/ 202543 h 607568"/>
              <a:gd name="connsiteX215" fmla="*/ 111511 w 499109"/>
              <a:gd name="connsiteY215" fmla="*/ 218208 h 607568"/>
              <a:gd name="connsiteX216" fmla="*/ 113182 w 499109"/>
              <a:gd name="connsiteY216" fmla="*/ 227849 h 607568"/>
              <a:gd name="connsiteX217" fmla="*/ 115689 w 499109"/>
              <a:gd name="connsiteY217" fmla="*/ 241290 h 607568"/>
              <a:gd name="connsiteX218" fmla="*/ 118196 w 499109"/>
              <a:gd name="connsiteY218" fmla="*/ 251116 h 607568"/>
              <a:gd name="connsiteX219" fmla="*/ 121445 w 499109"/>
              <a:gd name="connsiteY219" fmla="*/ 263352 h 607568"/>
              <a:gd name="connsiteX220" fmla="*/ 124788 w 499109"/>
              <a:gd name="connsiteY220" fmla="*/ 273085 h 607568"/>
              <a:gd name="connsiteX221" fmla="*/ 128687 w 499109"/>
              <a:gd name="connsiteY221" fmla="*/ 284394 h 607568"/>
              <a:gd name="connsiteX222" fmla="*/ 132772 w 499109"/>
              <a:gd name="connsiteY222" fmla="*/ 293756 h 607568"/>
              <a:gd name="connsiteX223" fmla="*/ 137507 w 499109"/>
              <a:gd name="connsiteY223" fmla="*/ 304138 h 607568"/>
              <a:gd name="connsiteX224" fmla="*/ 142242 w 499109"/>
              <a:gd name="connsiteY224" fmla="*/ 312852 h 607568"/>
              <a:gd name="connsiteX225" fmla="*/ 147626 w 499109"/>
              <a:gd name="connsiteY225" fmla="*/ 322492 h 607568"/>
              <a:gd name="connsiteX226" fmla="*/ 153011 w 499109"/>
              <a:gd name="connsiteY226" fmla="*/ 330372 h 607568"/>
              <a:gd name="connsiteX227" fmla="*/ 158025 w 499109"/>
              <a:gd name="connsiteY227" fmla="*/ 337787 h 607568"/>
              <a:gd name="connsiteX228" fmla="*/ 158025 w 499109"/>
              <a:gd name="connsiteY228" fmla="*/ 340846 h 607568"/>
              <a:gd name="connsiteX229" fmla="*/ 149947 w 499109"/>
              <a:gd name="connsiteY229" fmla="*/ 362723 h 607568"/>
              <a:gd name="connsiteX230" fmla="*/ 142706 w 499109"/>
              <a:gd name="connsiteY230" fmla="*/ 369490 h 607568"/>
              <a:gd name="connsiteX231" fmla="*/ 141499 w 499109"/>
              <a:gd name="connsiteY231" fmla="*/ 370417 h 607568"/>
              <a:gd name="connsiteX232" fmla="*/ 140663 w 499109"/>
              <a:gd name="connsiteY232" fmla="*/ 370788 h 607568"/>
              <a:gd name="connsiteX233" fmla="*/ 139642 w 499109"/>
              <a:gd name="connsiteY233" fmla="*/ 371251 h 607568"/>
              <a:gd name="connsiteX234" fmla="*/ 136578 w 499109"/>
              <a:gd name="connsiteY234" fmla="*/ 373569 h 607568"/>
              <a:gd name="connsiteX235" fmla="*/ 134164 w 499109"/>
              <a:gd name="connsiteY235" fmla="*/ 376535 h 607568"/>
              <a:gd name="connsiteX236" fmla="*/ 132029 w 499109"/>
              <a:gd name="connsiteY236" fmla="*/ 377647 h 607568"/>
              <a:gd name="connsiteX237" fmla="*/ 102320 w 499109"/>
              <a:gd name="connsiteY237" fmla="*/ 393684 h 607568"/>
              <a:gd name="connsiteX238" fmla="*/ 102320 w 499109"/>
              <a:gd name="connsiteY238" fmla="*/ 115037 h 607568"/>
              <a:gd name="connsiteX239" fmla="*/ 217536 w 499109"/>
              <a:gd name="connsiteY239" fmla="*/ 0 h 60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Lst>
            <a:rect l="l" t="t" r="r" b="b"/>
            <a:pathLst>
              <a:path w="499109" h="607568">
                <a:moveTo>
                  <a:pt x="198500" y="444421"/>
                </a:moveTo>
                <a:cubicBezTo>
                  <a:pt x="215209" y="448592"/>
                  <a:pt x="232288" y="450910"/>
                  <a:pt x="249554" y="450910"/>
                </a:cubicBezTo>
                <a:cubicBezTo>
                  <a:pt x="266820" y="450910"/>
                  <a:pt x="283899" y="448592"/>
                  <a:pt x="300608" y="444421"/>
                </a:cubicBezTo>
                <a:cubicBezTo>
                  <a:pt x="298844" y="447758"/>
                  <a:pt x="296988" y="451095"/>
                  <a:pt x="295224" y="454617"/>
                </a:cubicBezTo>
                <a:cubicBezTo>
                  <a:pt x="276845" y="491416"/>
                  <a:pt x="261528" y="532015"/>
                  <a:pt x="249554" y="575673"/>
                </a:cubicBezTo>
                <a:cubicBezTo>
                  <a:pt x="237487" y="532201"/>
                  <a:pt x="222263" y="491694"/>
                  <a:pt x="203977" y="454988"/>
                </a:cubicBezTo>
                <a:cubicBezTo>
                  <a:pt x="202120" y="451280"/>
                  <a:pt x="200264" y="447851"/>
                  <a:pt x="198500" y="444421"/>
                </a:cubicBezTo>
                <a:close/>
                <a:moveTo>
                  <a:pt x="392436" y="414360"/>
                </a:moveTo>
                <a:lnTo>
                  <a:pt x="399120" y="417976"/>
                </a:lnTo>
                <a:lnTo>
                  <a:pt x="458816" y="450239"/>
                </a:lnTo>
                <a:cubicBezTo>
                  <a:pt x="462066" y="452371"/>
                  <a:pt x="499109" y="477403"/>
                  <a:pt x="499109" y="513838"/>
                </a:cubicBezTo>
                <a:lnTo>
                  <a:pt x="499109" y="607568"/>
                </a:lnTo>
                <a:lnTo>
                  <a:pt x="271465" y="607568"/>
                </a:lnTo>
                <a:lnTo>
                  <a:pt x="355764" y="508368"/>
                </a:lnTo>
                <a:cubicBezTo>
                  <a:pt x="361706" y="501230"/>
                  <a:pt x="363005" y="491681"/>
                  <a:pt x="359013" y="483337"/>
                </a:cubicBezTo>
                <a:cubicBezTo>
                  <a:pt x="356878" y="478979"/>
                  <a:pt x="353721" y="475549"/>
                  <a:pt x="349822" y="473231"/>
                </a:cubicBezTo>
                <a:lnTo>
                  <a:pt x="386494" y="433829"/>
                </a:lnTo>
                <a:cubicBezTo>
                  <a:pt x="387701" y="432624"/>
                  <a:pt x="388629" y="431234"/>
                  <a:pt x="389465" y="429843"/>
                </a:cubicBezTo>
                <a:cubicBezTo>
                  <a:pt x="389743" y="429472"/>
                  <a:pt x="389929" y="429008"/>
                  <a:pt x="390115" y="428545"/>
                </a:cubicBezTo>
                <a:cubicBezTo>
                  <a:pt x="390672" y="427525"/>
                  <a:pt x="391136" y="426505"/>
                  <a:pt x="391414" y="425393"/>
                </a:cubicBezTo>
                <a:cubicBezTo>
                  <a:pt x="391600" y="424929"/>
                  <a:pt x="391786" y="424373"/>
                  <a:pt x="391879" y="423909"/>
                </a:cubicBezTo>
                <a:cubicBezTo>
                  <a:pt x="392250" y="422797"/>
                  <a:pt x="392436" y="421684"/>
                  <a:pt x="392529" y="420479"/>
                </a:cubicBezTo>
                <a:cubicBezTo>
                  <a:pt x="392529" y="420016"/>
                  <a:pt x="392621" y="419645"/>
                  <a:pt x="392714" y="419181"/>
                </a:cubicBezTo>
                <a:cubicBezTo>
                  <a:pt x="392714" y="417605"/>
                  <a:pt x="392714" y="416029"/>
                  <a:pt x="392436" y="414453"/>
                </a:cubicBezTo>
                <a:cubicBezTo>
                  <a:pt x="392436" y="414453"/>
                  <a:pt x="392436" y="414360"/>
                  <a:pt x="392436" y="414360"/>
                </a:cubicBezTo>
                <a:close/>
                <a:moveTo>
                  <a:pt x="106580" y="414360"/>
                </a:moveTo>
                <a:cubicBezTo>
                  <a:pt x="106580" y="414453"/>
                  <a:pt x="106580" y="414453"/>
                  <a:pt x="106580" y="414453"/>
                </a:cubicBezTo>
                <a:cubicBezTo>
                  <a:pt x="106395" y="416029"/>
                  <a:pt x="106302" y="417605"/>
                  <a:pt x="106395" y="419181"/>
                </a:cubicBezTo>
                <a:cubicBezTo>
                  <a:pt x="106395" y="419645"/>
                  <a:pt x="106488" y="420108"/>
                  <a:pt x="106580" y="420479"/>
                </a:cubicBezTo>
                <a:cubicBezTo>
                  <a:pt x="106673" y="421684"/>
                  <a:pt x="106859" y="422797"/>
                  <a:pt x="107138" y="423909"/>
                </a:cubicBezTo>
                <a:cubicBezTo>
                  <a:pt x="107323" y="424373"/>
                  <a:pt x="107416" y="424929"/>
                  <a:pt x="107602" y="425393"/>
                </a:cubicBezTo>
                <a:cubicBezTo>
                  <a:pt x="107973" y="426505"/>
                  <a:pt x="108437" y="427525"/>
                  <a:pt x="108901" y="428545"/>
                </a:cubicBezTo>
                <a:cubicBezTo>
                  <a:pt x="109180" y="429008"/>
                  <a:pt x="109366" y="429472"/>
                  <a:pt x="109644" y="429843"/>
                </a:cubicBezTo>
                <a:cubicBezTo>
                  <a:pt x="110480" y="431234"/>
                  <a:pt x="111408" y="432624"/>
                  <a:pt x="112522" y="433829"/>
                </a:cubicBezTo>
                <a:lnTo>
                  <a:pt x="149194" y="473231"/>
                </a:lnTo>
                <a:cubicBezTo>
                  <a:pt x="145295" y="475549"/>
                  <a:pt x="142138" y="478979"/>
                  <a:pt x="140096" y="483337"/>
                </a:cubicBezTo>
                <a:cubicBezTo>
                  <a:pt x="139075" y="485376"/>
                  <a:pt x="138425" y="487601"/>
                  <a:pt x="138053" y="489734"/>
                </a:cubicBezTo>
                <a:cubicBezTo>
                  <a:pt x="137032" y="496316"/>
                  <a:pt x="138796" y="503084"/>
                  <a:pt x="143345" y="508368"/>
                </a:cubicBezTo>
                <a:lnTo>
                  <a:pt x="172683" y="542857"/>
                </a:lnTo>
                <a:lnTo>
                  <a:pt x="227644" y="607568"/>
                </a:lnTo>
                <a:lnTo>
                  <a:pt x="0" y="607568"/>
                </a:lnTo>
                <a:lnTo>
                  <a:pt x="0" y="513838"/>
                </a:lnTo>
                <a:cubicBezTo>
                  <a:pt x="0" y="476013"/>
                  <a:pt x="39921" y="450425"/>
                  <a:pt x="39828" y="450425"/>
                </a:cubicBezTo>
                <a:close/>
                <a:moveTo>
                  <a:pt x="354783" y="395942"/>
                </a:moveTo>
                <a:lnTo>
                  <a:pt x="371776" y="416148"/>
                </a:lnTo>
                <a:cubicBezTo>
                  <a:pt x="372797" y="417260"/>
                  <a:pt x="372704" y="419021"/>
                  <a:pt x="371683" y="420133"/>
                </a:cubicBezTo>
                <a:lnTo>
                  <a:pt x="322005" y="473521"/>
                </a:lnTo>
                <a:cubicBezTo>
                  <a:pt x="319219" y="476487"/>
                  <a:pt x="318476" y="480843"/>
                  <a:pt x="320148" y="484551"/>
                </a:cubicBezTo>
                <a:cubicBezTo>
                  <a:pt x="321819" y="488258"/>
                  <a:pt x="325812" y="490668"/>
                  <a:pt x="329619" y="490482"/>
                </a:cubicBezTo>
                <a:lnTo>
                  <a:pt x="337976" y="490297"/>
                </a:lnTo>
                <a:cubicBezTo>
                  <a:pt x="339555" y="490575"/>
                  <a:pt x="340390" y="491224"/>
                  <a:pt x="340762" y="492058"/>
                </a:cubicBezTo>
                <a:cubicBezTo>
                  <a:pt x="341133" y="492800"/>
                  <a:pt x="341319" y="494005"/>
                  <a:pt x="340298" y="495210"/>
                </a:cubicBezTo>
                <a:lnTo>
                  <a:pt x="269913" y="578071"/>
                </a:lnTo>
                <a:cubicBezTo>
                  <a:pt x="281520" y="536826"/>
                  <a:pt x="296098" y="498454"/>
                  <a:pt x="313462" y="463696"/>
                </a:cubicBezTo>
                <a:cubicBezTo>
                  <a:pt x="319034" y="452574"/>
                  <a:pt x="324698" y="442007"/>
                  <a:pt x="330362" y="432461"/>
                </a:cubicBezTo>
                <a:cubicBezTo>
                  <a:pt x="332683" y="428568"/>
                  <a:pt x="334912" y="425046"/>
                  <a:pt x="337048" y="421616"/>
                </a:cubicBezTo>
                <a:cubicBezTo>
                  <a:pt x="337419" y="420968"/>
                  <a:pt x="337883" y="420319"/>
                  <a:pt x="338255" y="419670"/>
                </a:cubicBezTo>
                <a:cubicBezTo>
                  <a:pt x="340298" y="416519"/>
                  <a:pt x="342248" y="413553"/>
                  <a:pt x="344105" y="410865"/>
                </a:cubicBezTo>
                <a:cubicBezTo>
                  <a:pt x="344290" y="410494"/>
                  <a:pt x="344569" y="410123"/>
                  <a:pt x="344755" y="409845"/>
                </a:cubicBezTo>
                <a:cubicBezTo>
                  <a:pt x="346426" y="407343"/>
                  <a:pt x="348005" y="405118"/>
                  <a:pt x="349490" y="403172"/>
                </a:cubicBezTo>
                <a:cubicBezTo>
                  <a:pt x="349769" y="402708"/>
                  <a:pt x="350047" y="402338"/>
                  <a:pt x="350326" y="401967"/>
                </a:cubicBezTo>
                <a:cubicBezTo>
                  <a:pt x="351904" y="399835"/>
                  <a:pt x="353390" y="397889"/>
                  <a:pt x="354597" y="396220"/>
                </a:cubicBezTo>
                <a:cubicBezTo>
                  <a:pt x="354690" y="396128"/>
                  <a:pt x="354783" y="396035"/>
                  <a:pt x="354783" y="395942"/>
                </a:cubicBezTo>
                <a:close/>
                <a:moveTo>
                  <a:pt x="144296" y="395942"/>
                </a:moveTo>
                <a:cubicBezTo>
                  <a:pt x="144389" y="396128"/>
                  <a:pt x="144481" y="396220"/>
                  <a:pt x="144574" y="396406"/>
                </a:cubicBezTo>
                <a:cubicBezTo>
                  <a:pt x="145874" y="397982"/>
                  <a:pt x="147266" y="399836"/>
                  <a:pt x="148751" y="401968"/>
                </a:cubicBezTo>
                <a:cubicBezTo>
                  <a:pt x="149029" y="402338"/>
                  <a:pt x="149308" y="402709"/>
                  <a:pt x="149586" y="403080"/>
                </a:cubicBezTo>
                <a:cubicBezTo>
                  <a:pt x="151164" y="405212"/>
                  <a:pt x="152742" y="407530"/>
                  <a:pt x="154412" y="410032"/>
                </a:cubicBezTo>
                <a:cubicBezTo>
                  <a:pt x="154598" y="410310"/>
                  <a:pt x="154784" y="410496"/>
                  <a:pt x="154969" y="410774"/>
                </a:cubicBezTo>
                <a:cubicBezTo>
                  <a:pt x="156825" y="413555"/>
                  <a:pt x="158867" y="416521"/>
                  <a:pt x="160909" y="419766"/>
                </a:cubicBezTo>
                <a:cubicBezTo>
                  <a:pt x="161280" y="420415"/>
                  <a:pt x="161652" y="421063"/>
                  <a:pt x="162116" y="421712"/>
                </a:cubicBezTo>
                <a:cubicBezTo>
                  <a:pt x="164158" y="424864"/>
                  <a:pt x="166199" y="428294"/>
                  <a:pt x="168427" y="432002"/>
                </a:cubicBezTo>
                <a:cubicBezTo>
                  <a:pt x="168520" y="432187"/>
                  <a:pt x="168613" y="432280"/>
                  <a:pt x="168705" y="432465"/>
                </a:cubicBezTo>
                <a:cubicBezTo>
                  <a:pt x="174367" y="442013"/>
                  <a:pt x="180121" y="452673"/>
                  <a:pt x="185783" y="463983"/>
                </a:cubicBezTo>
                <a:cubicBezTo>
                  <a:pt x="203139" y="498652"/>
                  <a:pt x="217617" y="536936"/>
                  <a:pt x="229126" y="578001"/>
                </a:cubicBezTo>
                <a:lnTo>
                  <a:pt x="203603" y="547967"/>
                </a:lnTo>
                <a:lnTo>
                  <a:pt x="158774" y="495222"/>
                </a:lnTo>
                <a:cubicBezTo>
                  <a:pt x="157753" y="494017"/>
                  <a:pt x="158032" y="492812"/>
                  <a:pt x="158403" y="492070"/>
                </a:cubicBezTo>
                <a:cubicBezTo>
                  <a:pt x="158589" y="491607"/>
                  <a:pt x="158867" y="491236"/>
                  <a:pt x="159331" y="490865"/>
                </a:cubicBezTo>
                <a:cubicBezTo>
                  <a:pt x="159424" y="490865"/>
                  <a:pt x="159610" y="490865"/>
                  <a:pt x="159610" y="490772"/>
                </a:cubicBezTo>
                <a:cubicBezTo>
                  <a:pt x="160074" y="490587"/>
                  <a:pt x="160538" y="490309"/>
                  <a:pt x="161188" y="490309"/>
                </a:cubicBezTo>
                <a:lnTo>
                  <a:pt x="169448" y="490494"/>
                </a:lnTo>
                <a:cubicBezTo>
                  <a:pt x="173346" y="490216"/>
                  <a:pt x="177244" y="488270"/>
                  <a:pt x="178915" y="484562"/>
                </a:cubicBezTo>
                <a:cubicBezTo>
                  <a:pt x="180585" y="480854"/>
                  <a:pt x="179936" y="476497"/>
                  <a:pt x="177151" y="473531"/>
                </a:cubicBezTo>
                <a:lnTo>
                  <a:pt x="127404" y="420044"/>
                </a:lnTo>
                <a:cubicBezTo>
                  <a:pt x="126383" y="419024"/>
                  <a:pt x="126383" y="417263"/>
                  <a:pt x="127311" y="416150"/>
                </a:cubicBezTo>
                <a:close/>
                <a:moveTo>
                  <a:pt x="175604" y="357908"/>
                </a:moveTo>
                <a:cubicBezTo>
                  <a:pt x="177275" y="359484"/>
                  <a:pt x="179039" y="360967"/>
                  <a:pt x="180803" y="362451"/>
                </a:cubicBezTo>
                <a:cubicBezTo>
                  <a:pt x="181638" y="363192"/>
                  <a:pt x="182566" y="364027"/>
                  <a:pt x="183495" y="364861"/>
                </a:cubicBezTo>
                <a:cubicBezTo>
                  <a:pt x="186651" y="367457"/>
                  <a:pt x="189807" y="369868"/>
                  <a:pt x="193056" y="372093"/>
                </a:cubicBezTo>
                <a:cubicBezTo>
                  <a:pt x="193706" y="372464"/>
                  <a:pt x="194356" y="372835"/>
                  <a:pt x="194913" y="373205"/>
                </a:cubicBezTo>
                <a:cubicBezTo>
                  <a:pt x="197605" y="374967"/>
                  <a:pt x="200297" y="376543"/>
                  <a:pt x="202989" y="378026"/>
                </a:cubicBezTo>
                <a:cubicBezTo>
                  <a:pt x="204196" y="378675"/>
                  <a:pt x="205402" y="379232"/>
                  <a:pt x="206609" y="379881"/>
                </a:cubicBezTo>
                <a:cubicBezTo>
                  <a:pt x="208837" y="380901"/>
                  <a:pt x="211065" y="382013"/>
                  <a:pt x="213293" y="382940"/>
                </a:cubicBezTo>
                <a:cubicBezTo>
                  <a:pt x="214593" y="383404"/>
                  <a:pt x="215985" y="383960"/>
                  <a:pt x="217285" y="384424"/>
                </a:cubicBezTo>
                <a:cubicBezTo>
                  <a:pt x="219513" y="385258"/>
                  <a:pt x="221741" y="385907"/>
                  <a:pt x="223968" y="386556"/>
                </a:cubicBezTo>
                <a:cubicBezTo>
                  <a:pt x="225268" y="386927"/>
                  <a:pt x="226661" y="387298"/>
                  <a:pt x="227960" y="387669"/>
                </a:cubicBezTo>
                <a:cubicBezTo>
                  <a:pt x="230374" y="388225"/>
                  <a:pt x="232787" y="388596"/>
                  <a:pt x="235294" y="388967"/>
                </a:cubicBezTo>
                <a:cubicBezTo>
                  <a:pt x="236408" y="389152"/>
                  <a:pt x="237522" y="389430"/>
                  <a:pt x="238728" y="389523"/>
                </a:cubicBezTo>
                <a:cubicBezTo>
                  <a:pt x="242349" y="389986"/>
                  <a:pt x="245969" y="390265"/>
                  <a:pt x="249590" y="390265"/>
                </a:cubicBezTo>
                <a:cubicBezTo>
                  <a:pt x="253303" y="390265"/>
                  <a:pt x="256923" y="389986"/>
                  <a:pt x="260543" y="389523"/>
                </a:cubicBezTo>
                <a:cubicBezTo>
                  <a:pt x="261657" y="389430"/>
                  <a:pt x="262771" y="389152"/>
                  <a:pt x="263978" y="389059"/>
                </a:cubicBezTo>
                <a:cubicBezTo>
                  <a:pt x="266392" y="388596"/>
                  <a:pt x="268898" y="388225"/>
                  <a:pt x="271312" y="387669"/>
                </a:cubicBezTo>
                <a:cubicBezTo>
                  <a:pt x="272611" y="387298"/>
                  <a:pt x="273911" y="386927"/>
                  <a:pt x="275211" y="386556"/>
                </a:cubicBezTo>
                <a:cubicBezTo>
                  <a:pt x="277438" y="385907"/>
                  <a:pt x="279759" y="385258"/>
                  <a:pt x="281987" y="384424"/>
                </a:cubicBezTo>
                <a:cubicBezTo>
                  <a:pt x="283287" y="383960"/>
                  <a:pt x="284586" y="383496"/>
                  <a:pt x="285886" y="382940"/>
                </a:cubicBezTo>
                <a:cubicBezTo>
                  <a:pt x="288114" y="382013"/>
                  <a:pt x="290435" y="380901"/>
                  <a:pt x="292663" y="379788"/>
                </a:cubicBezTo>
                <a:cubicBezTo>
                  <a:pt x="293869" y="379232"/>
                  <a:pt x="294983" y="378768"/>
                  <a:pt x="296097" y="378119"/>
                </a:cubicBezTo>
                <a:cubicBezTo>
                  <a:pt x="298882" y="376636"/>
                  <a:pt x="301667" y="374967"/>
                  <a:pt x="304359" y="373205"/>
                </a:cubicBezTo>
                <a:cubicBezTo>
                  <a:pt x="304916" y="372835"/>
                  <a:pt x="305473" y="372464"/>
                  <a:pt x="306123" y="372093"/>
                </a:cubicBezTo>
                <a:cubicBezTo>
                  <a:pt x="309372" y="369868"/>
                  <a:pt x="312528" y="367457"/>
                  <a:pt x="315684" y="364861"/>
                </a:cubicBezTo>
                <a:cubicBezTo>
                  <a:pt x="316613" y="364120"/>
                  <a:pt x="317448" y="363285"/>
                  <a:pt x="318376" y="362543"/>
                </a:cubicBezTo>
                <a:cubicBezTo>
                  <a:pt x="320140" y="360967"/>
                  <a:pt x="321811" y="359577"/>
                  <a:pt x="323575" y="358000"/>
                </a:cubicBezTo>
                <a:cubicBezTo>
                  <a:pt x="323668" y="358279"/>
                  <a:pt x="323853" y="358557"/>
                  <a:pt x="323946" y="358835"/>
                </a:cubicBezTo>
                <a:cubicBezTo>
                  <a:pt x="324689" y="360967"/>
                  <a:pt x="325710" y="363007"/>
                  <a:pt x="326731" y="365047"/>
                </a:cubicBezTo>
                <a:cubicBezTo>
                  <a:pt x="327195" y="366066"/>
                  <a:pt x="327567" y="367086"/>
                  <a:pt x="328124" y="368013"/>
                </a:cubicBezTo>
                <a:cubicBezTo>
                  <a:pt x="329887" y="370980"/>
                  <a:pt x="331837" y="373762"/>
                  <a:pt x="334065" y="376265"/>
                </a:cubicBezTo>
                <a:cubicBezTo>
                  <a:pt x="335921" y="378305"/>
                  <a:pt x="337778" y="380252"/>
                  <a:pt x="339913" y="382106"/>
                </a:cubicBezTo>
                <a:cubicBezTo>
                  <a:pt x="339820" y="382199"/>
                  <a:pt x="339727" y="382291"/>
                  <a:pt x="339727" y="382384"/>
                </a:cubicBezTo>
                <a:cubicBezTo>
                  <a:pt x="338335" y="384145"/>
                  <a:pt x="336757" y="386092"/>
                  <a:pt x="335086" y="388410"/>
                </a:cubicBezTo>
                <a:cubicBezTo>
                  <a:pt x="335086" y="388503"/>
                  <a:pt x="334993" y="388503"/>
                  <a:pt x="334993" y="388503"/>
                </a:cubicBezTo>
                <a:cubicBezTo>
                  <a:pt x="333415" y="390728"/>
                  <a:pt x="331558" y="393231"/>
                  <a:pt x="329702" y="396013"/>
                </a:cubicBezTo>
                <a:cubicBezTo>
                  <a:pt x="329330" y="396477"/>
                  <a:pt x="328959" y="397033"/>
                  <a:pt x="328588" y="397589"/>
                </a:cubicBezTo>
                <a:cubicBezTo>
                  <a:pt x="326638" y="400463"/>
                  <a:pt x="324596" y="403430"/>
                  <a:pt x="322368" y="406861"/>
                </a:cubicBezTo>
                <a:cubicBezTo>
                  <a:pt x="322275" y="407046"/>
                  <a:pt x="322182" y="407231"/>
                  <a:pt x="321997" y="407417"/>
                </a:cubicBezTo>
                <a:cubicBezTo>
                  <a:pt x="319955" y="410569"/>
                  <a:pt x="317819" y="414000"/>
                  <a:pt x="315684" y="417615"/>
                </a:cubicBezTo>
                <a:cubicBezTo>
                  <a:pt x="315406" y="418079"/>
                  <a:pt x="315127" y="418450"/>
                  <a:pt x="314849" y="418913"/>
                </a:cubicBezTo>
                <a:cubicBezTo>
                  <a:pt x="312250" y="419840"/>
                  <a:pt x="309558" y="420675"/>
                  <a:pt x="306866" y="421602"/>
                </a:cubicBezTo>
                <a:cubicBezTo>
                  <a:pt x="304638" y="422251"/>
                  <a:pt x="302410" y="423085"/>
                  <a:pt x="300182" y="423734"/>
                </a:cubicBezTo>
                <a:cubicBezTo>
                  <a:pt x="296561" y="424661"/>
                  <a:pt x="292848" y="425496"/>
                  <a:pt x="289228" y="426238"/>
                </a:cubicBezTo>
                <a:cubicBezTo>
                  <a:pt x="287371" y="426701"/>
                  <a:pt x="285422" y="427165"/>
                  <a:pt x="283565" y="427536"/>
                </a:cubicBezTo>
                <a:cubicBezTo>
                  <a:pt x="279109" y="428277"/>
                  <a:pt x="274746" y="428834"/>
                  <a:pt x="270291" y="429390"/>
                </a:cubicBezTo>
                <a:cubicBezTo>
                  <a:pt x="269084" y="429483"/>
                  <a:pt x="267877" y="429761"/>
                  <a:pt x="266670" y="429853"/>
                </a:cubicBezTo>
                <a:cubicBezTo>
                  <a:pt x="255252" y="430873"/>
                  <a:pt x="243834" y="430873"/>
                  <a:pt x="232416" y="429853"/>
                </a:cubicBezTo>
                <a:cubicBezTo>
                  <a:pt x="231302" y="429761"/>
                  <a:pt x="230188" y="429483"/>
                  <a:pt x="229074" y="429390"/>
                </a:cubicBezTo>
                <a:cubicBezTo>
                  <a:pt x="224525" y="428926"/>
                  <a:pt x="220070" y="428370"/>
                  <a:pt x="215521" y="427536"/>
                </a:cubicBezTo>
                <a:cubicBezTo>
                  <a:pt x="213757" y="427165"/>
                  <a:pt x="211901" y="426701"/>
                  <a:pt x="210044" y="426330"/>
                </a:cubicBezTo>
                <a:cubicBezTo>
                  <a:pt x="206331" y="425496"/>
                  <a:pt x="202618" y="424754"/>
                  <a:pt x="198997" y="423734"/>
                </a:cubicBezTo>
                <a:cubicBezTo>
                  <a:pt x="196769" y="423085"/>
                  <a:pt x="194541" y="422344"/>
                  <a:pt x="192406" y="421602"/>
                </a:cubicBezTo>
                <a:cubicBezTo>
                  <a:pt x="189621" y="420768"/>
                  <a:pt x="186929" y="419840"/>
                  <a:pt x="184237" y="418913"/>
                </a:cubicBezTo>
                <a:cubicBezTo>
                  <a:pt x="184052" y="418542"/>
                  <a:pt x="183866" y="418264"/>
                  <a:pt x="183587" y="417893"/>
                </a:cubicBezTo>
                <a:cubicBezTo>
                  <a:pt x="181360" y="414092"/>
                  <a:pt x="179132" y="410476"/>
                  <a:pt x="176997" y="407231"/>
                </a:cubicBezTo>
                <a:cubicBezTo>
                  <a:pt x="176904" y="407139"/>
                  <a:pt x="176811" y="407046"/>
                  <a:pt x="176811" y="406953"/>
                </a:cubicBezTo>
                <a:cubicBezTo>
                  <a:pt x="174583" y="403523"/>
                  <a:pt x="172541" y="400556"/>
                  <a:pt x="170591" y="397682"/>
                </a:cubicBezTo>
                <a:cubicBezTo>
                  <a:pt x="170220" y="397126"/>
                  <a:pt x="169849" y="396569"/>
                  <a:pt x="169477" y="396013"/>
                </a:cubicBezTo>
                <a:cubicBezTo>
                  <a:pt x="167528" y="393324"/>
                  <a:pt x="165764" y="390821"/>
                  <a:pt x="164186" y="388596"/>
                </a:cubicBezTo>
                <a:cubicBezTo>
                  <a:pt x="164093" y="388503"/>
                  <a:pt x="164000" y="388410"/>
                  <a:pt x="164000" y="388318"/>
                </a:cubicBezTo>
                <a:cubicBezTo>
                  <a:pt x="162329" y="386092"/>
                  <a:pt x="160844" y="384145"/>
                  <a:pt x="159452" y="382384"/>
                </a:cubicBezTo>
                <a:cubicBezTo>
                  <a:pt x="159359" y="382291"/>
                  <a:pt x="159266" y="382199"/>
                  <a:pt x="159266" y="382106"/>
                </a:cubicBezTo>
                <a:cubicBezTo>
                  <a:pt x="161308" y="380252"/>
                  <a:pt x="163258" y="378305"/>
                  <a:pt x="165114" y="376265"/>
                </a:cubicBezTo>
                <a:cubicBezTo>
                  <a:pt x="167342" y="373669"/>
                  <a:pt x="169292" y="370888"/>
                  <a:pt x="171055" y="368013"/>
                </a:cubicBezTo>
                <a:cubicBezTo>
                  <a:pt x="171520" y="367086"/>
                  <a:pt x="171984" y="366066"/>
                  <a:pt x="172448" y="365047"/>
                </a:cubicBezTo>
                <a:cubicBezTo>
                  <a:pt x="173469" y="363007"/>
                  <a:pt x="174490" y="360967"/>
                  <a:pt x="175233" y="358742"/>
                </a:cubicBezTo>
                <a:cubicBezTo>
                  <a:pt x="175326" y="358464"/>
                  <a:pt x="175511" y="358186"/>
                  <a:pt x="175604" y="357908"/>
                </a:cubicBezTo>
                <a:close/>
                <a:moveTo>
                  <a:pt x="276376" y="111493"/>
                </a:moveTo>
                <a:lnTo>
                  <a:pt x="348331" y="135505"/>
                </a:lnTo>
                <a:cubicBezTo>
                  <a:pt x="352416" y="138657"/>
                  <a:pt x="368107" y="151822"/>
                  <a:pt x="370892" y="170643"/>
                </a:cubicBezTo>
                <a:cubicBezTo>
                  <a:pt x="370706" y="232389"/>
                  <a:pt x="353251" y="289778"/>
                  <a:pt x="322891" y="328161"/>
                </a:cubicBezTo>
                <a:cubicBezTo>
                  <a:pt x="322427" y="328810"/>
                  <a:pt x="321870" y="329551"/>
                  <a:pt x="321313" y="330293"/>
                </a:cubicBezTo>
                <a:cubicBezTo>
                  <a:pt x="320941" y="330849"/>
                  <a:pt x="320570" y="331406"/>
                  <a:pt x="320199" y="331869"/>
                </a:cubicBezTo>
                <a:cubicBezTo>
                  <a:pt x="299308" y="356809"/>
                  <a:pt x="274890" y="369974"/>
                  <a:pt x="249544" y="369974"/>
                </a:cubicBezTo>
                <a:cubicBezTo>
                  <a:pt x="224290" y="369974"/>
                  <a:pt x="199779" y="356809"/>
                  <a:pt x="178889" y="331776"/>
                </a:cubicBezTo>
                <a:cubicBezTo>
                  <a:pt x="178517" y="331313"/>
                  <a:pt x="178146" y="330757"/>
                  <a:pt x="177774" y="330200"/>
                </a:cubicBezTo>
                <a:cubicBezTo>
                  <a:pt x="177217" y="329459"/>
                  <a:pt x="176660" y="328717"/>
                  <a:pt x="176103" y="328068"/>
                </a:cubicBezTo>
                <a:cubicBezTo>
                  <a:pt x="145743" y="289500"/>
                  <a:pt x="128288" y="231926"/>
                  <a:pt x="128288" y="170550"/>
                </a:cubicBezTo>
                <a:cubicBezTo>
                  <a:pt x="128381" y="169067"/>
                  <a:pt x="130795" y="134763"/>
                  <a:pt x="167097" y="131240"/>
                </a:cubicBezTo>
                <a:lnTo>
                  <a:pt x="209156" y="131240"/>
                </a:lnTo>
                <a:cubicBezTo>
                  <a:pt x="220947" y="131240"/>
                  <a:pt x="232460" y="129664"/>
                  <a:pt x="243416" y="126512"/>
                </a:cubicBezTo>
                <a:cubicBezTo>
                  <a:pt x="256507" y="122804"/>
                  <a:pt x="267556" y="117704"/>
                  <a:pt x="276376" y="111493"/>
                </a:cubicBezTo>
                <a:close/>
                <a:moveTo>
                  <a:pt x="217536" y="0"/>
                </a:moveTo>
                <a:lnTo>
                  <a:pt x="337579" y="0"/>
                </a:lnTo>
                <a:cubicBezTo>
                  <a:pt x="342407" y="0"/>
                  <a:pt x="346863" y="1576"/>
                  <a:pt x="350113" y="4542"/>
                </a:cubicBezTo>
                <a:cubicBezTo>
                  <a:pt x="355962" y="9733"/>
                  <a:pt x="357819" y="18261"/>
                  <a:pt x="355590" y="29755"/>
                </a:cubicBezTo>
                <a:cubicBezTo>
                  <a:pt x="355033" y="32444"/>
                  <a:pt x="355683" y="35225"/>
                  <a:pt x="357262" y="37449"/>
                </a:cubicBezTo>
                <a:cubicBezTo>
                  <a:pt x="358840" y="39674"/>
                  <a:pt x="361254" y="41250"/>
                  <a:pt x="364039" y="41713"/>
                </a:cubicBezTo>
                <a:cubicBezTo>
                  <a:pt x="364875" y="41806"/>
                  <a:pt x="386042" y="45607"/>
                  <a:pt x="395234" y="71840"/>
                </a:cubicBezTo>
                <a:cubicBezTo>
                  <a:pt x="396255" y="74714"/>
                  <a:pt x="396719" y="77773"/>
                  <a:pt x="396719" y="80832"/>
                </a:cubicBezTo>
                <a:lnTo>
                  <a:pt x="396719" y="393684"/>
                </a:lnTo>
                <a:lnTo>
                  <a:pt x="364967" y="376535"/>
                </a:lnTo>
                <a:lnTo>
                  <a:pt x="362461" y="373569"/>
                </a:lnTo>
                <a:cubicBezTo>
                  <a:pt x="361625" y="372549"/>
                  <a:pt x="360511" y="371900"/>
                  <a:pt x="359304" y="371344"/>
                </a:cubicBezTo>
                <a:cubicBezTo>
                  <a:pt x="359026" y="371251"/>
                  <a:pt x="358747" y="371158"/>
                  <a:pt x="358468" y="371066"/>
                </a:cubicBezTo>
                <a:cubicBezTo>
                  <a:pt x="358376" y="370973"/>
                  <a:pt x="358283" y="370880"/>
                  <a:pt x="358097" y="370880"/>
                </a:cubicBezTo>
                <a:cubicBezTo>
                  <a:pt x="357169" y="370139"/>
                  <a:pt x="356240" y="369397"/>
                  <a:pt x="355405" y="368656"/>
                </a:cubicBezTo>
                <a:cubicBezTo>
                  <a:pt x="354848" y="368285"/>
                  <a:pt x="354383" y="367821"/>
                  <a:pt x="353826" y="367358"/>
                </a:cubicBezTo>
                <a:cubicBezTo>
                  <a:pt x="352248" y="365875"/>
                  <a:pt x="350670" y="364392"/>
                  <a:pt x="349184" y="362816"/>
                </a:cubicBezTo>
                <a:cubicBezTo>
                  <a:pt x="349184" y="362816"/>
                  <a:pt x="349184" y="362816"/>
                  <a:pt x="349184" y="362723"/>
                </a:cubicBezTo>
                <a:cubicBezTo>
                  <a:pt x="343985" y="356883"/>
                  <a:pt x="341014" y="349097"/>
                  <a:pt x="341014" y="340846"/>
                </a:cubicBezTo>
                <a:lnTo>
                  <a:pt x="341014" y="337880"/>
                </a:lnTo>
                <a:cubicBezTo>
                  <a:pt x="342871" y="335470"/>
                  <a:pt x="344542" y="332782"/>
                  <a:pt x="346213" y="330279"/>
                </a:cubicBezTo>
                <a:cubicBezTo>
                  <a:pt x="347977" y="327776"/>
                  <a:pt x="349834" y="325273"/>
                  <a:pt x="351413" y="322585"/>
                </a:cubicBezTo>
                <a:cubicBezTo>
                  <a:pt x="353455" y="319433"/>
                  <a:pt x="355219" y="316004"/>
                  <a:pt x="357076" y="312667"/>
                </a:cubicBezTo>
                <a:cubicBezTo>
                  <a:pt x="358561" y="309886"/>
                  <a:pt x="360232" y="307197"/>
                  <a:pt x="361625" y="304324"/>
                </a:cubicBezTo>
                <a:cubicBezTo>
                  <a:pt x="363389" y="300801"/>
                  <a:pt x="364967" y="297094"/>
                  <a:pt x="366546" y="293478"/>
                </a:cubicBezTo>
                <a:cubicBezTo>
                  <a:pt x="367845" y="290512"/>
                  <a:pt x="369238" y="287638"/>
                  <a:pt x="370445" y="284579"/>
                </a:cubicBezTo>
                <a:cubicBezTo>
                  <a:pt x="371930" y="280779"/>
                  <a:pt x="373230" y="276793"/>
                  <a:pt x="374530" y="272807"/>
                </a:cubicBezTo>
                <a:cubicBezTo>
                  <a:pt x="375644" y="269748"/>
                  <a:pt x="376758" y="266689"/>
                  <a:pt x="377779" y="263537"/>
                </a:cubicBezTo>
                <a:cubicBezTo>
                  <a:pt x="378986" y="259366"/>
                  <a:pt x="380008" y="255102"/>
                  <a:pt x="381122" y="250838"/>
                </a:cubicBezTo>
                <a:cubicBezTo>
                  <a:pt x="381864" y="247686"/>
                  <a:pt x="382793" y="244534"/>
                  <a:pt x="383536" y="241383"/>
                </a:cubicBezTo>
                <a:cubicBezTo>
                  <a:pt x="384557" y="236840"/>
                  <a:pt x="385300" y="232113"/>
                  <a:pt x="386042" y="227478"/>
                </a:cubicBezTo>
                <a:cubicBezTo>
                  <a:pt x="386599" y="224326"/>
                  <a:pt x="387249" y="221360"/>
                  <a:pt x="387713" y="218301"/>
                </a:cubicBezTo>
                <a:cubicBezTo>
                  <a:pt x="388456" y="213017"/>
                  <a:pt x="388920" y="207641"/>
                  <a:pt x="389477" y="202357"/>
                </a:cubicBezTo>
                <a:cubicBezTo>
                  <a:pt x="389663" y="199669"/>
                  <a:pt x="390127" y="197074"/>
                  <a:pt x="390313" y="194385"/>
                </a:cubicBezTo>
                <a:cubicBezTo>
                  <a:pt x="390870" y="186321"/>
                  <a:pt x="391149" y="178163"/>
                  <a:pt x="391149" y="170006"/>
                </a:cubicBezTo>
                <a:cubicBezTo>
                  <a:pt x="391149" y="169543"/>
                  <a:pt x="391149" y="169079"/>
                  <a:pt x="391056" y="168708"/>
                </a:cubicBezTo>
                <a:cubicBezTo>
                  <a:pt x="387064" y="137469"/>
                  <a:pt x="359954" y="118837"/>
                  <a:pt x="358747" y="118003"/>
                </a:cubicBezTo>
                <a:cubicBezTo>
                  <a:pt x="358004" y="117447"/>
                  <a:pt x="357169" y="117076"/>
                  <a:pt x="356333" y="116798"/>
                </a:cubicBezTo>
                <a:lnTo>
                  <a:pt x="277697" y="90657"/>
                </a:lnTo>
                <a:cubicBezTo>
                  <a:pt x="274354" y="89545"/>
                  <a:pt x="270734" y="90194"/>
                  <a:pt x="268041" y="92419"/>
                </a:cubicBezTo>
                <a:cubicBezTo>
                  <a:pt x="260800" y="98444"/>
                  <a:pt x="250401" y="103450"/>
                  <a:pt x="237868" y="107065"/>
                </a:cubicBezTo>
                <a:cubicBezTo>
                  <a:pt x="228677" y="109660"/>
                  <a:pt x="219021" y="111051"/>
                  <a:pt x="209180" y="111051"/>
                </a:cubicBezTo>
                <a:lnTo>
                  <a:pt x="166102" y="111051"/>
                </a:lnTo>
                <a:cubicBezTo>
                  <a:pt x="122652" y="115222"/>
                  <a:pt x="109190" y="151003"/>
                  <a:pt x="108076" y="170006"/>
                </a:cubicBezTo>
                <a:cubicBezTo>
                  <a:pt x="108076" y="178163"/>
                  <a:pt x="108355" y="186321"/>
                  <a:pt x="108912" y="194385"/>
                </a:cubicBezTo>
                <a:cubicBezTo>
                  <a:pt x="109097" y="197166"/>
                  <a:pt x="109562" y="199854"/>
                  <a:pt x="109747" y="202543"/>
                </a:cubicBezTo>
                <a:cubicBezTo>
                  <a:pt x="110304" y="207826"/>
                  <a:pt x="110769" y="213017"/>
                  <a:pt x="111511" y="218208"/>
                </a:cubicBezTo>
                <a:cubicBezTo>
                  <a:pt x="111975" y="221453"/>
                  <a:pt x="112625" y="224604"/>
                  <a:pt x="113182" y="227849"/>
                </a:cubicBezTo>
                <a:cubicBezTo>
                  <a:pt x="114018" y="232391"/>
                  <a:pt x="114668" y="236840"/>
                  <a:pt x="115689" y="241290"/>
                </a:cubicBezTo>
                <a:cubicBezTo>
                  <a:pt x="116432" y="244627"/>
                  <a:pt x="117360" y="247871"/>
                  <a:pt x="118196" y="251116"/>
                </a:cubicBezTo>
                <a:cubicBezTo>
                  <a:pt x="119217" y="255287"/>
                  <a:pt x="120238" y="259366"/>
                  <a:pt x="121445" y="263352"/>
                </a:cubicBezTo>
                <a:cubicBezTo>
                  <a:pt x="122467" y="266689"/>
                  <a:pt x="123673" y="269841"/>
                  <a:pt x="124788" y="273085"/>
                </a:cubicBezTo>
                <a:cubicBezTo>
                  <a:pt x="126087" y="276886"/>
                  <a:pt x="127294" y="280779"/>
                  <a:pt x="128687" y="284394"/>
                </a:cubicBezTo>
                <a:cubicBezTo>
                  <a:pt x="129987" y="287638"/>
                  <a:pt x="131379" y="290605"/>
                  <a:pt x="132772" y="293756"/>
                </a:cubicBezTo>
                <a:cubicBezTo>
                  <a:pt x="134350" y="297186"/>
                  <a:pt x="135836" y="300801"/>
                  <a:pt x="137507" y="304138"/>
                </a:cubicBezTo>
                <a:cubicBezTo>
                  <a:pt x="138992" y="307197"/>
                  <a:pt x="140663" y="309978"/>
                  <a:pt x="142242" y="312852"/>
                </a:cubicBezTo>
                <a:cubicBezTo>
                  <a:pt x="144006" y="316096"/>
                  <a:pt x="145770" y="319341"/>
                  <a:pt x="147626" y="322492"/>
                </a:cubicBezTo>
                <a:cubicBezTo>
                  <a:pt x="149298" y="325181"/>
                  <a:pt x="151247" y="327684"/>
                  <a:pt x="153011" y="330372"/>
                </a:cubicBezTo>
                <a:cubicBezTo>
                  <a:pt x="154682" y="332782"/>
                  <a:pt x="156261" y="335377"/>
                  <a:pt x="158025" y="337787"/>
                </a:cubicBezTo>
                <a:lnTo>
                  <a:pt x="158025" y="340846"/>
                </a:lnTo>
                <a:cubicBezTo>
                  <a:pt x="158025" y="349097"/>
                  <a:pt x="155147" y="356883"/>
                  <a:pt x="149947" y="362723"/>
                </a:cubicBezTo>
                <a:cubicBezTo>
                  <a:pt x="147812" y="365133"/>
                  <a:pt x="145305" y="367358"/>
                  <a:pt x="142706" y="369490"/>
                </a:cubicBezTo>
                <a:cubicBezTo>
                  <a:pt x="142334" y="369861"/>
                  <a:pt x="141870" y="370139"/>
                  <a:pt x="141499" y="370417"/>
                </a:cubicBezTo>
                <a:cubicBezTo>
                  <a:pt x="141220" y="370510"/>
                  <a:pt x="140942" y="370695"/>
                  <a:pt x="140663" y="370788"/>
                </a:cubicBezTo>
                <a:cubicBezTo>
                  <a:pt x="140292" y="370973"/>
                  <a:pt x="140013" y="371066"/>
                  <a:pt x="139642" y="371251"/>
                </a:cubicBezTo>
                <a:cubicBezTo>
                  <a:pt x="138528" y="371807"/>
                  <a:pt x="137507" y="372549"/>
                  <a:pt x="136578" y="373569"/>
                </a:cubicBezTo>
                <a:lnTo>
                  <a:pt x="134164" y="376535"/>
                </a:lnTo>
                <a:lnTo>
                  <a:pt x="132029" y="377647"/>
                </a:lnTo>
                <a:lnTo>
                  <a:pt x="102320" y="393684"/>
                </a:lnTo>
                <a:lnTo>
                  <a:pt x="102320" y="115037"/>
                </a:lnTo>
                <a:cubicBezTo>
                  <a:pt x="102320" y="51632"/>
                  <a:pt x="154032" y="0"/>
                  <a:pt x="217536" y="0"/>
                </a:cubicBezTo>
                <a:close/>
              </a:path>
            </a:pathLst>
          </a:custGeom>
          <a:solidFill>
            <a:schemeClr val="tx1">
              <a:lumMod val="65000"/>
              <a:lumOff val="35000"/>
            </a:schemeClr>
          </a:solidFill>
          <a:ln>
            <a:noFill/>
          </a:ln>
        </p:spPr>
      </p:sp>
      <p:pic>
        <p:nvPicPr>
          <p:cNvPr id="7" name="图片占位符 6" descr="建筑的高楼&#10;&#10;描述已自动生成">
            <a:extLst>
              <a:ext uri="{FF2B5EF4-FFF2-40B4-BE49-F238E27FC236}">
                <a16:creationId xmlns:a16="http://schemas.microsoft.com/office/drawing/2014/main" xmlns="" id="{F585BA82-05FC-4C89-956F-5A384A7AD93D}"/>
              </a:ext>
            </a:extLst>
          </p:cNvPr>
          <p:cNvPicPr>
            <a:picLocks noGrp="1" noChangeAspect="1"/>
          </p:cNvPicPr>
          <p:nvPr>
            <p:ph type="pic" sz="quarter" idx="14"/>
          </p:nvPr>
        </p:nvPicPr>
        <p:blipFill rotWithShape="1">
          <a:blip r:embed="rId2" cstate="screen">
            <a:extLst>
              <a:ext uri="{28A0092B-C50C-407E-A947-70E740481C1C}">
                <a14:useLocalDpi xmlns:a14="http://schemas.microsoft.com/office/drawing/2010/main"/>
              </a:ext>
            </a:extLst>
          </a:blip>
          <a:srcRect/>
          <a:stretch/>
        </p:blipFill>
        <p:spPr>
          <a:xfrm>
            <a:off x="926456" y="1397795"/>
            <a:ext cx="3200401" cy="4629149"/>
          </a:xfrm>
        </p:spPr>
      </p:pic>
    </p:spTree>
    <p:extLst>
      <p:ext uri="{BB962C8B-B14F-4D97-AF65-F5344CB8AC3E}">
        <p14:creationId xmlns:p14="http://schemas.microsoft.com/office/powerpoint/2010/main" val="66025985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a:extLst>
              <a:ext uri="{FF2B5EF4-FFF2-40B4-BE49-F238E27FC236}">
                <a16:creationId xmlns:a16="http://schemas.microsoft.com/office/drawing/2014/main" xmlns="" id="{E3803EEF-D294-4226-9182-2CC71E1E0F30}"/>
              </a:ext>
            </a:extLst>
          </p:cNvPr>
          <p:cNvSpPr>
            <a:spLocks noGrp="1"/>
          </p:cNvSpPr>
          <p:nvPr>
            <p:ph type="sldNum" sz="quarter" idx="12"/>
          </p:nvPr>
        </p:nvSpPr>
        <p:spPr/>
        <p:txBody>
          <a:bodyPr/>
          <a:lstStyle/>
          <a:p>
            <a:fld id="{8EB6F228-91C8-4A8E-B28A-F5EBAF4B74FF}" type="slidenum">
              <a:rPr lang="zh-CN" altLang="en-US" smtClean="0"/>
              <a:pPr/>
              <a:t>17</a:t>
            </a:fld>
            <a:endParaRPr lang="zh-CN" altLang="en-US"/>
          </a:p>
        </p:txBody>
      </p:sp>
      <p:sp>
        <p:nvSpPr>
          <p:cNvPr id="42" name="标题 41">
            <a:extLst>
              <a:ext uri="{FF2B5EF4-FFF2-40B4-BE49-F238E27FC236}">
                <a16:creationId xmlns:a16="http://schemas.microsoft.com/office/drawing/2014/main" xmlns="" id="{1E2F19DA-8141-4B70-B5D1-03C196831504}"/>
              </a:ext>
            </a:extLst>
          </p:cNvPr>
          <p:cNvSpPr>
            <a:spLocks noGrp="1"/>
          </p:cNvSpPr>
          <p:nvPr>
            <p:ph type="title"/>
          </p:nvPr>
        </p:nvSpPr>
        <p:spPr/>
        <p:txBody>
          <a:bodyPr/>
          <a:lstStyle/>
          <a:p>
            <a:r>
              <a:rPr lang="zh-CN" altLang="en-US" dirty="0"/>
              <a:t>团队多人介绍</a:t>
            </a:r>
          </a:p>
        </p:txBody>
      </p:sp>
      <p:sp>
        <p:nvSpPr>
          <p:cNvPr id="7" name="文本框 6">
            <a:extLst>
              <a:ext uri="{FF2B5EF4-FFF2-40B4-BE49-F238E27FC236}">
                <a16:creationId xmlns:a16="http://schemas.microsoft.com/office/drawing/2014/main" xmlns="" id="{1AB34742-0B7C-4536-9710-FA74D4E0E392}"/>
              </a:ext>
            </a:extLst>
          </p:cNvPr>
          <p:cNvSpPr txBox="1"/>
          <p:nvPr/>
        </p:nvSpPr>
        <p:spPr>
          <a:xfrm>
            <a:off x="304800" y="2572608"/>
            <a:ext cx="2603501" cy="996092"/>
          </a:xfrm>
          <a:prstGeom prst="rect">
            <a:avLst/>
          </a:prstGeom>
          <a:noFill/>
        </p:spPr>
        <p:txBody>
          <a:bodyPr wrap="square" lIns="0" tIns="0" rIns="0" bIns="0" rtlCol="0">
            <a:normAutofit/>
          </a:bodyPr>
          <a:lstStyle/>
          <a:p>
            <a:pPr>
              <a:lnSpc>
                <a:spcPct val="130000"/>
              </a:lnSpc>
            </a:pPr>
            <a:r>
              <a:rPr lang="zh-CN" altLang="en-US" sz="1400" spc="100" dirty="0">
                <a:solidFill>
                  <a:schemeClr val="tx1">
                    <a:lumMod val="65000"/>
                    <a:lumOff val="35000"/>
                  </a:schemeClr>
                </a:solidFill>
                <a:latin typeface="阿里巴巴普惠体 R" panose="00020600040101010101" pitchFamily="18" charset="-122"/>
              </a:rPr>
              <a:t>替换图片同之前的方法，点击图片删除，再点图标上传</a:t>
            </a:r>
          </a:p>
        </p:txBody>
      </p:sp>
      <p:sp>
        <p:nvSpPr>
          <p:cNvPr id="10" name="文本框 9">
            <a:extLst>
              <a:ext uri="{FF2B5EF4-FFF2-40B4-BE49-F238E27FC236}">
                <a16:creationId xmlns:a16="http://schemas.microsoft.com/office/drawing/2014/main" xmlns="" id="{D5B45E6B-04F0-4B81-B7D2-3D683661B4C2}"/>
              </a:ext>
            </a:extLst>
          </p:cNvPr>
          <p:cNvSpPr txBox="1"/>
          <p:nvPr/>
        </p:nvSpPr>
        <p:spPr>
          <a:xfrm>
            <a:off x="1409700" y="2011274"/>
            <a:ext cx="1498601" cy="561334"/>
          </a:xfrm>
          <a:prstGeom prst="rect">
            <a:avLst/>
          </a:prstGeom>
          <a:noFill/>
        </p:spPr>
        <p:txBody>
          <a:bodyPr wrap="square" lIns="0" tIns="0" rIns="0" bIns="0" rtlCol="0">
            <a:normAutofit/>
          </a:bodyPr>
          <a:lstStyle/>
          <a:p>
            <a:pPr algn="r">
              <a:lnSpc>
                <a:spcPct val="150000"/>
              </a:lnSpc>
            </a:pPr>
            <a:r>
              <a:rPr lang="zh-CN" altLang="en-US" sz="2000" b="1" spc="100" dirty="0">
                <a:latin typeface="阿里巴巴普惠体 R" panose="00020600040101010101" pitchFamily="18" charset="-122"/>
              </a:rPr>
              <a:t>输入姓名</a:t>
            </a:r>
          </a:p>
        </p:txBody>
      </p:sp>
      <p:sp>
        <p:nvSpPr>
          <p:cNvPr id="16" name="文本框 15">
            <a:extLst>
              <a:ext uri="{FF2B5EF4-FFF2-40B4-BE49-F238E27FC236}">
                <a16:creationId xmlns:a16="http://schemas.microsoft.com/office/drawing/2014/main" xmlns="" id="{7CEFF9B3-9507-446E-9143-1F8AD59788BD}"/>
              </a:ext>
            </a:extLst>
          </p:cNvPr>
          <p:cNvSpPr txBox="1"/>
          <p:nvPr/>
        </p:nvSpPr>
        <p:spPr>
          <a:xfrm>
            <a:off x="304800" y="5442808"/>
            <a:ext cx="2603501" cy="996092"/>
          </a:xfrm>
          <a:prstGeom prst="rect">
            <a:avLst/>
          </a:prstGeom>
          <a:noFill/>
        </p:spPr>
        <p:txBody>
          <a:bodyPr wrap="square" lIns="0" tIns="0" rIns="0" bIns="0" rtlCol="0">
            <a:normAutofit/>
          </a:bodyPr>
          <a:lstStyle/>
          <a:p>
            <a:pPr>
              <a:lnSpc>
                <a:spcPct val="130000"/>
              </a:lnSpc>
            </a:pPr>
            <a:r>
              <a:rPr lang="zh-CN" altLang="en-US" sz="1400" spc="100" dirty="0">
                <a:solidFill>
                  <a:schemeClr val="tx1">
                    <a:lumMod val="65000"/>
                    <a:lumOff val="35000"/>
                  </a:schemeClr>
                </a:solidFill>
                <a:latin typeface="阿里巴巴普惠体 R" panose="00020600040101010101" pitchFamily="18" charset="-122"/>
              </a:rPr>
              <a:t>替换图片同之前的方法，点击图片删除，再点图标上传</a:t>
            </a:r>
          </a:p>
        </p:txBody>
      </p:sp>
      <p:sp>
        <p:nvSpPr>
          <p:cNvPr id="17" name="文本框 16">
            <a:extLst>
              <a:ext uri="{FF2B5EF4-FFF2-40B4-BE49-F238E27FC236}">
                <a16:creationId xmlns:a16="http://schemas.microsoft.com/office/drawing/2014/main" xmlns="" id="{9B85E1AD-81E3-45E8-A6F8-F47E6095E792}"/>
              </a:ext>
            </a:extLst>
          </p:cNvPr>
          <p:cNvSpPr txBox="1"/>
          <p:nvPr/>
        </p:nvSpPr>
        <p:spPr>
          <a:xfrm>
            <a:off x="1409700" y="4881474"/>
            <a:ext cx="1498601" cy="561334"/>
          </a:xfrm>
          <a:prstGeom prst="rect">
            <a:avLst/>
          </a:prstGeom>
          <a:noFill/>
        </p:spPr>
        <p:txBody>
          <a:bodyPr wrap="square" lIns="0" tIns="0" rIns="0" bIns="0" rtlCol="0">
            <a:normAutofit/>
          </a:bodyPr>
          <a:lstStyle/>
          <a:p>
            <a:pPr algn="r">
              <a:lnSpc>
                <a:spcPct val="150000"/>
              </a:lnSpc>
            </a:pPr>
            <a:r>
              <a:rPr lang="zh-CN" altLang="en-US" sz="2000" b="1" spc="100" dirty="0">
                <a:latin typeface="阿里巴巴普惠体 R" panose="00020600040101010101" pitchFamily="18" charset="-122"/>
              </a:rPr>
              <a:t>输入姓名</a:t>
            </a:r>
          </a:p>
        </p:txBody>
      </p:sp>
      <p:sp>
        <p:nvSpPr>
          <p:cNvPr id="20" name="文本框 19">
            <a:extLst>
              <a:ext uri="{FF2B5EF4-FFF2-40B4-BE49-F238E27FC236}">
                <a16:creationId xmlns:a16="http://schemas.microsoft.com/office/drawing/2014/main" xmlns="" id="{1112686F-D7B6-4867-AA03-A8C23DF64139}"/>
              </a:ext>
            </a:extLst>
          </p:cNvPr>
          <p:cNvSpPr txBox="1"/>
          <p:nvPr/>
        </p:nvSpPr>
        <p:spPr>
          <a:xfrm>
            <a:off x="3297766" y="2572608"/>
            <a:ext cx="2603501" cy="996092"/>
          </a:xfrm>
          <a:prstGeom prst="rect">
            <a:avLst/>
          </a:prstGeom>
          <a:noFill/>
        </p:spPr>
        <p:txBody>
          <a:bodyPr wrap="square" lIns="0" tIns="0" rIns="0" bIns="0" rtlCol="0">
            <a:normAutofit/>
          </a:bodyPr>
          <a:lstStyle/>
          <a:p>
            <a:pPr>
              <a:lnSpc>
                <a:spcPct val="130000"/>
              </a:lnSpc>
            </a:pPr>
            <a:r>
              <a:rPr lang="zh-CN" altLang="en-US" sz="1400" spc="100" dirty="0">
                <a:solidFill>
                  <a:schemeClr val="tx1">
                    <a:lumMod val="65000"/>
                    <a:lumOff val="35000"/>
                  </a:schemeClr>
                </a:solidFill>
                <a:latin typeface="阿里巴巴普惠体 R" panose="00020600040101010101" pitchFamily="18" charset="-122"/>
              </a:rPr>
              <a:t>替换图片同之前的方法，点击图片删除，再点图标上传</a:t>
            </a:r>
          </a:p>
        </p:txBody>
      </p:sp>
      <p:sp>
        <p:nvSpPr>
          <p:cNvPr id="21" name="文本框 20">
            <a:extLst>
              <a:ext uri="{FF2B5EF4-FFF2-40B4-BE49-F238E27FC236}">
                <a16:creationId xmlns:a16="http://schemas.microsoft.com/office/drawing/2014/main" xmlns="" id="{3B36183E-3ABD-4504-A8AA-EACD249E5623}"/>
              </a:ext>
            </a:extLst>
          </p:cNvPr>
          <p:cNvSpPr txBox="1"/>
          <p:nvPr/>
        </p:nvSpPr>
        <p:spPr>
          <a:xfrm>
            <a:off x="4402666" y="2011274"/>
            <a:ext cx="1498601" cy="561334"/>
          </a:xfrm>
          <a:prstGeom prst="rect">
            <a:avLst/>
          </a:prstGeom>
          <a:noFill/>
        </p:spPr>
        <p:txBody>
          <a:bodyPr wrap="square" lIns="0" tIns="0" rIns="0" bIns="0" rtlCol="0">
            <a:normAutofit/>
          </a:bodyPr>
          <a:lstStyle/>
          <a:p>
            <a:pPr algn="r">
              <a:lnSpc>
                <a:spcPct val="150000"/>
              </a:lnSpc>
            </a:pPr>
            <a:r>
              <a:rPr lang="zh-CN" altLang="en-US" sz="2000" b="1" spc="100" dirty="0">
                <a:latin typeface="阿里巴巴普惠体 R" panose="00020600040101010101" pitchFamily="18" charset="-122"/>
              </a:rPr>
              <a:t>输入姓名</a:t>
            </a:r>
          </a:p>
        </p:txBody>
      </p:sp>
      <p:sp>
        <p:nvSpPr>
          <p:cNvPr id="24" name="文本框 23">
            <a:extLst>
              <a:ext uri="{FF2B5EF4-FFF2-40B4-BE49-F238E27FC236}">
                <a16:creationId xmlns:a16="http://schemas.microsoft.com/office/drawing/2014/main" xmlns="" id="{254E14E6-5F65-412B-8FA0-143B1FFC52ED}"/>
              </a:ext>
            </a:extLst>
          </p:cNvPr>
          <p:cNvSpPr txBox="1"/>
          <p:nvPr/>
        </p:nvSpPr>
        <p:spPr>
          <a:xfrm>
            <a:off x="3297766" y="5442808"/>
            <a:ext cx="2603501" cy="996092"/>
          </a:xfrm>
          <a:prstGeom prst="rect">
            <a:avLst/>
          </a:prstGeom>
          <a:noFill/>
        </p:spPr>
        <p:txBody>
          <a:bodyPr wrap="square" lIns="0" tIns="0" rIns="0" bIns="0" rtlCol="0">
            <a:normAutofit/>
          </a:bodyPr>
          <a:lstStyle/>
          <a:p>
            <a:pPr>
              <a:lnSpc>
                <a:spcPct val="130000"/>
              </a:lnSpc>
            </a:pPr>
            <a:r>
              <a:rPr lang="zh-CN" altLang="en-US" sz="1400" spc="100" dirty="0">
                <a:solidFill>
                  <a:schemeClr val="tx1">
                    <a:lumMod val="65000"/>
                    <a:lumOff val="35000"/>
                  </a:schemeClr>
                </a:solidFill>
                <a:latin typeface="阿里巴巴普惠体 R" panose="00020600040101010101" pitchFamily="18" charset="-122"/>
              </a:rPr>
              <a:t>替换图片同之前的方法，点击图片删除，再点图标上传</a:t>
            </a:r>
          </a:p>
        </p:txBody>
      </p:sp>
      <p:sp>
        <p:nvSpPr>
          <p:cNvPr id="25" name="文本框 24">
            <a:extLst>
              <a:ext uri="{FF2B5EF4-FFF2-40B4-BE49-F238E27FC236}">
                <a16:creationId xmlns:a16="http://schemas.microsoft.com/office/drawing/2014/main" xmlns="" id="{754B98E6-8BAD-4C9E-8FDF-242E54D77063}"/>
              </a:ext>
            </a:extLst>
          </p:cNvPr>
          <p:cNvSpPr txBox="1"/>
          <p:nvPr/>
        </p:nvSpPr>
        <p:spPr>
          <a:xfrm>
            <a:off x="4402666" y="4881474"/>
            <a:ext cx="1498601" cy="561334"/>
          </a:xfrm>
          <a:prstGeom prst="rect">
            <a:avLst/>
          </a:prstGeom>
          <a:noFill/>
        </p:spPr>
        <p:txBody>
          <a:bodyPr wrap="square" lIns="0" tIns="0" rIns="0" bIns="0" rtlCol="0">
            <a:normAutofit/>
          </a:bodyPr>
          <a:lstStyle/>
          <a:p>
            <a:pPr algn="r">
              <a:lnSpc>
                <a:spcPct val="150000"/>
              </a:lnSpc>
            </a:pPr>
            <a:r>
              <a:rPr lang="zh-CN" altLang="en-US" sz="2000" b="1" spc="100" dirty="0">
                <a:latin typeface="阿里巴巴普惠体 R" panose="00020600040101010101" pitchFamily="18" charset="-122"/>
              </a:rPr>
              <a:t>输入姓名</a:t>
            </a:r>
          </a:p>
        </p:txBody>
      </p:sp>
      <p:sp>
        <p:nvSpPr>
          <p:cNvPr id="28" name="文本框 27">
            <a:extLst>
              <a:ext uri="{FF2B5EF4-FFF2-40B4-BE49-F238E27FC236}">
                <a16:creationId xmlns:a16="http://schemas.microsoft.com/office/drawing/2014/main" xmlns="" id="{883AEBCF-492E-48EC-858A-4AADE113572B}"/>
              </a:ext>
            </a:extLst>
          </p:cNvPr>
          <p:cNvSpPr txBox="1"/>
          <p:nvPr/>
        </p:nvSpPr>
        <p:spPr>
          <a:xfrm>
            <a:off x="6290732" y="2572608"/>
            <a:ext cx="2603501" cy="996092"/>
          </a:xfrm>
          <a:prstGeom prst="rect">
            <a:avLst/>
          </a:prstGeom>
          <a:noFill/>
        </p:spPr>
        <p:txBody>
          <a:bodyPr wrap="square" lIns="0" tIns="0" rIns="0" bIns="0" rtlCol="0">
            <a:normAutofit/>
          </a:bodyPr>
          <a:lstStyle/>
          <a:p>
            <a:pPr>
              <a:lnSpc>
                <a:spcPct val="130000"/>
              </a:lnSpc>
            </a:pPr>
            <a:r>
              <a:rPr lang="zh-CN" altLang="en-US" sz="1400" spc="100" dirty="0">
                <a:solidFill>
                  <a:schemeClr val="tx1">
                    <a:lumMod val="65000"/>
                    <a:lumOff val="35000"/>
                  </a:schemeClr>
                </a:solidFill>
                <a:latin typeface="阿里巴巴普惠体 R" panose="00020600040101010101" pitchFamily="18" charset="-122"/>
              </a:rPr>
              <a:t>替换图片同之前的方法，点击图片删除，再点图标上传</a:t>
            </a:r>
          </a:p>
        </p:txBody>
      </p:sp>
      <p:sp>
        <p:nvSpPr>
          <p:cNvPr id="29" name="文本框 28">
            <a:extLst>
              <a:ext uri="{FF2B5EF4-FFF2-40B4-BE49-F238E27FC236}">
                <a16:creationId xmlns:a16="http://schemas.microsoft.com/office/drawing/2014/main" xmlns="" id="{3B1AC7F4-B23C-447D-AC59-55D297446A98}"/>
              </a:ext>
            </a:extLst>
          </p:cNvPr>
          <p:cNvSpPr txBox="1"/>
          <p:nvPr/>
        </p:nvSpPr>
        <p:spPr>
          <a:xfrm>
            <a:off x="7395632" y="2011274"/>
            <a:ext cx="1498601" cy="561334"/>
          </a:xfrm>
          <a:prstGeom prst="rect">
            <a:avLst/>
          </a:prstGeom>
          <a:noFill/>
        </p:spPr>
        <p:txBody>
          <a:bodyPr wrap="square" lIns="0" tIns="0" rIns="0" bIns="0" rtlCol="0">
            <a:normAutofit/>
          </a:bodyPr>
          <a:lstStyle/>
          <a:p>
            <a:pPr algn="r">
              <a:lnSpc>
                <a:spcPct val="150000"/>
              </a:lnSpc>
            </a:pPr>
            <a:r>
              <a:rPr lang="zh-CN" altLang="en-US" sz="2000" b="1" spc="100" dirty="0">
                <a:latin typeface="阿里巴巴普惠体 R" panose="00020600040101010101" pitchFamily="18" charset="-122"/>
              </a:rPr>
              <a:t>输入姓名</a:t>
            </a:r>
          </a:p>
        </p:txBody>
      </p:sp>
      <p:sp>
        <p:nvSpPr>
          <p:cNvPr id="32" name="文本框 31">
            <a:extLst>
              <a:ext uri="{FF2B5EF4-FFF2-40B4-BE49-F238E27FC236}">
                <a16:creationId xmlns:a16="http://schemas.microsoft.com/office/drawing/2014/main" xmlns="" id="{AB6E0EAC-D2B9-41CB-A018-C7707F6DBA7D}"/>
              </a:ext>
            </a:extLst>
          </p:cNvPr>
          <p:cNvSpPr txBox="1"/>
          <p:nvPr/>
        </p:nvSpPr>
        <p:spPr>
          <a:xfrm>
            <a:off x="6290732" y="5442808"/>
            <a:ext cx="2603501" cy="996092"/>
          </a:xfrm>
          <a:prstGeom prst="rect">
            <a:avLst/>
          </a:prstGeom>
          <a:noFill/>
        </p:spPr>
        <p:txBody>
          <a:bodyPr wrap="square" lIns="0" tIns="0" rIns="0" bIns="0" rtlCol="0">
            <a:normAutofit/>
          </a:bodyPr>
          <a:lstStyle/>
          <a:p>
            <a:pPr>
              <a:lnSpc>
                <a:spcPct val="130000"/>
              </a:lnSpc>
            </a:pPr>
            <a:r>
              <a:rPr lang="zh-CN" altLang="en-US" sz="1400" spc="100" dirty="0">
                <a:solidFill>
                  <a:schemeClr val="tx1">
                    <a:lumMod val="65000"/>
                    <a:lumOff val="35000"/>
                  </a:schemeClr>
                </a:solidFill>
                <a:latin typeface="阿里巴巴普惠体 R" panose="00020600040101010101" pitchFamily="18" charset="-122"/>
              </a:rPr>
              <a:t>替换图片同之前的方法，点击图片删除，再点图标上传</a:t>
            </a:r>
          </a:p>
        </p:txBody>
      </p:sp>
      <p:sp>
        <p:nvSpPr>
          <p:cNvPr id="33" name="文本框 32">
            <a:extLst>
              <a:ext uri="{FF2B5EF4-FFF2-40B4-BE49-F238E27FC236}">
                <a16:creationId xmlns:a16="http://schemas.microsoft.com/office/drawing/2014/main" xmlns="" id="{01A5291A-2101-4C46-A755-4C888A83FDB1}"/>
              </a:ext>
            </a:extLst>
          </p:cNvPr>
          <p:cNvSpPr txBox="1"/>
          <p:nvPr/>
        </p:nvSpPr>
        <p:spPr>
          <a:xfrm>
            <a:off x="7395632" y="4881474"/>
            <a:ext cx="1498601" cy="561334"/>
          </a:xfrm>
          <a:prstGeom prst="rect">
            <a:avLst/>
          </a:prstGeom>
          <a:noFill/>
        </p:spPr>
        <p:txBody>
          <a:bodyPr wrap="square" lIns="0" tIns="0" rIns="0" bIns="0" rtlCol="0">
            <a:normAutofit/>
          </a:bodyPr>
          <a:lstStyle/>
          <a:p>
            <a:pPr algn="r">
              <a:lnSpc>
                <a:spcPct val="150000"/>
              </a:lnSpc>
            </a:pPr>
            <a:r>
              <a:rPr lang="zh-CN" altLang="en-US" sz="2000" b="1" spc="100" dirty="0">
                <a:latin typeface="阿里巴巴普惠体 R" panose="00020600040101010101" pitchFamily="18" charset="-122"/>
              </a:rPr>
              <a:t>输入姓名</a:t>
            </a:r>
          </a:p>
        </p:txBody>
      </p:sp>
      <p:sp>
        <p:nvSpPr>
          <p:cNvPr id="36" name="文本框 35">
            <a:extLst>
              <a:ext uri="{FF2B5EF4-FFF2-40B4-BE49-F238E27FC236}">
                <a16:creationId xmlns:a16="http://schemas.microsoft.com/office/drawing/2014/main" xmlns="" id="{C5A84C25-68E8-4771-8CC3-944E76E5F0A0}"/>
              </a:ext>
            </a:extLst>
          </p:cNvPr>
          <p:cNvSpPr txBox="1"/>
          <p:nvPr/>
        </p:nvSpPr>
        <p:spPr>
          <a:xfrm>
            <a:off x="9283699" y="2572608"/>
            <a:ext cx="2603501" cy="996092"/>
          </a:xfrm>
          <a:prstGeom prst="rect">
            <a:avLst/>
          </a:prstGeom>
          <a:noFill/>
        </p:spPr>
        <p:txBody>
          <a:bodyPr wrap="square" lIns="0" tIns="0" rIns="0" bIns="0" rtlCol="0">
            <a:normAutofit/>
          </a:bodyPr>
          <a:lstStyle/>
          <a:p>
            <a:pPr>
              <a:lnSpc>
                <a:spcPct val="130000"/>
              </a:lnSpc>
            </a:pPr>
            <a:r>
              <a:rPr lang="zh-CN" altLang="en-US" sz="1400" spc="100" dirty="0">
                <a:solidFill>
                  <a:schemeClr val="tx1">
                    <a:lumMod val="65000"/>
                    <a:lumOff val="35000"/>
                  </a:schemeClr>
                </a:solidFill>
                <a:latin typeface="阿里巴巴普惠体 R" panose="00020600040101010101" pitchFamily="18" charset="-122"/>
              </a:rPr>
              <a:t>替换图片同之前的方法，点击图片删除，再点图标上传</a:t>
            </a:r>
          </a:p>
        </p:txBody>
      </p:sp>
      <p:sp>
        <p:nvSpPr>
          <p:cNvPr id="37" name="文本框 36">
            <a:extLst>
              <a:ext uri="{FF2B5EF4-FFF2-40B4-BE49-F238E27FC236}">
                <a16:creationId xmlns:a16="http://schemas.microsoft.com/office/drawing/2014/main" xmlns="" id="{0D9E6293-0D9F-4E56-916E-BB002A222178}"/>
              </a:ext>
            </a:extLst>
          </p:cNvPr>
          <p:cNvSpPr txBox="1"/>
          <p:nvPr/>
        </p:nvSpPr>
        <p:spPr>
          <a:xfrm>
            <a:off x="10388599" y="2011274"/>
            <a:ext cx="1498601" cy="561334"/>
          </a:xfrm>
          <a:prstGeom prst="rect">
            <a:avLst/>
          </a:prstGeom>
          <a:noFill/>
        </p:spPr>
        <p:txBody>
          <a:bodyPr wrap="square" lIns="0" tIns="0" rIns="0" bIns="0" rtlCol="0">
            <a:normAutofit/>
          </a:bodyPr>
          <a:lstStyle/>
          <a:p>
            <a:pPr algn="r">
              <a:lnSpc>
                <a:spcPct val="150000"/>
              </a:lnSpc>
            </a:pPr>
            <a:r>
              <a:rPr lang="zh-CN" altLang="en-US" sz="2000" b="1" spc="100" dirty="0">
                <a:latin typeface="阿里巴巴普惠体 R" panose="00020600040101010101" pitchFamily="18" charset="-122"/>
              </a:rPr>
              <a:t>输入姓名</a:t>
            </a:r>
          </a:p>
        </p:txBody>
      </p:sp>
      <p:sp>
        <p:nvSpPr>
          <p:cNvPr id="40" name="文本框 39">
            <a:extLst>
              <a:ext uri="{FF2B5EF4-FFF2-40B4-BE49-F238E27FC236}">
                <a16:creationId xmlns:a16="http://schemas.microsoft.com/office/drawing/2014/main" xmlns="" id="{4440634D-809B-488D-8AF5-9E4733843F65}"/>
              </a:ext>
            </a:extLst>
          </p:cNvPr>
          <p:cNvSpPr txBox="1"/>
          <p:nvPr/>
        </p:nvSpPr>
        <p:spPr>
          <a:xfrm>
            <a:off x="9283699" y="5442808"/>
            <a:ext cx="2603501" cy="996092"/>
          </a:xfrm>
          <a:prstGeom prst="rect">
            <a:avLst/>
          </a:prstGeom>
          <a:noFill/>
        </p:spPr>
        <p:txBody>
          <a:bodyPr wrap="square" lIns="0" tIns="0" rIns="0" bIns="0" rtlCol="0">
            <a:normAutofit/>
          </a:bodyPr>
          <a:lstStyle/>
          <a:p>
            <a:pPr>
              <a:lnSpc>
                <a:spcPct val="130000"/>
              </a:lnSpc>
            </a:pPr>
            <a:r>
              <a:rPr lang="zh-CN" altLang="en-US" sz="1400" spc="100" dirty="0">
                <a:solidFill>
                  <a:schemeClr val="tx1">
                    <a:lumMod val="65000"/>
                    <a:lumOff val="35000"/>
                  </a:schemeClr>
                </a:solidFill>
                <a:latin typeface="阿里巴巴普惠体 R" panose="00020600040101010101" pitchFamily="18" charset="-122"/>
              </a:rPr>
              <a:t>替换图片同之前的方法，点击图片删除，再点图标上传</a:t>
            </a:r>
          </a:p>
        </p:txBody>
      </p:sp>
      <p:sp>
        <p:nvSpPr>
          <p:cNvPr id="41" name="文本框 40">
            <a:extLst>
              <a:ext uri="{FF2B5EF4-FFF2-40B4-BE49-F238E27FC236}">
                <a16:creationId xmlns:a16="http://schemas.microsoft.com/office/drawing/2014/main" xmlns="" id="{15B62C36-C375-460E-95B8-7A1F0B14E907}"/>
              </a:ext>
            </a:extLst>
          </p:cNvPr>
          <p:cNvSpPr txBox="1"/>
          <p:nvPr/>
        </p:nvSpPr>
        <p:spPr>
          <a:xfrm>
            <a:off x="10388599" y="4881474"/>
            <a:ext cx="1498601" cy="561334"/>
          </a:xfrm>
          <a:prstGeom prst="rect">
            <a:avLst/>
          </a:prstGeom>
          <a:noFill/>
        </p:spPr>
        <p:txBody>
          <a:bodyPr wrap="square" lIns="0" tIns="0" rIns="0" bIns="0" rtlCol="0">
            <a:normAutofit/>
          </a:bodyPr>
          <a:lstStyle/>
          <a:p>
            <a:pPr algn="r">
              <a:lnSpc>
                <a:spcPct val="150000"/>
              </a:lnSpc>
            </a:pPr>
            <a:r>
              <a:rPr lang="zh-CN" altLang="en-US" sz="2000" b="1" spc="100" dirty="0">
                <a:latin typeface="阿里巴巴普惠体 R" panose="00020600040101010101" pitchFamily="18" charset="-122"/>
              </a:rPr>
              <a:t>输入姓名</a:t>
            </a:r>
          </a:p>
        </p:txBody>
      </p:sp>
      <p:pic>
        <p:nvPicPr>
          <p:cNvPr id="30" name="图片占位符 29" descr="图片包含 游戏机, 桌子, 房间&#10;&#10;描述已自动生成">
            <a:extLst>
              <a:ext uri="{FF2B5EF4-FFF2-40B4-BE49-F238E27FC236}">
                <a16:creationId xmlns:a16="http://schemas.microsoft.com/office/drawing/2014/main" xmlns="" id="{FF10D69A-23BE-4666-B3E4-428ABEF54569}"/>
              </a:ext>
            </a:extLst>
          </p:cNvPr>
          <p:cNvPicPr>
            <a:picLocks noGrp="1" noChangeAspect="1"/>
          </p:cNvPicPr>
          <p:nvPr>
            <p:ph type="pic" sz="quarter" idx="14"/>
          </p:nvPr>
        </p:nvPicPr>
        <p:blipFill>
          <a:blip r:embed="rId2" cstate="screen">
            <a:extLst>
              <a:ext uri="{28A0092B-C50C-407E-A947-70E740481C1C}">
                <a14:useLocalDpi xmlns:a14="http://schemas.microsoft.com/office/drawing/2010/main"/>
              </a:ext>
            </a:extLst>
          </a:blip>
          <a:srcRect/>
          <a:stretch>
            <a:fillRect/>
          </a:stretch>
        </p:blipFill>
        <p:spPr/>
      </p:pic>
      <p:pic>
        <p:nvPicPr>
          <p:cNvPr id="34" name="图片占位符 33" descr="图片包含 游戏机, 桌子, 房间&#10;&#10;描述已自动生成">
            <a:extLst>
              <a:ext uri="{FF2B5EF4-FFF2-40B4-BE49-F238E27FC236}">
                <a16:creationId xmlns:a16="http://schemas.microsoft.com/office/drawing/2014/main" xmlns="" id="{7C652469-A918-4BC4-B92C-23FA89D26B00}"/>
              </a:ext>
            </a:extLst>
          </p:cNvPr>
          <p:cNvPicPr>
            <a:picLocks noGrp="1" noChangeAspect="1"/>
          </p:cNvPicPr>
          <p:nvPr>
            <p:ph type="pic" sz="quarter" idx="15"/>
          </p:nvPr>
        </p:nvPicPr>
        <p:blipFill>
          <a:blip r:embed="rId2" cstate="screen">
            <a:extLst>
              <a:ext uri="{28A0092B-C50C-407E-A947-70E740481C1C}">
                <a14:useLocalDpi xmlns:a14="http://schemas.microsoft.com/office/drawing/2010/main"/>
              </a:ext>
            </a:extLst>
          </a:blip>
          <a:srcRect/>
          <a:stretch>
            <a:fillRect/>
          </a:stretch>
        </p:blipFill>
        <p:spPr/>
      </p:pic>
      <p:pic>
        <p:nvPicPr>
          <p:cNvPr id="38" name="图片占位符 37" descr="图片包含 游戏机, 桌子, 房间&#10;&#10;描述已自动生成">
            <a:extLst>
              <a:ext uri="{FF2B5EF4-FFF2-40B4-BE49-F238E27FC236}">
                <a16:creationId xmlns:a16="http://schemas.microsoft.com/office/drawing/2014/main" xmlns="" id="{688C7A3E-40DA-467E-B484-E223BF6ECD7D}"/>
              </a:ext>
            </a:extLst>
          </p:cNvPr>
          <p:cNvPicPr>
            <a:picLocks noGrp="1" noChangeAspect="1"/>
          </p:cNvPicPr>
          <p:nvPr>
            <p:ph type="pic" sz="quarter" idx="16"/>
          </p:nvPr>
        </p:nvPicPr>
        <p:blipFill>
          <a:blip r:embed="rId2" cstate="screen">
            <a:extLst>
              <a:ext uri="{28A0092B-C50C-407E-A947-70E740481C1C}">
                <a14:useLocalDpi xmlns:a14="http://schemas.microsoft.com/office/drawing/2010/main"/>
              </a:ext>
            </a:extLst>
          </a:blip>
          <a:srcRect/>
          <a:stretch>
            <a:fillRect/>
          </a:stretch>
        </p:blipFill>
        <p:spPr/>
      </p:pic>
      <p:pic>
        <p:nvPicPr>
          <p:cNvPr id="43" name="图片占位符 42" descr="图片包含 游戏机, 桌子, 房间&#10;&#10;描述已自动生成">
            <a:extLst>
              <a:ext uri="{FF2B5EF4-FFF2-40B4-BE49-F238E27FC236}">
                <a16:creationId xmlns:a16="http://schemas.microsoft.com/office/drawing/2014/main" xmlns="" id="{1E29B51A-BD42-41EE-934F-6D18ED242A13}"/>
              </a:ext>
            </a:extLst>
          </p:cNvPr>
          <p:cNvPicPr>
            <a:picLocks noGrp="1" noChangeAspect="1"/>
          </p:cNvPicPr>
          <p:nvPr>
            <p:ph type="pic" sz="quarter" idx="17"/>
          </p:nvPr>
        </p:nvPicPr>
        <p:blipFill>
          <a:blip r:embed="rId2" cstate="screen">
            <a:extLst>
              <a:ext uri="{28A0092B-C50C-407E-A947-70E740481C1C}">
                <a14:useLocalDpi xmlns:a14="http://schemas.microsoft.com/office/drawing/2010/main"/>
              </a:ext>
            </a:extLst>
          </a:blip>
          <a:srcRect/>
          <a:stretch>
            <a:fillRect/>
          </a:stretch>
        </p:blipFill>
        <p:spPr/>
      </p:pic>
      <p:pic>
        <p:nvPicPr>
          <p:cNvPr id="51" name="图片占位符 50" descr="图片包含 游戏机, 桌子, 房间&#10;&#10;描述已自动生成">
            <a:extLst>
              <a:ext uri="{FF2B5EF4-FFF2-40B4-BE49-F238E27FC236}">
                <a16:creationId xmlns:a16="http://schemas.microsoft.com/office/drawing/2014/main" xmlns="" id="{C1AE9BD2-4CE4-4254-B995-C8450E585EF5}"/>
              </a:ext>
            </a:extLst>
          </p:cNvPr>
          <p:cNvPicPr>
            <a:picLocks noGrp="1" noChangeAspect="1"/>
          </p:cNvPicPr>
          <p:nvPr>
            <p:ph type="pic" sz="quarter" idx="21"/>
          </p:nvPr>
        </p:nvPicPr>
        <p:blipFill>
          <a:blip r:embed="rId2" cstate="screen">
            <a:extLst>
              <a:ext uri="{28A0092B-C50C-407E-A947-70E740481C1C}">
                <a14:useLocalDpi xmlns:a14="http://schemas.microsoft.com/office/drawing/2010/main"/>
              </a:ext>
            </a:extLst>
          </a:blip>
          <a:srcRect/>
          <a:stretch>
            <a:fillRect/>
          </a:stretch>
        </p:blipFill>
        <p:spPr/>
      </p:pic>
      <p:pic>
        <p:nvPicPr>
          <p:cNvPr id="49" name="图片占位符 48" descr="图片包含 游戏机, 桌子, 房间&#10;&#10;描述已自动生成">
            <a:extLst>
              <a:ext uri="{FF2B5EF4-FFF2-40B4-BE49-F238E27FC236}">
                <a16:creationId xmlns:a16="http://schemas.microsoft.com/office/drawing/2014/main" xmlns="" id="{0B850DD6-02B4-4843-9251-BC18BD2B0922}"/>
              </a:ext>
            </a:extLst>
          </p:cNvPr>
          <p:cNvPicPr>
            <a:picLocks noGrp="1" noChangeAspect="1"/>
          </p:cNvPicPr>
          <p:nvPr>
            <p:ph type="pic" sz="quarter" idx="20"/>
          </p:nvPr>
        </p:nvPicPr>
        <p:blipFill>
          <a:blip r:embed="rId2" cstate="screen">
            <a:extLst>
              <a:ext uri="{28A0092B-C50C-407E-A947-70E740481C1C}">
                <a14:useLocalDpi xmlns:a14="http://schemas.microsoft.com/office/drawing/2010/main"/>
              </a:ext>
            </a:extLst>
          </a:blip>
          <a:srcRect/>
          <a:stretch>
            <a:fillRect/>
          </a:stretch>
        </p:blipFill>
        <p:spPr/>
      </p:pic>
      <p:pic>
        <p:nvPicPr>
          <p:cNvPr id="47" name="图片占位符 46" descr="图片包含 游戏机, 桌子, 房间&#10;&#10;描述已自动生成">
            <a:extLst>
              <a:ext uri="{FF2B5EF4-FFF2-40B4-BE49-F238E27FC236}">
                <a16:creationId xmlns:a16="http://schemas.microsoft.com/office/drawing/2014/main" xmlns="" id="{38674A28-D178-4BBD-BE4F-362939DF8938}"/>
              </a:ext>
            </a:extLst>
          </p:cNvPr>
          <p:cNvPicPr>
            <a:picLocks noGrp="1" noChangeAspect="1"/>
          </p:cNvPicPr>
          <p:nvPr>
            <p:ph type="pic" sz="quarter" idx="19"/>
          </p:nvPr>
        </p:nvPicPr>
        <p:blipFill>
          <a:blip r:embed="rId2" cstate="screen">
            <a:extLst>
              <a:ext uri="{28A0092B-C50C-407E-A947-70E740481C1C}">
                <a14:useLocalDpi xmlns:a14="http://schemas.microsoft.com/office/drawing/2010/main"/>
              </a:ext>
            </a:extLst>
          </a:blip>
          <a:srcRect/>
          <a:stretch>
            <a:fillRect/>
          </a:stretch>
        </p:blipFill>
        <p:spPr/>
      </p:pic>
      <p:pic>
        <p:nvPicPr>
          <p:cNvPr id="45" name="图片占位符 44" descr="图片包含 游戏机, 桌子, 房间&#10;&#10;描述已自动生成">
            <a:extLst>
              <a:ext uri="{FF2B5EF4-FFF2-40B4-BE49-F238E27FC236}">
                <a16:creationId xmlns:a16="http://schemas.microsoft.com/office/drawing/2014/main" xmlns="" id="{8C143AC3-35FC-400C-A4E1-8EAAC151C449}"/>
              </a:ext>
            </a:extLst>
          </p:cNvPr>
          <p:cNvPicPr>
            <a:picLocks noGrp="1" noChangeAspect="1"/>
          </p:cNvPicPr>
          <p:nvPr>
            <p:ph type="pic" sz="quarter" idx="18"/>
          </p:nvPr>
        </p:nvPicPr>
        <p:blipFill>
          <a:blip r:embed="rId2"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49169152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占位符 7" descr="蓝色的天空和建筑&#10;&#10;描述已自动生成">
            <a:extLst>
              <a:ext uri="{FF2B5EF4-FFF2-40B4-BE49-F238E27FC236}">
                <a16:creationId xmlns:a16="http://schemas.microsoft.com/office/drawing/2014/main" xmlns="" id="{38EE78E6-5733-4830-8039-8E970ED332D4}"/>
              </a:ext>
            </a:extLst>
          </p:cNvPr>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a:stretch>
            <a:fillRect/>
          </a:stretch>
        </p:blipFill>
        <p:spPr/>
      </p:pic>
      <p:sp>
        <p:nvSpPr>
          <p:cNvPr id="3" name="标题 2">
            <a:extLst>
              <a:ext uri="{FF2B5EF4-FFF2-40B4-BE49-F238E27FC236}">
                <a16:creationId xmlns:a16="http://schemas.microsoft.com/office/drawing/2014/main" xmlns="" id="{950EA95A-3DF1-4033-978B-D3798D3F8892}"/>
              </a:ext>
            </a:extLst>
          </p:cNvPr>
          <p:cNvSpPr>
            <a:spLocks noGrp="1"/>
          </p:cNvSpPr>
          <p:nvPr>
            <p:ph type="title"/>
          </p:nvPr>
        </p:nvSpPr>
        <p:spPr/>
        <p:txBody>
          <a:bodyPr/>
          <a:lstStyle/>
          <a:p>
            <a:r>
              <a:rPr lang="zh-CN" altLang="en-US" dirty="0"/>
              <a:t>单张图片图文排版</a:t>
            </a:r>
          </a:p>
        </p:txBody>
      </p:sp>
      <p:sp>
        <p:nvSpPr>
          <p:cNvPr id="25" name="işḻíďé">
            <a:extLst>
              <a:ext uri="{FF2B5EF4-FFF2-40B4-BE49-F238E27FC236}">
                <a16:creationId xmlns:a16="http://schemas.microsoft.com/office/drawing/2014/main" xmlns="" id="{25727079-D612-47EB-ADC1-0BE3FD5D00C7}"/>
              </a:ext>
            </a:extLst>
          </p:cNvPr>
          <p:cNvSpPr/>
          <p:nvPr/>
        </p:nvSpPr>
        <p:spPr>
          <a:xfrm>
            <a:off x="11071350" y="1342702"/>
            <a:ext cx="447550" cy="3536950"/>
          </a:xfrm>
          <a:prstGeom prst="rect">
            <a:avLst/>
          </a:prstGeom>
          <a:pattFill prst="wdUpDiag">
            <a:fgClr>
              <a:schemeClr val="accent1">
                <a:lumMod val="60000"/>
                <a:lumOff val="40000"/>
              </a:schemeClr>
            </a:fgClr>
            <a:bgClr>
              <a:schemeClr val="accent1"/>
            </a:bgClr>
          </a:patt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latin typeface="阿里巴巴普惠体 R" panose="00020600040101010101" pitchFamily="18" charset="-122"/>
            </a:endParaRPr>
          </a:p>
        </p:txBody>
      </p:sp>
      <p:sp>
        <p:nvSpPr>
          <p:cNvPr id="26" name="iṧḻiḍè">
            <a:extLst>
              <a:ext uri="{FF2B5EF4-FFF2-40B4-BE49-F238E27FC236}">
                <a16:creationId xmlns:a16="http://schemas.microsoft.com/office/drawing/2014/main" xmlns="" id="{74446409-EB4A-4117-B14F-F62C364E092F}"/>
              </a:ext>
            </a:extLst>
          </p:cNvPr>
          <p:cNvSpPr txBox="1"/>
          <p:nvPr/>
        </p:nvSpPr>
        <p:spPr>
          <a:xfrm>
            <a:off x="673100" y="4260526"/>
            <a:ext cx="3601941" cy="619125"/>
          </a:xfrm>
          <a:prstGeom prst="rect">
            <a:avLst/>
          </a:prstGeom>
          <a:solidFill>
            <a:schemeClr val="accent1">
              <a:alpha val="70000"/>
            </a:schemeClr>
          </a:solidFill>
        </p:spPr>
        <p:txBody>
          <a:bodyPr wrap="square" lIns="91440" tIns="45720" rIns="91440" bIns="45720" anchor="ctr" anchorCtr="1">
            <a:normAutofit/>
          </a:bodyPr>
          <a:lstStyle/>
          <a:p>
            <a:pPr algn="ctr" defTabSz="914378">
              <a:defRPr/>
            </a:pPr>
            <a:r>
              <a:rPr lang="zh-CN" altLang="en-US" sz="2000" b="1" spc="100" dirty="0">
                <a:solidFill>
                  <a:schemeClr val="bg1"/>
                </a:solidFill>
                <a:latin typeface="阿里巴巴普惠体 R" panose="00020600040101010101" pitchFamily="18" charset="-122"/>
              </a:rPr>
              <a:t>这里输入一个关键词吧</a:t>
            </a:r>
          </a:p>
        </p:txBody>
      </p:sp>
      <p:sp>
        <p:nvSpPr>
          <p:cNvPr id="28" name="î$lidê">
            <a:extLst>
              <a:ext uri="{FF2B5EF4-FFF2-40B4-BE49-F238E27FC236}">
                <a16:creationId xmlns:a16="http://schemas.microsoft.com/office/drawing/2014/main" xmlns="" id="{9F7A12F1-F399-44CE-8D25-EF20290A03E7}"/>
              </a:ext>
            </a:extLst>
          </p:cNvPr>
          <p:cNvSpPr txBox="1"/>
          <p:nvPr/>
        </p:nvSpPr>
        <p:spPr>
          <a:xfrm>
            <a:off x="673100" y="4993180"/>
            <a:ext cx="6718299" cy="1353322"/>
          </a:xfrm>
          <a:prstGeom prst="rect">
            <a:avLst/>
          </a:prstGeom>
          <a:noFill/>
          <a:ln>
            <a:noFill/>
          </a:ln>
        </p:spPr>
        <p:txBody>
          <a:bodyPr wrap="square" lIns="0" tIns="46800" rIns="90000" bIns="46800" anchor="t" anchorCtr="0">
            <a:normAutofit/>
          </a:bodyPr>
          <a:lstStyle/>
          <a:p>
            <a:pPr algn="just">
              <a:lnSpc>
                <a:spcPct val="150000"/>
              </a:lnSpc>
              <a:buSzPct val="25000"/>
            </a:pPr>
            <a:r>
              <a:rPr lang="zh-CN" altLang="en-US" sz="1600" spc="100" dirty="0">
                <a:solidFill>
                  <a:schemeClr val="tx1">
                    <a:lumMod val="65000"/>
                    <a:lumOff val="35000"/>
                  </a:schemeClr>
                </a:solidFill>
                <a:latin typeface="阿里巴巴普惠体 R" panose="00020600040101010101" pitchFamily="18" charset="-122"/>
              </a:rPr>
              <a:t>怎么更换左侧的照片？选中它，“</a:t>
            </a:r>
            <a:r>
              <a:rPr lang="en-US" altLang="zh-CN" sz="1600" spc="100" dirty="0">
                <a:solidFill>
                  <a:schemeClr val="tx1">
                    <a:lumMod val="65000"/>
                    <a:lumOff val="35000"/>
                  </a:schemeClr>
                </a:solidFill>
                <a:latin typeface="阿里巴巴普惠体 R" panose="00020600040101010101" pitchFamily="18" charset="-122"/>
              </a:rPr>
              <a:t>Delete”</a:t>
            </a:r>
            <a:r>
              <a:rPr lang="zh-CN" altLang="en-US" sz="1600" spc="100" dirty="0">
                <a:solidFill>
                  <a:schemeClr val="tx1">
                    <a:lumMod val="65000"/>
                    <a:lumOff val="35000"/>
                  </a:schemeClr>
                </a:solidFill>
                <a:latin typeface="阿里巴巴普惠体 R" panose="00020600040101010101" pitchFamily="18" charset="-122"/>
              </a:rPr>
              <a:t>删除，然后点击占位符中间的图标上传您自己的照片即可；如果照片有拉伸压缩，请点击图片格式菜单，“裁剪”标签下点击“填充”</a:t>
            </a:r>
            <a:endParaRPr lang="en-US" sz="1600" spc="100" dirty="0">
              <a:solidFill>
                <a:schemeClr val="tx1">
                  <a:lumMod val="65000"/>
                  <a:lumOff val="35000"/>
                </a:schemeClr>
              </a:solidFill>
              <a:latin typeface="阿里巴巴普惠体 R" panose="00020600040101010101" pitchFamily="18" charset="-122"/>
            </a:endParaRPr>
          </a:p>
        </p:txBody>
      </p:sp>
      <p:sp>
        <p:nvSpPr>
          <p:cNvPr id="2" name="灯片编号占位符 1">
            <a:extLst>
              <a:ext uri="{FF2B5EF4-FFF2-40B4-BE49-F238E27FC236}">
                <a16:creationId xmlns:a16="http://schemas.microsoft.com/office/drawing/2014/main" xmlns="" id="{C36110FE-6593-47D3-83FC-C750603D4088}"/>
              </a:ext>
            </a:extLst>
          </p:cNvPr>
          <p:cNvSpPr>
            <a:spLocks noGrp="1"/>
          </p:cNvSpPr>
          <p:nvPr>
            <p:ph type="sldNum" sz="quarter" idx="12"/>
          </p:nvPr>
        </p:nvSpPr>
        <p:spPr/>
        <p:txBody>
          <a:bodyPr/>
          <a:lstStyle/>
          <a:p>
            <a:fld id="{75AA9096-2E4D-442F-BCF0-AA35F007B576}" type="slidenum">
              <a:rPr lang="zh-CN" altLang="en-US" smtClean="0"/>
              <a:pPr/>
              <a:t>18</a:t>
            </a:fld>
            <a:endParaRPr lang="zh-CN" altLang="en-US" dirty="0"/>
          </a:p>
        </p:txBody>
      </p:sp>
    </p:spTree>
    <p:extLst>
      <p:ext uri="{BB962C8B-B14F-4D97-AF65-F5344CB8AC3E}">
        <p14:creationId xmlns:p14="http://schemas.microsoft.com/office/powerpoint/2010/main" val="356135902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42446C6-45C7-4CB5-A670-06EEB3E14268}"/>
              </a:ext>
            </a:extLst>
          </p:cNvPr>
          <p:cNvSpPr>
            <a:spLocks noGrp="1"/>
          </p:cNvSpPr>
          <p:nvPr>
            <p:ph type="title"/>
          </p:nvPr>
        </p:nvSpPr>
        <p:spPr/>
        <p:txBody>
          <a:bodyPr/>
          <a:lstStyle/>
          <a:p>
            <a:r>
              <a:rPr lang="zh-CN" altLang="en-US" dirty="0"/>
              <a:t>电脑样机展示照片页</a:t>
            </a:r>
          </a:p>
        </p:txBody>
      </p:sp>
      <p:grpSp>
        <p:nvGrpSpPr>
          <p:cNvPr id="7" name="组合 6">
            <a:extLst>
              <a:ext uri="{FF2B5EF4-FFF2-40B4-BE49-F238E27FC236}">
                <a16:creationId xmlns:a16="http://schemas.microsoft.com/office/drawing/2014/main" xmlns="" id="{9F407F89-E314-405C-B9C2-2531FE63912E}"/>
              </a:ext>
            </a:extLst>
          </p:cNvPr>
          <p:cNvGrpSpPr/>
          <p:nvPr/>
        </p:nvGrpSpPr>
        <p:grpSpPr>
          <a:xfrm>
            <a:off x="6847723" y="1094612"/>
            <a:ext cx="4738489" cy="1469759"/>
            <a:chOff x="6847723" y="1158112"/>
            <a:chExt cx="4738489" cy="1469759"/>
          </a:xfrm>
        </p:grpSpPr>
        <p:sp>
          <p:nvSpPr>
            <p:cNvPr id="26" name="文本框 25">
              <a:extLst>
                <a:ext uri="{FF2B5EF4-FFF2-40B4-BE49-F238E27FC236}">
                  <a16:creationId xmlns:a16="http://schemas.microsoft.com/office/drawing/2014/main" xmlns="" id="{C7007142-0C87-4940-9183-2517675EE619}"/>
                </a:ext>
              </a:extLst>
            </p:cNvPr>
            <p:cNvSpPr txBox="1"/>
            <p:nvPr/>
          </p:nvSpPr>
          <p:spPr>
            <a:xfrm>
              <a:off x="8225415" y="1631779"/>
              <a:ext cx="3360797" cy="996092"/>
            </a:xfrm>
            <a:prstGeom prst="rect">
              <a:avLst/>
            </a:prstGeom>
            <a:noFill/>
          </p:spPr>
          <p:txBody>
            <a:bodyPr wrap="square" lIns="0" tIns="0" rIns="0" bIns="0" rtlCol="0">
              <a:normAutofit fontScale="92500" lnSpcReduction="10000"/>
            </a:bodyPr>
            <a:lstStyle/>
            <a:p>
              <a:pPr>
                <a:lnSpc>
                  <a:spcPct val="150000"/>
                </a:lnSpc>
              </a:pPr>
              <a:r>
                <a:rPr lang="zh-CN" altLang="en-US" sz="1600" spc="100" dirty="0">
                  <a:solidFill>
                    <a:schemeClr val="tx1">
                      <a:lumMod val="65000"/>
                      <a:lumOff val="35000"/>
                    </a:schemeClr>
                  </a:solidFill>
                  <a:latin typeface="阿里巴巴普惠体 R" panose="00020600040101010101" pitchFamily="18" charset="-122"/>
                </a:rPr>
                <a:t>替换图片的方法跟之前提到的方法一样，点击图片删除，再点击图标上传自己的图片素材即可</a:t>
              </a:r>
            </a:p>
          </p:txBody>
        </p:sp>
        <p:cxnSp>
          <p:nvCxnSpPr>
            <p:cNvPr id="28" name="直接连接符 27">
              <a:extLst>
                <a:ext uri="{FF2B5EF4-FFF2-40B4-BE49-F238E27FC236}">
                  <a16:creationId xmlns:a16="http://schemas.microsoft.com/office/drawing/2014/main" xmlns="" id="{95C4074B-EB26-44C5-BE9A-4B3F58252113}"/>
                </a:ext>
              </a:extLst>
            </p:cNvPr>
            <p:cNvCxnSpPr/>
            <p:nvPr/>
          </p:nvCxnSpPr>
          <p:spPr>
            <a:xfrm>
              <a:off x="7677315" y="1755398"/>
              <a:ext cx="365760" cy="0"/>
            </a:xfrm>
            <a:prstGeom prst="line">
              <a:avLst/>
            </a:prstGeom>
            <a:ln w="28575" cap="rnd">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50" name="îṣ1íḓe">
              <a:extLst>
                <a:ext uri="{FF2B5EF4-FFF2-40B4-BE49-F238E27FC236}">
                  <a16:creationId xmlns:a16="http://schemas.microsoft.com/office/drawing/2014/main" xmlns="" id="{48476C41-A93F-4CA2-BC62-5F80128A99B9}"/>
                </a:ext>
              </a:extLst>
            </p:cNvPr>
            <p:cNvGrpSpPr/>
            <p:nvPr/>
          </p:nvGrpSpPr>
          <p:grpSpPr>
            <a:xfrm>
              <a:off x="6847723" y="1431773"/>
              <a:ext cx="647252" cy="647252"/>
              <a:chOff x="6408770" y="1816398"/>
              <a:chExt cx="647252" cy="647252"/>
            </a:xfrm>
          </p:grpSpPr>
          <p:sp>
            <p:nvSpPr>
              <p:cNvPr id="51" name="iṥlîḋe">
                <a:extLst>
                  <a:ext uri="{FF2B5EF4-FFF2-40B4-BE49-F238E27FC236}">
                    <a16:creationId xmlns:a16="http://schemas.microsoft.com/office/drawing/2014/main" xmlns="" id="{C7F7BC19-2F7F-40D3-9732-FBD360C1189C}"/>
                  </a:ext>
                </a:extLst>
              </p:cNvPr>
              <p:cNvSpPr/>
              <p:nvPr/>
            </p:nvSpPr>
            <p:spPr>
              <a:xfrm>
                <a:off x="6408770" y="1816398"/>
                <a:ext cx="647252" cy="647252"/>
              </a:xfrm>
              <a:prstGeom prst="ellipse">
                <a:avLst/>
              </a:prstGeom>
              <a:gradFill flip="none" rotWithShape="1">
                <a:gsLst>
                  <a:gs pos="0">
                    <a:schemeClr val="accent1">
                      <a:lumMod val="60000"/>
                      <a:lumOff val="40000"/>
                    </a:schemeClr>
                  </a:gs>
                  <a:gs pos="100000">
                    <a:schemeClr val="accent1"/>
                  </a:gs>
                </a:gsLst>
                <a:lin ang="5400000" scaled="1"/>
                <a:tileRect/>
              </a:gra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dirty="0">
                  <a:latin typeface="阿里巴巴普惠体 R" panose="00020600040101010101" pitchFamily="18" charset="-122"/>
                </a:endParaRPr>
              </a:p>
            </p:txBody>
          </p:sp>
          <p:sp>
            <p:nvSpPr>
              <p:cNvPr id="52" name="iSľíḍé">
                <a:extLst>
                  <a:ext uri="{FF2B5EF4-FFF2-40B4-BE49-F238E27FC236}">
                    <a16:creationId xmlns:a16="http://schemas.microsoft.com/office/drawing/2014/main" xmlns="" id="{913BDABF-5030-44A1-B1BA-734EF8C27F80}"/>
                  </a:ext>
                </a:extLst>
              </p:cNvPr>
              <p:cNvSpPr/>
              <p:nvPr/>
            </p:nvSpPr>
            <p:spPr bwMode="auto">
              <a:xfrm>
                <a:off x="6548741" y="1947233"/>
                <a:ext cx="367996" cy="385579"/>
              </a:xfrm>
              <a:custGeom>
                <a:avLst/>
                <a:gdLst>
                  <a:gd name="connsiteX0" fmla="*/ 345269 w 578992"/>
                  <a:gd name="connsiteY0" fmla="*/ 346719 h 606657"/>
                  <a:gd name="connsiteX1" fmla="*/ 527264 w 578992"/>
                  <a:gd name="connsiteY1" fmla="*/ 395415 h 606657"/>
                  <a:gd name="connsiteX2" fmla="*/ 536965 w 578992"/>
                  <a:gd name="connsiteY2" fmla="*/ 431758 h 606657"/>
                  <a:gd name="connsiteX3" fmla="*/ 512135 w 578992"/>
                  <a:gd name="connsiteY3" fmla="*/ 456550 h 606657"/>
                  <a:gd name="connsiteX4" fmla="*/ 572652 w 578992"/>
                  <a:gd name="connsiteY4" fmla="*/ 516975 h 606657"/>
                  <a:gd name="connsiteX5" fmla="*/ 572652 w 578992"/>
                  <a:gd name="connsiteY5" fmla="*/ 547632 h 606657"/>
                  <a:gd name="connsiteX6" fmla="*/ 519877 w 578992"/>
                  <a:gd name="connsiteY6" fmla="*/ 600326 h 606657"/>
                  <a:gd name="connsiteX7" fmla="*/ 489174 w 578992"/>
                  <a:gd name="connsiteY7" fmla="*/ 600326 h 606657"/>
                  <a:gd name="connsiteX8" fmla="*/ 428657 w 578992"/>
                  <a:gd name="connsiteY8" fmla="*/ 539901 h 606657"/>
                  <a:gd name="connsiteX9" fmla="*/ 403739 w 578992"/>
                  <a:gd name="connsiteY9" fmla="*/ 564782 h 606657"/>
                  <a:gd name="connsiteX10" fmla="*/ 366628 w 578992"/>
                  <a:gd name="connsiteY10" fmla="*/ 552075 h 606657"/>
                  <a:gd name="connsiteX11" fmla="*/ 318659 w 578992"/>
                  <a:gd name="connsiteY11" fmla="*/ 373288 h 606657"/>
                  <a:gd name="connsiteX12" fmla="*/ 345269 w 578992"/>
                  <a:gd name="connsiteY12" fmla="*/ 346719 h 606657"/>
                  <a:gd name="connsiteX13" fmla="*/ 233275 w 578992"/>
                  <a:gd name="connsiteY13" fmla="*/ 312148 h 606657"/>
                  <a:gd name="connsiteX14" fmla="*/ 255262 w 578992"/>
                  <a:gd name="connsiteY14" fmla="*/ 334095 h 606657"/>
                  <a:gd name="connsiteX15" fmla="*/ 281255 w 578992"/>
                  <a:gd name="connsiteY15" fmla="*/ 357464 h 606657"/>
                  <a:gd name="connsiteX16" fmla="*/ 289000 w 578992"/>
                  <a:gd name="connsiteY16" fmla="*/ 365016 h 606657"/>
                  <a:gd name="connsiteX17" fmla="*/ 300127 w 578992"/>
                  <a:gd name="connsiteY17" fmla="*/ 416019 h 606657"/>
                  <a:gd name="connsiteX18" fmla="*/ 298791 w 578992"/>
                  <a:gd name="connsiteY18" fmla="*/ 422416 h 606657"/>
                  <a:gd name="connsiteX19" fmla="*/ 260514 w 578992"/>
                  <a:gd name="connsiteY19" fmla="*/ 407844 h 606657"/>
                  <a:gd name="connsiteX20" fmla="*/ 260514 w 578992"/>
                  <a:gd name="connsiteY20" fmla="*/ 398159 h 606657"/>
                  <a:gd name="connsiteX21" fmla="*/ 211822 w 578992"/>
                  <a:gd name="connsiteY21" fmla="*/ 335339 h 606657"/>
                  <a:gd name="connsiteX22" fmla="*/ 233275 w 578992"/>
                  <a:gd name="connsiteY22" fmla="*/ 312148 h 606657"/>
                  <a:gd name="connsiteX23" fmla="*/ 283295 w 578992"/>
                  <a:gd name="connsiteY23" fmla="*/ 133638 h 606657"/>
                  <a:gd name="connsiteX24" fmla="*/ 303944 w 578992"/>
                  <a:gd name="connsiteY24" fmla="*/ 155858 h 606657"/>
                  <a:gd name="connsiteX25" fmla="*/ 303944 w 578992"/>
                  <a:gd name="connsiteY25" fmla="*/ 165457 h 606657"/>
                  <a:gd name="connsiteX26" fmla="*/ 352630 w 578992"/>
                  <a:gd name="connsiteY26" fmla="*/ 228294 h 606657"/>
                  <a:gd name="connsiteX27" fmla="*/ 331180 w 578992"/>
                  <a:gd name="connsiteY27" fmla="*/ 251580 h 606657"/>
                  <a:gd name="connsiteX28" fmla="*/ 309196 w 578992"/>
                  <a:gd name="connsiteY28" fmla="*/ 229538 h 606657"/>
                  <a:gd name="connsiteX29" fmla="*/ 283206 w 578992"/>
                  <a:gd name="connsiteY29" fmla="*/ 206252 h 606657"/>
                  <a:gd name="connsiteX30" fmla="*/ 256327 w 578992"/>
                  <a:gd name="connsiteY30" fmla="*/ 240648 h 606657"/>
                  <a:gd name="connsiteX31" fmla="*/ 282583 w 578992"/>
                  <a:gd name="connsiteY31" fmla="*/ 260112 h 606657"/>
                  <a:gd name="connsiteX32" fmla="*/ 348625 w 578992"/>
                  <a:gd name="connsiteY32" fmla="*/ 307306 h 606657"/>
                  <a:gd name="connsiteX33" fmla="*/ 341594 w 578992"/>
                  <a:gd name="connsiteY33" fmla="*/ 317083 h 606657"/>
                  <a:gd name="connsiteX34" fmla="*/ 316494 w 578992"/>
                  <a:gd name="connsiteY34" fmla="*/ 322594 h 606657"/>
                  <a:gd name="connsiteX35" fmla="*/ 306792 w 578992"/>
                  <a:gd name="connsiteY35" fmla="*/ 319305 h 606657"/>
                  <a:gd name="connsiteX36" fmla="*/ 282227 w 578992"/>
                  <a:gd name="connsiteY36" fmla="*/ 303485 h 606657"/>
                  <a:gd name="connsiteX37" fmla="*/ 211825 w 578992"/>
                  <a:gd name="connsiteY37" fmla="*/ 234604 h 606657"/>
                  <a:gd name="connsiteX38" fmla="*/ 260510 w 578992"/>
                  <a:gd name="connsiteY38" fmla="*/ 166612 h 606657"/>
                  <a:gd name="connsiteX39" fmla="*/ 260510 w 578992"/>
                  <a:gd name="connsiteY39" fmla="*/ 155236 h 606657"/>
                  <a:gd name="connsiteX40" fmla="*/ 283295 w 578992"/>
                  <a:gd name="connsiteY40" fmla="*/ 133638 h 606657"/>
                  <a:gd name="connsiteX41" fmla="*/ 282248 w 578992"/>
                  <a:gd name="connsiteY41" fmla="*/ 0 h 606657"/>
                  <a:gd name="connsiteX42" fmla="*/ 551768 w 578992"/>
                  <a:gd name="connsiteY42" fmla="*/ 365640 h 606657"/>
                  <a:gd name="connsiteX43" fmla="*/ 541888 w 578992"/>
                  <a:gd name="connsiteY43" fmla="*/ 369995 h 606657"/>
                  <a:gd name="connsiteX44" fmla="*/ 534768 w 578992"/>
                  <a:gd name="connsiteY44" fmla="*/ 367507 h 606657"/>
                  <a:gd name="connsiteX45" fmla="*/ 487148 w 578992"/>
                  <a:gd name="connsiteY45" fmla="*/ 354797 h 606657"/>
                  <a:gd name="connsiteX46" fmla="*/ 482163 w 578992"/>
                  <a:gd name="connsiteY46" fmla="*/ 345554 h 606657"/>
                  <a:gd name="connsiteX47" fmla="*/ 282248 w 578992"/>
                  <a:gd name="connsiteY47" fmla="*/ 72257 h 606657"/>
                  <a:gd name="connsiteX48" fmla="*/ 72364 w 578992"/>
                  <a:gd name="connsiteY48" fmla="*/ 281829 h 606657"/>
                  <a:gd name="connsiteX49" fmla="*/ 313134 w 578992"/>
                  <a:gd name="connsiteY49" fmla="*/ 489180 h 606657"/>
                  <a:gd name="connsiteX50" fmla="*/ 321145 w 578992"/>
                  <a:gd name="connsiteY50" fmla="*/ 494423 h 606657"/>
                  <a:gd name="connsiteX51" fmla="*/ 336277 w 578992"/>
                  <a:gd name="connsiteY51" fmla="*/ 550771 h 606657"/>
                  <a:gd name="connsiteX52" fmla="*/ 330580 w 578992"/>
                  <a:gd name="connsiteY52" fmla="*/ 559748 h 606657"/>
                  <a:gd name="connsiteX53" fmla="*/ 0 w 578992"/>
                  <a:gd name="connsiteY53" fmla="*/ 281829 h 606657"/>
                  <a:gd name="connsiteX54" fmla="*/ 282248 w 578992"/>
                  <a:gd name="connsiteY54" fmla="*/ 0 h 606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578992" h="606657">
                    <a:moveTo>
                      <a:pt x="345269" y="346719"/>
                    </a:moveTo>
                    <a:lnTo>
                      <a:pt x="527264" y="395415"/>
                    </a:lnTo>
                    <a:cubicBezTo>
                      <a:pt x="543372" y="399769"/>
                      <a:pt x="548801" y="419940"/>
                      <a:pt x="536965" y="431758"/>
                    </a:cubicBezTo>
                    <a:lnTo>
                      <a:pt x="512135" y="456550"/>
                    </a:lnTo>
                    <a:lnTo>
                      <a:pt x="572652" y="516975"/>
                    </a:lnTo>
                    <a:cubicBezTo>
                      <a:pt x="581106" y="525506"/>
                      <a:pt x="581106" y="539190"/>
                      <a:pt x="572652" y="547632"/>
                    </a:cubicBezTo>
                    <a:lnTo>
                      <a:pt x="519877" y="600326"/>
                    </a:lnTo>
                    <a:cubicBezTo>
                      <a:pt x="511334" y="608768"/>
                      <a:pt x="497629" y="608768"/>
                      <a:pt x="489174" y="600326"/>
                    </a:cubicBezTo>
                    <a:lnTo>
                      <a:pt x="428657" y="539901"/>
                    </a:lnTo>
                    <a:lnTo>
                      <a:pt x="403739" y="564782"/>
                    </a:lnTo>
                    <a:cubicBezTo>
                      <a:pt x="393148" y="575357"/>
                      <a:pt x="372501" y="574024"/>
                      <a:pt x="366628" y="552075"/>
                    </a:cubicBezTo>
                    <a:cubicBezTo>
                      <a:pt x="366005" y="549854"/>
                      <a:pt x="319015" y="374799"/>
                      <a:pt x="318659" y="373288"/>
                    </a:cubicBezTo>
                    <a:cubicBezTo>
                      <a:pt x="314298" y="357205"/>
                      <a:pt x="329071" y="342454"/>
                      <a:pt x="345269" y="346719"/>
                    </a:cubicBezTo>
                    <a:close/>
                    <a:moveTo>
                      <a:pt x="233275" y="312148"/>
                    </a:moveTo>
                    <a:cubicBezTo>
                      <a:pt x="245470" y="311970"/>
                      <a:pt x="255440" y="321922"/>
                      <a:pt x="255262" y="334095"/>
                    </a:cubicBezTo>
                    <a:cubicBezTo>
                      <a:pt x="255084" y="345646"/>
                      <a:pt x="263986" y="357464"/>
                      <a:pt x="281255" y="357464"/>
                    </a:cubicBezTo>
                    <a:cubicBezTo>
                      <a:pt x="286329" y="357464"/>
                      <a:pt x="289267" y="361195"/>
                      <a:pt x="289000" y="365016"/>
                    </a:cubicBezTo>
                    <a:cubicBezTo>
                      <a:pt x="288465" y="375412"/>
                      <a:pt x="290068" y="378611"/>
                      <a:pt x="300127" y="416019"/>
                    </a:cubicBezTo>
                    <a:cubicBezTo>
                      <a:pt x="300750" y="418240"/>
                      <a:pt x="300305" y="420639"/>
                      <a:pt x="298791" y="422416"/>
                    </a:cubicBezTo>
                    <a:cubicBezTo>
                      <a:pt x="285706" y="437788"/>
                      <a:pt x="260514" y="428458"/>
                      <a:pt x="260514" y="407844"/>
                    </a:cubicBezTo>
                    <a:lnTo>
                      <a:pt x="260514" y="398159"/>
                    </a:lnTo>
                    <a:cubicBezTo>
                      <a:pt x="232919" y="390340"/>
                      <a:pt x="212534" y="365283"/>
                      <a:pt x="211822" y="335339"/>
                    </a:cubicBezTo>
                    <a:cubicBezTo>
                      <a:pt x="211555" y="323077"/>
                      <a:pt x="220902" y="312237"/>
                      <a:pt x="233275" y="312148"/>
                    </a:cubicBezTo>
                    <a:close/>
                    <a:moveTo>
                      <a:pt x="283295" y="133638"/>
                    </a:moveTo>
                    <a:cubicBezTo>
                      <a:pt x="294955" y="134171"/>
                      <a:pt x="303944" y="144215"/>
                      <a:pt x="303944" y="155858"/>
                    </a:cubicBezTo>
                    <a:lnTo>
                      <a:pt x="303944" y="165457"/>
                    </a:lnTo>
                    <a:cubicBezTo>
                      <a:pt x="331536" y="173367"/>
                      <a:pt x="351918" y="198430"/>
                      <a:pt x="352630" y="228294"/>
                    </a:cubicBezTo>
                    <a:cubicBezTo>
                      <a:pt x="352897" y="240648"/>
                      <a:pt x="343552" y="251402"/>
                      <a:pt x="331180" y="251580"/>
                    </a:cubicBezTo>
                    <a:cubicBezTo>
                      <a:pt x="318987" y="251757"/>
                      <a:pt x="309018" y="241803"/>
                      <a:pt x="309196" y="229538"/>
                    </a:cubicBezTo>
                    <a:cubicBezTo>
                      <a:pt x="309374" y="218073"/>
                      <a:pt x="300473" y="206252"/>
                      <a:pt x="283206" y="206252"/>
                    </a:cubicBezTo>
                    <a:cubicBezTo>
                      <a:pt x="265583" y="206252"/>
                      <a:pt x="251076" y="222783"/>
                      <a:pt x="256327" y="240648"/>
                    </a:cubicBezTo>
                    <a:cubicBezTo>
                      <a:pt x="259709" y="252202"/>
                      <a:pt x="270568" y="260112"/>
                      <a:pt x="282583" y="260112"/>
                    </a:cubicBezTo>
                    <a:cubicBezTo>
                      <a:pt x="312845" y="260290"/>
                      <a:pt x="339013" y="280021"/>
                      <a:pt x="348625" y="307306"/>
                    </a:cubicBezTo>
                    <a:cubicBezTo>
                      <a:pt x="350405" y="312106"/>
                      <a:pt x="346756" y="317350"/>
                      <a:pt x="341594" y="317083"/>
                    </a:cubicBezTo>
                    <a:cubicBezTo>
                      <a:pt x="332960" y="316728"/>
                      <a:pt x="324327" y="318594"/>
                      <a:pt x="316494" y="322594"/>
                    </a:cubicBezTo>
                    <a:cubicBezTo>
                      <a:pt x="312934" y="324460"/>
                      <a:pt x="308484" y="322949"/>
                      <a:pt x="306792" y="319305"/>
                    </a:cubicBezTo>
                    <a:cubicBezTo>
                      <a:pt x="302520" y="310062"/>
                      <a:pt x="293086" y="303485"/>
                      <a:pt x="282227" y="303485"/>
                    </a:cubicBezTo>
                    <a:cubicBezTo>
                      <a:pt x="244133" y="303485"/>
                      <a:pt x="212537" y="272555"/>
                      <a:pt x="211825" y="234604"/>
                    </a:cubicBezTo>
                    <a:cubicBezTo>
                      <a:pt x="211202" y="203141"/>
                      <a:pt x="231673" y="176300"/>
                      <a:pt x="260510" y="166612"/>
                    </a:cubicBezTo>
                    <a:lnTo>
                      <a:pt x="260510" y="155236"/>
                    </a:lnTo>
                    <a:cubicBezTo>
                      <a:pt x="260510" y="142970"/>
                      <a:pt x="270835" y="133016"/>
                      <a:pt x="283295" y="133638"/>
                    </a:cubicBezTo>
                    <a:close/>
                    <a:moveTo>
                      <a:pt x="282248" y="0"/>
                    </a:moveTo>
                    <a:cubicBezTo>
                      <a:pt x="471126" y="0"/>
                      <a:pt x="608556" y="183353"/>
                      <a:pt x="551768" y="365640"/>
                    </a:cubicBezTo>
                    <a:cubicBezTo>
                      <a:pt x="550522" y="369729"/>
                      <a:pt x="545894" y="371773"/>
                      <a:pt x="541888" y="369995"/>
                    </a:cubicBezTo>
                    <a:cubicBezTo>
                      <a:pt x="539574" y="369018"/>
                      <a:pt x="537260" y="368218"/>
                      <a:pt x="534768" y="367507"/>
                    </a:cubicBezTo>
                    <a:lnTo>
                      <a:pt x="487148" y="354797"/>
                    </a:lnTo>
                    <a:cubicBezTo>
                      <a:pt x="483142" y="353731"/>
                      <a:pt x="480917" y="349554"/>
                      <a:pt x="482163" y="345554"/>
                    </a:cubicBezTo>
                    <a:cubicBezTo>
                      <a:pt x="525600" y="210372"/>
                      <a:pt x="423773" y="72257"/>
                      <a:pt x="282248" y="72257"/>
                    </a:cubicBezTo>
                    <a:cubicBezTo>
                      <a:pt x="166536" y="72257"/>
                      <a:pt x="72364" y="166289"/>
                      <a:pt x="72364" y="281829"/>
                    </a:cubicBezTo>
                    <a:cubicBezTo>
                      <a:pt x="72364" y="410257"/>
                      <a:pt x="187453" y="507933"/>
                      <a:pt x="313134" y="489180"/>
                    </a:cubicBezTo>
                    <a:cubicBezTo>
                      <a:pt x="316784" y="488646"/>
                      <a:pt x="320255" y="490957"/>
                      <a:pt x="321145" y="494423"/>
                    </a:cubicBezTo>
                    <a:lnTo>
                      <a:pt x="336277" y="550771"/>
                    </a:lnTo>
                    <a:cubicBezTo>
                      <a:pt x="337345" y="554860"/>
                      <a:pt x="334764" y="559037"/>
                      <a:pt x="330580" y="559748"/>
                    </a:cubicBezTo>
                    <a:cubicBezTo>
                      <a:pt x="163332" y="589433"/>
                      <a:pt x="0" y="461006"/>
                      <a:pt x="0" y="281829"/>
                    </a:cubicBezTo>
                    <a:cubicBezTo>
                      <a:pt x="0" y="126472"/>
                      <a:pt x="126571" y="0"/>
                      <a:pt x="282248" y="0"/>
                    </a:cubicBezTo>
                    <a:close/>
                  </a:path>
                </a:pathLst>
              </a:custGeom>
              <a:gradFill flip="none" rotWithShape="1">
                <a:gsLst>
                  <a:gs pos="0">
                    <a:schemeClr val="bg1"/>
                  </a:gs>
                  <a:gs pos="100000">
                    <a:schemeClr val="bg1">
                      <a:alpha val="75000"/>
                    </a:schemeClr>
                  </a:gs>
                </a:gsLst>
                <a:lin ang="5400000" scaled="1"/>
                <a:tileRect/>
              </a:gra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dirty="0">
                  <a:latin typeface="阿里巴巴普惠体 R" panose="00020600040101010101" pitchFamily="18" charset="-122"/>
                </a:endParaRPr>
              </a:p>
            </p:txBody>
          </p:sp>
        </p:grpSp>
        <p:sp>
          <p:nvSpPr>
            <p:cNvPr id="49" name="文本框 48">
              <a:extLst>
                <a:ext uri="{FF2B5EF4-FFF2-40B4-BE49-F238E27FC236}">
                  <a16:creationId xmlns:a16="http://schemas.microsoft.com/office/drawing/2014/main" xmlns="" id="{2510C333-BE02-483A-A06E-4729DFCD21F4}"/>
                </a:ext>
              </a:extLst>
            </p:cNvPr>
            <p:cNvSpPr txBox="1"/>
            <p:nvPr/>
          </p:nvSpPr>
          <p:spPr>
            <a:xfrm>
              <a:off x="8225415" y="1158112"/>
              <a:ext cx="3293485" cy="561334"/>
            </a:xfrm>
            <a:prstGeom prst="rect">
              <a:avLst/>
            </a:prstGeom>
            <a:noFill/>
          </p:spPr>
          <p:txBody>
            <a:bodyPr wrap="square" lIns="0" tIns="0" rIns="0" bIns="0" rtlCol="0">
              <a:normAutofit/>
            </a:bodyPr>
            <a:lstStyle/>
            <a:p>
              <a:pPr>
                <a:lnSpc>
                  <a:spcPct val="150000"/>
                </a:lnSpc>
              </a:pPr>
              <a:r>
                <a:rPr lang="zh-CN" altLang="en-US" sz="2000" b="1" spc="100" dirty="0">
                  <a:solidFill>
                    <a:schemeClr val="accent1"/>
                  </a:solidFill>
                  <a:latin typeface="阿里巴巴普惠体 R" panose="00020600040101010101" pitchFamily="18" charset="-122"/>
                </a:rPr>
                <a:t>插入小标题</a:t>
              </a:r>
            </a:p>
          </p:txBody>
        </p:sp>
      </p:grpSp>
      <p:grpSp>
        <p:nvGrpSpPr>
          <p:cNvPr id="5" name="组合 4">
            <a:extLst>
              <a:ext uri="{FF2B5EF4-FFF2-40B4-BE49-F238E27FC236}">
                <a16:creationId xmlns:a16="http://schemas.microsoft.com/office/drawing/2014/main" xmlns="" id="{18BA2D4F-6D04-480F-AE96-D687F8AB99E7}"/>
              </a:ext>
            </a:extLst>
          </p:cNvPr>
          <p:cNvGrpSpPr/>
          <p:nvPr/>
        </p:nvGrpSpPr>
        <p:grpSpPr>
          <a:xfrm>
            <a:off x="6847723" y="2904263"/>
            <a:ext cx="4738489" cy="1469759"/>
            <a:chOff x="6847723" y="2904263"/>
            <a:chExt cx="4738489" cy="1469759"/>
          </a:xfrm>
        </p:grpSpPr>
        <p:sp>
          <p:nvSpPr>
            <p:cNvPr id="54" name="文本框 53">
              <a:extLst>
                <a:ext uri="{FF2B5EF4-FFF2-40B4-BE49-F238E27FC236}">
                  <a16:creationId xmlns:a16="http://schemas.microsoft.com/office/drawing/2014/main" xmlns="" id="{8E307DA2-FC0F-47D3-A5F5-B85D0ABA54CD}"/>
                </a:ext>
              </a:extLst>
            </p:cNvPr>
            <p:cNvSpPr txBox="1"/>
            <p:nvPr/>
          </p:nvSpPr>
          <p:spPr>
            <a:xfrm>
              <a:off x="8225415" y="3377930"/>
              <a:ext cx="3360797" cy="996092"/>
            </a:xfrm>
            <a:prstGeom prst="rect">
              <a:avLst/>
            </a:prstGeom>
            <a:noFill/>
          </p:spPr>
          <p:txBody>
            <a:bodyPr wrap="square" lIns="0" tIns="0" rIns="0" bIns="0" rtlCol="0">
              <a:normAutofit fontScale="92500" lnSpcReduction="10000"/>
            </a:bodyPr>
            <a:lstStyle/>
            <a:p>
              <a:pPr>
                <a:lnSpc>
                  <a:spcPct val="150000"/>
                </a:lnSpc>
              </a:pPr>
              <a:r>
                <a:rPr lang="zh-CN" altLang="en-US" sz="1600" spc="100" dirty="0">
                  <a:solidFill>
                    <a:schemeClr val="tx1">
                      <a:lumMod val="65000"/>
                      <a:lumOff val="35000"/>
                    </a:schemeClr>
                  </a:solidFill>
                  <a:latin typeface="阿里巴巴普惠体 R" panose="00020600040101010101" pitchFamily="18" charset="-122"/>
                </a:rPr>
                <a:t>关于这张图片的一些简短说明</a:t>
              </a:r>
              <a:endParaRPr lang="en-US" altLang="zh-CN" sz="1600" spc="100" dirty="0">
                <a:solidFill>
                  <a:schemeClr val="tx1">
                    <a:lumMod val="65000"/>
                    <a:lumOff val="35000"/>
                  </a:schemeClr>
                </a:solidFill>
                <a:latin typeface="阿里巴巴普惠体 R" panose="00020600040101010101" pitchFamily="18" charset="-122"/>
              </a:endParaRPr>
            </a:p>
            <a:p>
              <a:pPr>
                <a:lnSpc>
                  <a:spcPct val="150000"/>
                </a:lnSpc>
              </a:pPr>
              <a:r>
                <a:rPr lang="zh-CN" altLang="en-US" sz="1600" spc="100" dirty="0">
                  <a:solidFill>
                    <a:schemeClr val="tx1">
                      <a:lumMod val="65000"/>
                      <a:lumOff val="35000"/>
                    </a:schemeClr>
                  </a:solidFill>
                  <a:latin typeface="阿里巴巴普惠体 R" panose="00020600040101010101" pitchFamily="18" charset="-122"/>
                </a:rPr>
                <a:t>在这里输入你的正文内容在这里输入你的正文内容</a:t>
              </a:r>
            </a:p>
          </p:txBody>
        </p:sp>
        <p:cxnSp>
          <p:nvCxnSpPr>
            <p:cNvPr id="55" name="直接连接符 54">
              <a:extLst>
                <a:ext uri="{FF2B5EF4-FFF2-40B4-BE49-F238E27FC236}">
                  <a16:creationId xmlns:a16="http://schemas.microsoft.com/office/drawing/2014/main" xmlns="" id="{C3E5523C-AE39-466A-B942-B6A2E3F11880}"/>
                </a:ext>
              </a:extLst>
            </p:cNvPr>
            <p:cNvCxnSpPr/>
            <p:nvPr/>
          </p:nvCxnSpPr>
          <p:spPr>
            <a:xfrm>
              <a:off x="7677315" y="3501549"/>
              <a:ext cx="365760" cy="0"/>
            </a:xfrm>
            <a:prstGeom prst="line">
              <a:avLst/>
            </a:prstGeom>
            <a:ln w="28575" cap="rnd">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56" name="îṣ1íḓe">
              <a:extLst>
                <a:ext uri="{FF2B5EF4-FFF2-40B4-BE49-F238E27FC236}">
                  <a16:creationId xmlns:a16="http://schemas.microsoft.com/office/drawing/2014/main" xmlns="" id="{907F30A8-ED89-4181-A1B6-2891F04873E8}"/>
                </a:ext>
              </a:extLst>
            </p:cNvPr>
            <p:cNvGrpSpPr/>
            <p:nvPr/>
          </p:nvGrpSpPr>
          <p:grpSpPr>
            <a:xfrm>
              <a:off x="6847723" y="3177924"/>
              <a:ext cx="647252" cy="647252"/>
              <a:chOff x="6408770" y="1816398"/>
              <a:chExt cx="647252" cy="647252"/>
            </a:xfrm>
          </p:grpSpPr>
          <p:sp>
            <p:nvSpPr>
              <p:cNvPr id="58" name="iṥlîḋe">
                <a:extLst>
                  <a:ext uri="{FF2B5EF4-FFF2-40B4-BE49-F238E27FC236}">
                    <a16:creationId xmlns:a16="http://schemas.microsoft.com/office/drawing/2014/main" xmlns="" id="{F691D529-DFBA-474A-A87F-184502C2D21A}"/>
                  </a:ext>
                </a:extLst>
              </p:cNvPr>
              <p:cNvSpPr/>
              <p:nvPr/>
            </p:nvSpPr>
            <p:spPr>
              <a:xfrm>
                <a:off x="6408770" y="1816398"/>
                <a:ext cx="647252" cy="647252"/>
              </a:xfrm>
              <a:prstGeom prst="ellipse">
                <a:avLst/>
              </a:prstGeom>
              <a:gradFill flip="none" rotWithShape="1">
                <a:gsLst>
                  <a:gs pos="0">
                    <a:schemeClr val="accent1">
                      <a:lumMod val="60000"/>
                      <a:lumOff val="40000"/>
                    </a:schemeClr>
                  </a:gs>
                  <a:gs pos="100000">
                    <a:schemeClr val="accent1"/>
                  </a:gs>
                </a:gsLst>
                <a:lin ang="5400000" scaled="1"/>
                <a:tileRect/>
              </a:gra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dirty="0">
                  <a:latin typeface="阿里巴巴普惠体 R" panose="00020600040101010101" pitchFamily="18" charset="-122"/>
                </a:endParaRPr>
              </a:p>
            </p:txBody>
          </p:sp>
          <p:sp>
            <p:nvSpPr>
              <p:cNvPr id="59" name="iSľíḍé">
                <a:extLst>
                  <a:ext uri="{FF2B5EF4-FFF2-40B4-BE49-F238E27FC236}">
                    <a16:creationId xmlns:a16="http://schemas.microsoft.com/office/drawing/2014/main" xmlns="" id="{DC322266-C840-4B49-84FB-FC91681E16F7}"/>
                  </a:ext>
                </a:extLst>
              </p:cNvPr>
              <p:cNvSpPr/>
              <p:nvPr/>
            </p:nvSpPr>
            <p:spPr bwMode="auto">
              <a:xfrm>
                <a:off x="6548741" y="1947233"/>
                <a:ext cx="367996" cy="385579"/>
              </a:xfrm>
              <a:custGeom>
                <a:avLst/>
                <a:gdLst>
                  <a:gd name="connsiteX0" fmla="*/ 345269 w 578992"/>
                  <a:gd name="connsiteY0" fmla="*/ 346719 h 606657"/>
                  <a:gd name="connsiteX1" fmla="*/ 527264 w 578992"/>
                  <a:gd name="connsiteY1" fmla="*/ 395415 h 606657"/>
                  <a:gd name="connsiteX2" fmla="*/ 536965 w 578992"/>
                  <a:gd name="connsiteY2" fmla="*/ 431758 h 606657"/>
                  <a:gd name="connsiteX3" fmla="*/ 512135 w 578992"/>
                  <a:gd name="connsiteY3" fmla="*/ 456550 h 606657"/>
                  <a:gd name="connsiteX4" fmla="*/ 572652 w 578992"/>
                  <a:gd name="connsiteY4" fmla="*/ 516975 h 606657"/>
                  <a:gd name="connsiteX5" fmla="*/ 572652 w 578992"/>
                  <a:gd name="connsiteY5" fmla="*/ 547632 h 606657"/>
                  <a:gd name="connsiteX6" fmla="*/ 519877 w 578992"/>
                  <a:gd name="connsiteY6" fmla="*/ 600326 h 606657"/>
                  <a:gd name="connsiteX7" fmla="*/ 489174 w 578992"/>
                  <a:gd name="connsiteY7" fmla="*/ 600326 h 606657"/>
                  <a:gd name="connsiteX8" fmla="*/ 428657 w 578992"/>
                  <a:gd name="connsiteY8" fmla="*/ 539901 h 606657"/>
                  <a:gd name="connsiteX9" fmla="*/ 403739 w 578992"/>
                  <a:gd name="connsiteY9" fmla="*/ 564782 h 606657"/>
                  <a:gd name="connsiteX10" fmla="*/ 366628 w 578992"/>
                  <a:gd name="connsiteY10" fmla="*/ 552075 h 606657"/>
                  <a:gd name="connsiteX11" fmla="*/ 318659 w 578992"/>
                  <a:gd name="connsiteY11" fmla="*/ 373288 h 606657"/>
                  <a:gd name="connsiteX12" fmla="*/ 345269 w 578992"/>
                  <a:gd name="connsiteY12" fmla="*/ 346719 h 606657"/>
                  <a:gd name="connsiteX13" fmla="*/ 233275 w 578992"/>
                  <a:gd name="connsiteY13" fmla="*/ 312148 h 606657"/>
                  <a:gd name="connsiteX14" fmla="*/ 255262 w 578992"/>
                  <a:gd name="connsiteY14" fmla="*/ 334095 h 606657"/>
                  <a:gd name="connsiteX15" fmla="*/ 281255 w 578992"/>
                  <a:gd name="connsiteY15" fmla="*/ 357464 h 606657"/>
                  <a:gd name="connsiteX16" fmla="*/ 289000 w 578992"/>
                  <a:gd name="connsiteY16" fmla="*/ 365016 h 606657"/>
                  <a:gd name="connsiteX17" fmla="*/ 300127 w 578992"/>
                  <a:gd name="connsiteY17" fmla="*/ 416019 h 606657"/>
                  <a:gd name="connsiteX18" fmla="*/ 298791 w 578992"/>
                  <a:gd name="connsiteY18" fmla="*/ 422416 h 606657"/>
                  <a:gd name="connsiteX19" fmla="*/ 260514 w 578992"/>
                  <a:gd name="connsiteY19" fmla="*/ 407844 h 606657"/>
                  <a:gd name="connsiteX20" fmla="*/ 260514 w 578992"/>
                  <a:gd name="connsiteY20" fmla="*/ 398159 h 606657"/>
                  <a:gd name="connsiteX21" fmla="*/ 211822 w 578992"/>
                  <a:gd name="connsiteY21" fmla="*/ 335339 h 606657"/>
                  <a:gd name="connsiteX22" fmla="*/ 233275 w 578992"/>
                  <a:gd name="connsiteY22" fmla="*/ 312148 h 606657"/>
                  <a:gd name="connsiteX23" fmla="*/ 283295 w 578992"/>
                  <a:gd name="connsiteY23" fmla="*/ 133638 h 606657"/>
                  <a:gd name="connsiteX24" fmla="*/ 303944 w 578992"/>
                  <a:gd name="connsiteY24" fmla="*/ 155858 h 606657"/>
                  <a:gd name="connsiteX25" fmla="*/ 303944 w 578992"/>
                  <a:gd name="connsiteY25" fmla="*/ 165457 h 606657"/>
                  <a:gd name="connsiteX26" fmla="*/ 352630 w 578992"/>
                  <a:gd name="connsiteY26" fmla="*/ 228294 h 606657"/>
                  <a:gd name="connsiteX27" fmla="*/ 331180 w 578992"/>
                  <a:gd name="connsiteY27" fmla="*/ 251580 h 606657"/>
                  <a:gd name="connsiteX28" fmla="*/ 309196 w 578992"/>
                  <a:gd name="connsiteY28" fmla="*/ 229538 h 606657"/>
                  <a:gd name="connsiteX29" fmla="*/ 283206 w 578992"/>
                  <a:gd name="connsiteY29" fmla="*/ 206252 h 606657"/>
                  <a:gd name="connsiteX30" fmla="*/ 256327 w 578992"/>
                  <a:gd name="connsiteY30" fmla="*/ 240648 h 606657"/>
                  <a:gd name="connsiteX31" fmla="*/ 282583 w 578992"/>
                  <a:gd name="connsiteY31" fmla="*/ 260112 h 606657"/>
                  <a:gd name="connsiteX32" fmla="*/ 348625 w 578992"/>
                  <a:gd name="connsiteY32" fmla="*/ 307306 h 606657"/>
                  <a:gd name="connsiteX33" fmla="*/ 341594 w 578992"/>
                  <a:gd name="connsiteY33" fmla="*/ 317083 h 606657"/>
                  <a:gd name="connsiteX34" fmla="*/ 316494 w 578992"/>
                  <a:gd name="connsiteY34" fmla="*/ 322594 h 606657"/>
                  <a:gd name="connsiteX35" fmla="*/ 306792 w 578992"/>
                  <a:gd name="connsiteY35" fmla="*/ 319305 h 606657"/>
                  <a:gd name="connsiteX36" fmla="*/ 282227 w 578992"/>
                  <a:gd name="connsiteY36" fmla="*/ 303485 h 606657"/>
                  <a:gd name="connsiteX37" fmla="*/ 211825 w 578992"/>
                  <a:gd name="connsiteY37" fmla="*/ 234604 h 606657"/>
                  <a:gd name="connsiteX38" fmla="*/ 260510 w 578992"/>
                  <a:gd name="connsiteY38" fmla="*/ 166612 h 606657"/>
                  <a:gd name="connsiteX39" fmla="*/ 260510 w 578992"/>
                  <a:gd name="connsiteY39" fmla="*/ 155236 h 606657"/>
                  <a:gd name="connsiteX40" fmla="*/ 283295 w 578992"/>
                  <a:gd name="connsiteY40" fmla="*/ 133638 h 606657"/>
                  <a:gd name="connsiteX41" fmla="*/ 282248 w 578992"/>
                  <a:gd name="connsiteY41" fmla="*/ 0 h 606657"/>
                  <a:gd name="connsiteX42" fmla="*/ 551768 w 578992"/>
                  <a:gd name="connsiteY42" fmla="*/ 365640 h 606657"/>
                  <a:gd name="connsiteX43" fmla="*/ 541888 w 578992"/>
                  <a:gd name="connsiteY43" fmla="*/ 369995 h 606657"/>
                  <a:gd name="connsiteX44" fmla="*/ 534768 w 578992"/>
                  <a:gd name="connsiteY44" fmla="*/ 367507 h 606657"/>
                  <a:gd name="connsiteX45" fmla="*/ 487148 w 578992"/>
                  <a:gd name="connsiteY45" fmla="*/ 354797 h 606657"/>
                  <a:gd name="connsiteX46" fmla="*/ 482163 w 578992"/>
                  <a:gd name="connsiteY46" fmla="*/ 345554 h 606657"/>
                  <a:gd name="connsiteX47" fmla="*/ 282248 w 578992"/>
                  <a:gd name="connsiteY47" fmla="*/ 72257 h 606657"/>
                  <a:gd name="connsiteX48" fmla="*/ 72364 w 578992"/>
                  <a:gd name="connsiteY48" fmla="*/ 281829 h 606657"/>
                  <a:gd name="connsiteX49" fmla="*/ 313134 w 578992"/>
                  <a:gd name="connsiteY49" fmla="*/ 489180 h 606657"/>
                  <a:gd name="connsiteX50" fmla="*/ 321145 w 578992"/>
                  <a:gd name="connsiteY50" fmla="*/ 494423 h 606657"/>
                  <a:gd name="connsiteX51" fmla="*/ 336277 w 578992"/>
                  <a:gd name="connsiteY51" fmla="*/ 550771 h 606657"/>
                  <a:gd name="connsiteX52" fmla="*/ 330580 w 578992"/>
                  <a:gd name="connsiteY52" fmla="*/ 559748 h 606657"/>
                  <a:gd name="connsiteX53" fmla="*/ 0 w 578992"/>
                  <a:gd name="connsiteY53" fmla="*/ 281829 h 606657"/>
                  <a:gd name="connsiteX54" fmla="*/ 282248 w 578992"/>
                  <a:gd name="connsiteY54" fmla="*/ 0 h 606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578992" h="606657">
                    <a:moveTo>
                      <a:pt x="345269" y="346719"/>
                    </a:moveTo>
                    <a:lnTo>
                      <a:pt x="527264" y="395415"/>
                    </a:lnTo>
                    <a:cubicBezTo>
                      <a:pt x="543372" y="399769"/>
                      <a:pt x="548801" y="419940"/>
                      <a:pt x="536965" y="431758"/>
                    </a:cubicBezTo>
                    <a:lnTo>
                      <a:pt x="512135" y="456550"/>
                    </a:lnTo>
                    <a:lnTo>
                      <a:pt x="572652" y="516975"/>
                    </a:lnTo>
                    <a:cubicBezTo>
                      <a:pt x="581106" y="525506"/>
                      <a:pt x="581106" y="539190"/>
                      <a:pt x="572652" y="547632"/>
                    </a:cubicBezTo>
                    <a:lnTo>
                      <a:pt x="519877" y="600326"/>
                    </a:lnTo>
                    <a:cubicBezTo>
                      <a:pt x="511334" y="608768"/>
                      <a:pt x="497629" y="608768"/>
                      <a:pt x="489174" y="600326"/>
                    </a:cubicBezTo>
                    <a:lnTo>
                      <a:pt x="428657" y="539901"/>
                    </a:lnTo>
                    <a:lnTo>
                      <a:pt x="403739" y="564782"/>
                    </a:lnTo>
                    <a:cubicBezTo>
                      <a:pt x="393148" y="575357"/>
                      <a:pt x="372501" y="574024"/>
                      <a:pt x="366628" y="552075"/>
                    </a:cubicBezTo>
                    <a:cubicBezTo>
                      <a:pt x="366005" y="549854"/>
                      <a:pt x="319015" y="374799"/>
                      <a:pt x="318659" y="373288"/>
                    </a:cubicBezTo>
                    <a:cubicBezTo>
                      <a:pt x="314298" y="357205"/>
                      <a:pt x="329071" y="342454"/>
                      <a:pt x="345269" y="346719"/>
                    </a:cubicBezTo>
                    <a:close/>
                    <a:moveTo>
                      <a:pt x="233275" y="312148"/>
                    </a:moveTo>
                    <a:cubicBezTo>
                      <a:pt x="245470" y="311970"/>
                      <a:pt x="255440" y="321922"/>
                      <a:pt x="255262" y="334095"/>
                    </a:cubicBezTo>
                    <a:cubicBezTo>
                      <a:pt x="255084" y="345646"/>
                      <a:pt x="263986" y="357464"/>
                      <a:pt x="281255" y="357464"/>
                    </a:cubicBezTo>
                    <a:cubicBezTo>
                      <a:pt x="286329" y="357464"/>
                      <a:pt x="289267" y="361195"/>
                      <a:pt x="289000" y="365016"/>
                    </a:cubicBezTo>
                    <a:cubicBezTo>
                      <a:pt x="288465" y="375412"/>
                      <a:pt x="290068" y="378611"/>
                      <a:pt x="300127" y="416019"/>
                    </a:cubicBezTo>
                    <a:cubicBezTo>
                      <a:pt x="300750" y="418240"/>
                      <a:pt x="300305" y="420639"/>
                      <a:pt x="298791" y="422416"/>
                    </a:cubicBezTo>
                    <a:cubicBezTo>
                      <a:pt x="285706" y="437788"/>
                      <a:pt x="260514" y="428458"/>
                      <a:pt x="260514" y="407844"/>
                    </a:cubicBezTo>
                    <a:lnTo>
                      <a:pt x="260514" y="398159"/>
                    </a:lnTo>
                    <a:cubicBezTo>
                      <a:pt x="232919" y="390340"/>
                      <a:pt x="212534" y="365283"/>
                      <a:pt x="211822" y="335339"/>
                    </a:cubicBezTo>
                    <a:cubicBezTo>
                      <a:pt x="211555" y="323077"/>
                      <a:pt x="220902" y="312237"/>
                      <a:pt x="233275" y="312148"/>
                    </a:cubicBezTo>
                    <a:close/>
                    <a:moveTo>
                      <a:pt x="283295" y="133638"/>
                    </a:moveTo>
                    <a:cubicBezTo>
                      <a:pt x="294955" y="134171"/>
                      <a:pt x="303944" y="144215"/>
                      <a:pt x="303944" y="155858"/>
                    </a:cubicBezTo>
                    <a:lnTo>
                      <a:pt x="303944" y="165457"/>
                    </a:lnTo>
                    <a:cubicBezTo>
                      <a:pt x="331536" y="173367"/>
                      <a:pt x="351918" y="198430"/>
                      <a:pt x="352630" y="228294"/>
                    </a:cubicBezTo>
                    <a:cubicBezTo>
                      <a:pt x="352897" y="240648"/>
                      <a:pt x="343552" y="251402"/>
                      <a:pt x="331180" y="251580"/>
                    </a:cubicBezTo>
                    <a:cubicBezTo>
                      <a:pt x="318987" y="251757"/>
                      <a:pt x="309018" y="241803"/>
                      <a:pt x="309196" y="229538"/>
                    </a:cubicBezTo>
                    <a:cubicBezTo>
                      <a:pt x="309374" y="218073"/>
                      <a:pt x="300473" y="206252"/>
                      <a:pt x="283206" y="206252"/>
                    </a:cubicBezTo>
                    <a:cubicBezTo>
                      <a:pt x="265583" y="206252"/>
                      <a:pt x="251076" y="222783"/>
                      <a:pt x="256327" y="240648"/>
                    </a:cubicBezTo>
                    <a:cubicBezTo>
                      <a:pt x="259709" y="252202"/>
                      <a:pt x="270568" y="260112"/>
                      <a:pt x="282583" y="260112"/>
                    </a:cubicBezTo>
                    <a:cubicBezTo>
                      <a:pt x="312845" y="260290"/>
                      <a:pt x="339013" y="280021"/>
                      <a:pt x="348625" y="307306"/>
                    </a:cubicBezTo>
                    <a:cubicBezTo>
                      <a:pt x="350405" y="312106"/>
                      <a:pt x="346756" y="317350"/>
                      <a:pt x="341594" y="317083"/>
                    </a:cubicBezTo>
                    <a:cubicBezTo>
                      <a:pt x="332960" y="316728"/>
                      <a:pt x="324327" y="318594"/>
                      <a:pt x="316494" y="322594"/>
                    </a:cubicBezTo>
                    <a:cubicBezTo>
                      <a:pt x="312934" y="324460"/>
                      <a:pt x="308484" y="322949"/>
                      <a:pt x="306792" y="319305"/>
                    </a:cubicBezTo>
                    <a:cubicBezTo>
                      <a:pt x="302520" y="310062"/>
                      <a:pt x="293086" y="303485"/>
                      <a:pt x="282227" y="303485"/>
                    </a:cubicBezTo>
                    <a:cubicBezTo>
                      <a:pt x="244133" y="303485"/>
                      <a:pt x="212537" y="272555"/>
                      <a:pt x="211825" y="234604"/>
                    </a:cubicBezTo>
                    <a:cubicBezTo>
                      <a:pt x="211202" y="203141"/>
                      <a:pt x="231673" y="176300"/>
                      <a:pt x="260510" y="166612"/>
                    </a:cubicBezTo>
                    <a:lnTo>
                      <a:pt x="260510" y="155236"/>
                    </a:lnTo>
                    <a:cubicBezTo>
                      <a:pt x="260510" y="142970"/>
                      <a:pt x="270835" y="133016"/>
                      <a:pt x="283295" y="133638"/>
                    </a:cubicBezTo>
                    <a:close/>
                    <a:moveTo>
                      <a:pt x="282248" y="0"/>
                    </a:moveTo>
                    <a:cubicBezTo>
                      <a:pt x="471126" y="0"/>
                      <a:pt x="608556" y="183353"/>
                      <a:pt x="551768" y="365640"/>
                    </a:cubicBezTo>
                    <a:cubicBezTo>
                      <a:pt x="550522" y="369729"/>
                      <a:pt x="545894" y="371773"/>
                      <a:pt x="541888" y="369995"/>
                    </a:cubicBezTo>
                    <a:cubicBezTo>
                      <a:pt x="539574" y="369018"/>
                      <a:pt x="537260" y="368218"/>
                      <a:pt x="534768" y="367507"/>
                    </a:cubicBezTo>
                    <a:lnTo>
                      <a:pt x="487148" y="354797"/>
                    </a:lnTo>
                    <a:cubicBezTo>
                      <a:pt x="483142" y="353731"/>
                      <a:pt x="480917" y="349554"/>
                      <a:pt x="482163" y="345554"/>
                    </a:cubicBezTo>
                    <a:cubicBezTo>
                      <a:pt x="525600" y="210372"/>
                      <a:pt x="423773" y="72257"/>
                      <a:pt x="282248" y="72257"/>
                    </a:cubicBezTo>
                    <a:cubicBezTo>
                      <a:pt x="166536" y="72257"/>
                      <a:pt x="72364" y="166289"/>
                      <a:pt x="72364" y="281829"/>
                    </a:cubicBezTo>
                    <a:cubicBezTo>
                      <a:pt x="72364" y="410257"/>
                      <a:pt x="187453" y="507933"/>
                      <a:pt x="313134" y="489180"/>
                    </a:cubicBezTo>
                    <a:cubicBezTo>
                      <a:pt x="316784" y="488646"/>
                      <a:pt x="320255" y="490957"/>
                      <a:pt x="321145" y="494423"/>
                    </a:cubicBezTo>
                    <a:lnTo>
                      <a:pt x="336277" y="550771"/>
                    </a:lnTo>
                    <a:cubicBezTo>
                      <a:pt x="337345" y="554860"/>
                      <a:pt x="334764" y="559037"/>
                      <a:pt x="330580" y="559748"/>
                    </a:cubicBezTo>
                    <a:cubicBezTo>
                      <a:pt x="163332" y="589433"/>
                      <a:pt x="0" y="461006"/>
                      <a:pt x="0" y="281829"/>
                    </a:cubicBezTo>
                    <a:cubicBezTo>
                      <a:pt x="0" y="126472"/>
                      <a:pt x="126571" y="0"/>
                      <a:pt x="282248" y="0"/>
                    </a:cubicBezTo>
                    <a:close/>
                  </a:path>
                </a:pathLst>
              </a:custGeom>
              <a:gradFill flip="none" rotWithShape="1">
                <a:gsLst>
                  <a:gs pos="0">
                    <a:schemeClr val="bg1"/>
                  </a:gs>
                  <a:gs pos="100000">
                    <a:schemeClr val="bg1">
                      <a:alpha val="75000"/>
                    </a:schemeClr>
                  </a:gs>
                </a:gsLst>
                <a:lin ang="5400000" scaled="1"/>
                <a:tileRect/>
              </a:gra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dirty="0">
                  <a:latin typeface="阿里巴巴普惠体 R" panose="00020600040101010101" pitchFamily="18" charset="-122"/>
                </a:endParaRPr>
              </a:p>
            </p:txBody>
          </p:sp>
        </p:grpSp>
        <p:sp>
          <p:nvSpPr>
            <p:cNvPr id="57" name="文本框 56">
              <a:extLst>
                <a:ext uri="{FF2B5EF4-FFF2-40B4-BE49-F238E27FC236}">
                  <a16:creationId xmlns:a16="http://schemas.microsoft.com/office/drawing/2014/main" xmlns="" id="{07819EFB-558D-4A7C-8E45-9BD7A57D7755}"/>
                </a:ext>
              </a:extLst>
            </p:cNvPr>
            <p:cNvSpPr txBox="1"/>
            <p:nvPr/>
          </p:nvSpPr>
          <p:spPr>
            <a:xfrm>
              <a:off x="8225415" y="2904263"/>
              <a:ext cx="3293485" cy="561334"/>
            </a:xfrm>
            <a:prstGeom prst="rect">
              <a:avLst/>
            </a:prstGeom>
            <a:noFill/>
          </p:spPr>
          <p:txBody>
            <a:bodyPr wrap="square" lIns="0" tIns="0" rIns="0" bIns="0" rtlCol="0">
              <a:normAutofit/>
            </a:bodyPr>
            <a:lstStyle/>
            <a:p>
              <a:pPr>
                <a:lnSpc>
                  <a:spcPct val="150000"/>
                </a:lnSpc>
              </a:pPr>
              <a:r>
                <a:rPr lang="zh-CN" altLang="en-US" sz="2000" b="1" spc="100" dirty="0">
                  <a:solidFill>
                    <a:schemeClr val="accent1"/>
                  </a:solidFill>
                  <a:latin typeface="阿里巴巴普惠体 R" panose="00020600040101010101" pitchFamily="18" charset="-122"/>
                </a:rPr>
                <a:t>插入小标题</a:t>
              </a:r>
            </a:p>
          </p:txBody>
        </p:sp>
      </p:grpSp>
      <p:grpSp>
        <p:nvGrpSpPr>
          <p:cNvPr id="3" name="组合 2">
            <a:extLst>
              <a:ext uri="{FF2B5EF4-FFF2-40B4-BE49-F238E27FC236}">
                <a16:creationId xmlns:a16="http://schemas.microsoft.com/office/drawing/2014/main" xmlns="" id="{29F72D11-14FB-44E2-BECB-9B0BD9D862C7}"/>
              </a:ext>
            </a:extLst>
          </p:cNvPr>
          <p:cNvGrpSpPr/>
          <p:nvPr/>
        </p:nvGrpSpPr>
        <p:grpSpPr>
          <a:xfrm>
            <a:off x="6847723" y="4713914"/>
            <a:ext cx="4738489" cy="1469759"/>
            <a:chOff x="6847723" y="4650414"/>
            <a:chExt cx="4738489" cy="1469759"/>
          </a:xfrm>
        </p:grpSpPr>
        <p:sp>
          <p:nvSpPr>
            <p:cNvPr id="61" name="文本框 60">
              <a:extLst>
                <a:ext uri="{FF2B5EF4-FFF2-40B4-BE49-F238E27FC236}">
                  <a16:creationId xmlns:a16="http://schemas.microsoft.com/office/drawing/2014/main" xmlns="" id="{671A53B9-87C7-4129-ABC4-B3911F31CEDB}"/>
                </a:ext>
              </a:extLst>
            </p:cNvPr>
            <p:cNvSpPr txBox="1"/>
            <p:nvPr/>
          </p:nvSpPr>
          <p:spPr>
            <a:xfrm>
              <a:off x="8225415" y="5124081"/>
              <a:ext cx="3360797" cy="996092"/>
            </a:xfrm>
            <a:prstGeom prst="rect">
              <a:avLst/>
            </a:prstGeom>
            <a:noFill/>
          </p:spPr>
          <p:txBody>
            <a:bodyPr wrap="square" lIns="0" tIns="0" rIns="0" bIns="0" rtlCol="0">
              <a:normAutofit fontScale="92500" lnSpcReduction="10000"/>
            </a:bodyPr>
            <a:lstStyle/>
            <a:p>
              <a:pPr>
                <a:lnSpc>
                  <a:spcPct val="150000"/>
                </a:lnSpc>
              </a:pPr>
              <a:r>
                <a:rPr lang="zh-CN" altLang="en-US" sz="1600" spc="100" dirty="0">
                  <a:solidFill>
                    <a:schemeClr val="tx1">
                      <a:lumMod val="65000"/>
                      <a:lumOff val="35000"/>
                    </a:schemeClr>
                  </a:solidFill>
                  <a:latin typeface="阿里巴巴普惠体 R" panose="00020600040101010101" pitchFamily="18" charset="-122"/>
                </a:rPr>
                <a:t>关于这张图片的一些简短说明</a:t>
              </a:r>
              <a:endParaRPr lang="en-US" altLang="zh-CN" sz="1600" spc="100" dirty="0">
                <a:solidFill>
                  <a:schemeClr val="tx1">
                    <a:lumMod val="65000"/>
                    <a:lumOff val="35000"/>
                  </a:schemeClr>
                </a:solidFill>
                <a:latin typeface="阿里巴巴普惠体 R" panose="00020600040101010101" pitchFamily="18" charset="-122"/>
              </a:endParaRPr>
            </a:p>
            <a:p>
              <a:pPr>
                <a:lnSpc>
                  <a:spcPct val="150000"/>
                </a:lnSpc>
              </a:pPr>
              <a:r>
                <a:rPr lang="zh-CN" altLang="en-US" sz="1600" spc="100" dirty="0">
                  <a:solidFill>
                    <a:schemeClr val="tx1">
                      <a:lumMod val="65000"/>
                      <a:lumOff val="35000"/>
                    </a:schemeClr>
                  </a:solidFill>
                  <a:latin typeface="阿里巴巴普惠体 R" panose="00020600040101010101" pitchFamily="18" charset="-122"/>
                </a:rPr>
                <a:t>在这里输入你的正文内容在这里输入你的正文内容</a:t>
              </a:r>
            </a:p>
          </p:txBody>
        </p:sp>
        <p:cxnSp>
          <p:nvCxnSpPr>
            <p:cNvPr id="62" name="直接连接符 61">
              <a:extLst>
                <a:ext uri="{FF2B5EF4-FFF2-40B4-BE49-F238E27FC236}">
                  <a16:creationId xmlns:a16="http://schemas.microsoft.com/office/drawing/2014/main" xmlns="" id="{F5B606CA-E99E-430B-91A7-9C5BA5828788}"/>
                </a:ext>
              </a:extLst>
            </p:cNvPr>
            <p:cNvCxnSpPr/>
            <p:nvPr/>
          </p:nvCxnSpPr>
          <p:spPr>
            <a:xfrm>
              <a:off x="7677315" y="5247700"/>
              <a:ext cx="365760" cy="0"/>
            </a:xfrm>
            <a:prstGeom prst="line">
              <a:avLst/>
            </a:prstGeom>
            <a:ln w="28575" cap="rnd">
              <a:solidFill>
                <a:schemeClr val="tx1">
                  <a:lumMod val="50000"/>
                  <a:lumOff val="50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63" name="îṣ1íḓe">
              <a:extLst>
                <a:ext uri="{FF2B5EF4-FFF2-40B4-BE49-F238E27FC236}">
                  <a16:creationId xmlns:a16="http://schemas.microsoft.com/office/drawing/2014/main" xmlns="" id="{822FA093-062E-45FC-9C98-503A56BE76EF}"/>
                </a:ext>
              </a:extLst>
            </p:cNvPr>
            <p:cNvGrpSpPr/>
            <p:nvPr/>
          </p:nvGrpSpPr>
          <p:grpSpPr>
            <a:xfrm>
              <a:off x="6847723" y="4924075"/>
              <a:ext cx="647252" cy="647252"/>
              <a:chOff x="6408770" y="1816398"/>
              <a:chExt cx="647252" cy="647252"/>
            </a:xfrm>
          </p:grpSpPr>
          <p:sp>
            <p:nvSpPr>
              <p:cNvPr id="65" name="iṥlîḋe">
                <a:extLst>
                  <a:ext uri="{FF2B5EF4-FFF2-40B4-BE49-F238E27FC236}">
                    <a16:creationId xmlns:a16="http://schemas.microsoft.com/office/drawing/2014/main" xmlns="" id="{BCD2B97A-018B-4C75-8FD0-C91D0D0317F5}"/>
                  </a:ext>
                </a:extLst>
              </p:cNvPr>
              <p:cNvSpPr/>
              <p:nvPr/>
            </p:nvSpPr>
            <p:spPr>
              <a:xfrm>
                <a:off x="6408770" y="1816398"/>
                <a:ext cx="647252" cy="647252"/>
              </a:xfrm>
              <a:prstGeom prst="ellipse">
                <a:avLst/>
              </a:prstGeom>
              <a:gradFill flip="none" rotWithShape="1">
                <a:gsLst>
                  <a:gs pos="0">
                    <a:schemeClr val="accent1">
                      <a:lumMod val="60000"/>
                      <a:lumOff val="40000"/>
                    </a:schemeClr>
                  </a:gs>
                  <a:gs pos="100000">
                    <a:schemeClr val="accent1"/>
                  </a:gs>
                </a:gsLst>
                <a:lin ang="5400000" scaled="1"/>
                <a:tileRect/>
              </a:gra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dirty="0">
                  <a:latin typeface="阿里巴巴普惠体 R" panose="00020600040101010101" pitchFamily="18" charset="-122"/>
                </a:endParaRPr>
              </a:p>
            </p:txBody>
          </p:sp>
          <p:sp>
            <p:nvSpPr>
              <p:cNvPr id="66" name="iSľíḍé">
                <a:extLst>
                  <a:ext uri="{FF2B5EF4-FFF2-40B4-BE49-F238E27FC236}">
                    <a16:creationId xmlns:a16="http://schemas.microsoft.com/office/drawing/2014/main" xmlns="" id="{925B0F7D-535E-4356-BE95-860119A0E4C4}"/>
                  </a:ext>
                </a:extLst>
              </p:cNvPr>
              <p:cNvSpPr/>
              <p:nvPr/>
            </p:nvSpPr>
            <p:spPr bwMode="auto">
              <a:xfrm>
                <a:off x="6548741" y="1947233"/>
                <a:ext cx="367996" cy="385579"/>
              </a:xfrm>
              <a:custGeom>
                <a:avLst/>
                <a:gdLst>
                  <a:gd name="connsiteX0" fmla="*/ 345269 w 578992"/>
                  <a:gd name="connsiteY0" fmla="*/ 346719 h 606657"/>
                  <a:gd name="connsiteX1" fmla="*/ 527264 w 578992"/>
                  <a:gd name="connsiteY1" fmla="*/ 395415 h 606657"/>
                  <a:gd name="connsiteX2" fmla="*/ 536965 w 578992"/>
                  <a:gd name="connsiteY2" fmla="*/ 431758 h 606657"/>
                  <a:gd name="connsiteX3" fmla="*/ 512135 w 578992"/>
                  <a:gd name="connsiteY3" fmla="*/ 456550 h 606657"/>
                  <a:gd name="connsiteX4" fmla="*/ 572652 w 578992"/>
                  <a:gd name="connsiteY4" fmla="*/ 516975 h 606657"/>
                  <a:gd name="connsiteX5" fmla="*/ 572652 w 578992"/>
                  <a:gd name="connsiteY5" fmla="*/ 547632 h 606657"/>
                  <a:gd name="connsiteX6" fmla="*/ 519877 w 578992"/>
                  <a:gd name="connsiteY6" fmla="*/ 600326 h 606657"/>
                  <a:gd name="connsiteX7" fmla="*/ 489174 w 578992"/>
                  <a:gd name="connsiteY7" fmla="*/ 600326 h 606657"/>
                  <a:gd name="connsiteX8" fmla="*/ 428657 w 578992"/>
                  <a:gd name="connsiteY8" fmla="*/ 539901 h 606657"/>
                  <a:gd name="connsiteX9" fmla="*/ 403739 w 578992"/>
                  <a:gd name="connsiteY9" fmla="*/ 564782 h 606657"/>
                  <a:gd name="connsiteX10" fmla="*/ 366628 w 578992"/>
                  <a:gd name="connsiteY10" fmla="*/ 552075 h 606657"/>
                  <a:gd name="connsiteX11" fmla="*/ 318659 w 578992"/>
                  <a:gd name="connsiteY11" fmla="*/ 373288 h 606657"/>
                  <a:gd name="connsiteX12" fmla="*/ 345269 w 578992"/>
                  <a:gd name="connsiteY12" fmla="*/ 346719 h 606657"/>
                  <a:gd name="connsiteX13" fmla="*/ 233275 w 578992"/>
                  <a:gd name="connsiteY13" fmla="*/ 312148 h 606657"/>
                  <a:gd name="connsiteX14" fmla="*/ 255262 w 578992"/>
                  <a:gd name="connsiteY14" fmla="*/ 334095 h 606657"/>
                  <a:gd name="connsiteX15" fmla="*/ 281255 w 578992"/>
                  <a:gd name="connsiteY15" fmla="*/ 357464 h 606657"/>
                  <a:gd name="connsiteX16" fmla="*/ 289000 w 578992"/>
                  <a:gd name="connsiteY16" fmla="*/ 365016 h 606657"/>
                  <a:gd name="connsiteX17" fmla="*/ 300127 w 578992"/>
                  <a:gd name="connsiteY17" fmla="*/ 416019 h 606657"/>
                  <a:gd name="connsiteX18" fmla="*/ 298791 w 578992"/>
                  <a:gd name="connsiteY18" fmla="*/ 422416 h 606657"/>
                  <a:gd name="connsiteX19" fmla="*/ 260514 w 578992"/>
                  <a:gd name="connsiteY19" fmla="*/ 407844 h 606657"/>
                  <a:gd name="connsiteX20" fmla="*/ 260514 w 578992"/>
                  <a:gd name="connsiteY20" fmla="*/ 398159 h 606657"/>
                  <a:gd name="connsiteX21" fmla="*/ 211822 w 578992"/>
                  <a:gd name="connsiteY21" fmla="*/ 335339 h 606657"/>
                  <a:gd name="connsiteX22" fmla="*/ 233275 w 578992"/>
                  <a:gd name="connsiteY22" fmla="*/ 312148 h 606657"/>
                  <a:gd name="connsiteX23" fmla="*/ 283295 w 578992"/>
                  <a:gd name="connsiteY23" fmla="*/ 133638 h 606657"/>
                  <a:gd name="connsiteX24" fmla="*/ 303944 w 578992"/>
                  <a:gd name="connsiteY24" fmla="*/ 155858 h 606657"/>
                  <a:gd name="connsiteX25" fmla="*/ 303944 w 578992"/>
                  <a:gd name="connsiteY25" fmla="*/ 165457 h 606657"/>
                  <a:gd name="connsiteX26" fmla="*/ 352630 w 578992"/>
                  <a:gd name="connsiteY26" fmla="*/ 228294 h 606657"/>
                  <a:gd name="connsiteX27" fmla="*/ 331180 w 578992"/>
                  <a:gd name="connsiteY27" fmla="*/ 251580 h 606657"/>
                  <a:gd name="connsiteX28" fmla="*/ 309196 w 578992"/>
                  <a:gd name="connsiteY28" fmla="*/ 229538 h 606657"/>
                  <a:gd name="connsiteX29" fmla="*/ 283206 w 578992"/>
                  <a:gd name="connsiteY29" fmla="*/ 206252 h 606657"/>
                  <a:gd name="connsiteX30" fmla="*/ 256327 w 578992"/>
                  <a:gd name="connsiteY30" fmla="*/ 240648 h 606657"/>
                  <a:gd name="connsiteX31" fmla="*/ 282583 w 578992"/>
                  <a:gd name="connsiteY31" fmla="*/ 260112 h 606657"/>
                  <a:gd name="connsiteX32" fmla="*/ 348625 w 578992"/>
                  <a:gd name="connsiteY32" fmla="*/ 307306 h 606657"/>
                  <a:gd name="connsiteX33" fmla="*/ 341594 w 578992"/>
                  <a:gd name="connsiteY33" fmla="*/ 317083 h 606657"/>
                  <a:gd name="connsiteX34" fmla="*/ 316494 w 578992"/>
                  <a:gd name="connsiteY34" fmla="*/ 322594 h 606657"/>
                  <a:gd name="connsiteX35" fmla="*/ 306792 w 578992"/>
                  <a:gd name="connsiteY35" fmla="*/ 319305 h 606657"/>
                  <a:gd name="connsiteX36" fmla="*/ 282227 w 578992"/>
                  <a:gd name="connsiteY36" fmla="*/ 303485 h 606657"/>
                  <a:gd name="connsiteX37" fmla="*/ 211825 w 578992"/>
                  <a:gd name="connsiteY37" fmla="*/ 234604 h 606657"/>
                  <a:gd name="connsiteX38" fmla="*/ 260510 w 578992"/>
                  <a:gd name="connsiteY38" fmla="*/ 166612 h 606657"/>
                  <a:gd name="connsiteX39" fmla="*/ 260510 w 578992"/>
                  <a:gd name="connsiteY39" fmla="*/ 155236 h 606657"/>
                  <a:gd name="connsiteX40" fmla="*/ 283295 w 578992"/>
                  <a:gd name="connsiteY40" fmla="*/ 133638 h 606657"/>
                  <a:gd name="connsiteX41" fmla="*/ 282248 w 578992"/>
                  <a:gd name="connsiteY41" fmla="*/ 0 h 606657"/>
                  <a:gd name="connsiteX42" fmla="*/ 551768 w 578992"/>
                  <a:gd name="connsiteY42" fmla="*/ 365640 h 606657"/>
                  <a:gd name="connsiteX43" fmla="*/ 541888 w 578992"/>
                  <a:gd name="connsiteY43" fmla="*/ 369995 h 606657"/>
                  <a:gd name="connsiteX44" fmla="*/ 534768 w 578992"/>
                  <a:gd name="connsiteY44" fmla="*/ 367507 h 606657"/>
                  <a:gd name="connsiteX45" fmla="*/ 487148 w 578992"/>
                  <a:gd name="connsiteY45" fmla="*/ 354797 h 606657"/>
                  <a:gd name="connsiteX46" fmla="*/ 482163 w 578992"/>
                  <a:gd name="connsiteY46" fmla="*/ 345554 h 606657"/>
                  <a:gd name="connsiteX47" fmla="*/ 282248 w 578992"/>
                  <a:gd name="connsiteY47" fmla="*/ 72257 h 606657"/>
                  <a:gd name="connsiteX48" fmla="*/ 72364 w 578992"/>
                  <a:gd name="connsiteY48" fmla="*/ 281829 h 606657"/>
                  <a:gd name="connsiteX49" fmla="*/ 313134 w 578992"/>
                  <a:gd name="connsiteY49" fmla="*/ 489180 h 606657"/>
                  <a:gd name="connsiteX50" fmla="*/ 321145 w 578992"/>
                  <a:gd name="connsiteY50" fmla="*/ 494423 h 606657"/>
                  <a:gd name="connsiteX51" fmla="*/ 336277 w 578992"/>
                  <a:gd name="connsiteY51" fmla="*/ 550771 h 606657"/>
                  <a:gd name="connsiteX52" fmla="*/ 330580 w 578992"/>
                  <a:gd name="connsiteY52" fmla="*/ 559748 h 606657"/>
                  <a:gd name="connsiteX53" fmla="*/ 0 w 578992"/>
                  <a:gd name="connsiteY53" fmla="*/ 281829 h 606657"/>
                  <a:gd name="connsiteX54" fmla="*/ 282248 w 578992"/>
                  <a:gd name="connsiteY54" fmla="*/ 0 h 606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578992" h="606657">
                    <a:moveTo>
                      <a:pt x="345269" y="346719"/>
                    </a:moveTo>
                    <a:lnTo>
                      <a:pt x="527264" y="395415"/>
                    </a:lnTo>
                    <a:cubicBezTo>
                      <a:pt x="543372" y="399769"/>
                      <a:pt x="548801" y="419940"/>
                      <a:pt x="536965" y="431758"/>
                    </a:cubicBezTo>
                    <a:lnTo>
                      <a:pt x="512135" y="456550"/>
                    </a:lnTo>
                    <a:lnTo>
                      <a:pt x="572652" y="516975"/>
                    </a:lnTo>
                    <a:cubicBezTo>
                      <a:pt x="581106" y="525506"/>
                      <a:pt x="581106" y="539190"/>
                      <a:pt x="572652" y="547632"/>
                    </a:cubicBezTo>
                    <a:lnTo>
                      <a:pt x="519877" y="600326"/>
                    </a:lnTo>
                    <a:cubicBezTo>
                      <a:pt x="511334" y="608768"/>
                      <a:pt x="497629" y="608768"/>
                      <a:pt x="489174" y="600326"/>
                    </a:cubicBezTo>
                    <a:lnTo>
                      <a:pt x="428657" y="539901"/>
                    </a:lnTo>
                    <a:lnTo>
                      <a:pt x="403739" y="564782"/>
                    </a:lnTo>
                    <a:cubicBezTo>
                      <a:pt x="393148" y="575357"/>
                      <a:pt x="372501" y="574024"/>
                      <a:pt x="366628" y="552075"/>
                    </a:cubicBezTo>
                    <a:cubicBezTo>
                      <a:pt x="366005" y="549854"/>
                      <a:pt x="319015" y="374799"/>
                      <a:pt x="318659" y="373288"/>
                    </a:cubicBezTo>
                    <a:cubicBezTo>
                      <a:pt x="314298" y="357205"/>
                      <a:pt x="329071" y="342454"/>
                      <a:pt x="345269" y="346719"/>
                    </a:cubicBezTo>
                    <a:close/>
                    <a:moveTo>
                      <a:pt x="233275" y="312148"/>
                    </a:moveTo>
                    <a:cubicBezTo>
                      <a:pt x="245470" y="311970"/>
                      <a:pt x="255440" y="321922"/>
                      <a:pt x="255262" y="334095"/>
                    </a:cubicBezTo>
                    <a:cubicBezTo>
                      <a:pt x="255084" y="345646"/>
                      <a:pt x="263986" y="357464"/>
                      <a:pt x="281255" y="357464"/>
                    </a:cubicBezTo>
                    <a:cubicBezTo>
                      <a:pt x="286329" y="357464"/>
                      <a:pt x="289267" y="361195"/>
                      <a:pt x="289000" y="365016"/>
                    </a:cubicBezTo>
                    <a:cubicBezTo>
                      <a:pt x="288465" y="375412"/>
                      <a:pt x="290068" y="378611"/>
                      <a:pt x="300127" y="416019"/>
                    </a:cubicBezTo>
                    <a:cubicBezTo>
                      <a:pt x="300750" y="418240"/>
                      <a:pt x="300305" y="420639"/>
                      <a:pt x="298791" y="422416"/>
                    </a:cubicBezTo>
                    <a:cubicBezTo>
                      <a:pt x="285706" y="437788"/>
                      <a:pt x="260514" y="428458"/>
                      <a:pt x="260514" y="407844"/>
                    </a:cubicBezTo>
                    <a:lnTo>
                      <a:pt x="260514" y="398159"/>
                    </a:lnTo>
                    <a:cubicBezTo>
                      <a:pt x="232919" y="390340"/>
                      <a:pt x="212534" y="365283"/>
                      <a:pt x="211822" y="335339"/>
                    </a:cubicBezTo>
                    <a:cubicBezTo>
                      <a:pt x="211555" y="323077"/>
                      <a:pt x="220902" y="312237"/>
                      <a:pt x="233275" y="312148"/>
                    </a:cubicBezTo>
                    <a:close/>
                    <a:moveTo>
                      <a:pt x="283295" y="133638"/>
                    </a:moveTo>
                    <a:cubicBezTo>
                      <a:pt x="294955" y="134171"/>
                      <a:pt x="303944" y="144215"/>
                      <a:pt x="303944" y="155858"/>
                    </a:cubicBezTo>
                    <a:lnTo>
                      <a:pt x="303944" y="165457"/>
                    </a:lnTo>
                    <a:cubicBezTo>
                      <a:pt x="331536" y="173367"/>
                      <a:pt x="351918" y="198430"/>
                      <a:pt x="352630" y="228294"/>
                    </a:cubicBezTo>
                    <a:cubicBezTo>
                      <a:pt x="352897" y="240648"/>
                      <a:pt x="343552" y="251402"/>
                      <a:pt x="331180" y="251580"/>
                    </a:cubicBezTo>
                    <a:cubicBezTo>
                      <a:pt x="318987" y="251757"/>
                      <a:pt x="309018" y="241803"/>
                      <a:pt x="309196" y="229538"/>
                    </a:cubicBezTo>
                    <a:cubicBezTo>
                      <a:pt x="309374" y="218073"/>
                      <a:pt x="300473" y="206252"/>
                      <a:pt x="283206" y="206252"/>
                    </a:cubicBezTo>
                    <a:cubicBezTo>
                      <a:pt x="265583" y="206252"/>
                      <a:pt x="251076" y="222783"/>
                      <a:pt x="256327" y="240648"/>
                    </a:cubicBezTo>
                    <a:cubicBezTo>
                      <a:pt x="259709" y="252202"/>
                      <a:pt x="270568" y="260112"/>
                      <a:pt x="282583" y="260112"/>
                    </a:cubicBezTo>
                    <a:cubicBezTo>
                      <a:pt x="312845" y="260290"/>
                      <a:pt x="339013" y="280021"/>
                      <a:pt x="348625" y="307306"/>
                    </a:cubicBezTo>
                    <a:cubicBezTo>
                      <a:pt x="350405" y="312106"/>
                      <a:pt x="346756" y="317350"/>
                      <a:pt x="341594" y="317083"/>
                    </a:cubicBezTo>
                    <a:cubicBezTo>
                      <a:pt x="332960" y="316728"/>
                      <a:pt x="324327" y="318594"/>
                      <a:pt x="316494" y="322594"/>
                    </a:cubicBezTo>
                    <a:cubicBezTo>
                      <a:pt x="312934" y="324460"/>
                      <a:pt x="308484" y="322949"/>
                      <a:pt x="306792" y="319305"/>
                    </a:cubicBezTo>
                    <a:cubicBezTo>
                      <a:pt x="302520" y="310062"/>
                      <a:pt x="293086" y="303485"/>
                      <a:pt x="282227" y="303485"/>
                    </a:cubicBezTo>
                    <a:cubicBezTo>
                      <a:pt x="244133" y="303485"/>
                      <a:pt x="212537" y="272555"/>
                      <a:pt x="211825" y="234604"/>
                    </a:cubicBezTo>
                    <a:cubicBezTo>
                      <a:pt x="211202" y="203141"/>
                      <a:pt x="231673" y="176300"/>
                      <a:pt x="260510" y="166612"/>
                    </a:cubicBezTo>
                    <a:lnTo>
                      <a:pt x="260510" y="155236"/>
                    </a:lnTo>
                    <a:cubicBezTo>
                      <a:pt x="260510" y="142970"/>
                      <a:pt x="270835" y="133016"/>
                      <a:pt x="283295" y="133638"/>
                    </a:cubicBezTo>
                    <a:close/>
                    <a:moveTo>
                      <a:pt x="282248" y="0"/>
                    </a:moveTo>
                    <a:cubicBezTo>
                      <a:pt x="471126" y="0"/>
                      <a:pt x="608556" y="183353"/>
                      <a:pt x="551768" y="365640"/>
                    </a:cubicBezTo>
                    <a:cubicBezTo>
                      <a:pt x="550522" y="369729"/>
                      <a:pt x="545894" y="371773"/>
                      <a:pt x="541888" y="369995"/>
                    </a:cubicBezTo>
                    <a:cubicBezTo>
                      <a:pt x="539574" y="369018"/>
                      <a:pt x="537260" y="368218"/>
                      <a:pt x="534768" y="367507"/>
                    </a:cubicBezTo>
                    <a:lnTo>
                      <a:pt x="487148" y="354797"/>
                    </a:lnTo>
                    <a:cubicBezTo>
                      <a:pt x="483142" y="353731"/>
                      <a:pt x="480917" y="349554"/>
                      <a:pt x="482163" y="345554"/>
                    </a:cubicBezTo>
                    <a:cubicBezTo>
                      <a:pt x="525600" y="210372"/>
                      <a:pt x="423773" y="72257"/>
                      <a:pt x="282248" y="72257"/>
                    </a:cubicBezTo>
                    <a:cubicBezTo>
                      <a:pt x="166536" y="72257"/>
                      <a:pt x="72364" y="166289"/>
                      <a:pt x="72364" y="281829"/>
                    </a:cubicBezTo>
                    <a:cubicBezTo>
                      <a:pt x="72364" y="410257"/>
                      <a:pt x="187453" y="507933"/>
                      <a:pt x="313134" y="489180"/>
                    </a:cubicBezTo>
                    <a:cubicBezTo>
                      <a:pt x="316784" y="488646"/>
                      <a:pt x="320255" y="490957"/>
                      <a:pt x="321145" y="494423"/>
                    </a:cubicBezTo>
                    <a:lnTo>
                      <a:pt x="336277" y="550771"/>
                    </a:lnTo>
                    <a:cubicBezTo>
                      <a:pt x="337345" y="554860"/>
                      <a:pt x="334764" y="559037"/>
                      <a:pt x="330580" y="559748"/>
                    </a:cubicBezTo>
                    <a:cubicBezTo>
                      <a:pt x="163332" y="589433"/>
                      <a:pt x="0" y="461006"/>
                      <a:pt x="0" y="281829"/>
                    </a:cubicBezTo>
                    <a:cubicBezTo>
                      <a:pt x="0" y="126472"/>
                      <a:pt x="126571" y="0"/>
                      <a:pt x="282248" y="0"/>
                    </a:cubicBezTo>
                    <a:close/>
                  </a:path>
                </a:pathLst>
              </a:custGeom>
              <a:gradFill flip="none" rotWithShape="1">
                <a:gsLst>
                  <a:gs pos="0">
                    <a:schemeClr val="bg1"/>
                  </a:gs>
                  <a:gs pos="100000">
                    <a:schemeClr val="bg1">
                      <a:alpha val="75000"/>
                    </a:schemeClr>
                  </a:gs>
                </a:gsLst>
                <a:lin ang="5400000" scaled="1"/>
                <a:tileRect/>
              </a:gra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dirty="0">
                  <a:latin typeface="阿里巴巴普惠体 R" panose="00020600040101010101" pitchFamily="18" charset="-122"/>
                </a:endParaRPr>
              </a:p>
            </p:txBody>
          </p:sp>
        </p:grpSp>
        <p:sp>
          <p:nvSpPr>
            <p:cNvPr id="64" name="文本框 63">
              <a:extLst>
                <a:ext uri="{FF2B5EF4-FFF2-40B4-BE49-F238E27FC236}">
                  <a16:creationId xmlns:a16="http://schemas.microsoft.com/office/drawing/2014/main" xmlns="" id="{9F328EDE-7371-4881-A2AC-FAECFEDD344A}"/>
                </a:ext>
              </a:extLst>
            </p:cNvPr>
            <p:cNvSpPr txBox="1"/>
            <p:nvPr/>
          </p:nvSpPr>
          <p:spPr>
            <a:xfrm>
              <a:off x="8225415" y="4650414"/>
              <a:ext cx="3293485" cy="561334"/>
            </a:xfrm>
            <a:prstGeom prst="rect">
              <a:avLst/>
            </a:prstGeom>
            <a:noFill/>
          </p:spPr>
          <p:txBody>
            <a:bodyPr wrap="square" lIns="0" tIns="0" rIns="0" bIns="0" rtlCol="0">
              <a:normAutofit/>
            </a:bodyPr>
            <a:lstStyle/>
            <a:p>
              <a:pPr>
                <a:lnSpc>
                  <a:spcPct val="150000"/>
                </a:lnSpc>
              </a:pPr>
              <a:r>
                <a:rPr lang="zh-CN" altLang="en-US" sz="2000" b="1" spc="100" dirty="0">
                  <a:solidFill>
                    <a:schemeClr val="accent1"/>
                  </a:solidFill>
                  <a:latin typeface="阿里巴巴普惠体 R" panose="00020600040101010101" pitchFamily="18" charset="-122"/>
                </a:rPr>
                <a:t>插入小标题</a:t>
              </a:r>
            </a:p>
          </p:txBody>
        </p:sp>
      </p:grpSp>
      <p:sp>
        <p:nvSpPr>
          <p:cNvPr id="4" name="灯片编号占位符 3">
            <a:extLst>
              <a:ext uri="{FF2B5EF4-FFF2-40B4-BE49-F238E27FC236}">
                <a16:creationId xmlns:a16="http://schemas.microsoft.com/office/drawing/2014/main" xmlns="" id="{206A1C14-5328-4C8E-A227-EBEA8D65B0F9}"/>
              </a:ext>
            </a:extLst>
          </p:cNvPr>
          <p:cNvSpPr>
            <a:spLocks noGrp="1"/>
          </p:cNvSpPr>
          <p:nvPr>
            <p:ph type="sldNum" sz="quarter" idx="12"/>
          </p:nvPr>
        </p:nvSpPr>
        <p:spPr/>
        <p:txBody>
          <a:bodyPr/>
          <a:lstStyle/>
          <a:p>
            <a:fld id="{75AA9096-2E4D-442F-BCF0-AA35F007B576}" type="slidenum">
              <a:rPr lang="zh-CN" altLang="en-US" smtClean="0"/>
              <a:pPr/>
              <a:t>19</a:t>
            </a:fld>
            <a:endParaRPr lang="zh-CN" altLang="en-US" dirty="0"/>
          </a:p>
        </p:txBody>
      </p:sp>
      <p:pic>
        <p:nvPicPr>
          <p:cNvPr id="11" name="图片占位符 10" descr="蓝色的天空和建筑&#10;&#10;描述已自动生成">
            <a:extLst>
              <a:ext uri="{FF2B5EF4-FFF2-40B4-BE49-F238E27FC236}">
                <a16:creationId xmlns:a16="http://schemas.microsoft.com/office/drawing/2014/main" xmlns="" id="{9C8C40EE-63CA-4C12-933D-B201F6746F68}"/>
              </a:ext>
            </a:extLst>
          </p:cNvPr>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a:stretch>
            <a:fillRect/>
          </a:stretch>
        </p:blipFill>
        <p:spPr/>
      </p:pic>
      <p:sp>
        <p:nvSpPr>
          <p:cNvPr id="25" name="ïṡḷiďè">
            <a:extLst>
              <a:ext uri="{FF2B5EF4-FFF2-40B4-BE49-F238E27FC236}">
                <a16:creationId xmlns:a16="http://schemas.microsoft.com/office/drawing/2014/main" xmlns="" id="{B5537A2A-8711-44C6-AF78-49FC0EC96474}"/>
              </a:ext>
            </a:extLst>
          </p:cNvPr>
          <p:cNvSpPr/>
          <p:nvPr/>
        </p:nvSpPr>
        <p:spPr>
          <a:xfrm>
            <a:off x="1655307" y="1948187"/>
            <a:ext cx="1038068" cy="1240549"/>
          </a:xfrm>
          <a:prstGeom prst="foldedCorner">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lvl="0" algn="ctr"/>
            <a:r>
              <a:rPr lang="zh-CN" altLang="en-US" sz="2000" b="1" dirty="0">
                <a:latin typeface="阿里巴巴普惠体 R" panose="00020600040101010101" pitchFamily="18" charset="-122"/>
              </a:rPr>
              <a:t>写个</a:t>
            </a:r>
            <a:endParaRPr lang="en-US" altLang="zh-CN" sz="2000" b="1" dirty="0">
              <a:latin typeface="阿里巴巴普惠体 R" panose="00020600040101010101" pitchFamily="18" charset="-122"/>
            </a:endParaRPr>
          </a:p>
          <a:p>
            <a:pPr lvl="0" algn="ctr"/>
            <a:r>
              <a:rPr lang="zh-CN" altLang="en-US" sz="2000" b="1" dirty="0">
                <a:latin typeface="阿里巴巴普惠体 R" panose="00020600040101010101" pitchFamily="18" charset="-122"/>
              </a:rPr>
              <a:t>关键词</a:t>
            </a:r>
            <a:endParaRPr lang="zh-CN" altLang="en-US" sz="2000" b="1" dirty="0">
              <a:solidFill>
                <a:srgbClr val="FFFFFF"/>
              </a:solidFill>
              <a:latin typeface="阿里巴巴普惠体 R" panose="00020600040101010101" pitchFamily="18" charset="-122"/>
            </a:endParaRPr>
          </a:p>
        </p:txBody>
      </p:sp>
    </p:spTree>
    <p:extLst>
      <p:ext uri="{BB962C8B-B14F-4D97-AF65-F5344CB8AC3E}">
        <p14:creationId xmlns:p14="http://schemas.microsoft.com/office/powerpoint/2010/main" val="127437444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118000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a:extLst>
              <a:ext uri="{FF2B5EF4-FFF2-40B4-BE49-F238E27FC236}">
                <a16:creationId xmlns:a16="http://schemas.microsoft.com/office/drawing/2014/main" xmlns="" id="{6944B62C-0287-4124-90A3-E8B4210743A2}"/>
              </a:ext>
            </a:extLst>
          </p:cNvPr>
          <p:cNvGrpSpPr/>
          <p:nvPr/>
        </p:nvGrpSpPr>
        <p:grpSpPr>
          <a:xfrm>
            <a:off x="3187495" y="2318984"/>
            <a:ext cx="655843" cy="655843"/>
            <a:chOff x="3144253" y="2390274"/>
            <a:chExt cx="780047" cy="780047"/>
          </a:xfrm>
        </p:grpSpPr>
        <p:sp>
          <p:nvSpPr>
            <p:cNvPr id="47" name="椭圆 46">
              <a:extLst>
                <a:ext uri="{FF2B5EF4-FFF2-40B4-BE49-F238E27FC236}">
                  <a16:creationId xmlns:a16="http://schemas.microsoft.com/office/drawing/2014/main" xmlns="" id="{69352B99-20B3-4287-9A59-2185EBAE51C2}"/>
                </a:ext>
              </a:extLst>
            </p:cNvPr>
            <p:cNvSpPr/>
            <p:nvPr/>
          </p:nvSpPr>
          <p:spPr>
            <a:xfrm>
              <a:off x="3144253" y="2390274"/>
              <a:ext cx="780047" cy="780047"/>
            </a:xfrm>
            <a:prstGeom prst="ellipse">
              <a:avLst/>
            </a:prstGeom>
            <a:solidFill>
              <a:schemeClr val="accent1"/>
            </a:solidFill>
            <a:ln>
              <a:noFill/>
            </a:ln>
            <a:effectLst>
              <a:outerShdw blurRad="254000" dist="12700" dir="5400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48" name="executive-manager_71028">
              <a:extLst>
                <a:ext uri="{FF2B5EF4-FFF2-40B4-BE49-F238E27FC236}">
                  <a16:creationId xmlns:a16="http://schemas.microsoft.com/office/drawing/2014/main" xmlns="" id="{7EFD0033-E3FB-4E83-A756-39AA01434A8B}"/>
                </a:ext>
              </a:extLst>
            </p:cNvPr>
            <p:cNvSpPr>
              <a:spLocks noChangeAspect="1"/>
            </p:cNvSpPr>
            <p:nvPr/>
          </p:nvSpPr>
          <p:spPr bwMode="auto">
            <a:xfrm>
              <a:off x="3278905" y="2515163"/>
              <a:ext cx="510742" cy="530268"/>
            </a:xfrm>
            <a:custGeom>
              <a:avLst/>
              <a:gdLst>
                <a:gd name="connsiteX0" fmla="*/ 332623 w 583294"/>
                <a:gd name="connsiteY0" fmla="*/ 296967 h 605593"/>
                <a:gd name="connsiteX1" fmla="*/ 316983 w 583294"/>
                <a:gd name="connsiteY1" fmla="*/ 302537 h 605593"/>
                <a:gd name="connsiteX2" fmla="*/ 311624 w 583294"/>
                <a:gd name="connsiteY2" fmla="*/ 308872 h 605593"/>
                <a:gd name="connsiteX3" fmla="*/ 311624 w 583294"/>
                <a:gd name="connsiteY3" fmla="*/ 325036 h 605593"/>
                <a:gd name="connsiteX4" fmla="*/ 309108 w 583294"/>
                <a:gd name="connsiteY4" fmla="*/ 326784 h 605593"/>
                <a:gd name="connsiteX5" fmla="*/ 307467 w 583294"/>
                <a:gd name="connsiteY5" fmla="*/ 331698 h 605593"/>
                <a:gd name="connsiteX6" fmla="*/ 311077 w 583294"/>
                <a:gd name="connsiteY6" fmla="*/ 366102 h 605593"/>
                <a:gd name="connsiteX7" fmla="*/ 315780 w 583294"/>
                <a:gd name="connsiteY7" fmla="*/ 371673 h 605593"/>
                <a:gd name="connsiteX8" fmla="*/ 317530 w 583294"/>
                <a:gd name="connsiteY8" fmla="*/ 371891 h 605593"/>
                <a:gd name="connsiteX9" fmla="*/ 322670 w 583294"/>
                <a:gd name="connsiteY9" fmla="*/ 369379 h 605593"/>
                <a:gd name="connsiteX10" fmla="*/ 340826 w 583294"/>
                <a:gd name="connsiteY10" fmla="*/ 345242 h 605593"/>
                <a:gd name="connsiteX11" fmla="*/ 342139 w 583294"/>
                <a:gd name="connsiteY11" fmla="*/ 341310 h 605593"/>
                <a:gd name="connsiteX12" fmla="*/ 342139 w 583294"/>
                <a:gd name="connsiteY12" fmla="*/ 302646 h 605593"/>
                <a:gd name="connsiteX13" fmla="*/ 339076 w 583294"/>
                <a:gd name="connsiteY13" fmla="*/ 297076 h 605593"/>
                <a:gd name="connsiteX14" fmla="*/ 332623 w 583294"/>
                <a:gd name="connsiteY14" fmla="*/ 296967 h 605593"/>
                <a:gd name="connsiteX15" fmla="*/ 250702 w 583294"/>
                <a:gd name="connsiteY15" fmla="*/ 296967 h 605593"/>
                <a:gd name="connsiteX16" fmla="*/ 244249 w 583294"/>
                <a:gd name="connsiteY16" fmla="*/ 297076 h 605593"/>
                <a:gd name="connsiteX17" fmla="*/ 241187 w 583294"/>
                <a:gd name="connsiteY17" fmla="*/ 302646 h 605593"/>
                <a:gd name="connsiteX18" fmla="*/ 241077 w 583294"/>
                <a:gd name="connsiteY18" fmla="*/ 341310 h 605593"/>
                <a:gd name="connsiteX19" fmla="*/ 242390 w 583294"/>
                <a:gd name="connsiteY19" fmla="*/ 345242 h 605593"/>
                <a:gd name="connsiteX20" fmla="*/ 260655 w 583294"/>
                <a:gd name="connsiteY20" fmla="*/ 369379 h 605593"/>
                <a:gd name="connsiteX21" fmla="*/ 265796 w 583294"/>
                <a:gd name="connsiteY21" fmla="*/ 371891 h 605593"/>
                <a:gd name="connsiteX22" fmla="*/ 267546 w 583294"/>
                <a:gd name="connsiteY22" fmla="*/ 371673 h 605593"/>
                <a:gd name="connsiteX23" fmla="*/ 272249 w 583294"/>
                <a:gd name="connsiteY23" fmla="*/ 366102 h 605593"/>
                <a:gd name="connsiteX24" fmla="*/ 275858 w 583294"/>
                <a:gd name="connsiteY24" fmla="*/ 331698 h 605593"/>
                <a:gd name="connsiteX25" fmla="*/ 274218 w 583294"/>
                <a:gd name="connsiteY25" fmla="*/ 326674 h 605593"/>
                <a:gd name="connsiteX26" fmla="*/ 271702 w 583294"/>
                <a:gd name="connsiteY26" fmla="*/ 325036 h 605593"/>
                <a:gd name="connsiteX27" fmla="*/ 271702 w 583294"/>
                <a:gd name="connsiteY27" fmla="*/ 308872 h 605593"/>
                <a:gd name="connsiteX28" fmla="*/ 266343 w 583294"/>
                <a:gd name="connsiteY28" fmla="*/ 302537 h 605593"/>
                <a:gd name="connsiteX29" fmla="*/ 250702 w 583294"/>
                <a:gd name="connsiteY29" fmla="*/ 296967 h 605593"/>
                <a:gd name="connsiteX30" fmla="*/ 30625 w 583294"/>
                <a:gd name="connsiteY30" fmla="*/ 270619 h 605593"/>
                <a:gd name="connsiteX31" fmla="*/ 94718 w 583294"/>
                <a:gd name="connsiteY31" fmla="*/ 270619 h 605593"/>
                <a:gd name="connsiteX32" fmla="*/ 125343 w 583294"/>
                <a:gd name="connsiteY32" fmla="*/ 301200 h 605593"/>
                <a:gd name="connsiteX33" fmla="*/ 293999 w 583294"/>
                <a:gd name="connsiteY33" fmla="*/ 469616 h 605593"/>
                <a:gd name="connsiteX34" fmla="*/ 462654 w 583294"/>
                <a:gd name="connsiteY34" fmla="*/ 301200 h 605593"/>
                <a:gd name="connsiteX35" fmla="*/ 493279 w 583294"/>
                <a:gd name="connsiteY35" fmla="*/ 270619 h 605593"/>
                <a:gd name="connsiteX36" fmla="*/ 552669 w 583294"/>
                <a:gd name="connsiteY36" fmla="*/ 270619 h 605593"/>
                <a:gd name="connsiteX37" fmla="*/ 583294 w 583294"/>
                <a:gd name="connsiteY37" fmla="*/ 301200 h 605593"/>
                <a:gd name="connsiteX38" fmla="*/ 552669 w 583294"/>
                <a:gd name="connsiteY38" fmla="*/ 331782 h 605593"/>
                <a:gd name="connsiteX39" fmla="*/ 521935 w 583294"/>
                <a:gd name="connsiteY39" fmla="*/ 331782 h 605593"/>
                <a:gd name="connsiteX40" fmla="*/ 478513 w 583294"/>
                <a:gd name="connsiteY40" fmla="*/ 438052 h 605593"/>
                <a:gd name="connsiteX41" fmla="*/ 504982 w 583294"/>
                <a:gd name="connsiteY41" fmla="*/ 464592 h 605593"/>
                <a:gd name="connsiteX42" fmla="*/ 504982 w 583294"/>
                <a:gd name="connsiteY42" fmla="*/ 507842 h 605593"/>
                <a:gd name="connsiteX43" fmla="*/ 483326 w 583294"/>
                <a:gd name="connsiteY43" fmla="*/ 516798 h 605593"/>
                <a:gd name="connsiteX44" fmla="*/ 461670 w 583294"/>
                <a:gd name="connsiteY44" fmla="*/ 507842 h 605593"/>
                <a:gd name="connsiteX45" fmla="*/ 435638 w 583294"/>
                <a:gd name="connsiteY45" fmla="*/ 481957 h 605593"/>
                <a:gd name="connsiteX46" fmla="*/ 322327 w 583294"/>
                <a:gd name="connsiteY46" fmla="*/ 529140 h 605593"/>
                <a:gd name="connsiteX47" fmla="*/ 322327 w 583294"/>
                <a:gd name="connsiteY47" fmla="*/ 575012 h 605593"/>
                <a:gd name="connsiteX48" fmla="*/ 291592 w 583294"/>
                <a:gd name="connsiteY48" fmla="*/ 605593 h 605593"/>
                <a:gd name="connsiteX49" fmla="*/ 260967 w 583294"/>
                <a:gd name="connsiteY49" fmla="*/ 575012 h 605593"/>
                <a:gd name="connsiteX50" fmla="*/ 260967 w 583294"/>
                <a:gd name="connsiteY50" fmla="*/ 528485 h 605593"/>
                <a:gd name="connsiteX51" fmla="*/ 149624 w 583294"/>
                <a:gd name="connsiteY51" fmla="*/ 479882 h 605593"/>
                <a:gd name="connsiteX52" fmla="*/ 121624 w 583294"/>
                <a:gd name="connsiteY52" fmla="*/ 507842 h 605593"/>
                <a:gd name="connsiteX53" fmla="*/ 99968 w 583294"/>
                <a:gd name="connsiteY53" fmla="*/ 516798 h 605593"/>
                <a:gd name="connsiteX54" fmla="*/ 78312 w 583294"/>
                <a:gd name="connsiteY54" fmla="*/ 507842 h 605593"/>
                <a:gd name="connsiteX55" fmla="*/ 78312 w 583294"/>
                <a:gd name="connsiteY55" fmla="*/ 464592 h 605593"/>
                <a:gd name="connsiteX56" fmla="*/ 107515 w 583294"/>
                <a:gd name="connsiteY56" fmla="*/ 435430 h 605593"/>
                <a:gd name="connsiteX57" fmla="*/ 66062 w 583294"/>
                <a:gd name="connsiteY57" fmla="*/ 331782 h 605593"/>
                <a:gd name="connsiteX58" fmla="*/ 30625 w 583294"/>
                <a:gd name="connsiteY58" fmla="*/ 331782 h 605593"/>
                <a:gd name="connsiteX59" fmla="*/ 0 w 583294"/>
                <a:gd name="connsiteY59" fmla="*/ 301200 h 605593"/>
                <a:gd name="connsiteX60" fmla="*/ 30625 w 583294"/>
                <a:gd name="connsiteY60" fmla="*/ 270619 h 605593"/>
                <a:gd name="connsiteX61" fmla="*/ 260655 w 583294"/>
                <a:gd name="connsiteY61" fmla="*/ 122871 h 605593"/>
                <a:gd name="connsiteX62" fmla="*/ 215703 w 583294"/>
                <a:gd name="connsiteY62" fmla="*/ 134776 h 605593"/>
                <a:gd name="connsiteX63" fmla="*/ 212093 w 583294"/>
                <a:gd name="connsiteY63" fmla="*/ 140565 h 605593"/>
                <a:gd name="connsiteX64" fmla="*/ 212093 w 583294"/>
                <a:gd name="connsiteY64" fmla="*/ 152142 h 605593"/>
                <a:gd name="connsiteX65" fmla="*/ 209468 w 583294"/>
                <a:gd name="connsiteY65" fmla="*/ 152142 h 605593"/>
                <a:gd name="connsiteX66" fmla="*/ 203015 w 583294"/>
                <a:gd name="connsiteY66" fmla="*/ 158586 h 605593"/>
                <a:gd name="connsiteX67" fmla="*/ 203015 w 583294"/>
                <a:gd name="connsiteY67" fmla="*/ 169289 h 605593"/>
                <a:gd name="connsiteX68" fmla="*/ 205969 w 583294"/>
                <a:gd name="connsiteY68" fmla="*/ 174641 h 605593"/>
                <a:gd name="connsiteX69" fmla="*/ 212203 w 583294"/>
                <a:gd name="connsiteY69" fmla="*/ 178791 h 605593"/>
                <a:gd name="connsiteX70" fmla="*/ 212640 w 583294"/>
                <a:gd name="connsiteY70" fmla="*/ 181413 h 605593"/>
                <a:gd name="connsiteX71" fmla="*/ 235828 w 583294"/>
                <a:gd name="connsiteY71" fmla="*/ 235039 h 605593"/>
                <a:gd name="connsiteX72" fmla="*/ 274218 w 583294"/>
                <a:gd name="connsiteY72" fmla="*/ 268242 h 605593"/>
                <a:gd name="connsiteX73" fmla="*/ 309108 w 583294"/>
                <a:gd name="connsiteY73" fmla="*/ 268242 h 605593"/>
                <a:gd name="connsiteX74" fmla="*/ 347498 w 583294"/>
                <a:gd name="connsiteY74" fmla="*/ 235039 h 605593"/>
                <a:gd name="connsiteX75" fmla="*/ 370685 w 583294"/>
                <a:gd name="connsiteY75" fmla="*/ 181413 h 605593"/>
                <a:gd name="connsiteX76" fmla="*/ 371123 w 583294"/>
                <a:gd name="connsiteY76" fmla="*/ 178791 h 605593"/>
                <a:gd name="connsiteX77" fmla="*/ 377357 w 583294"/>
                <a:gd name="connsiteY77" fmla="*/ 174641 h 605593"/>
                <a:gd name="connsiteX78" fmla="*/ 380310 w 583294"/>
                <a:gd name="connsiteY78" fmla="*/ 169289 h 605593"/>
                <a:gd name="connsiteX79" fmla="*/ 380310 w 583294"/>
                <a:gd name="connsiteY79" fmla="*/ 158586 h 605593"/>
                <a:gd name="connsiteX80" fmla="*/ 373857 w 583294"/>
                <a:gd name="connsiteY80" fmla="*/ 152142 h 605593"/>
                <a:gd name="connsiteX81" fmla="*/ 370248 w 583294"/>
                <a:gd name="connsiteY81" fmla="*/ 152142 h 605593"/>
                <a:gd name="connsiteX82" fmla="*/ 368279 w 583294"/>
                <a:gd name="connsiteY82" fmla="*/ 149958 h 605593"/>
                <a:gd name="connsiteX83" fmla="*/ 362045 w 583294"/>
                <a:gd name="connsiteY83" fmla="*/ 149521 h 605593"/>
                <a:gd name="connsiteX84" fmla="*/ 336451 w 583294"/>
                <a:gd name="connsiteY84" fmla="*/ 155309 h 605593"/>
                <a:gd name="connsiteX85" fmla="*/ 296749 w 583294"/>
                <a:gd name="connsiteY85" fmla="*/ 137288 h 605593"/>
                <a:gd name="connsiteX86" fmla="*/ 260655 w 583294"/>
                <a:gd name="connsiteY86" fmla="*/ 122871 h 605593"/>
                <a:gd name="connsiteX87" fmla="*/ 275311 w 583294"/>
                <a:gd name="connsiteY87" fmla="*/ 0 h 605593"/>
                <a:gd name="connsiteX88" fmla="*/ 308014 w 583294"/>
                <a:gd name="connsiteY88" fmla="*/ 0 h 605593"/>
                <a:gd name="connsiteX89" fmla="*/ 409185 w 583294"/>
                <a:gd name="connsiteY89" fmla="*/ 101027 h 605593"/>
                <a:gd name="connsiteX90" fmla="*/ 409185 w 583294"/>
                <a:gd name="connsiteY90" fmla="*/ 132701 h 605593"/>
                <a:gd name="connsiteX91" fmla="*/ 414982 w 583294"/>
                <a:gd name="connsiteY91" fmla="*/ 150722 h 605593"/>
                <a:gd name="connsiteX92" fmla="*/ 414982 w 583294"/>
                <a:gd name="connsiteY92" fmla="*/ 173331 h 605593"/>
                <a:gd name="connsiteX93" fmla="*/ 403826 w 583294"/>
                <a:gd name="connsiteY93" fmla="*/ 197140 h 605593"/>
                <a:gd name="connsiteX94" fmla="*/ 397263 w 583294"/>
                <a:gd name="connsiteY94" fmla="*/ 214288 h 605593"/>
                <a:gd name="connsiteX95" fmla="*/ 375498 w 583294"/>
                <a:gd name="connsiteY95" fmla="*/ 255136 h 605593"/>
                <a:gd name="connsiteX96" fmla="*/ 360732 w 583294"/>
                <a:gd name="connsiteY96" fmla="*/ 273922 h 605593"/>
                <a:gd name="connsiteX97" fmla="*/ 371670 w 583294"/>
                <a:gd name="connsiteY97" fmla="*/ 287574 h 605593"/>
                <a:gd name="connsiteX98" fmla="*/ 432919 w 583294"/>
                <a:gd name="connsiteY98" fmla="*/ 306141 h 605593"/>
                <a:gd name="connsiteX99" fmla="*/ 294014 w 583294"/>
                <a:gd name="connsiteY99" fmla="*/ 433272 h 605593"/>
                <a:gd name="connsiteX100" fmla="*/ 154891 w 583294"/>
                <a:gd name="connsiteY100" fmla="*/ 304721 h 605593"/>
                <a:gd name="connsiteX101" fmla="*/ 211656 w 583294"/>
                <a:gd name="connsiteY101" fmla="*/ 287574 h 605593"/>
                <a:gd name="connsiteX102" fmla="*/ 222593 w 583294"/>
                <a:gd name="connsiteY102" fmla="*/ 273922 h 605593"/>
                <a:gd name="connsiteX103" fmla="*/ 207828 w 583294"/>
                <a:gd name="connsiteY103" fmla="*/ 255136 h 605593"/>
                <a:gd name="connsiteX104" fmla="*/ 186063 w 583294"/>
                <a:gd name="connsiteY104" fmla="*/ 214288 h 605593"/>
                <a:gd name="connsiteX105" fmla="*/ 179500 w 583294"/>
                <a:gd name="connsiteY105" fmla="*/ 197140 h 605593"/>
                <a:gd name="connsiteX106" fmla="*/ 168344 w 583294"/>
                <a:gd name="connsiteY106" fmla="*/ 173331 h 605593"/>
                <a:gd name="connsiteX107" fmla="*/ 168344 w 583294"/>
                <a:gd name="connsiteY107" fmla="*/ 150722 h 605593"/>
                <a:gd name="connsiteX108" fmla="*/ 174141 w 583294"/>
                <a:gd name="connsiteY108" fmla="*/ 132701 h 605593"/>
                <a:gd name="connsiteX109" fmla="*/ 174141 w 583294"/>
                <a:gd name="connsiteY109" fmla="*/ 101027 h 605593"/>
                <a:gd name="connsiteX110" fmla="*/ 275311 w 583294"/>
                <a:gd name="connsiteY110" fmla="*/ 0 h 605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Lst>
              <a:rect l="l" t="t" r="r" b="b"/>
              <a:pathLst>
                <a:path w="583294" h="605593">
                  <a:moveTo>
                    <a:pt x="332623" y="296967"/>
                  </a:moveTo>
                  <a:cubicBezTo>
                    <a:pt x="327373" y="299697"/>
                    <a:pt x="322123" y="301663"/>
                    <a:pt x="316983" y="302537"/>
                  </a:cubicBezTo>
                  <a:cubicBezTo>
                    <a:pt x="313811" y="303083"/>
                    <a:pt x="311624" y="305814"/>
                    <a:pt x="311624" y="308872"/>
                  </a:cubicBezTo>
                  <a:lnTo>
                    <a:pt x="311624" y="325036"/>
                  </a:lnTo>
                  <a:cubicBezTo>
                    <a:pt x="310639" y="325364"/>
                    <a:pt x="309874" y="326019"/>
                    <a:pt x="309108" y="326784"/>
                  </a:cubicBezTo>
                  <a:cubicBezTo>
                    <a:pt x="307905" y="328094"/>
                    <a:pt x="307358" y="329951"/>
                    <a:pt x="307467" y="331698"/>
                  </a:cubicBezTo>
                  <a:lnTo>
                    <a:pt x="311077" y="366102"/>
                  </a:lnTo>
                  <a:cubicBezTo>
                    <a:pt x="311295" y="368724"/>
                    <a:pt x="313155" y="371017"/>
                    <a:pt x="315780" y="371673"/>
                  </a:cubicBezTo>
                  <a:cubicBezTo>
                    <a:pt x="316327" y="371891"/>
                    <a:pt x="316983" y="371891"/>
                    <a:pt x="317530" y="371891"/>
                  </a:cubicBezTo>
                  <a:cubicBezTo>
                    <a:pt x="319498" y="371891"/>
                    <a:pt x="321467" y="371017"/>
                    <a:pt x="322670" y="369379"/>
                  </a:cubicBezTo>
                  <a:lnTo>
                    <a:pt x="340826" y="345242"/>
                  </a:lnTo>
                  <a:cubicBezTo>
                    <a:pt x="341701" y="344149"/>
                    <a:pt x="342139" y="342730"/>
                    <a:pt x="342139" y="341310"/>
                  </a:cubicBezTo>
                  <a:lnTo>
                    <a:pt x="342139" y="302646"/>
                  </a:lnTo>
                  <a:cubicBezTo>
                    <a:pt x="342139" y="300353"/>
                    <a:pt x="340936" y="298277"/>
                    <a:pt x="339076" y="297076"/>
                  </a:cubicBezTo>
                  <a:cubicBezTo>
                    <a:pt x="337108" y="295984"/>
                    <a:pt x="334701" y="295875"/>
                    <a:pt x="332623" y="296967"/>
                  </a:cubicBezTo>
                  <a:close/>
                  <a:moveTo>
                    <a:pt x="250702" y="296967"/>
                  </a:moveTo>
                  <a:cubicBezTo>
                    <a:pt x="248624" y="295875"/>
                    <a:pt x="246218" y="295984"/>
                    <a:pt x="244249" y="297076"/>
                  </a:cubicBezTo>
                  <a:cubicBezTo>
                    <a:pt x="242281" y="298277"/>
                    <a:pt x="241187" y="300353"/>
                    <a:pt x="241187" y="302646"/>
                  </a:cubicBezTo>
                  <a:lnTo>
                    <a:pt x="241077" y="341310"/>
                  </a:lnTo>
                  <a:cubicBezTo>
                    <a:pt x="241077" y="342730"/>
                    <a:pt x="241624" y="344149"/>
                    <a:pt x="242390" y="345242"/>
                  </a:cubicBezTo>
                  <a:lnTo>
                    <a:pt x="260655" y="369379"/>
                  </a:lnTo>
                  <a:cubicBezTo>
                    <a:pt x="261859" y="371017"/>
                    <a:pt x="263827" y="371891"/>
                    <a:pt x="265796" y="371891"/>
                  </a:cubicBezTo>
                  <a:cubicBezTo>
                    <a:pt x="266343" y="371891"/>
                    <a:pt x="266999" y="371891"/>
                    <a:pt x="267546" y="371673"/>
                  </a:cubicBezTo>
                  <a:cubicBezTo>
                    <a:pt x="270171" y="371017"/>
                    <a:pt x="272030" y="368833"/>
                    <a:pt x="272249" y="366102"/>
                  </a:cubicBezTo>
                  <a:lnTo>
                    <a:pt x="275858" y="331698"/>
                  </a:lnTo>
                  <a:cubicBezTo>
                    <a:pt x="275968" y="329951"/>
                    <a:pt x="275421" y="328094"/>
                    <a:pt x="274218" y="326674"/>
                  </a:cubicBezTo>
                  <a:cubicBezTo>
                    <a:pt x="273452" y="326019"/>
                    <a:pt x="272687" y="325364"/>
                    <a:pt x="271702" y="325036"/>
                  </a:cubicBezTo>
                  <a:lnTo>
                    <a:pt x="271702" y="308872"/>
                  </a:lnTo>
                  <a:cubicBezTo>
                    <a:pt x="271702" y="305814"/>
                    <a:pt x="269515" y="303083"/>
                    <a:pt x="266343" y="302537"/>
                  </a:cubicBezTo>
                  <a:cubicBezTo>
                    <a:pt x="261202" y="301663"/>
                    <a:pt x="255952" y="299697"/>
                    <a:pt x="250702" y="296967"/>
                  </a:cubicBezTo>
                  <a:close/>
                  <a:moveTo>
                    <a:pt x="30625" y="270619"/>
                  </a:moveTo>
                  <a:lnTo>
                    <a:pt x="94718" y="270619"/>
                  </a:lnTo>
                  <a:cubicBezTo>
                    <a:pt x="111562" y="270619"/>
                    <a:pt x="125343" y="284271"/>
                    <a:pt x="125343" y="301200"/>
                  </a:cubicBezTo>
                  <a:cubicBezTo>
                    <a:pt x="125343" y="394036"/>
                    <a:pt x="201030" y="469616"/>
                    <a:pt x="293999" y="469616"/>
                  </a:cubicBezTo>
                  <a:cubicBezTo>
                    <a:pt x="386967" y="469616"/>
                    <a:pt x="462654" y="394036"/>
                    <a:pt x="462654" y="301200"/>
                  </a:cubicBezTo>
                  <a:cubicBezTo>
                    <a:pt x="462654" y="284271"/>
                    <a:pt x="476326" y="270619"/>
                    <a:pt x="493279" y="270619"/>
                  </a:cubicBezTo>
                  <a:lnTo>
                    <a:pt x="552669" y="270619"/>
                  </a:lnTo>
                  <a:cubicBezTo>
                    <a:pt x="569622" y="270619"/>
                    <a:pt x="583294" y="284271"/>
                    <a:pt x="583294" y="301200"/>
                  </a:cubicBezTo>
                  <a:cubicBezTo>
                    <a:pt x="583294" y="318129"/>
                    <a:pt x="569622" y="331782"/>
                    <a:pt x="552669" y="331782"/>
                  </a:cubicBezTo>
                  <a:lnTo>
                    <a:pt x="521935" y="331782"/>
                  </a:lnTo>
                  <a:cubicBezTo>
                    <a:pt x="516576" y="371319"/>
                    <a:pt x="501263" y="407579"/>
                    <a:pt x="478513" y="438052"/>
                  </a:cubicBezTo>
                  <a:lnTo>
                    <a:pt x="504982" y="464592"/>
                  </a:lnTo>
                  <a:cubicBezTo>
                    <a:pt x="516904" y="476497"/>
                    <a:pt x="516904" y="495937"/>
                    <a:pt x="504982" y="507842"/>
                  </a:cubicBezTo>
                  <a:cubicBezTo>
                    <a:pt x="498966" y="513849"/>
                    <a:pt x="491091" y="516798"/>
                    <a:pt x="483326" y="516798"/>
                  </a:cubicBezTo>
                  <a:cubicBezTo>
                    <a:pt x="475451" y="516798"/>
                    <a:pt x="467576" y="513849"/>
                    <a:pt x="461670" y="507842"/>
                  </a:cubicBezTo>
                  <a:lnTo>
                    <a:pt x="435638" y="481957"/>
                  </a:lnTo>
                  <a:cubicBezTo>
                    <a:pt x="403592" y="507078"/>
                    <a:pt x="364764" y="523897"/>
                    <a:pt x="322327" y="529140"/>
                  </a:cubicBezTo>
                  <a:lnTo>
                    <a:pt x="322327" y="575012"/>
                  </a:lnTo>
                  <a:cubicBezTo>
                    <a:pt x="322327" y="591832"/>
                    <a:pt x="308545" y="605593"/>
                    <a:pt x="291592" y="605593"/>
                  </a:cubicBezTo>
                  <a:cubicBezTo>
                    <a:pt x="274749" y="605593"/>
                    <a:pt x="260967" y="591832"/>
                    <a:pt x="260967" y="575012"/>
                  </a:cubicBezTo>
                  <a:lnTo>
                    <a:pt x="260967" y="528485"/>
                  </a:lnTo>
                  <a:cubicBezTo>
                    <a:pt x="219186" y="522478"/>
                    <a:pt x="181015" y="505221"/>
                    <a:pt x="149624" y="479882"/>
                  </a:cubicBezTo>
                  <a:lnTo>
                    <a:pt x="121624" y="507842"/>
                  </a:lnTo>
                  <a:cubicBezTo>
                    <a:pt x="115718" y="513849"/>
                    <a:pt x="107843" y="516798"/>
                    <a:pt x="99968" y="516798"/>
                  </a:cubicBezTo>
                  <a:cubicBezTo>
                    <a:pt x="92093" y="516798"/>
                    <a:pt x="84328" y="513849"/>
                    <a:pt x="78312" y="507842"/>
                  </a:cubicBezTo>
                  <a:cubicBezTo>
                    <a:pt x="66281" y="495937"/>
                    <a:pt x="66281" y="476497"/>
                    <a:pt x="78312" y="464592"/>
                  </a:cubicBezTo>
                  <a:lnTo>
                    <a:pt x="107515" y="435430"/>
                  </a:lnTo>
                  <a:cubicBezTo>
                    <a:pt x="85859" y="405504"/>
                    <a:pt x="71203" y="370117"/>
                    <a:pt x="66062" y="331782"/>
                  </a:cubicBezTo>
                  <a:lnTo>
                    <a:pt x="30625" y="331782"/>
                  </a:lnTo>
                  <a:cubicBezTo>
                    <a:pt x="13672" y="331782"/>
                    <a:pt x="0" y="318129"/>
                    <a:pt x="0" y="301200"/>
                  </a:cubicBezTo>
                  <a:cubicBezTo>
                    <a:pt x="0" y="284271"/>
                    <a:pt x="13672" y="270619"/>
                    <a:pt x="30625" y="270619"/>
                  </a:cubicBezTo>
                  <a:close/>
                  <a:moveTo>
                    <a:pt x="260655" y="122871"/>
                  </a:moveTo>
                  <a:cubicBezTo>
                    <a:pt x="242390" y="122871"/>
                    <a:pt x="224671" y="130298"/>
                    <a:pt x="215703" y="134776"/>
                  </a:cubicBezTo>
                  <a:cubicBezTo>
                    <a:pt x="213515" y="135868"/>
                    <a:pt x="212093" y="138162"/>
                    <a:pt x="212093" y="140565"/>
                  </a:cubicBezTo>
                  <a:lnTo>
                    <a:pt x="212093" y="152142"/>
                  </a:lnTo>
                  <a:lnTo>
                    <a:pt x="209468" y="152142"/>
                  </a:lnTo>
                  <a:cubicBezTo>
                    <a:pt x="205859" y="152142"/>
                    <a:pt x="203015" y="154982"/>
                    <a:pt x="203015" y="158586"/>
                  </a:cubicBezTo>
                  <a:lnTo>
                    <a:pt x="203015" y="169289"/>
                  </a:lnTo>
                  <a:cubicBezTo>
                    <a:pt x="203015" y="171474"/>
                    <a:pt x="204109" y="173440"/>
                    <a:pt x="205969" y="174641"/>
                  </a:cubicBezTo>
                  <a:lnTo>
                    <a:pt x="212203" y="178791"/>
                  </a:lnTo>
                  <a:lnTo>
                    <a:pt x="212640" y="181413"/>
                  </a:lnTo>
                  <a:cubicBezTo>
                    <a:pt x="214609" y="196922"/>
                    <a:pt x="223359" y="216909"/>
                    <a:pt x="235828" y="235039"/>
                  </a:cubicBezTo>
                  <a:cubicBezTo>
                    <a:pt x="251687" y="257975"/>
                    <a:pt x="266562" y="268242"/>
                    <a:pt x="274218" y="268242"/>
                  </a:cubicBezTo>
                  <a:lnTo>
                    <a:pt x="309108" y="268242"/>
                  </a:lnTo>
                  <a:cubicBezTo>
                    <a:pt x="316764" y="268242"/>
                    <a:pt x="331639" y="257975"/>
                    <a:pt x="347498" y="235039"/>
                  </a:cubicBezTo>
                  <a:cubicBezTo>
                    <a:pt x="359967" y="216909"/>
                    <a:pt x="368717" y="196922"/>
                    <a:pt x="370685" y="181413"/>
                  </a:cubicBezTo>
                  <a:lnTo>
                    <a:pt x="371123" y="178791"/>
                  </a:lnTo>
                  <a:lnTo>
                    <a:pt x="377357" y="174641"/>
                  </a:lnTo>
                  <a:cubicBezTo>
                    <a:pt x="379217" y="173440"/>
                    <a:pt x="380310" y="171474"/>
                    <a:pt x="380310" y="169289"/>
                  </a:cubicBezTo>
                  <a:lnTo>
                    <a:pt x="380310" y="158586"/>
                  </a:lnTo>
                  <a:cubicBezTo>
                    <a:pt x="380310" y="154982"/>
                    <a:pt x="377357" y="152142"/>
                    <a:pt x="373857" y="152142"/>
                  </a:cubicBezTo>
                  <a:lnTo>
                    <a:pt x="370248" y="152142"/>
                  </a:lnTo>
                  <a:cubicBezTo>
                    <a:pt x="369810" y="151268"/>
                    <a:pt x="369045" y="150504"/>
                    <a:pt x="368279" y="149958"/>
                  </a:cubicBezTo>
                  <a:cubicBezTo>
                    <a:pt x="366420" y="148756"/>
                    <a:pt x="364014" y="148538"/>
                    <a:pt x="362045" y="149521"/>
                  </a:cubicBezTo>
                  <a:cubicBezTo>
                    <a:pt x="353404" y="153343"/>
                    <a:pt x="344764" y="155309"/>
                    <a:pt x="336451" y="155309"/>
                  </a:cubicBezTo>
                  <a:cubicBezTo>
                    <a:pt x="321686" y="155309"/>
                    <a:pt x="308342" y="149302"/>
                    <a:pt x="296749" y="137288"/>
                  </a:cubicBezTo>
                  <a:cubicBezTo>
                    <a:pt x="287452" y="127786"/>
                    <a:pt x="275311" y="122871"/>
                    <a:pt x="260655" y="122871"/>
                  </a:cubicBezTo>
                  <a:close/>
                  <a:moveTo>
                    <a:pt x="275311" y="0"/>
                  </a:moveTo>
                  <a:lnTo>
                    <a:pt x="308014" y="0"/>
                  </a:lnTo>
                  <a:cubicBezTo>
                    <a:pt x="363795" y="0"/>
                    <a:pt x="409185" y="45326"/>
                    <a:pt x="409185" y="101027"/>
                  </a:cubicBezTo>
                  <a:lnTo>
                    <a:pt x="409185" y="132701"/>
                  </a:lnTo>
                  <a:cubicBezTo>
                    <a:pt x="412904" y="137944"/>
                    <a:pt x="414982" y="144278"/>
                    <a:pt x="414982" y="150722"/>
                  </a:cubicBezTo>
                  <a:lnTo>
                    <a:pt x="414982" y="173331"/>
                  </a:lnTo>
                  <a:cubicBezTo>
                    <a:pt x="414982" y="182505"/>
                    <a:pt x="410826" y="191352"/>
                    <a:pt x="403826" y="197140"/>
                  </a:cubicBezTo>
                  <a:cubicBezTo>
                    <a:pt x="402076" y="202820"/>
                    <a:pt x="399888" y="208608"/>
                    <a:pt x="397263" y="214288"/>
                  </a:cubicBezTo>
                  <a:cubicBezTo>
                    <a:pt x="392013" y="227940"/>
                    <a:pt x="384576" y="242029"/>
                    <a:pt x="375498" y="255136"/>
                  </a:cubicBezTo>
                  <a:cubicBezTo>
                    <a:pt x="371670" y="260706"/>
                    <a:pt x="366639" y="267368"/>
                    <a:pt x="360732" y="273922"/>
                  </a:cubicBezTo>
                  <a:cubicBezTo>
                    <a:pt x="366092" y="277853"/>
                    <a:pt x="370029" y="282331"/>
                    <a:pt x="371670" y="287574"/>
                  </a:cubicBezTo>
                  <a:lnTo>
                    <a:pt x="432919" y="306141"/>
                  </a:lnTo>
                  <a:cubicBezTo>
                    <a:pt x="426685" y="377243"/>
                    <a:pt x="366748" y="433272"/>
                    <a:pt x="294014" y="433272"/>
                  </a:cubicBezTo>
                  <a:cubicBezTo>
                    <a:pt x="220734" y="433272"/>
                    <a:pt x="160469" y="376478"/>
                    <a:pt x="154891" y="304721"/>
                  </a:cubicBezTo>
                  <a:lnTo>
                    <a:pt x="211656" y="287574"/>
                  </a:lnTo>
                  <a:cubicBezTo>
                    <a:pt x="213297" y="282331"/>
                    <a:pt x="217234" y="277853"/>
                    <a:pt x="222593" y="273922"/>
                  </a:cubicBezTo>
                  <a:cubicBezTo>
                    <a:pt x="216687" y="267368"/>
                    <a:pt x="211656" y="260706"/>
                    <a:pt x="207828" y="255136"/>
                  </a:cubicBezTo>
                  <a:cubicBezTo>
                    <a:pt x="198750" y="242029"/>
                    <a:pt x="191312" y="227940"/>
                    <a:pt x="186063" y="214288"/>
                  </a:cubicBezTo>
                  <a:cubicBezTo>
                    <a:pt x="183438" y="208608"/>
                    <a:pt x="181250" y="202820"/>
                    <a:pt x="179500" y="197140"/>
                  </a:cubicBezTo>
                  <a:cubicBezTo>
                    <a:pt x="172500" y="191242"/>
                    <a:pt x="168344" y="182505"/>
                    <a:pt x="168344" y="173331"/>
                  </a:cubicBezTo>
                  <a:lnTo>
                    <a:pt x="168344" y="150722"/>
                  </a:lnTo>
                  <a:cubicBezTo>
                    <a:pt x="168344" y="144278"/>
                    <a:pt x="170422" y="137944"/>
                    <a:pt x="174141" y="132701"/>
                  </a:cubicBezTo>
                  <a:lnTo>
                    <a:pt x="174141" y="101027"/>
                  </a:lnTo>
                  <a:cubicBezTo>
                    <a:pt x="174141" y="45326"/>
                    <a:pt x="219531" y="0"/>
                    <a:pt x="275311" y="0"/>
                  </a:cubicBezTo>
                  <a:close/>
                </a:path>
              </a:pathLst>
            </a:custGeom>
            <a:gradFill>
              <a:gsLst>
                <a:gs pos="0">
                  <a:schemeClr val="bg1"/>
                </a:gs>
                <a:gs pos="100000">
                  <a:schemeClr val="bg1">
                    <a:alpha val="75000"/>
                  </a:schemeClr>
                </a:gs>
              </a:gsLst>
              <a:lin ang="5400000" scaled="1"/>
            </a:gradFill>
            <a:ln>
              <a:noFill/>
            </a:ln>
          </p:spPr>
        </p:sp>
      </p:grpSp>
      <p:sp>
        <p:nvSpPr>
          <p:cNvPr id="30" name="文本框 29">
            <a:extLst>
              <a:ext uri="{FF2B5EF4-FFF2-40B4-BE49-F238E27FC236}">
                <a16:creationId xmlns:a16="http://schemas.microsoft.com/office/drawing/2014/main" xmlns="" id="{5E3B2C92-47AC-4E75-A52D-FDB9505B8565}"/>
              </a:ext>
            </a:extLst>
          </p:cNvPr>
          <p:cNvSpPr txBox="1"/>
          <p:nvPr/>
        </p:nvSpPr>
        <p:spPr>
          <a:xfrm>
            <a:off x="1350368" y="2163392"/>
            <a:ext cx="1708161" cy="400110"/>
          </a:xfrm>
          <a:prstGeom prst="rect">
            <a:avLst/>
          </a:prstGeom>
          <a:noFill/>
        </p:spPr>
        <p:txBody>
          <a:bodyPr wrap="none" rIns="0" rtlCol="0">
            <a:spAutoFit/>
          </a:bodyPr>
          <a:lstStyle/>
          <a:p>
            <a:pPr algn="r"/>
            <a:r>
              <a:rPr lang="zh-CN" altLang="en-US" sz="2000" b="1" spc="100" dirty="0">
                <a:solidFill>
                  <a:schemeClr val="accent1"/>
                </a:solidFill>
                <a:latin typeface="微软雅黑" panose="020B0503020204020204" pitchFamily="34" charset="-122"/>
                <a:ea typeface="微软雅黑" panose="020B0503020204020204" pitchFamily="34" charset="-122"/>
              </a:rPr>
              <a:t>插入关键标题</a:t>
            </a:r>
          </a:p>
        </p:txBody>
      </p:sp>
      <p:sp>
        <p:nvSpPr>
          <p:cNvPr id="31" name="文本框 30">
            <a:extLst>
              <a:ext uri="{FF2B5EF4-FFF2-40B4-BE49-F238E27FC236}">
                <a16:creationId xmlns:a16="http://schemas.microsoft.com/office/drawing/2014/main" xmlns="" id="{08A83E25-ECFF-462B-8368-BA6B365B214C}"/>
              </a:ext>
            </a:extLst>
          </p:cNvPr>
          <p:cNvSpPr txBox="1"/>
          <p:nvPr/>
        </p:nvSpPr>
        <p:spPr>
          <a:xfrm>
            <a:off x="660400" y="2597002"/>
            <a:ext cx="2398127" cy="1299118"/>
          </a:xfrm>
          <a:prstGeom prst="rect">
            <a:avLst/>
          </a:prstGeom>
          <a:noFill/>
        </p:spPr>
        <p:txBody>
          <a:bodyPr wrap="square" lIns="0" rIns="0" rtlCol="0">
            <a:noAutofit/>
          </a:bodyPr>
          <a:lstStyle/>
          <a:p>
            <a:pPr algn="r">
              <a:lnSpc>
                <a:spcPct val="150000"/>
              </a:lnSpc>
            </a:pPr>
            <a:r>
              <a:rPr lang="zh-CN" altLang="en-US" sz="1600" spc="100" dirty="0">
                <a:solidFill>
                  <a:schemeClr val="tx1">
                    <a:lumMod val="65000"/>
                    <a:lumOff val="35000"/>
                  </a:schemeClr>
                </a:solidFill>
                <a:latin typeface="阿里巴巴普惠体 R" panose="00020600040101010101" pitchFamily="18" charset="-122"/>
                <a:ea typeface="微软雅黑" panose="020B0503020204020204" pitchFamily="34" charset="-122"/>
                <a:cs typeface="阿里巴巴普惠体 R" panose="00020600040101010101" pitchFamily="18" charset="-122"/>
              </a:rPr>
              <a:t>替换</a:t>
            </a:r>
            <a:r>
              <a:rPr lang="zh-CN" altLang="en-US" sz="1600" spc="100" dirty="0">
                <a:solidFill>
                  <a:schemeClr val="tx1">
                    <a:lumMod val="65000"/>
                    <a:lumOff val="35000"/>
                  </a:schemeClr>
                </a:solidFill>
                <a:latin typeface="阿里巴巴普惠体 R" panose="00020600040101010101" pitchFamily="18" charset="-122"/>
              </a:rPr>
              <a:t>图片</a:t>
            </a:r>
            <a:r>
              <a:rPr lang="zh-CN" altLang="en-US" sz="1600" spc="100" dirty="0">
                <a:solidFill>
                  <a:schemeClr val="tx1">
                    <a:lumMod val="65000"/>
                    <a:lumOff val="35000"/>
                  </a:schemeClr>
                </a:solidFill>
                <a:latin typeface="阿里巴巴普惠体 R" panose="00020600040101010101" pitchFamily="18" charset="-122"/>
                <a:ea typeface="微软雅黑" panose="020B0503020204020204" pitchFamily="34" charset="-122"/>
                <a:cs typeface="阿里巴巴普惠体 R" panose="00020600040101010101" pitchFamily="18" charset="-122"/>
              </a:rPr>
              <a:t>的方法跟之前提到的方法一样，点击图片删除，再点击图标上传</a:t>
            </a:r>
          </a:p>
        </p:txBody>
      </p:sp>
      <p:grpSp>
        <p:nvGrpSpPr>
          <p:cNvPr id="32" name="Group 19">
            <a:extLst>
              <a:ext uri="{FF2B5EF4-FFF2-40B4-BE49-F238E27FC236}">
                <a16:creationId xmlns:a16="http://schemas.microsoft.com/office/drawing/2014/main" xmlns="" id="{5A2B1AC9-DE8A-4605-84D1-7426C67E71BA}"/>
              </a:ext>
            </a:extLst>
          </p:cNvPr>
          <p:cNvGrpSpPr/>
          <p:nvPr/>
        </p:nvGrpSpPr>
        <p:grpSpPr>
          <a:xfrm>
            <a:off x="3709675" y="4716377"/>
            <a:ext cx="655843" cy="655843"/>
            <a:chOff x="3144253" y="2390274"/>
            <a:chExt cx="780047" cy="780047"/>
          </a:xfrm>
        </p:grpSpPr>
        <p:sp>
          <p:nvSpPr>
            <p:cNvPr id="45" name="椭圆 44">
              <a:extLst>
                <a:ext uri="{FF2B5EF4-FFF2-40B4-BE49-F238E27FC236}">
                  <a16:creationId xmlns:a16="http://schemas.microsoft.com/office/drawing/2014/main" xmlns="" id="{4A0DB492-8FEF-4F9E-BB98-7AA26765DE14}"/>
                </a:ext>
              </a:extLst>
            </p:cNvPr>
            <p:cNvSpPr/>
            <p:nvPr/>
          </p:nvSpPr>
          <p:spPr>
            <a:xfrm>
              <a:off x="3144253" y="2390274"/>
              <a:ext cx="780047" cy="780047"/>
            </a:xfrm>
            <a:prstGeom prst="ellipse">
              <a:avLst/>
            </a:prstGeom>
            <a:solidFill>
              <a:schemeClr val="accent1"/>
            </a:solidFill>
            <a:ln>
              <a:noFill/>
            </a:ln>
            <a:effectLst>
              <a:outerShdw blurRad="254000" dist="12700" dir="5400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阿里巴巴普惠体 R" panose="00020600040101010101" pitchFamily="18" charset="-122"/>
              </a:endParaRPr>
            </a:p>
          </p:txBody>
        </p:sp>
        <p:sp>
          <p:nvSpPr>
            <p:cNvPr id="46" name="executive-manager_71028">
              <a:extLst>
                <a:ext uri="{FF2B5EF4-FFF2-40B4-BE49-F238E27FC236}">
                  <a16:creationId xmlns:a16="http://schemas.microsoft.com/office/drawing/2014/main" xmlns="" id="{A3918E1B-94C0-4950-B8F3-9115822A7E9B}"/>
                </a:ext>
              </a:extLst>
            </p:cNvPr>
            <p:cNvSpPr>
              <a:spLocks noChangeAspect="1"/>
            </p:cNvSpPr>
            <p:nvPr/>
          </p:nvSpPr>
          <p:spPr bwMode="auto">
            <a:xfrm>
              <a:off x="3293434" y="2515163"/>
              <a:ext cx="481683" cy="530268"/>
            </a:xfrm>
            <a:custGeom>
              <a:avLst/>
              <a:gdLst>
                <a:gd name="T0" fmla="*/ 3910 w 3990"/>
                <a:gd name="T1" fmla="*/ 941 h 4400"/>
                <a:gd name="T2" fmla="*/ 3734 w 3990"/>
                <a:gd name="T3" fmla="*/ 909 h 4400"/>
                <a:gd name="T4" fmla="*/ 3397 w 3990"/>
                <a:gd name="T5" fmla="*/ 958 h 4400"/>
                <a:gd name="T6" fmla="*/ 2521 w 3990"/>
                <a:gd name="T7" fmla="*/ 698 h 4400"/>
                <a:gd name="T8" fmla="*/ 2195 w 3990"/>
                <a:gd name="T9" fmla="*/ 200 h 4400"/>
                <a:gd name="T10" fmla="*/ 1995 w 3990"/>
                <a:gd name="T11" fmla="*/ 0 h 4400"/>
                <a:gd name="T12" fmla="*/ 1795 w 3990"/>
                <a:gd name="T13" fmla="*/ 200 h 4400"/>
                <a:gd name="T14" fmla="*/ 1469 w 3990"/>
                <a:gd name="T15" fmla="*/ 698 h 4400"/>
                <a:gd name="T16" fmla="*/ 593 w 3990"/>
                <a:gd name="T17" fmla="*/ 958 h 4400"/>
                <a:gd name="T18" fmla="*/ 256 w 3990"/>
                <a:gd name="T19" fmla="*/ 909 h 4400"/>
                <a:gd name="T20" fmla="*/ 80 w 3990"/>
                <a:gd name="T21" fmla="*/ 941 h 4400"/>
                <a:gd name="T22" fmla="*/ 0 w 3990"/>
                <a:gd name="T23" fmla="*/ 1101 h 4400"/>
                <a:gd name="T24" fmla="*/ 749 w 3990"/>
                <a:gd name="T25" fmla="*/ 3406 h 4400"/>
                <a:gd name="T26" fmla="*/ 1379 w 3990"/>
                <a:gd name="T27" fmla="*/ 4111 h 4400"/>
                <a:gd name="T28" fmla="*/ 1995 w 3990"/>
                <a:gd name="T29" fmla="*/ 4400 h 4400"/>
                <a:gd name="T30" fmla="*/ 2611 w 3990"/>
                <a:gd name="T31" fmla="*/ 4111 h 4400"/>
                <a:gd name="T32" fmla="*/ 3241 w 3990"/>
                <a:gd name="T33" fmla="*/ 3406 h 4400"/>
                <a:gd name="T34" fmla="*/ 3990 w 3990"/>
                <a:gd name="T35" fmla="*/ 1101 h 4400"/>
                <a:gd name="T36" fmla="*/ 3910 w 3990"/>
                <a:gd name="T37" fmla="*/ 941 h 4400"/>
                <a:gd name="T38" fmla="*/ 1236 w 3990"/>
                <a:gd name="T39" fmla="*/ 3002 h 4400"/>
                <a:gd name="T40" fmla="*/ 1995 w 3990"/>
                <a:gd name="T41" fmla="*/ 2243 h 4400"/>
                <a:gd name="T42" fmla="*/ 1507 w 3990"/>
                <a:gd name="T43" fmla="*/ 1755 h 4400"/>
                <a:gd name="T44" fmla="*/ 1995 w 3990"/>
                <a:gd name="T45" fmla="*/ 1267 h 4400"/>
                <a:gd name="T46" fmla="*/ 2483 w 3990"/>
                <a:gd name="T47" fmla="*/ 1755 h 4400"/>
                <a:gd name="T48" fmla="*/ 1995 w 3990"/>
                <a:gd name="T49" fmla="*/ 2243 h 4400"/>
                <a:gd name="T50" fmla="*/ 2754 w 3990"/>
                <a:gd name="T51" fmla="*/ 3002 h 4400"/>
                <a:gd name="T52" fmla="*/ 1236 w 3990"/>
                <a:gd name="T53" fmla="*/ 3002 h 4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990" h="4400">
                  <a:moveTo>
                    <a:pt x="3910" y="941"/>
                  </a:moveTo>
                  <a:cubicBezTo>
                    <a:pt x="3860" y="903"/>
                    <a:pt x="3794" y="891"/>
                    <a:pt x="3734" y="909"/>
                  </a:cubicBezTo>
                  <a:cubicBezTo>
                    <a:pt x="3623" y="941"/>
                    <a:pt x="3509" y="958"/>
                    <a:pt x="3397" y="958"/>
                  </a:cubicBezTo>
                  <a:cubicBezTo>
                    <a:pt x="3075" y="958"/>
                    <a:pt x="2755" y="863"/>
                    <a:pt x="2521" y="698"/>
                  </a:cubicBezTo>
                  <a:cubicBezTo>
                    <a:pt x="2314" y="553"/>
                    <a:pt x="2195" y="371"/>
                    <a:pt x="2195" y="200"/>
                  </a:cubicBezTo>
                  <a:cubicBezTo>
                    <a:pt x="2195" y="90"/>
                    <a:pt x="2105" y="0"/>
                    <a:pt x="1995" y="0"/>
                  </a:cubicBezTo>
                  <a:cubicBezTo>
                    <a:pt x="1885" y="0"/>
                    <a:pt x="1795" y="90"/>
                    <a:pt x="1795" y="200"/>
                  </a:cubicBezTo>
                  <a:cubicBezTo>
                    <a:pt x="1795" y="371"/>
                    <a:pt x="1676" y="553"/>
                    <a:pt x="1469" y="698"/>
                  </a:cubicBezTo>
                  <a:cubicBezTo>
                    <a:pt x="1235" y="863"/>
                    <a:pt x="915" y="958"/>
                    <a:pt x="593" y="958"/>
                  </a:cubicBezTo>
                  <a:cubicBezTo>
                    <a:pt x="481" y="958"/>
                    <a:pt x="367" y="941"/>
                    <a:pt x="256" y="909"/>
                  </a:cubicBezTo>
                  <a:cubicBezTo>
                    <a:pt x="196" y="891"/>
                    <a:pt x="130" y="903"/>
                    <a:pt x="80" y="941"/>
                  </a:cubicBezTo>
                  <a:cubicBezTo>
                    <a:pt x="30" y="979"/>
                    <a:pt x="0" y="1038"/>
                    <a:pt x="0" y="1101"/>
                  </a:cubicBezTo>
                  <a:cubicBezTo>
                    <a:pt x="3" y="2165"/>
                    <a:pt x="470" y="3002"/>
                    <a:pt x="749" y="3406"/>
                  </a:cubicBezTo>
                  <a:cubicBezTo>
                    <a:pt x="943" y="3689"/>
                    <a:pt x="1162" y="3933"/>
                    <a:pt x="1379" y="4111"/>
                  </a:cubicBezTo>
                  <a:cubicBezTo>
                    <a:pt x="1540" y="4243"/>
                    <a:pt x="1777" y="4400"/>
                    <a:pt x="1995" y="4400"/>
                  </a:cubicBezTo>
                  <a:cubicBezTo>
                    <a:pt x="2213" y="4400"/>
                    <a:pt x="2450" y="4243"/>
                    <a:pt x="2611" y="4111"/>
                  </a:cubicBezTo>
                  <a:cubicBezTo>
                    <a:pt x="2828" y="3933"/>
                    <a:pt x="3047" y="3689"/>
                    <a:pt x="3241" y="3406"/>
                  </a:cubicBezTo>
                  <a:cubicBezTo>
                    <a:pt x="3520" y="3002"/>
                    <a:pt x="3987" y="2165"/>
                    <a:pt x="3990" y="1101"/>
                  </a:cubicBezTo>
                  <a:cubicBezTo>
                    <a:pt x="3990" y="1038"/>
                    <a:pt x="3960" y="979"/>
                    <a:pt x="3910" y="941"/>
                  </a:cubicBezTo>
                  <a:close/>
                  <a:moveTo>
                    <a:pt x="1236" y="3002"/>
                  </a:moveTo>
                  <a:cubicBezTo>
                    <a:pt x="1236" y="2583"/>
                    <a:pt x="1576" y="2243"/>
                    <a:pt x="1995" y="2243"/>
                  </a:cubicBezTo>
                  <a:cubicBezTo>
                    <a:pt x="1725" y="2243"/>
                    <a:pt x="1507" y="2024"/>
                    <a:pt x="1507" y="1755"/>
                  </a:cubicBezTo>
                  <a:cubicBezTo>
                    <a:pt x="1507" y="1485"/>
                    <a:pt x="1725" y="1267"/>
                    <a:pt x="1995" y="1267"/>
                  </a:cubicBezTo>
                  <a:cubicBezTo>
                    <a:pt x="2265" y="1267"/>
                    <a:pt x="2483" y="1485"/>
                    <a:pt x="2483" y="1755"/>
                  </a:cubicBezTo>
                  <a:cubicBezTo>
                    <a:pt x="2483" y="2024"/>
                    <a:pt x="2265" y="2243"/>
                    <a:pt x="1995" y="2243"/>
                  </a:cubicBezTo>
                  <a:cubicBezTo>
                    <a:pt x="2414" y="2243"/>
                    <a:pt x="2754" y="2583"/>
                    <a:pt x="2754" y="3002"/>
                  </a:cubicBezTo>
                  <a:lnTo>
                    <a:pt x="1236" y="3002"/>
                  </a:lnTo>
                  <a:close/>
                </a:path>
              </a:pathLst>
            </a:custGeom>
            <a:gradFill>
              <a:gsLst>
                <a:gs pos="0">
                  <a:schemeClr val="bg1"/>
                </a:gs>
                <a:gs pos="100000">
                  <a:schemeClr val="bg1">
                    <a:alpha val="75000"/>
                  </a:schemeClr>
                </a:gs>
              </a:gsLst>
              <a:lin ang="5400000" scaled="1"/>
            </a:gradFill>
            <a:ln>
              <a:noFill/>
            </a:ln>
          </p:spPr>
          <p:txBody>
            <a:bodyPr/>
            <a:lstStyle/>
            <a:p>
              <a:endParaRPr lang="zh-CN" altLang="en-US" dirty="0">
                <a:latin typeface="阿里巴巴普惠体 R" panose="00020600040101010101" pitchFamily="18" charset="-122"/>
              </a:endParaRPr>
            </a:p>
          </p:txBody>
        </p:sp>
      </p:grpSp>
      <p:sp>
        <p:nvSpPr>
          <p:cNvPr id="33" name="文本框 32">
            <a:extLst>
              <a:ext uri="{FF2B5EF4-FFF2-40B4-BE49-F238E27FC236}">
                <a16:creationId xmlns:a16="http://schemas.microsoft.com/office/drawing/2014/main" xmlns="" id="{38801EF4-1579-443D-8E5B-816312317EC9}"/>
              </a:ext>
            </a:extLst>
          </p:cNvPr>
          <p:cNvSpPr txBox="1"/>
          <p:nvPr/>
        </p:nvSpPr>
        <p:spPr>
          <a:xfrm>
            <a:off x="1897948" y="4555813"/>
            <a:ext cx="1708161" cy="400110"/>
          </a:xfrm>
          <a:prstGeom prst="rect">
            <a:avLst/>
          </a:prstGeom>
          <a:noFill/>
        </p:spPr>
        <p:txBody>
          <a:bodyPr wrap="none" rIns="0" rtlCol="0">
            <a:spAutoFit/>
          </a:bodyPr>
          <a:lstStyle/>
          <a:p>
            <a:pPr algn="r"/>
            <a:r>
              <a:rPr lang="zh-CN" altLang="en-US" sz="2000" b="1" spc="100" dirty="0">
                <a:solidFill>
                  <a:schemeClr val="accent1"/>
                </a:solidFill>
                <a:latin typeface="微软雅黑" panose="020B0503020204020204" pitchFamily="34" charset="-122"/>
                <a:ea typeface="微软雅黑" panose="020B0503020204020204" pitchFamily="34" charset="-122"/>
              </a:rPr>
              <a:t>插入关键标题</a:t>
            </a:r>
          </a:p>
        </p:txBody>
      </p:sp>
      <p:sp>
        <p:nvSpPr>
          <p:cNvPr id="34" name="文本框 33">
            <a:extLst>
              <a:ext uri="{FF2B5EF4-FFF2-40B4-BE49-F238E27FC236}">
                <a16:creationId xmlns:a16="http://schemas.microsoft.com/office/drawing/2014/main" xmlns="" id="{570BA56B-FA86-42DB-8DD1-352DB849157C}"/>
              </a:ext>
            </a:extLst>
          </p:cNvPr>
          <p:cNvSpPr txBox="1"/>
          <p:nvPr/>
        </p:nvSpPr>
        <p:spPr>
          <a:xfrm>
            <a:off x="989496" y="4989422"/>
            <a:ext cx="2616611" cy="1097499"/>
          </a:xfrm>
          <a:prstGeom prst="rect">
            <a:avLst/>
          </a:prstGeom>
          <a:noFill/>
        </p:spPr>
        <p:txBody>
          <a:bodyPr wrap="square" lIns="0" rIns="0" rtlCol="0">
            <a:noAutofit/>
          </a:bodyPr>
          <a:lstStyle/>
          <a:p>
            <a:pPr algn="r">
              <a:lnSpc>
                <a:spcPct val="150000"/>
              </a:lnSpc>
            </a:pPr>
            <a:r>
              <a:rPr lang="zh-CN" altLang="en-US" sz="1600" spc="100" dirty="0">
                <a:solidFill>
                  <a:schemeClr val="tx1">
                    <a:lumMod val="65000"/>
                    <a:lumOff val="35000"/>
                  </a:schemeClr>
                </a:solidFill>
                <a:latin typeface="阿里巴巴普惠体 R" panose="00020600040101010101" pitchFamily="18" charset="-122"/>
                <a:ea typeface="微软雅黑" panose="020B0503020204020204" pitchFamily="34" charset="-122"/>
                <a:cs typeface="阿里巴巴普惠体 R" panose="00020600040101010101" pitchFamily="18" charset="-122"/>
              </a:rPr>
              <a:t>输入一些简短的文字简要描述，关于这个项目有什么实际应用价值，提供什么思考</a:t>
            </a:r>
          </a:p>
        </p:txBody>
      </p:sp>
      <p:grpSp>
        <p:nvGrpSpPr>
          <p:cNvPr id="35" name="Group 24">
            <a:extLst>
              <a:ext uri="{FF2B5EF4-FFF2-40B4-BE49-F238E27FC236}">
                <a16:creationId xmlns:a16="http://schemas.microsoft.com/office/drawing/2014/main" xmlns="" id="{47D39ED1-451F-4D3A-B72D-4129B52013D0}"/>
              </a:ext>
            </a:extLst>
          </p:cNvPr>
          <p:cNvGrpSpPr/>
          <p:nvPr/>
        </p:nvGrpSpPr>
        <p:grpSpPr>
          <a:xfrm>
            <a:off x="7504697" y="1350884"/>
            <a:ext cx="655843" cy="655843"/>
            <a:chOff x="3144253" y="2390274"/>
            <a:chExt cx="780047" cy="780047"/>
          </a:xfrm>
        </p:grpSpPr>
        <p:sp>
          <p:nvSpPr>
            <p:cNvPr id="43" name="椭圆 42">
              <a:extLst>
                <a:ext uri="{FF2B5EF4-FFF2-40B4-BE49-F238E27FC236}">
                  <a16:creationId xmlns:a16="http://schemas.microsoft.com/office/drawing/2014/main" xmlns="" id="{7B185F37-C23E-48F1-9201-AE774806684D}"/>
                </a:ext>
              </a:extLst>
            </p:cNvPr>
            <p:cNvSpPr/>
            <p:nvPr/>
          </p:nvSpPr>
          <p:spPr>
            <a:xfrm>
              <a:off x="3144253" y="2390274"/>
              <a:ext cx="780047" cy="780047"/>
            </a:xfrm>
            <a:prstGeom prst="ellipse">
              <a:avLst/>
            </a:prstGeom>
            <a:solidFill>
              <a:schemeClr val="accent1"/>
            </a:solidFill>
            <a:ln>
              <a:noFill/>
            </a:ln>
            <a:effectLst>
              <a:outerShdw blurRad="254000" dist="12700" dir="5400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阿里巴巴普惠体 R" panose="00020600040101010101" pitchFamily="18" charset="-122"/>
              </a:endParaRPr>
            </a:p>
          </p:txBody>
        </p:sp>
        <p:sp>
          <p:nvSpPr>
            <p:cNvPr id="44" name="executive-manager_71028">
              <a:extLst>
                <a:ext uri="{FF2B5EF4-FFF2-40B4-BE49-F238E27FC236}">
                  <a16:creationId xmlns:a16="http://schemas.microsoft.com/office/drawing/2014/main" xmlns="" id="{8ABD95ED-1CD2-48AF-9042-5DE235FCE725}"/>
                </a:ext>
              </a:extLst>
            </p:cNvPr>
            <p:cNvSpPr>
              <a:spLocks noChangeAspect="1"/>
            </p:cNvSpPr>
            <p:nvPr/>
          </p:nvSpPr>
          <p:spPr bwMode="auto">
            <a:xfrm>
              <a:off x="3317233" y="2532043"/>
              <a:ext cx="439922" cy="439247"/>
            </a:xfrm>
            <a:custGeom>
              <a:avLst/>
              <a:gdLst>
                <a:gd name="connsiteX0" fmla="*/ 333891 w 578320"/>
                <a:gd name="connsiteY0" fmla="*/ 314976 h 577432"/>
                <a:gd name="connsiteX1" fmla="*/ 398475 w 578320"/>
                <a:gd name="connsiteY1" fmla="*/ 314976 h 577432"/>
                <a:gd name="connsiteX2" fmla="*/ 424308 w 578320"/>
                <a:gd name="connsiteY2" fmla="*/ 340761 h 577432"/>
                <a:gd name="connsiteX3" fmla="*/ 424308 w 578320"/>
                <a:gd name="connsiteY3" fmla="*/ 550726 h 577432"/>
                <a:gd name="connsiteX4" fmla="*/ 398475 w 578320"/>
                <a:gd name="connsiteY4" fmla="*/ 577432 h 577432"/>
                <a:gd name="connsiteX5" fmla="*/ 333891 w 578320"/>
                <a:gd name="connsiteY5" fmla="*/ 577432 h 577432"/>
                <a:gd name="connsiteX6" fmla="*/ 307135 w 578320"/>
                <a:gd name="connsiteY6" fmla="*/ 550726 h 577432"/>
                <a:gd name="connsiteX7" fmla="*/ 307135 w 578320"/>
                <a:gd name="connsiteY7" fmla="*/ 340761 h 577432"/>
                <a:gd name="connsiteX8" fmla="*/ 333891 w 578320"/>
                <a:gd name="connsiteY8" fmla="*/ 314976 h 577432"/>
                <a:gd name="connsiteX9" fmla="*/ 179853 w 578320"/>
                <a:gd name="connsiteY9" fmla="*/ 314976 h 577432"/>
                <a:gd name="connsiteX10" fmla="*/ 244456 w 578320"/>
                <a:gd name="connsiteY10" fmla="*/ 314976 h 577432"/>
                <a:gd name="connsiteX11" fmla="*/ 270297 w 578320"/>
                <a:gd name="connsiteY11" fmla="*/ 340761 h 577432"/>
                <a:gd name="connsiteX12" fmla="*/ 270297 w 578320"/>
                <a:gd name="connsiteY12" fmla="*/ 550726 h 577432"/>
                <a:gd name="connsiteX13" fmla="*/ 244456 w 578320"/>
                <a:gd name="connsiteY13" fmla="*/ 577432 h 577432"/>
                <a:gd name="connsiteX14" fmla="*/ 179853 w 578320"/>
                <a:gd name="connsiteY14" fmla="*/ 577432 h 577432"/>
                <a:gd name="connsiteX15" fmla="*/ 154012 w 578320"/>
                <a:gd name="connsiteY15" fmla="*/ 550726 h 577432"/>
                <a:gd name="connsiteX16" fmla="*/ 154012 w 578320"/>
                <a:gd name="connsiteY16" fmla="*/ 340761 h 577432"/>
                <a:gd name="connsiteX17" fmla="*/ 179853 w 578320"/>
                <a:gd name="connsiteY17" fmla="*/ 314976 h 577432"/>
                <a:gd name="connsiteX18" fmla="*/ 486981 w 578320"/>
                <a:gd name="connsiteY18" fmla="*/ 235677 h 577432"/>
                <a:gd name="connsiteX19" fmla="*/ 551564 w 578320"/>
                <a:gd name="connsiteY19" fmla="*/ 235677 h 577432"/>
                <a:gd name="connsiteX20" fmla="*/ 578320 w 578320"/>
                <a:gd name="connsiteY20" fmla="*/ 262391 h 577432"/>
                <a:gd name="connsiteX21" fmla="*/ 578320 w 578320"/>
                <a:gd name="connsiteY21" fmla="*/ 550718 h 577432"/>
                <a:gd name="connsiteX22" fmla="*/ 551564 w 578320"/>
                <a:gd name="connsiteY22" fmla="*/ 577432 h 577432"/>
                <a:gd name="connsiteX23" fmla="*/ 486981 w 578320"/>
                <a:gd name="connsiteY23" fmla="*/ 577432 h 577432"/>
                <a:gd name="connsiteX24" fmla="*/ 461147 w 578320"/>
                <a:gd name="connsiteY24" fmla="*/ 550718 h 577432"/>
                <a:gd name="connsiteX25" fmla="*/ 461147 w 578320"/>
                <a:gd name="connsiteY25" fmla="*/ 262391 h 577432"/>
                <a:gd name="connsiteX26" fmla="*/ 486981 w 578320"/>
                <a:gd name="connsiteY26" fmla="*/ 235677 h 577432"/>
                <a:gd name="connsiteX27" fmla="*/ 25833 w 578320"/>
                <a:gd name="connsiteY27" fmla="*/ 235677 h 577432"/>
                <a:gd name="connsiteX28" fmla="*/ 90417 w 578320"/>
                <a:gd name="connsiteY28" fmla="*/ 235677 h 577432"/>
                <a:gd name="connsiteX29" fmla="*/ 117173 w 578320"/>
                <a:gd name="connsiteY29" fmla="*/ 262391 h 577432"/>
                <a:gd name="connsiteX30" fmla="*/ 117173 w 578320"/>
                <a:gd name="connsiteY30" fmla="*/ 550718 h 577432"/>
                <a:gd name="connsiteX31" fmla="*/ 90417 w 578320"/>
                <a:gd name="connsiteY31" fmla="*/ 577432 h 577432"/>
                <a:gd name="connsiteX32" fmla="*/ 25833 w 578320"/>
                <a:gd name="connsiteY32" fmla="*/ 577432 h 577432"/>
                <a:gd name="connsiteX33" fmla="*/ 0 w 578320"/>
                <a:gd name="connsiteY33" fmla="*/ 550718 h 577432"/>
                <a:gd name="connsiteX34" fmla="*/ 0 w 578320"/>
                <a:gd name="connsiteY34" fmla="*/ 262391 h 577432"/>
                <a:gd name="connsiteX35" fmla="*/ 25833 w 578320"/>
                <a:gd name="connsiteY35" fmla="*/ 235677 h 577432"/>
                <a:gd name="connsiteX36" fmla="*/ 297075 w 578320"/>
                <a:gd name="connsiteY36" fmla="*/ 158450 h 577432"/>
                <a:gd name="connsiteX37" fmla="*/ 326516 w 578320"/>
                <a:gd name="connsiteY37" fmla="*/ 181440 h 577432"/>
                <a:gd name="connsiteX38" fmla="*/ 297075 w 578320"/>
                <a:gd name="connsiteY38" fmla="*/ 205349 h 577432"/>
                <a:gd name="connsiteX39" fmla="*/ 282280 w 578320"/>
                <a:gd name="connsiteY39" fmla="*/ 81074 h 577432"/>
                <a:gd name="connsiteX40" fmla="*/ 282280 w 578320"/>
                <a:gd name="connsiteY40" fmla="*/ 124274 h 577432"/>
                <a:gd name="connsiteX41" fmla="*/ 255502 w 578320"/>
                <a:gd name="connsiteY41" fmla="*/ 101295 h 577432"/>
                <a:gd name="connsiteX42" fmla="*/ 282280 w 578320"/>
                <a:gd name="connsiteY42" fmla="*/ 81074 h 577432"/>
                <a:gd name="connsiteX43" fmla="*/ 289621 w 578320"/>
                <a:gd name="connsiteY43" fmla="*/ 35910 h 577432"/>
                <a:gd name="connsiteX44" fmla="*/ 282244 w 578320"/>
                <a:gd name="connsiteY44" fmla="*/ 44197 h 577432"/>
                <a:gd name="connsiteX45" fmla="*/ 282244 w 578320"/>
                <a:gd name="connsiteY45" fmla="*/ 57087 h 577432"/>
                <a:gd name="connsiteX46" fmla="*/ 225069 w 578320"/>
                <a:gd name="connsiteY46" fmla="*/ 106808 h 577432"/>
                <a:gd name="connsiteX47" fmla="*/ 282244 w 578320"/>
                <a:gd name="connsiteY47" fmla="*/ 155609 h 577432"/>
                <a:gd name="connsiteX48" fmla="*/ 282244 w 578320"/>
                <a:gd name="connsiteY48" fmla="*/ 205330 h 577432"/>
                <a:gd name="connsiteX49" fmla="*/ 237057 w 578320"/>
                <a:gd name="connsiteY49" fmla="*/ 170341 h 577432"/>
                <a:gd name="connsiteX50" fmla="*/ 222302 w 578320"/>
                <a:gd name="connsiteY50" fmla="*/ 185994 h 577432"/>
                <a:gd name="connsiteX51" fmla="*/ 282244 w 578320"/>
                <a:gd name="connsiteY51" fmla="*/ 229269 h 577432"/>
                <a:gd name="connsiteX52" fmla="*/ 282244 w 578320"/>
                <a:gd name="connsiteY52" fmla="*/ 244002 h 577432"/>
                <a:gd name="connsiteX53" fmla="*/ 289621 w 578320"/>
                <a:gd name="connsiteY53" fmla="*/ 252288 h 577432"/>
                <a:gd name="connsiteX54" fmla="*/ 296999 w 578320"/>
                <a:gd name="connsiteY54" fmla="*/ 244002 h 577432"/>
                <a:gd name="connsiteX55" fmla="*/ 296999 w 578320"/>
                <a:gd name="connsiteY55" fmla="*/ 229269 h 577432"/>
                <a:gd name="connsiteX56" fmla="*/ 356018 w 578320"/>
                <a:gd name="connsiteY56" fmla="*/ 179548 h 577432"/>
                <a:gd name="connsiteX57" fmla="*/ 296999 w 578320"/>
                <a:gd name="connsiteY57" fmla="*/ 126144 h 577432"/>
                <a:gd name="connsiteX58" fmla="*/ 296999 w 578320"/>
                <a:gd name="connsiteY58" fmla="*/ 81027 h 577432"/>
                <a:gd name="connsiteX59" fmla="*/ 338497 w 578320"/>
                <a:gd name="connsiteY59" fmla="*/ 106808 h 577432"/>
                <a:gd name="connsiteX60" fmla="*/ 353252 w 578320"/>
                <a:gd name="connsiteY60" fmla="*/ 92076 h 577432"/>
                <a:gd name="connsiteX61" fmla="*/ 296999 w 578320"/>
                <a:gd name="connsiteY61" fmla="*/ 57087 h 577432"/>
                <a:gd name="connsiteX62" fmla="*/ 296999 w 578320"/>
                <a:gd name="connsiteY62" fmla="*/ 44197 h 577432"/>
                <a:gd name="connsiteX63" fmla="*/ 289621 w 578320"/>
                <a:gd name="connsiteY63" fmla="*/ 35910 h 577432"/>
                <a:gd name="connsiteX64" fmla="*/ 288699 w 578320"/>
                <a:gd name="connsiteY64" fmla="*/ 0 h 577432"/>
                <a:gd name="connsiteX65" fmla="*/ 433481 w 578320"/>
                <a:gd name="connsiteY65" fmla="*/ 144559 h 577432"/>
                <a:gd name="connsiteX66" fmla="*/ 288699 w 578320"/>
                <a:gd name="connsiteY66" fmla="*/ 288198 h 577432"/>
                <a:gd name="connsiteX67" fmla="*/ 144839 w 578320"/>
                <a:gd name="connsiteY67" fmla="*/ 144559 h 577432"/>
                <a:gd name="connsiteX68" fmla="*/ 288699 w 578320"/>
                <a:gd name="connsiteY68" fmla="*/ 0 h 57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578320" h="577432">
                  <a:moveTo>
                    <a:pt x="333891" y="314976"/>
                  </a:moveTo>
                  <a:lnTo>
                    <a:pt x="398475" y="314976"/>
                  </a:lnTo>
                  <a:cubicBezTo>
                    <a:pt x="412314" y="314976"/>
                    <a:pt x="424308" y="326948"/>
                    <a:pt x="424308" y="340761"/>
                  </a:cubicBezTo>
                  <a:lnTo>
                    <a:pt x="424308" y="550726"/>
                  </a:lnTo>
                  <a:cubicBezTo>
                    <a:pt x="424308" y="565460"/>
                    <a:pt x="412314" y="577432"/>
                    <a:pt x="398475" y="577432"/>
                  </a:cubicBezTo>
                  <a:lnTo>
                    <a:pt x="333891" y="577432"/>
                  </a:lnTo>
                  <a:cubicBezTo>
                    <a:pt x="319129" y="577432"/>
                    <a:pt x="307135" y="565460"/>
                    <a:pt x="307135" y="550726"/>
                  </a:cubicBezTo>
                  <a:lnTo>
                    <a:pt x="307135" y="340761"/>
                  </a:lnTo>
                  <a:cubicBezTo>
                    <a:pt x="307135" y="326948"/>
                    <a:pt x="319129" y="314976"/>
                    <a:pt x="333891" y="314976"/>
                  </a:cubicBezTo>
                  <a:close/>
                  <a:moveTo>
                    <a:pt x="179853" y="314976"/>
                  </a:moveTo>
                  <a:lnTo>
                    <a:pt x="244456" y="314976"/>
                  </a:lnTo>
                  <a:cubicBezTo>
                    <a:pt x="259222" y="314976"/>
                    <a:pt x="270297" y="326948"/>
                    <a:pt x="270297" y="340761"/>
                  </a:cubicBezTo>
                  <a:lnTo>
                    <a:pt x="270297" y="550726"/>
                  </a:lnTo>
                  <a:cubicBezTo>
                    <a:pt x="270297" y="565460"/>
                    <a:pt x="259222" y="577432"/>
                    <a:pt x="244456" y="577432"/>
                  </a:cubicBezTo>
                  <a:lnTo>
                    <a:pt x="179853" y="577432"/>
                  </a:lnTo>
                  <a:cubicBezTo>
                    <a:pt x="165087" y="577432"/>
                    <a:pt x="154012" y="565460"/>
                    <a:pt x="154012" y="550726"/>
                  </a:cubicBezTo>
                  <a:lnTo>
                    <a:pt x="154012" y="340761"/>
                  </a:lnTo>
                  <a:cubicBezTo>
                    <a:pt x="154012" y="326948"/>
                    <a:pt x="165087" y="314976"/>
                    <a:pt x="179853" y="314976"/>
                  </a:cubicBezTo>
                  <a:close/>
                  <a:moveTo>
                    <a:pt x="486981" y="235677"/>
                  </a:moveTo>
                  <a:lnTo>
                    <a:pt x="551564" y="235677"/>
                  </a:lnTo>
                  <a:cubicBezTo>
                    <a:pt x="566326" y="235677"/>
                    <a:pt x="578320" y="247652"/>
                    <a:pt x="578320" y="262391"/>
                  </a:cubicBezTo>
                  <a:lnTo>
                    <a:pt x="578320" y="550718"/>
                  </a:lnTo>
                  <a:cubicBezTo>
                    <a:pt x="578320" y="565457"/>
                    <a:pt x="566326" y="577432"/>
                    <a:pt x="551564" y="577432"/>
                  </a:cubicBezTo>
                  <a:lnTo>
                    <a:pt x="486981" y="577432"/>
                  </a:lnTo>
                  <a:cubicBezTo>
                    <a:pt x="473141" y="577432"/>
                    <a:pt x="461147" y="565457"/>
                    <a:pt x="461147" y="550718"/>
                  </a:cubicBezTo>
                  <a:lnTo>
                    <a:pt x="461147" y="262391"/>
                  </a:lnTo>
                  <a:cubicBezTo>
                    <a:pt x="461147" y="247652"/>
                    <a:pt x="473141" y="235677"/>
                    <a:pt x="486981" y="235677"/>
                  </a:cubicBezTo>
                  <a:close/>
                  <a:moveTo>
                    <a:pt x="25833" y="235677"/>
                  </a:moveTo>
                  <a:lnTo>
                    <a:pt x="90417" y="235677"/>
                  </a:lnTo>
                  <a:cubicBezTo>
                    <a:pt x="105179" y="235677"/>
                    <a:pt x="117173" y="247652"/>
                    <a:pt x="117173" y="262391"/>
                  </a:cubicBezTo>
                  <a:lnTo>
                    <a:pt x="117173" y="550718"/>
                  </a:lnTo>
                  <a:cubicBezTo>
                    <a:pt x="117173" y="565457"/>
                    <a:pt x="105179" y="577432"/>
                    <a:pt x="90417" y="577432"/>
                  </a:cubicBezTo>
                  <a:lnTo>
                    <a:pt x="25833" y="577432"/>
                  </a:lnTo>
                  <a:cubicBezTo>
                    <a:pt x="11994" y="577432"/>
                    <a:pt x="0" y="565457"/>
                    <a:pt x="0" y="550718"/>
                  </a:cubicBezTo>
                  <a:lnTo>
                    <a:pt x="0" y="262391"/>
                  </a:lnTo>
                  <a:cubicBezTo>
                    <a:pt x="0" y="247652"/>
                    <a:pt x="11994" y="235677"/>
                    <a:pt x="25833" y="235677"/>
                  </a:cubicBezTo>
                  <a:close/>
                  <a:moveTo>
                    <a:pt x="297075" y="158450"/>
                  </a:moveTo>
                  <a:cubicBezTo>
                    <a:pt x="309956" y="161209"/>
                    <a:pt x="326516" y="165807"/>
                    <a:pt x="326516" y="181440"/>
                  </a:cubicBezTo>
                  <a:cubicBezTo>
                    <a:pt x="326516" y="197992"/>
                    <a:pt x="310876" y="204429"/>
                    <a:pt x="297075" y="205349"/>
                  </a:cubicBezTo>
                  <a:close/>
                  <a:moveTo>
                    <a:pt x="282280" y="81074"/>
                  </a:moveTo>
                  <a:lnTo>
                    <a:pt x="282280" y="124274"/>
                  </a:lnTo>
                  <a:cubicBezTo>
                    <a:pt x="264736" y="120597"/>
                    <a:pt x="255502" y="113244"/>
                    <a:pt x="255502" y="101295"/>
                  </a:cubicBezTo>
                  <a:cubicBezTo>
                    <a:pt x="255502" y="91185"/>
                    <a:pt x="265659" y="81993"/>
                    <a:pt x="282280" y="81074"/>
                  </a:cubicBezTo>
                  <a:close/>
                  <a:moveTo>
                    <a:pt x="289621" y="35910"/>
                  </a:moveTo>
                  <a:cubicBezTo>
                    <a:pt x="285010" y="35910"/>
                    <a:pt x="282244" y="40514"/>
                    <a:pt x="282244" y="44197"/>
                  </a:cubicBezTo>
                  <a:lnTo>
                    <a:pt x="282244" y="57087"/>
                  </a:lnTo>
                  <a:cubicBezTo>
                    <a:pt x="252734" y="58008"/>
                    <a:pt x="225069" y="74582"/>
                    <a:pt x="225069" y="106808"/>
                  </a:cubicBezTo>
                  <a:cubicBezTo>
                    <a:pt x="225069" y="133510"/>
                    <a:pt x="247201" y="149163"/>
                    <a:pt x="282244" y="155609"/>
                  </a:cubicBezTo>
                  <a:lnTo>
                    <a:pt x="282244" y="205330"/>
                  </a:lnTo>
                  <a:cubicBezTo>
                    <a:pt x="242590" y="203488"/>
                    <a:pt x="263800" y="170341"/>
                    <a:pt x="237057" y="170341"/>
                  </a:cubicBezTo>
                  <a:cubicBezTo>
                    <a:pt x="227835" y="170341"/>
                    <a:pt x="222302" y="175865"/>
                    <a:pt x="222302" y="185994"/>
                  </a:cubicBezTo>
                  <a:cubicBezTo>
                    <a:pt x="222302" y="204409"/>
                    <a:pt x="241668" y="228349"/>
                    <a:pt x="282244" y="229269"/>
                  </a:cubicBezTo>
                  <a:lnTo>
                    <a:pt x="282244" y="244002"/>
                  </a:lnTo>
                  <a:cubicBezTo>
                    <a:pt x="282244" y="248605"/>
                    <a:pt x="285010" y="252288"/>
                    <a:pt x="289621" y="252288"/>
                  </a:cubicBezTo>
                  <a:cubicBezTo>
                    <a:pt x="293310" y="252288"/>
                    <a:pt x="296999" y="248605"/>
                    <a:pt x="296999" y="244002"/>
                  </a:cubicBezTo>
                  <a:lnTo>
                    <a:pt x="296999" y="229269"/>
                  </a:lnTo>
                  <a:cubicBezTo>
                    <a:pt x="332042" y="227428"/>
                    <a:pt x="356018" y="210854"/>
                    <a:pt x="356018" y="179548"/>
                  </a:cubicBezTo>
                  <a:cubicBezTo>
                    <a:pt x="356018" y="142718"/>
                    <a:pt x="328353" y="133510"/>
                    <a:pt x="296999" y="126144"/>
                  </a:cubicBezTo>
                  <a:lnTo>
                    <a:pt x="296999" y="81027"/>
                  </a:lnTo>
                  <a:cubicBezTo>
                    <a:pt x="322820" y="81948"/>
                    <a:pt x="322820" y="106808"/>
                    <a:pt x="338497" y="106808"/>
                  </a:cubicBezTo>
                  <a:cubicBezTo>
                    <a:pt x="346796" y="106808"/>
                    <a:pt x="353252" y="101284"/>
                    <a:pt x="353252" y="92076"/>
                  </a:cubicBezTo>
                  <a:cubicBezTo>
                    <a:pt x="353252" y="69057"/>
                    <a:pt x="315442" y="57087"/>
                    <a:pt x="296999" y="57087"/>
                  </a:cubicBezTo>
                  <a:lnTo>
                    <a:pt x="296999" y="44197"/>
                  </a:lnTo>
                  <a:cubicBezTo>
                    <a:pt x="296999" y="40514"/>
                    <a:pt x="293310" y="35910"/>
                    <a:pt x="289621" y="35910"/>
                  </a:cubicBezTo>
                  <a:close/>
                  <a:moveTo>
                    <a:pt x="288699" y="0"/>
                  </a:moveTo>
                  <a:cubicBezTo>
                    <a:pt x="368929" y="0"/>
                    <a:pt x="433481" y="64453"/>
                    <a:pt x="433481" y="144559"/>
                  </a:cubicBezTo>
                  <a:cubicBezTo>
                    <a:pt x="433481" y="223745"/>
                    <a:pt x="368929" y="288198"/>
                    <a:pt x="288699" y="288198"/>
                  </a:cubicBezTo>
                  <a:cubicBezTo>
                    <a:pt x="209392" y="288198"/>
                    <a:pt x="144839" y="223745"/>
                    <a:pt x="144839" y="144559"/>
                  </a:cubicBezTo>
                  <a:cubicBezTo>
                    <a:pt x="144839" y="64453"/>
                    <a:pt x="209392" y="0"/>
                    <a:pt x="288699" y="0"/>
                  </a:cubicBezTo>
                  <a:close/>
                </a:path>
              </a:pathLst>
            </a:custGeom>
            <a:gradFill>
              <a:gsLst>
                <a:gs pos="0">
                  <a:schemeClr val="bg1"/>
                </a:gs>
                <a:gs pos="100000">
                  <a:schemeClr val="bg1">
                    <a:alpha val="75000"/>
                  </a:schemeClr>
                </a:gs>
              </a:gsLst>
              <a:lin ang="5400000" scaled="1"/>
            </a:gradFill>
            <a:ln>
              <a:noFill/>
            </a:ln>
          </p:spPr>
          <p:txBody>
            <a:bodyPr/>
            <a:lstStyle/>
            <a:p>
              <a:endParaRPr lang="zh-CN" altLang="en-US" dirty="0">
                <a:latin typeface="阿里巴巴普惠体 R" panose="00020600040101010101" pitchFamily="18" charset="-122"/>
              </a:endParaRPr>
            </a:p>
          </p:txBody>
        </p:sp>
      </p:grpSp>
      <p:sp>
        <p:nvSpPr>
          <p:cNvPr id="36" name="文本框 35">
            <a:extLst>
              <a:ext uri="{FF2B5EF4-FFF2-40B4-BE49-F238E27FC236}">
                <a16:creationId xmlns:a16="http://schemas.microsoft.com/office/drawing/2014/main" xmlns="" id="{167E468C-233D-45A7-AC83-E8D62F4F3095}"/>
              </a:ext>
            </a:extLst>
          </p:cNvPr>
          <p:cNvSpPr txBox="1"/>
          <p:nvPr/>
        </p:nvSpPr>
        <p:spPr>
          <a:xfrm>
            <a:off x="8344361" y="1190320"/>
            <a:ext cx="1615827" cy="400110"/>
          </a:xfrm>
          <a:prstGeom prst="rect">
            <a:avLst/>
          </a:prstGeom>
          <a:noFill/>
        </p:spPr>
        <p:txBody>
          <a:bodyPr wrap="none" lIns="0" rIns="0" rtlCol="0">
            <a:spAutoFit/>
          </a:bodyPr>
          <a:lstStyle/>
          <a:p>
            <a:r>
              <a:rPr lang="zh-CN" altLang="en-US" sz="2000" b="1" spc="100" dirty="0">
                <a:solidFill>
                  <a:schemeClr val="accent1"/>
                </a:solidFill>
                <a:latin typeface="微软雅黑" panose="020B0503020204020204" pitchFamily="34" charset="-122"/>
                <a:ea typeface="微软雅黑" panose="020B0503020204020204" pitchFamily="34" charset="-122"/>
              </a:rPr>
              <a:t>插入关键标题</a:t>
            </a:r>
          </a:p>
        </p:txBody>
      </p:sp>
      <p:sp>
        <p:nvSpPr>
          <p:cNvPr id="37" name="文本框 36">
            <a:extLst>
              <a:ext uri="{FF2B5EF4-FFF2-40B4-BE49-F238E27FC236}">
                <a16:creationId xmlns:a16="http://schemas.microsoft.com/office/drawing/2014/main" xmlns="" id="{0E5FC0C8-8A77-4A62-849A-4AD79919CAB8}"/>
              </a:ext>
            </a:extLst>
          </p:cNvPr>
          <p:cNvSpPr txBox="1"/>
          <p:nvPr/>
        </p:nvSpPr>
        <p:spPr>
          <a:xfrm>
            <a:off x="8344361" y="1623929"/>
            <a:ext cx="2853864" cy="1168173"/>
          </a:xfrm>
          <a:prstGeom prst="rect">
            <a:avLst/>
          </a:prstGeom>
          <a:noFill/>
        </p:spPr>
        <p:txBody>
          <a:bodyPr wrap="square" lIns="0" rIns="0" rtlCol="0">
            <a:normAutofit lnSpcReduction="10000"/>
          </a:bodyPr>
          <a:lstStyle/>
          <a:p>
            <a:pPr>
              <a:lnSpc>
                <a:spcPct val="150000"/>
              </a:lnSpc>
            </a:pPr>
            <a:r>
              <a:rPr lang="zh-CN" altLang="en-US" sz="1600" spc="100" dirty="0">
                <a:solidFill>
                  <a:schemeClr val="tx1">
                    <a:lumMod val="65000"/>
                    <a:lumOff val="35000"/>
                  </a:schemeClr>
                </a:solidFill>
                <a:latin typeface="阿里巴巴普惠体 R" panose="00020600040101010101" pitchFamily="18" charset="-122"/>
                <a:ea typeface="微软雅黑" panose="020B0503020204020204" pitchFamily="34" charset="-122"/>
                <a:cs typeface="阿里巴巴普惠体 R" panose="00020600040101010101" pitchFamily="18" charset="-122"/>
              </a:rPr>
              <a:t>输入一些简短的文字简要描述，关于这个项目有什么实际应用价值，能提供什么思考</a:t>
            </a:r>
          </a:p>
        </p:txBody>
      </p:sp>
      <p:grpSp>
        <p:nvGrpSpPr>
          <p:cNvPr id="38" name="Group 29">
            <a:extLst>
              <a:ext uri="{FF2B5EF4-FFF2-40B4-BE49-F238E27FC236}">
                <a16:creationId xmlns:a16="http://schemas.microsoft.com/office/drawing/2014/main" xmlns="" id="{BF31E18D-14F5-448D-85A0-CDACF8C9C684}"/>
              </a:ext>
            </a:extLst>
          </p:cNvPr>
          <p:cNvGrpSpPr/>
          <p:nvPr/>
        </p:nvGrpSpPr>
        <p:grpSpPr>
          <a:xfrm>
            <a:off x="8141177" y="3519677"/>
            <a:ext cx="655843" cy="655843"/>
            <a:chOff x="3144253" y="2390274"/>
            <a:chExt cx="780047" cy="780047"/>
          </a:xfrm>
        </p:grpSpPr>
        <p:sp>
          <p:nvSpPr>
            <p:cNvPr id="41" name="椭圆 40">
              <a:extLst>
                <a:ext uri="{FF2B5EF4-FFF2-40B4-BE49-F238E27FC236}">
                  <a16:creationId xmlns:a16="http://schemas.microsoft.com/office/drawing/2014/main" xmlns="" id="{26A31F0C-EFC9-44B6-B839-844DFCE843AD}"/>
                </a:ext>
              </a:extLst>
            </p:cNvPr>
            <p:cNvSpPr/>
            <p:nvPr/>
          </p:nvSpPr>
          <p:spPr>
            <a:xfrm>
              <a:off x="3144253" y="2390274"/>
              <a:ext cx="780047" cy="780047"/>
            </a:xfrm>
            <a:prstGeom prst="ellipse">
              <a:avLst/>
            </a:prstGeom>
            <a:solidFill>
              <a:schemeClr val="accent1"/>
            </a:solidFill>
            <a:ln>
              <a:noFill/>
            </a:ln>
            <a:effectLst>
              <a:outerShdw blurRad="254000" dist="12700" dir="5400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阿里巴巴普惠体 R" panose="00020600040101010101" pitchFamily="18" charset="-122"/>
              </a:endParaRPr>
            </a:p>
          </p:txBody>
        </p:sp>
        <p:sp>
          <p:nvSpPr>
            <p:cNvPr id="42" name="executive-manager_71028">
              <a:extLst>
                <a:ext uri="{FF2B5EF4-FFF2-40B4-BE49-F238E27FC236}">
                  <a16:creationId xmlns:a16="http://schemas.microsoft.com/office/drawing/2014/main" xmlns="" id="{65249797-C747-43A6-89BA-92AD5C664E11}"/>
                </a:ext>
              </a:extLst>
            </p:cNvPr>
            <p:cNvSpPr>
              <a:spLocks noChangeAspect="1"/>
            </p:cNvSpPr>
            <p:nvPr/>
          </p:nvSpPr>
          <p:spPr bwMode="auto">
            <a:xfrm>
              <a:off x="3364743" y="2532843"/>
              <a:ext cx="423848" cy="483368"/>
            </a:xfrm>
            <a:custGeom>
              <a:avLst/>
              <a:gdLst>
                <a:gd name="T0" fmla="*/ 4041 w 5067"/>
                <a:gd name="T1" fmla="*/ 2708 h 5787"/>
                <a:gd name="T2" fmla="*/ 2918 w 5067"/>
                <a:gd name="T3" fmla="*/ 2682 h 5787"/>
                <a:gd name="T4" fmla="*/ 2020 w 5067"/>
                <a:gd name="T5" fmla="*/ 0 h 5787"/>
                <a:gd name="T6" fmla="*/ 756 w 5067"/>
                <a:gd name="T7" fmla="*/ 2885 h 5787"/>
                <a:gd name="T8" fmla="*/ 0 w 5067"/>
                <a:gd name="T9" fmla="*/ 5084 h 5787"/>
                <a:gd name="T10" fmla="*/ 3496 w 5067"/>
                <a:gd name="T11" fmla="*/ 5262 h 5787"/>
                <a:gd name="T12" fmla="*/ 4559 w 5067"/>
                <a:gd name="T13" fmla="*/ 5256 h 5787"/>
                <a:gd name="T14" fmla="*/ 4515 w 5067"/>
                <a:gd name="T15" fmla="*/ 4732 h 5787"/>
                <a:gd name="T16" fmla="*/ 5067 w 5067"/>
                <a:gd name="T17" fmla="*/ 3660 h 5787"/>
                <a:gd name="T18" fmla="*/ 2628 w 5067"/>
                <a:gd name="T19" fmla="*/ 2837 h 5787"/>
                <a:gd name="T20" fmla="*/ 2579 w 5067"/>
                <a:gd name="T21" fmla="*/ 3212 h 5787"/>
                <a:gd name="T22" fmla="*/ 2173 w 5067"/>
                <a:gd name="T23" fmla="*/ 4005 h 5787"/>
                <a:gd name="T24" fmla="*/ 1767 w 5067"/>
                <a:gd name="T25" fmla="*/ 3212 h 5787"/>
                <a:gd name="T26" fmla="*/ 1718 w 5067"/>
                <a:gd name="T27" fmla="*/ 2837 h 5787"/>
                <a:gd name="T28" fmla="*/ 1804 w 5067"/>
                <a:gd name="T29" fmla="*/ 2776 h 5787"/>
                <a:gd name="T30" fmla="*/ 2340 w 5067"/>
                <a:gd name="T31" fmla="*/ 2827 h 5787"/>
                <a:gd name="T32" fmla="*/ 2603 w 5067"/>
                <a:gd name="T33" fmla="*/ 2781 h 5787"/>
                <a:gd name="T34" fmla="*/ 2909 w 5067"/>
                <a:gd name="T35" fmla="*/ 1692 h 5787"/>
                <a:gd name="T36" fmla="*/ 2335 w 5067"/>
                <a:gd name="T37" fmla="*/ 2502 h 5787"/>
                <a:gd name="T38" fmla="*/ 1653 w 5067"/>
                <a:gd name="T39" fmla="*/ 2192 h 5787"/>
                <a:gd name="T40" fmla="*/ 1433 w 5067"/>
                <a:gd name="T41" fmla="*/ 1667 h 5787"/>
                <a:gd name="T42" fmla="*/ 1347 w 5067"/>
                <a:gd name="T43" fmla="*/ 1578 h 5787"/>
                <a:gd name="T44" fmla="*/ 1408 w 5067"/>
                <a:gd name="T45" fmla="*/ 1418 h 5787"/>
                <a:gd name="T46" fmla="*/ 1432 w 5067"/>
                <a:gd name="T47" fmla="*/ 1211 h 5787"/>
                <a:gd name="T48" fmla="*/ 1520 w 5067"/>
                <a:gd name="T49" fmla="*/ 1157 h 5787"/>
                <a:gd name="T50" fmla="*/ 1987 w 5067"/>
                <a:gd name="T51" fmla="*/ 1203 h 5787"/>
                <a:gd name="T52" fmla="*/ 2094 w 5067"/>
                <a:gd name="T53" fmla="*/ 1200 h 5787"/>
                <a:gd name="T54" fmla="*/ 2861 w 5067"/>
                <a:gd name="T55" fmla="*/ 1354 h 5787"/>
                <a:gd name="T56" fmla="*/ 2913 w 5067"/>
                <a:gd name="T57" fmla="*/ 1418 h 5787"/>
                <a:gd name="T58" fmla="*/ 2998 w 5067"/>
                <a:gd name="T59" fmla="*/ 1479 h 5787"/>
                <a:gd name="T60" fmla="*/ 2971 w 5067"/>
                <a:gd name="T61" fmla="*/ 1629 h 5787"/>
                <a:gd name="T62" fmla="*/ 2909 w 5067"/>
                <a:gd name="T63" fmla="*/ 1692 h 5787"/>
                <a:gd name="T64" fmla="*/ 3807 w 5067"/>
                <a:gd name="T65" fmla="*/ 5256 h 5787"/>
                <a:gd name="T66" fmla="*/ 4266 w 5067"/>
                <a:gd name="T67" fmla="*/ 5256 h 5787"/>
                <a:gd name="T68" fmla="*/ 4449 w 5067"/>
                <a:gd name="T69" fmla="*/ 4318 h 5787"/>
                <a:gd name="T70" fmla="*/ 4055 w 5067"/>
                <a:gd name="T71" fmla="*/ 4886 h 5787"/>
                <a:gd name="T72" fmla="*/ 3919 w 5067"/>
                <a:gd name="T73" fmla="*/ 4835 h 5787"/>
                <a:gd name="T74" fmla="*/ 4198 w 5067"/>
                <a:gd name="T75" fmla="*/ 4078 h 5787"/>
                <a:gd name="T76" fmla="*/ 4047 w 5067"/>
                <a:gd name="T77" fmla="*/ 3360 h 5787"/>
                <a:gd name="T78" fmla="*/ 3491 w 5067"/>
                <a:gd name="T79" fmla="*/ 3778 h 5787"/>
                <a:gd name="T80" fmla="*/ 3362 w 5067"/>
                <a:gd name="T81" fmla="*/ 3715 h 5787"/>
                <a:gd name="T82" fmla="*/ 4050 w 5067"/>
                <a:gd name="T83" fmla="*/ 3009 h 5787"/>
                <a:gd name="T84" fmla="*/ 4449 w 5067"/>
                <a:gd name="T85" fmla="*/ 4318 h 57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067" h="5787">
                  <a:moveTo>
                    <a:pt x="4770" y="2962"/>
                  </a:moveTo>
                  <a:cubicBezTo>
                    <a:pt x="4584" y="2795"/>
                    <a:pt x="4332" y="2708"/>
                    <a:pt x="4041" y="2708"/>
                  </a:cubicBezTo>
                  <a:cubicBezTo>
                    <a:pt x="3828" y="2708"/>
                    <a:pt x="3634" y="2756"/>
                    <a:pt x="3472" y="2850"/>
                  </a:cubicBezTo>
                  <a:lnTo>
                    <a:pt x="2918" y="2682"/>
                  </a:lnTo>
                  <a:cubicBezTo>
                    <a:pt x="4053" y="2682"/>
                    <a:pt x="3417" y="0"/>
                    <a:pt x="2325" y="0"/>
                  </a:cubicBezTo>
                  <a:lnTo>
                    <a:pt x="2020" y="0"/>
                  </a:lnTo>
                  <a:cubicBezTo>
                    <a:pt x="746" y="0"/>
                    <a:pt x="351" y="2682"/>
                    <a:pt x="1427" y="2682"/>
                  </a:cubicBezTo>
                  <a:lnTo>
                    <a:pt x="756" y="2885"/>
                  </a:lnTo>
                  <a:cubicBezTo>
                    <a:pt x="283" y="3021"/>
                    <a:pt x="2" y="5063"/>
                    <a:pt x="2" y="5063"/>
                  </a:cubicBezTo>
                  <a:cubicBezTo>
                    <a:pt x="1" y="5070"/>
                    <a:pt x="0" y="5077"/>
                    <a:pt x="0" y="5084"/>
                  </a:cubicBezTo>
                  <a:cubicBezTo>
                    <a:pt x="0" y="5183"/>
                    <a:pt x="80" y="5262"/>
                    <a:pt x="178" y="5262"/>
                  </a:cubicBezTo>
                  <a:lnTo>
                    <a:pt x="3496" y="5262"/>
                  </a:lnTo>
                  <a:cubicBezTo>
                    <a:pt x="3500" y="5552"/>
                    <a:pt x="3737" y="5787"/>
                    <a:pt x="4027" y="5787"/>
                  </a:cubicBezTo>
                  <a:cubicBezTo>
                    <a:pt x="4320" y="5787"/>
                    <a:pt x="4559" y="5549"/>
                    <a:pt x="4559" y="5256"/>
                  </a:cubicBezTo>
                  <a:cubicBezTo>
                    <a:pt x="4559" y="5140"/>
                    <a:pt x="4521" y="5032"/>
                    <a:pt x="4457" y="4945"/>
                  </a:cubicBezTo>
                  <a:cubicBezTo>
                    <a:pt x="4492" y="4881"/>
                    <a:pt x="4513" y="4809"/>
                    <a:pt x="4515" y="4732"/>
                  </a:cubicBezTo>
                  <a:cubicBezTo>
                    <a:pt x="4517" y="4665"/>
                    <a:pt x="4528" y="4649"/>
                    <a:pt x="4646" y="4538"/>
                  </a:cubicBezTo>
                  <a:cubicBezTo>
                    <a:pt x="4803" y="4391"/>
                    <a:pt x="5067" y="4145"/>
                    <a:pt x="5067" y="3660"/>
                  </a:cubicBezTo>
                  <a:cubicBezTo>
                    <a:pt x="5067" y="3382"/>
                    <a:pt x="4961" y="3134"/>
                    <a:pt x="4770" y="2962"/>
                  </a:cubicBezTo>
                  <a:close/>
                  <a:moveTo>
                    <a:pt x="2628" y="2837"/>
                  </a:moveTo>
                  <a:lnTo>
                    <a:pt x="2584" y="3194"/>
                  </a:lnTo>
                  <a:cubicBezTo>
                    <a:pt x="2583" y="3200"/>
                    <a:pt x="2582" y="3206"/>
                    <a:pt x="2579" y="3212"/>
                  </a:cubicBezTo>
                  <a:lnTo>
                    <a:pt x="2228" y="3970"/>
                  </a:lnTo>
                  <a:cubicBezTo>
                    <a:pt x="2218" y="3991"/>
                    <a:pt x="2196" y="4005"/>
                    <a:pt x="2173" y="4005"/>
                  </a:cubicBezTo>
                  <a:cubicBezTo>
                    <a:pt x="2149" y="4005"/>
                    <a:pt x="2128" y="3991"/>
                    <a:pt x="2118" y="3970"/>
                  </a:cubicBezTo>
                  <a:lnTo>
                    <a:pt x="1767" y="3212"/>
                  </a:lnTo>
                  <a:cubicBezTo>
                    <a:pt x="1764" y="3206"/>
                    <a:pt x="1762" y="3200"/>
                    <a:pt x="1761" y="3194"/>
                  </a:cubicBezTo>
                  <a:lnTo>
                    <a:pt x="1718" y="2837"/>
                  </a:lnTo>
                  <a:cubicBezTo>
                    <a:pt x="1715" y="2815"/>
                    <a:pt x="1725" y="2793"/>
                    <a:pt x="1743" y="2781"/>
                  </a:cubicBezTo>
                  <a:cubicBezTo>
                    <a:pt x="1761" y="2768"/>
                    <a:pt x="1785" y="2766"/>
                    <a:pt x="1804" y="2776"/>
                  </a:cubicBezTo>
                  <a:cubicBezTo>
                    <a:pt x="1873" y="2810"/>
                    <a:pt x="1941" y="2827"/>
                    <a:pt x="2006" y="2827"/>
                  </a:cubicBezTo>
                  <a:lnTo>
                    <a:pt x="2340" y="2827"/>
                  </a:lnTo>
                  <a:cubicBezTo>
                    <a:pt x="2405" y="2827"/>
                    <a:pt x="2473" y="2810"/>
                    <a:pt x="2541" y="2776"/>
                  </a:cubicBezTo>
                  <a:cubicBezTo>
                    <a:pt x="2561" y="2766"/>
                    <a:pt x="2585" y="2768"/>
                    <a:pt x="2603" y="2781"/>
                  </a:cubicBezTo>
                  <a:cubicBezTo>
                    <a:pt x="2621" y="2793"/>
                    <a:pt x="2631" y="2815"/>
                    <a:pt x="2628" y="2837"/>
                  </a:cubicBezTo>
                  <a:close/>
                  <a:moveTo>
                    <a:pt x="2909" y="1692"/>
                  </a:moveTo>
                  <a:cubicBezTo>
                    <a:pt x="2890" y="1836"/>
                    <a:pt x="2809" y="2023"/>
                    <a:pt x="2692" y="2192"/>
                  </a:cubicBezTo>
                  <a:cubicBezTo>
                    <a:pt x="2545" y="2406"/>
                    <a:pt x="2407" y="2502"/>
                    <a:pt x="2335" y="2502"/>
                  </a:cubicBezTo>
                  <a:lnTo>
                    <a:pt x="2011" y="2502"/>
                  </a:lnTo>
                  <a:cubicBezTo>
                    <a:pt x="1939" y="2502"/>
                    <a:pt x="1801" y="2406"/>
                    <a:pt x="1653" y="2192"/>
                  </a:cubicBezTo>
                  <a:cubicBezTo>
                    <a:pt x="1537" y="2023"/>
                    <a:pt x="1456" y="1836"/>
                    <a:pt x="1437" y="1692"/>
                  </a:cubicBezTo>
                  <a:lnTo>
                    <a:pt x="1433" y="1667"/>
                  </a:lnTo>
                  <a:lnTo>
                    <a:pt x="1375" y="1629"/>
                  </a:lnTo>
                  <a:cubicBezTo>
                    <a:pt x="1358" y="1618"/>
                    <a:pt x="1347" y="1599"/>
                    <a:pt x="1347" y="1578"/>
                  </a:cubicBezTo>
                  <a:lnTo>
                    <a:pt x="1347" y="1479"/>
                  </a:lnTo>
                  <a:cubicBezTo>
                    <a:pt x="1347" y="1445"/>
                    <a:pt x="1374" y="1418"/>
                    <a:pt x="1408" y="1418"/>
                  </a:cubicBezTo>
                  <a:lnTo>
                    <a:pt x="1432" y="1418"/>
                  </a:lnTo>
                  <a:lnTo>
                    <a:pt x="1432" y="1211"/>
                  </a:lnTo>
                  <a:cubicBezTo>
                    <a:pt x="1432" y="1190"/>
                    <a:pt x="1443" y="1171"/>
                    <a:pt x="1461" y="1160"/>
                  </a:cubicBezTo>
                  <a:cubicBezTo>
                    <a:pt x="1479" y="1149"/>
                    <a:pt x="1501" y="1148"/>
                    <a:pt x="1520" y="1157"/>
                  </a:cubicBezTo>
                  <a:cubicBezTo>
                    <a:pt x="1612" y="1203"/>
                    <a:pt x="1736" y="1209"/>
                    <a:pt x="1821" y="1209"/>
                  </a:cubicBezTo>
                  <a:cubicBezTo>
                    <a:pt x="1879" y="1209"/>
                    <a:pt x="1936" y="1206"/>
                    <a:pt x="1987" y="1203"/>
                  </a:cubicBezTo>
                  <a:cubicBezTo>
                    <a:pt x="2003" y="1202"/>
                    <a:pt x="2018" y="1202"/>
                    <a:pt x="2033" y="1201"/>
                  </a:cubicBezTo>
                  <a:cubicBezTo>
                    <a:pt x="2053" y="1200"/>
                    <a:pt x="2074" y="1200"/>
                    <a:pt x="2094" y="1200"/>
                  </a:cubicBezTo>
                  <a:cubicBezTo>
                    <a:pt x="2343" y="1200"/>
                    <a:pt x="2551" y="1264"/>
                    <a:pt x="2703" y="1312"/>
                  </a:cubicBezTo>
                  <a:cubicBezTo>
                    <a:pt x="2770" y="1333"/>
                    <a:pt x="2823" y="1349"/>
                    <a:pt x="2861" y="1354"/>
                  </a:cubicBezTo>
                  <a:cubicBezTo>
                    <a:pt x="2891" y="1358"/>
                    <a:pt x="2913" y="1384"/>
                    <a:pt x="2913" y="1414"/>
                  </a:cubicBezTo>
                  <a:lnTo>
                    <a:pt x="2913" y="1418"/>
                  </a:lnTo>
                  <a:lnTo>
                    <a:pt x="2938" y="1418"/>
                  </a:lnTo>
                  <a:cubicBezTo>
                    <a:pt x="2971" y="1418"/>
                    <a:pt x="2998" y="1445"/>
                    <a:pt x="2998" y="1479"/>
                  </a:cubicBezTo>
                  <a:lnTo>
                    <a:pt x="2998" y="1578"/>
                  </a:lnTo>
                  <a:cubicBezTo>
                    <a:pt x="2998" y="1599"/>
                    <a:pt x="2988" y="1618"/>
                    <a:pt x="2971" y="1629"/>
                  </a:cubicBezTo>
                  <a:lnTo>
                    <a:pt x="2912" y="1667"/>
                  </a:lnTo>
                  <a:lnTo>
                    <a:pt x="2909" y="1692"/>
                  </a:lnTo>
                  <a:close/>
                  <a:moveTo>
                    <a:pt x="4037" y="5485"/>
                  </a:moveTo>
                  <a:cubicBezTo>
                    <a:pt x="3910" y="5485"/>
                    <a:pt x="3807" y="5383"/>
                    <a:pt x="3807" y="5256"/>
                  </a:cubicBezTo>
                  <a:cubicBezTo>
                    <a:pt x="3807" y="5129"/>
                    <a:pt x="3910" y="5026"/>
                    <a:pt x="4037" y="5026"/>
                  </a:cubicBezTo>
                  <a:cubicBezTo>
                    <a:pt x="4163" y="5026"/>
                    <a:pt x="4266" y="5129"/>
                    <a:pt x="4266" y="5256"/>
                  </a:cubicBezTo>
                  <a:cubicBezTo>
                    <a:pt x="4266" y="5383"/>
                    <a:pt x="4163" y="5485"/>
                    <a:pt x="4037" y="5485"/>
                  </a:cubicBezTo>
                  <a:close/>
                  <a:moveTo>
                    <a:pt x="4449" y="4318"/>
                  </a:moveTo>
                  <a:cubicBezTo>
                    <a:pt x="4326" y="4433"/>
                    <a:pt x="4229" y="4524"/>
                    <a:pt x="4223" y="4723"/>
                  </a:cubicBezTo>
                  <a:cubicBezTo>
                    <a:pt x="4220" y="4813"/>
                    <a:pt x="4146" y="4886"/>
                    <a:pt x="4055" y="4886"/>
                  </a:cubicBezTo>
                  <a:lnTo>
                    <a:pt x="4040" y="4886"/>
                  </a:lnTo>
                  <a:cubicBezTo>
                    <a:pt x="3994" y="4886"/>
                    <a:pt x="3951" y="4867"/>
                    <a:pt x="3919" y="4835"/>
                  </a:cubicBezTo>
                  <a:cubicBezTo>
                    <a:pt x="3888" y="4802"/>
                    <a:pt x="3870" y="4758"/>
                    <a:pt x="3872" y="4712"/>
                  </a:cubicBezTo>
                  <a:cubicBezTo>
                    <a:pt x="3882" y="4375"/>
                    <a:pt x="4057" y="4210"/>
                    <a:pt x="4198" y="4078"/>
                  </a:cubicBezTo>
                  <a:cubicBezTo>
                    <a:pt x="4329" y="3955"/>
                    <a:pt x="4423" y="3867"/>
                    <a:pt x="4423" y="3656"/>
                  </a:cubicBezTo>
                  <a:cubicBezTo>
                    <a:pt x="4423" y="3412"/>
                    <a:pt x="4219" y="3360"/>
                    <a:pt x="4047" y="3360"/>
                  </a:cubicBezTo>
                  <a:cubicBezTo>
                    <a:pt x="3821" y="3360"/>
                    <a:pt x="3696" y="3451"/>
                    <a:pt x="3675" y="3630"/>
                  </a:cubicBezTo>
                  <a:cubicBezTo>
                    <a:pt x="3665" y="3721"/>
                    <a:pt x="3583" y="3787"/>
                    <a:pt x="3491" y="3778"/>
                  </a:cubicBezTo>
                  <a:lnTo>
                    <a:pt x="3476" y="3777"/>
                  </a:lnTo>
                  <a:cubicBezTo>
                    <a:pt x="3431" y="3772"/>
                    <a:pt x="3390" y="3750"/>
                    <a:pt x="3362" y="3715"/>
                  </a:cubicBezTo>
                  <a:cubicBezTo>
                    <a:pt x="3334" y="3679"/>
                    <a:pt x="3321" y="3634"/>
                    <a:pt x="3326" y="3590"/>
                  </a:cubicBezTo>
                  <a:cubicBezTo>
                    <a:pt x="3368" y="3232"/>
                    <a:pt x="3646" y="3009"/>
                    <a:pt x="4050" y="3009"/>
                  </a:cubicBezTo>
                  <a:cubicBezTo>
                    <a:pt x="4490" y="3009"/>
                    <a:pt x="4775" y="3265"/>
                    <a:pt x="4775" y="3660"/>
                  </a:cubicBezTo>
                  <a:cubicBezTo>
                    <a:pt x="4775" y="4014"/>
                    <a:pt x="4594" y="4183"/>
                    <a:pt x="4449" y="4318"/>
                  </a:cubicBezTo>
                  <a:close/>
                </a:path>
              </a:pathLst>
            </a:custGeom>
            <a:gradFill>
              <a:gsLst>
                <a:gs pos="0">
                  <a:schemeClr val="bg1"/>
                </a:gs>
                <a:gs pos="100000">
                  <a:schemeClr val="bg1">
                    <a:alpha val="75000"/>
                  </a:schemeClr>
                </a:gs>
              </a:gsLst>
              <a:lin ang="5400000" scaled="1"/>
            </a:gradFill>
            <a:ln>
              <a:noFill/>
            </a:ln>
          </p:spPr>
          <p:txBody>
            <a:bodyPr/>
            <a:lstStyle/>
            <a:p>
              <a:endParaRPr lang="zh-CN" altLang="en-US" dirty="0">
                <a:latin typeface="阿里巴巴普惠体 R" panose="00020600040101010101" pitchFamily="18" charset="-122"/>
              </a:endParaRPr>
            </a:p>
          </p:txBody>
        </p:sp>
      </p:grpSp>
      <p:sp>
        <p:nvSpPr>
          <p:cNvPr id="39" name="文本框 38">
            <a:extLst>
              <a:ext uri="{FF2B5EF4-FFF2-40B4-BE49-F238E27FC236}">
                <a16:creationId xmlns:a16="http://schemas.microsoft.com/office/drawing/2014/main" xmlns="" id="{E38A4EF9-C590-45BD-9890-A64BE622CDA4}"/>
              </a:ext>
            </a:extLst>
          </p:cNvPr>
          <p:cNvSpPr txBox="1"/>
          <p:nvPr/>
        </p:nvSpPr>
        <p:spPr>
          <a:xfrm>
            <a:off x="8958636" y="3422613"/>
            <a:ext cx="1615827" cy="400110"/>
          </a:xfrm>
          <a:prstGeom prst="rect">
            <a:avLst/>
          </a:prstGeom>
          <a:noFill/>
        </p:spPr>
        <p:txBody>
          <a:bodyPr wrap="none" lIns="0" rIns="0" rtlCol="0">
            <a:spAutoFit/>
          </a:bodyPr>
          <a:lstStyle/>
          <a:p>
            <a:r>
              <a:rPr lang="zh-CN" altLang="en-US" sz="2000" b="1" spc="100" dirty="0">
                <a:solidFill>
                  <a:schemeClr val="accent1"/>
                </a:solidFill>
                <a:latin typeface="微软雅黑" panose="020B0503020204020204" pitchFamily="34" charset="-122"/>
                <a:ea typeface="微软雅黑" panose="020B0503020204020204" pitchFamily="34" charset="-122"/>
              </a:rPr>
              <a:t>插入关键标题</a:t>
            </a:r>
          </a:p>
        </p:txBody>
      </p:sp>
      <p:sp>
        <p:nvSpPr>
          <p:cNvPr id="40" name="文本框 39">
            <a:extLst>
              <a:ext uri="{FF2B5EF4-FFF2-40B4-BE49-F238E27FC236}">
                <a16:creationId xmlns:a16="http://schemas.microsoft.com/office/drawing/2014/main" xmlns="" id="{66469E2D-20F4-4B5C-B048-F7BD6887C04E}"/>
              </a:ext>
            </a:extLst>
          </p:cNvPr>
          <p:cNvSpPr txBox="1"/>
          <p:nvPr/>
        </p:nvSpPr>
        <p:spPr>
          <a:xfrm>
            <a:off x="8958636" y="3856222"/>
            <a:ext cx="2766204" cy="1462090"/>
          </a:xfrm>
          <a:prstGeom prst="rect">
            <a:avLst/>
          </a:prstGeom>
          <a:noFill/>
        </p:spPr>
        <p:txBody>
          <a:bodyPr wrap="square" lIns="0" rIns="0" rtlCol="0">
            <a:noAutofit/>
          </a:bodyPr>
          <a:lstStyle/>
          <a:p>
            <a:pPr>
              <a:lnSpc>
                <a:spcPct val="150000"/>
              </a:lnSpc>
            </a:pPr>
            <a:r>
              <a:rPr lang="zh-CN" altLang="en-US" sz="1600" spc="100" dirty="0">
                <a:solidFill>
                  <a:schemeClr val="tx1">
                    <a:lumMod val="65000"/>
                    <a:lumOff val="35000"/>
                  </a:schemeClr>
                </a:solidFill>
                <a:latin typeface="阿里巴巴普惠体 R" panose="00020600040101010101" pitchFamily="18" charset="-122"/>
                <a:ea typeface="微软雅黑" panose="020B0503020204020204" pitchFamily="34" charset="-122"/>
                <a:cs typeface="阿里巴巴普惠体 R" panose="00020600040101010101" pitchFamily="18" charset="-122"/>
              </a:rPr>
              <a:t>输入一些简短的文字简要描述，关于这个项目有何实际应用价值，能提供什么思考</a:t>
            </a:r>
          </a:p>
        </p:txBody>
      </p:sp>
      <p:sp>
        <p:nvSpPr>
          <p:cNvPr id="2" name="标题 1">
            <a:extLst>
              <a:ext uri="{FF2B5EF4-FFF2-40B4-BE49-F238E27FC236}">
                <a16:creationId xmlns:a16="http://schemas.microsoft.com/office/drawing/2014/main" xmlns="" id="{8784668F-B00B-41A5-8FFF-8514352C1A88}"/>
              </a:ext>
            </a:extLst>
          </p:cNvPr>
          <p:cNvSpPr>
            <a:spLocks noGrp="1"/>
          </p:cNvSpPr>
          <p:nvPr>
            <p:ph type="title"/>
          </p:nvPr>
        </p:nvSpPr>
        <p:spPr/>
        <p:txBody>
          <a:bodyPr/>
          <a:lstStyle/>
          <a:p>
            <a:r>
              <a:rPr lang="zh-CN" altLang="en-US" dirty="0"/>
              <a:t>一张图加</a:t>
            </a:r>
            <a:r>
              <a:rPr lang="en-US" altLang="zh-CN" dirty="0"/>
              <a:t>4</a:t>
            </a:r>
            <a:r>
              <a:rPr lang="zh-CN" altLang="en-US" dirty="0"/>
              <a:t>个观点</a:t>
            </a:r>
          </a:p>
        </p:txBody>
      </p:sp>
      <p:cxnSp>
        <p:nvCxnSpPr>
          <p:cNvPr id="49" name="直接连接符 48">
            <a:extLst>
              <a:ext uri="{FF2B5EF4-FFF2-40B4-BE49-F238E27FC236}">
                <a16:creationId xmlns:a16="http://schemas.microsoft.com/office/drawing/2014/main" xmlns="" id="{4FC8DDEE-801E-455C-9FCD-1AC5DC3AE308}"/>
              </a:ext>
            </a:extLst>
          </p:cNvPr>
          <p:cNvCxnSpPr>
            <a:cxnSpLocks/>
          </p:cNvCxnSpPr>
          <p:nvPr/>
        </p:nvCxnSpPr>
        <p:spPr>
          <a:xfrm>
            <a:off x="660400" y="2628604"/>
            <a:ext cx="2384875" cy="0"/>
          </a:xfrm>
          <a:prstGeom prst="line">
            <a:avLst/>
          </a:prstGeom>
          <a:ln>
            <a:solidFill>
              <a:schemeClr val="bg1">
                <a:lumMod val="65000"/>
                <a:alpha val="8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xmlns="" id="{C9533930-64AC-44E4-9BA0-7E33191B03DE}"/>
              </a:ext>
            </a:extLst>
          </p:cNvPr>
          <p:cNvCxnSpPr>
            <a:cxnSpLocks/>
          </p:cNvCxnSpPr>
          <p:nvPr/>
        </p:nvCxnSpPr>
        <p:spPr>
          <a:xfrm>
            <a:off x="989496" y="5020770"/>
            <a:ext cx="2580971" cy="0"/>
          </a:xfrm>
          <a:prstGeom prst="line">
            <a:avLst/>
          </a:prstGeom>
          <a:ln>
            <a:solidFill>
              <a:schemeClr val="bg1">
                <a:lumMod val="65000"/>
                <a:alpha val="8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xmlns="" id="{9056227F-07F8-426D-A4A9-4E7814C7F9DE}"/>
              </a:ext>
            </a:extLst>
          </p:cNvPr>
          <p:cNvCxnSpPr>
            <a:cxnSpLocks/>
          </p:cNvCxnSpPr>
          <p:nvPr/>
        </p:nvCxnSpPr>
        <p:spPr>
          <a:xfrm>
            <a:off x="8344361" y="1644931"/>
            <a:ext cx="2686496" cy="0"/>
          </a:xfrm>
          <a:prstGeom prst="line">
            <a:avLst/>
          </a:prstGeom>
          <a:ln>
            <a:solidFill>
              <a:schemeClr val="bg1">
                <a:lumMod val="65000"/>
                <a:alpha val="8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xmlns="" id="{05F1B2B3-1C5E-4ED4-ABA2-5776CD21C15A}"/>
              </a:ext>
            </a:extLst>
          </p:cNvPr>
          <p:cNvCxnSpPr>
            <a:cxnSpLocks/>
          </p:cNvCxnSpPr>
          <p:nvPr/>
        </p:nvCxnSpPr>
        <p:spPr>
          <a:xfrm>
            <a:off x="8958636" y="3866265"/>
            <a:ext cx="2384875" cy="0"/>
          </a:xfrm>
          <a:prstGeom prst="line">
            <a:avLst/>
          </a:prstGeom>
          <a:ln>
            <a:solidFill>
              <a:schemeClr val="bg1">
                <a:lumMod val="65000"/>
                <a:alpha val="8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 name="灯片编号占位符 2">
            <a:extLst>
              <a:ext uri="{FF2B5EF4-FFF2-40B4-BE49-F238E27FC236}">
                <a16:creationId xmlns:a16="http://schemas.microsoft.com/office/drawing/2014/main" xmlns="" id="{BD6CFB75-50E9-4ECB-BFAE-F3A1A3295F53}"/>
              </a:ext>
            </a:extLst>
          </p:cNvPr>
          <p:cNvSpPr>
            <a:spLocks noGrp="1"/>
          </p:cNvSpPr>
          <p:nvPr>
            <p:ph type="sldNum" sz="quarter" idx="12"/>
          </p:nvPr>
        </p:nvSpPr>
        <p:spPr/>
        <p:txBody>
          <a:bodyPr/>
          <a:lstStyle/>
          <a:p>
            <a:fld id="{75AA9096-2E4D-442F-BCF0-AA35F007B576}" type="slidenum">
              <a:rPr lang="zh-CN" altLang="en-US" smtClean="0"/>
              <a:pPr/>
              <a:t>20</a:t>
            </a:fld>
            <a:endParaRPr lang="zh-CN" altLang="en-US" dirty="0"/>
          </a:p>
        </p:txBody>
      </p:sp>
      <p:pic>
        <p:nvPicPr>
          <p:cNvPr id="8" name="图片占位符 7" descr="教堂的建筑&#10;&#10;描述已自动生成">
            <a:extLst>
              <a:ext uri="{FF2B5EF4-FFF2-40B4-BE49-F238E27FC236}">
                <a16:creationId xmlns:a16="http://schemas.microsoft.com/office/drawing/2014/main" xmlns="" id="{2F28FEAC-9AEC-48CE-90F2-101118C9BE8F}"/>
              </a:ext>
            </a:extLst>
          </p:cNvPr>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305372802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xmlns="" id="{E0F79EFF-863B-40B5-AFE9-C017F8419F1A}"/>
              </a:ext>
            </a:extLst>
          </p:cNvPr>
          <p:cNvSpPr>
            <a:spLocks noGrp="1"/>
          </p:cNvSpPr>
          <p:nvPr>
            <p:ph type="title"/>
          </p:nvPr>
        </p:nvSpPr>
        <p:spPr/>
        <p:txBody>
          <a:bodyPr/>
          <a:lstStyle/>
          <a:p>
            <a:r>
              <a:rPr lang="en-US" altLang="zh-CN" dirty="0"/>
              <a:t>3</a:t>
            </a:r>
            <a:r>
              <a:rPr lang="zh-CN" altLang="en-US" dirty="0"/>
              <a:t>组并列图文版式</a:t>
            </a:r>
          </a:p>
        </p:txBody>
      </p:sp>
      <p:pic>
        <p:nvPicPr>
          <p:cNvPr id="8" name="图片占位符 7" descr="图片包含 树, 户外, 天空, 建筑物&#10;&#10;自动生成的说明">
            <a:extLst>
              <a:ext uri="{FF2B5EF4-FFF2-40B4-BE49-F238E27FC236}">
                <a16:creationId xmlns:a16="http://schemas.microsoft.com/office/drawing/2014/main" xmlns="" id="{8F5A1C8B-4A4F-4AA1-A211-8DC06D2A84A4}"/>
              </a:ext>
            </a:extLst>
          </p:cNvPr>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a:stretch>
            <a:fillRect/>
          </a:stretch>
        </p:blipFill>
        <p:spPr/>
      </p:pic>
      <p:pic>
        <p:nvPicPr>
          <p:cNvPr id="10" name="图片占位符 9" descr="图片包含 树, 文字&#10;&#10;自动生成的说明">
            <a:extLst>
              <a:ext uri="{FF2B5EF4-FFF2-40B4-BE49-F238E27FC236}">
                <a16:creationId xmlns:a16="http://schemas.microsoft.com/office/drawing/2014/main" xmlns="" id="{B42E23AC-143B-4791-906E-9D6D84EB1FD8}"/>
              </a:ext>
            </a:extLst>
          </p:cNvPr>
          <p:cNvPicPr>
            <a:picLocks noGrp="1" noChangeAspect="1"/>
          </p:cNvPicPr>
          <p:nvPr>
            <p:ph type="pic" sz="quarter" idx="14"/>
          </p:nvPr>
        </p:nvPicPr>
        <p:blipFill>
          <a:blip r:embed="rId4" cstate="screen">
            <a:extLst>
              <a:ext uri="{28A0092B-C50C-407E-A947-70E740481C1C}">
                <a14:useLocalDpi xmlns:a14="http://schemas.microsoft.com/office/drawing/2010/main"/>
              </a:ext>
            </a:extLst>
          </a:blip>
          <a:srcRect/>
          <a:stretch>
            <a:fillRect/>
          </a:stretch>
        </p:blipFill>
        <p:spPr/>
      </p:pic>
      <p:pic>
        <p:nvPicPr>
          <p:cNvPr id="12" name="图片占位符 11" descr="图片包含 树, 户外, 建筑物, 标牌&#10;&#10;自动生成的说明">
            <a:extLst>
              <a:ext uri="{FF2B5EF4-FFF2-40B4-BE49-F238E27FC236}">
                <a16:creationId xmlns:a16="http://schemas.microsoft.com/office/drawing/2014/main" xmlns="" id="{316B8927-A21B-49A8-9F5E-25ED6C46725E}"/>
              </a:ext>
            </a:extLst>
          </p:cNvPr>
          <p:cNvPicPr>
            <a:picLocks noGrp="1" noChangeAspect="1"/>
          </p:cNvPicPr>
          <p:nvPr>
            <p:ph type="pic" sz="quarter" idx="15"/>
          </p:nvPr>
        </p:nvPicPr>
        <p:blipFill>
          <a:blip r:embed="rId5" cstate="screen">
            <a:extLst>
              <a:ext uri="{28A0092B-C50C-407E-A947-70E740481C1C}">
                <a14:useLocalDpi xmlns:a14="http://schemas.microsoft.com/office/drawing/2010/main"/>
              </a:ext>
            </a:extLst>
          </a:blip>
          <a:srcRect/>
          <a:stretch>
            <a:fillRect/>
          </a:stretch>
        </p:blipFill>
        <p:spPr/>
      </p:pic>
      <p:sp>
        <p:nvSpPr>
          <p:cNvPr id="36" name="ïṥḻíďé">
            <a:extLst>
              <a:ext uri="{FF2B5EF4-FFF2-40B4-BE49-F238E27FC236}">
                <a16:creationId xmlns:a16="http://schemas.microsoft.com/office/drawing/2014/main" xmlns="" id="{C0456935-3FB5-487C-A717-1B6C31054231}"/>
              </a:ext>
            </a:extLst>
          </p:cNvPr>
          <p:cNvSpPr txBox="1"/>
          <p:nvPr/>
        </p:nvSpPr>
        <p:spPr>
          <a:xfrm>
            <a:off x="673100" y="3585028"/>
            <a:ext cx="3002626" cy="1264203"/>
          </a:xfrm>
          <a:prstGeom prst="rect">
            <a:avLst/>
          </a:prstGeom>
          <a:noFill/>
          <a:ln>
            <a:noFill/>
          </a:ln>
        </p:spPr>
        <p:txBody>
          <a:bodyPr wrap="square" lIns="91440" tIns="45720" rIns="0" bIns="45720" anchor="t" anchorCtr="0">
            <a:noAutofit/>
          </a:bodyPr>
          <a:lstStyle/>
          <a:p>
            <a:pPr>
              <a:lnSpc>
                <a:spcPct val="150000"/>
              </a:lnSpc>
            </a:pPr>
            <a:r>
              <a:rPr lang="zh-CN" altLang="en-US" sz="1600" spc="100" dirty="0">
                <a:solidFill>
                  <a:schemeClr val="tx1">
                    <a:lumMod val="65000"/>
                    <a:lumOff val="35000"/>
                  </a:schemeClr>
                </a:solidFill>
                <a:latin typeface="阿里巴巴普惠体 R" panose="00020600040101010101" pitchFamily="18" charset="-122"/>
              </a:rPr>
              <a:t>替换图片的方法跟之前提到的方法一样，点击图片删除，再点击图标上传自己的图片素材即可</a:t>
            </a:r>
          </a:p>
        </p:txBody>
      </p:sp>
      <p:sp>
        <p:nvSpPr>
          <p:cNvPr id="37" name="ïṡḷiḑé">
            <a:extLst>
              <a:ext uri="{FF2B5EF4-FFF2-40B4-BE49-F238E27FC236}">
                <a16:creationId xmlns:a16="http://schemas.microsoft.com/office/drawing/2014/main" xmlns="" id="{50EA57CD-874A-4580-95FD-44A33D4F7D94}"/>
              </a:ext>
            </a:extLst>
          </p:cNvPr>
          <p:cNvSpPr/>
          <p:nvPr/>
        </p:nvSpPr>
        <p:spPr>
          <a:xfrm>
            <a:off x="673100" y="3113645"/>
            <a:ext cx="3002626" cy="446763"/>
          </a:xfrm>
          <a:prstGeom prst="rect">
            <a:avLst/>
          </a:prstGeom>
        </p:spPr>
        <p:txBody>
          <a:bodyPr wrap="square" anchor="ctr" anchorCtr="0">
            <a:normAutofit/>
          </a:bodyPr>
          <a:lstStyle/>
          <a:p>
            <a:pPr lvl="0"/>
            <a:r>
              <a:rPr lang="zh-CN" altLang="en-US" sz="2000" b="1" spc="100" dirty="0">
                <a:solidFill>
                  <a:schemeClr val="accent1"/>
                </a:solidFill>
                <a:latin typeface="阿里巴巴普惠体 R" panose="00020600040101010101" pitchFamily="18" charset="-122"/>
              </a:rPr>
              <a:t>插入小标题</a:t>
            </a:r>
          </a:p>
        </p:txBody>
      </p:sp>
      <p:sp>
        <p:nvSpPr>
          <p:cNvPr id="39" name="ïṣḷiďê">
            <a:extLst>
              <a:ext uri="{FF2B5EF4-FFF2-40B4-BE49-F238E27FC236}">
                <a16:creationId xmlns:a16="http://schemas.microsoft.com/office/drawing/2014/main" xmlns="" id="{362AF19A-81B4-4ED8-BC08-3B2D1F6693EA}"/>
              </a:ext>
            </a:extLst>
          </p:cNvPr>
          <p:cNvSpPr txBox="1"/>
          <p:nvPr/>
        </p:nvSpPr>
        <p:spPr>
          <a:xfrm>
            <a:off x="4594664" y="3588203"/>
            <a:ext cx="3002634" cy="1264203"/>
          </a:xfrm>
          <a:prstGeom prst="rect">
            <a:avLst/>
          </a:prstGeom>
          <a:noFill/>
          <a:ln>
            <a:noFill/>
          </a:ln>
        </p:spPr>
        <p:txBody>
          <a:bodyPr wrap="square" lIns="91440" tIns="45720" rIns="0" bIns="45720" anchor="t" anchorCtr="0">
            <a:noAutofit/>
          </a:bodyPr>
          <a:lstStyle/>
          <a:p>
            <a:pPr>
              <a:lnSpc>
                <a:spcPct val="150000"/>
              </a:lnSpc>
            </a:pPr>
            <a:r>
              <a:rPr lang="zh-CN" altLang="en-US" sz="1600" spc="100" dirty="0">
                <a:solidFill>
                  <a:schemeClr val="tx1">
                    <a:lumMod val="65000"/>
                    <a:lumOff val="35000"/>
                  </a:schemeClr>
                </a:solidFill>
                <a:latin typeface="阿里巴巴普惠体 R" panose="00020600040101010101" pitchFamily="18" charset="-122"/>
              </a:rPr>
              <a:t>关于这张图片的一些简短说明</a:t>
            </a:r>
            <a:endParaRPr lang="en-US" altLang="zh-CN" sz="1600" spc="100" dirty="0">
              <a:solidFill>
                <a:schemeClr val="tx1">
                  <a:lumMod val="65000"/>
                  <a:lumOff val="35000"/>
                </a:schemeClr>
              </a:solidFill>
              <a:latin typeface="阿里巴巴普惠体 R" panose="00020600040101010101" pitchFamily="18" charset="-122"/>
            </a:endParaRPr>
          </a:p>
          <a:p>
            <a:pPr>
              <a:lnSpc>
                <a:spcPct val="150000"/>
              </a:lnSpc>
            </a:pPr>
            <a:r>
              <a:rPr lang="zh-CN" altLang="en-US" sz="1600" spc="100" dirty="0">
                <a:solidFill>
                  <a:schemeClr val="tx1">
                    <a:lumMod val="65000"/>
                    <a:lumOff val="35000"/>
                  </a:schemeClr>
                </a:solidFill>
                <a:latin typeface="阿里巴巴普惠体 R" panose="00020600040101010101" pitchFamily="18" charset="-122"/>
              </a:rPr>
              <a:t>在这里输入你的正文内容在这里输入你的正文内容在这里输入你的正文内容</a:t>
            </a:r>
          </a:p>
        </p:txBody>
      </p:sp>
      <p:sp>
        <p:nvSpPr>
          <p:cNvPr id="40" name="îṣlîḍe">
            <a:extLst>
              <a:ext uri="{FF2B5EF4-FFF2-40B4-BE49-F238E27FC236}">
                <a16:creationId xmlns:a16="http://schemas.microsoft.com/office/drawing/2014/main" xmlns="" id="{7014AA80-CFD0-49EB-B233-BD3EE94D2B82}"/>
              </a:ext>
            </a:extLst>
          </p:cNvPr>
          <p:cNvSpPr/>
          <p:nvPr/>
        </p:nvSpPr>
        <p:spPr>
          <a:xfrm>
            <a:off x="4594664" y="3116820"/>
            <a:ext cx="3002629" cy="446763"/>
          </a:xfrm>
          <a:prstGeom prst="rect">
            <a:avLst/>
          </a:prstGeom>
        </p:spPr>
        <p:txBody>
          <a:bodyPr wrap="square" anchor="ctr" anchorCtr="0">
            <a:normAutofit/>
          </a:bodyPr>
          <a:lstStyle/>
          <a:p>
            <a:pPr lvl="0"/>
            <a:r>
              <a:rPr lang="zh-CN" altLang="en-US" sz="2000" b="1" spc="100" dirty="0">
                <a:solidFill>
                  <a:schemeClr val="accent1"/>
                </a:solidFill>
                <a:latin typeface="阿里巴巴普惠体 R" panose="00020600040101010101" pitchFamily="18" charset="-122"/>
              </a:rPr>
              <a:t>插入小标题</a:t>
            </a:r>
          </a:p>
        </p:txBody>
      </p:sp>
      <p:sp>
        <p:nvSpPr>
          <p:cNvPr id="43" name="îśḷídè">
            <a:extLst>
              <a:ext uri="{FF2B5EF4-FFF2-40B4-BE49-F238E27FC236}">
                <a16:creationId xmlns:a16="http://schemas.microsoft.com/office/drawing/2014/main" xmlns="" id="{5231DD1A-6B44-46A8-BF19-748C045CA609}"/>
              </a:ext>
            </a:extLst>
          </p:cNvPr>
          <p:cNvSpPr txBox="1"/>
          <p:nvPr/>
        </p:nvSpPr>
        <p:spPr>
          <a:xfrm>
            <a:off x="8516259" y="3591378"/>
            <a:ext cx="3002635" cy="1264203"/>
          </a:xfrm>
          <a:prstGeom prst="rect">
            <a:avLst/>
          </a:prstGeom>
          <a:noFill/>
          <a:ln>
            <a:noFill/>
          </a:ln>
        </p:spPr>
        <p:txBody>
          <a:bodyPr wrap="square" lIns="91440" tIns="45720" rIns="0" bIns="45720" anchor="t" anchorCtr="0">
            <a:noAutofit/>
          </a:bodyPr>
          <a:lstStyle/>
          <a:p>
            <a:pPr>
              <a:lnSpc>
                <a:spcPct val="150000"/>
              </a:lnSpc>
            </a:pPr>
            <a:r>
              <a:rPr lang="zh-CN" altLang="en-US" sz="1600" spc="100" dirty="0">
                <a:solidFill>
                  <a:schemeClr val="tx1">
                    <a:lumMod val="65000"/>
                    <a:lumOff val="35000"/>
                  </a:schemeClr>
                </a:solidFill>
                <a:latin typeface="阿里巴巴普惠体 R" panose="00020600040101010101" pitchFamily="18" charset="-122"/>
              </a:rPr>
              <a:t>关于这张图片的一些简短说明</a:t>
            </a:r>
            <a:endParaRPr lang="en-US" altLang="zh-CN" sz="1600" spc="100" dirty="0">
              <a:solidFill>
                <a:schemeClr val="tx1">
                  <a:lumMod val="65000"/>
                  <a:lumOff val="35000"/>
                </a:schemeClr>
              </a:solidFill>
              <a:latin typeface="阿里巴巴普惠体 R" panose="00020600040101010101" pitchFamily="18" charset="-122"/>
            </a:endParaRPr>
          </a:p>
          <a:p>
            <a:pPr>
              <a:lnSpc>
                <a:spcPct val="150000"/>
              </a:lnSpc>
            </a:pPr>
            <a:r>
              <a:rPr lang="zh-CN" altLang="en-US" sz="1600" spc="100" dirty="0">
                <a:solidFill>
                  <a:schemeClr val="tx1">
                    <a:lumMod val="65000"/>
                    <a:lumOff val="35000"/>
                  </a:schemeClr>
                </a:solidFill>
                <a:latin typeface="阿里巴巴普惠体 R" panose="00020600040101010101" pitchFamily="18" charset="-122"/>
              </a:rPr>
              <a:t>在这里输入你的正文内容在这里输入你的正文内容在这里输入你的正文内容</a:t>
            </a:r>
          </a:p>
        </p:txBody>
      </p:sp>
      <p:sp>
        <p:nvSpPr>
          <p:cNvPr id="44" name="íšļîďé">
            <a:extLst>
              <a:ext uri="{FF2B5EF4-FFF2-40B4-BE49-F238E27FC236}">
                <a16:creationId xmlns:a16="http://schemas.microsoft.com/office/drawing/2014/main" xmlns="" id="{85852859-67EA-4161-B8EB-210A5F685713}"/>
              </a:ext>
            </a:extLst>
          </p:cNvPr>
          <p:cNvSpPr/>
          <p:nvPr/>
        </p:nvSpPr>
        <p:spPr>
          <a:xfrm>
            <a:off x="8516259" y="3119995"/>
            <a:ext cx="3002633" cy="446763"/>
          </a:xfrm>
          <a:prstGeom prst="rect">
            <a:avLst/>
          </a:prstGeom>
        </p:spPr>
        <p:txBody>
          <a:bodyPr wrap="square" anchor="ctr" anchorCtr="0">
            <a:normAutofit/>
          </a:bodyPr>
          <a:lstStyle/>
          <a:p>
            <a:pPr lvl="0"/>
            <a:r>
              <a:rPr lang="zh-CN" altLang="en-US" sz="2000" b="1" spc="100" dirty="0">
                <a:solidFill>
                  <a:schemeClr val="accent1"/>
                </a:solidFill>
                <a:latin typeface="阿里巴巴普惠体 R" panose="00020600040101010101" pitchFamily="18" charset="-122"/>
              </a:rPr>
              <a:t>插入小标题</a:t>
            </a:r>
          </a:p>
        </p:txBody>
      </p:sp>
      <p:cxnSp>
        <p:nvCxnSpPr>
          <p:cNvPr id="34" name="直接连接符 33">
            <a:extLst>
              <a:ext uri="{FF2B5EF4-FFF2-40B4-BE49-F238E27FC236}">
                <a16:creationId xmlns:a16="http://schemas.microsoft.com/office/drawing/2014/main" xmlns="" id="{2CD65917-32AC-487D-A210-C43A5172AAFA}"/>
              </a:ext>
            </a:extLst>
          </p:cNvPr>
          <p:cNvCxnSpPr>
            <a:cxnSpLocks/>
          </p:cNvCxnSpPr>
          <p:nvPr/>
        </p:nvCxnSpPr>
        <p:spPr>
          <a:xfrm>
            <a:off x="673100" y="2914535"/>
            <a:ext cx="0" cy="2933011"/>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xmlns="" id="{C5C8AC8C-D8E6-4594-B344-FC2FF77FFDFA}"/>
              </a:ext>
            </a:extLst>
          </p:cNvPr>
          <p:cNvCxnSpPr>
            <a:cxnSpLocks/>
          </p:cNvCxnSpPr>
          <p:nvPr/>
        </p:nvCxnSpPr>
        <p:spPr>
          <a:xfrm>
            <a:off x="4594664" y="2914535"/>
            <a:ext cx="0" cy="2933011"/>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xmlns="" id="{E59DD52C-B29A-48CB-81E4-DEE1389D8A83}"/>
              </a:ext>
            </a:extLst>
          </p:cNvPr>
          <p:cNvCxnSpPr>
            <a:cxnSpLocks/>
          </p:cNvCxnSpPr>
          <p:nvPr/>
        </p:nvCxnSpPr>
        <p:spPr>
          <a:xfrm>
            <a:off x="8516259" y="2914535"/>
            <a:ext cx="0" cy="2933011"/>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2" name="îŝḷïḓè">
            <a:extLst>
              <a:ext uri="{FF2B5EF4-FFF2-40B4-BE49-F238E27FC236}">
                <a16:creationId xmlns:a16="http://schemas.microsoft.com/office/drawing/2014/main" xmlns="" id="{E94D2D48-849F-405A-84B2-75B6AF185143}"/>
              </a:ext>
            </a:extLst>
          </p:cNvPr>
          <p:cNvSpPr/>
          <p:nvPr/>
        </p:nvSpPr>
        <p:spPr>
          <a:xfrm>
            <a:off x="782260" y="5330687"/>
            <a:ext cx="493289" cy="516860"/>
          </a:xfrm>
          <a:custGeom>
            <a:avLst/>
            <a:gdLst>
              <a:gd name="connsiteX0" fmla="*/ 345269 w 578992"/>
              <a:gd name="connsiteY0" fmla="*/ 346719 h 606657"/>
              <a:gd name="connsiteX1" fmla="*/ 527264 w 578992"/>
              <a:gd name="connsiteY1" fmla="*/ 395415 h 606657"/>
              <a:gd name="connsiteX2" fmla="*/ 536965 w 578992"/>
              <a:gd name="connsiteY2" fmla="*/ 431758 h 606657"/>
              <a:gd name="connsiteX3" fmla="*/ 512135 w 578992"/>
              <a:gd name="connsiteY3" fmla="*/ 456550 h 606657"/>
              <a:gd name="connsiteX4" fmla="*/ 572652 w 578992"/>
              <a:gd name="connsiteY4" fmla="*/ 516975 h 606657"/>
              <a:gd name="connsiteX5" fmla="*/ 572652 w 578992"/>
              <a:gd name="connsiteY5" fmla="*/ 547632 h 606657"/>
              <a:gd name="connsiteX6" fmla="*/ 519877 w 578992"/>
              <a:gd name="connsiteY6" fmla="*/ 600326 h 606657"/>
              <a:gd name="connsiteX7" fmla="*/ 489174 w 578992"/>
              <a:gd name="connsiteY7" fmla="*/ 600326 h 606657"/>
              <a:gd name="connsiteX8" fmla="*/ 428657 w 578992"/>
              <a:gd name="connsiteY8" fmla="*/ 539901 h 606657"/>
              <a:gd name="connsiteX9" fmla="*/ 403739 w 578992"/>
              <a:gd name="connsiteY9" fmla="*/ 564782 h 606657"/>
              <a:gd name="connsiteX10" fmla="*/ 366628 w 578992"/>
              <a:gd name="connsiteY10" fmla="*/ 552075 h 606657"/>
              <a:gd name="connsiteX11" fmla="*/ 318659 w 578992"/>
              <a:gd name="connsiteY11" fmla="*/ 373288 h 606657"/>
              <a:gd name="connsiteX12" fmla="*/ 345269 w 578992"/>
              <a:gd name="connsiteY12" fmla="*/ 346719 h 606657"/>
              <a:gd name="connsiteX13" fmla="*/ 233275 w 578992"/>
              <a:gd name="connsiteY13" fmla="*/ 312148 h 606657"/>
              <a:gd name="connsiteX14" fmla="*/ 255262 w 578992"/>
              <a:gd name="connsiteY14" fmla="*/ 334095 h 606657"/>
              <a:gd name="connsiteX15" fmla="*/ 281255 w 578992"/>
              <a:gd name="connsiteY15" fmla="*/ 357464 h 606657"/>
              <a:gd name="connsiteX16" fmla="*/ 289000 w 578992"/>
              <a:gd name="connsiteY16" fmla="*/ 365016 h 606657"/>
              <a:gd name="connsiteX17" fmla="*/ 300127 w 578992"/>
              <a:gd name="connsiteY17" fmla="*/ 416019 h 606657"/>
              <a:gd name="connsiteX18" fmla="*/ 298791 w 578992"/>
              <a:gd name="connsiteY18" fmla="*/ 422416 h 606657"/>
              <a:gd name="connsiteX19" fmla="*/ 260514 w 578992"/>
              <a:gd name="connsiteY19" fmla="*/ 407844 h 606657"/>
              <a:gd name="connsiteX20" fmla="*/ 260514 w 578992"/>
              <a:gd name="connsiteY20" fmla="*/ 398159 h 606657"/>
              <a:gd name="connsiteX21" fmla="*/ 211822 w 578992"/>
              <a:gd name="connsiteY21" fmla="*/ 335339 h 606657"/>
              <a:gd name="connsiteX22" fmla="*/ 233275 w 578992"/>
              <a:gd name="connsiteY22" fmla="*/ 312148 h 606657"/>
              <a:gd name="connsiteX23" fmla="*/ 283295 w 578992"/>
              <a:gd name="connsiteY23" fmla="*/ 133638 h 606657"/>
              <a:gd name="connsiteX24" fmla="*/ 303944 w 578992"/>
              <a:gd name="connsiteY24" fmla="*/ 155858 h 606657"/>
              <a:gd name="connsiteX25" fmla="*/ 303944 w 578992"/>
              <a:gd name="connsiteY25" fmla="*/ 165457 h 606657"/>
              <a:gd name="connsiteX26" fmla="*/ 352630 w 578992"/>
              <a:gd name="connsiteY26" fmla="*/ 228294 h 606657"/>
              <a:gd name="connsiteX27" fmla="*/ 331180 w 578992"/>
              <a:gd name="connsiteY27" fmla="*/ 251580 h 606657"/>
              <a:gd name="connsiteX28" fmla="*/ 309196 w 578992"/>
              <a:gd name="connsiteY28" fmla="*/ 229538 h 606657"/>
              <a:gd name="connsiteX29" fmla="*/ 283206 w 578992"/>
              <a:gd name="connsiteY29" fmla="*/ 206252 h 606657"/>
              <a:gd name="connsiteX30" fmla="*/ 256327 w 578992"/>
              <a:gd name="connsiteY30" fmla="*/ 240648 h 606657"/>
              <a:gd name="connsiteX31" fmla="*/ 282583 w 578992"/>
              <a:gd name="connsiteY31" fmla="*/ 260112 h 606657"/>
              <a:gd name="connsiteX32" fmla="*/ 348625 w 578992"/>
              <a:gd name="connsiteY32" fmla="*/ 307306 h 606657"/>
              <a:gd name="connsiteX33" fmla="*/ 341594 w 578992"/>
              <a:gd name="connsiteY33" fmla="*/ 317083 h 606657"/>
              <a:gd name="connsiteX34" fmla="*/ 316494 w 578992"/>
              <a:gd name="connsiteY34" fmla="*/ 322594 h 606657"/>
              <a:gd name="connsiteX35" fmla="*/ 306792 w 578992"/>
              <a:gd name="connsiteY35" fmla="*/ 319305 h 606657"/>
              <a:gd name="connsiteX36" fmla="*/ 282227 w 578992"/>
              <a:gd name="connsiteY36" fmla="*/ 303485 h 606657"/>
              <a:gd name="connsiteX37" fmla="*/ 211825 w 578992"/>
              <a:gd name="connsiteY37" fmla="*/ 234604 h 606657"/>
              <a:gd name="connsiteX38" fmla="*/ 260510 w 578992"/>
              <a:gd name="connsiteY38" fmla="*/ 166612 h 606657"/>
              <a:gd name="connsiteX39" fmla="*/ 260510 w 578992"/>
              <a:gd name="connsiteY39" fmla="*/ 155236 h 606657"/>
              <a:gd name="connsiteX40" fmla="*/ 283295 w 578992"/>
              <a:gd name="connsiteY40" fmla="*/ 133638 h 606657"/>
              <a:gd name="connsiteX41" fmla="*/ 282248 w 578992"/>
              <a:gd name="connsiteY41" fmla="*/ 0 h 606657"/>
              <a:gd name="connsiteX42" fmla="*/ 551768 w 578992"/>
              <a:gd name="connsiteY42" fmla="*/ 365640 h 606657"/>
              <a:gd name="connsiteX43" fmla="*/ 541888 w 578992"/>
              <a:gd name="connsiteY43" fmla="*/ 369995 h 606657"/>
              <a:gd name="connsiteX44" fmla="*/ 534768 w 578992"/>
              <a:gd name="connsiteY44" fmla="*/ 367507 h 606657"/>
              <a:gd name="connsiteX45" fmla="*/ 487148 w 578992"/>
              <a:gd name="connsiteY45" fmla="*/ 354797 h 606657"/>
              <a:gd name="connsiteX46" fmla="*/ 482163 w 578992"/>
              <a:gd name="connsiteY46" fmla="*/ 345554 h 606657"/>
              <a:gd name="connsiteX47" fmla="*/ 282248 w 578992"/>
              <a:gd name="connsiteY47" fmla="*/ 72257 h 606657"/>
              <a:gd name="connsiteX48" fmla="*/ 72364 w 578992"/>
              <a:gd name="connsiteY48" fmla="*/ 281829 h 606657"/>
              <a:gd name="connsiteX49" fmla="*/ 313134 w 578992"/>
              <a:gd name="connsiteY49" fmla="*/ 489180 h 606657"/>
              <a:gd name="connsiteX50" fmla="*/ 321145 w 578992"/>
              <a:gd name="connsiteY50" fmla="*/ 494423 h 606657"/>
              <a:gd name="connsiteX51" fmla="*/ 336277 w 578992"/>
              <a:gd name="connsiteY51" fmla="*/ 550771 h 606657"/>
              <a:gd name="connsiteX52" fmla="*/ 330580 w 578992"/>
              <a:gd name="connsiteY52" fmla="*/ 559748 h 606657"/>
              <a:gd name="connsiteX53" fmla="*/ 0 w 578992"/>
              <a:gd name="connsiteY53" fmla="*/ 281829 h 606657"/>
              <a:gd name="connsiteX54" fmla="*/ 282248 w 578992"/>
              <a:gd name="connsiteY54" fmla="*/ 0 h 606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578992" h="606657">
                <a:moveTo>
                  <a:pt x="345269" y="346719"/>
                </a:moveTo>
                <a:lnTo>
                  <a:pt x="527264" y="395415"/>
                </a:lnTo>
                <a:cubicBezTo>
                  <a:pt x="543372" y="399769"/>
                  <a:pt x="548801" y="419940"/>
                  <a:pt x="536965" y="431758"/>
                </a:cubicBezTo>
                <a:lnTo>
                  <a:pt x="512135" y="456550"/>
                </a:lnTo>
                <a:lnTo>
                  <a:pt x="572652" y="516975"/>
                </a:lnTo>
                <a:cubicBezTo>
                  <a:pt x="581106" y="525506"/>
                  <a:pt x="581106" y="539190"/>
                  <a:pt x="572652" y="547632"/>
                </a:cubicBezTo>
                <a:lnTo>
                  <a:pt x="519877" y="600326"/>
                </a:lnTo>
                <a:cubicBezTo>
                  <a:pt x="511334" y="608768"/>
                  <a:pt x="497629" y="608768"/>
                  <a:pt x="489174" y="600326"/>
                </a:cubicBezTo>
                <a:lnTo>
                  <a:pt x="428657" y="539901"/>
                </a:lnTo>
                <a:lnTo>
                  <a:pt x="403739" y="564782"/>
                </a:lnTo>
                <a:cubicBezTo>
                  <a:pt x="393148" y="575357"/>
                  <a:pt x="372501" y="574024"/>
                  <a:pt x="366628" y="552075"/>
                </a:cubicBezTo>
                <a:cubicBezTo>
                  <a:pt x="366005" y="549854"/>
                  <a:pt x="319015" y="374799"/>
                  <a:pt x="318659" y="373288"/>
                </a:cubicBezTo>
                <a:cubicBezTo>
                  <a:pt x="314298" y="357205"/>
                  <a:pt x="329071" y="342454"/>
                  <a:pt x="345269" y="346719"/>
                </a:cubicBezTo>
                <a:close/>
                <a:moveTo>
                  <a:pt x="233275" y="312148"/>
                </a:moveTo>
                <a:cubicBezTo>
                  <a:pt x="245470" y="311970"/>
                  <a:pt x="255440" y="321922"/>
                  <a:pt x="255262" y="334095"/>
                </a:cubicBezTo>
                <a:cubicBezTo>
                  <a:pt x="255084" y="345646"/>
                  <a:pt x="263986" y="357464"/>
                  <a:pt x="281255" y="357464"/>
                </a:cubicBezTo>
                <a:cubicBezTo>
                  <a:pt x="286329" y="357464"/>
                  <a:pt x="289267" y="361195"/>
                  <a:pt x="289000" y="365016"/>
                </a:cubicBezTo>
                <a:cubicBezTo>
                  <a:pt x="288465" y="375412"/>
                  <a:pt x="290068" y="378611"/>
                  <a:pt x="300127" y="416019"/>
                </a:cubicBezTo>
                <a:cubicBezTo>
                  <a:pt x="300750" y="418240"/>
                  <a:pt x="300305" y="420639"/>
                  <a:pt x="298791" y="422416"/>
                </a:cubicBezTo>
                <a:cubicBezTo>
                  <a:pt x="285706" y="437788"/>
                  <a:pt x="260514" y="428458"/>
                  <a:pt x="260514" y="407844"/>
                </a:cubicBezTo>
                <a:lnTo>
                  <a:pt x="260514" y="398159"/>
                </a:lnTo>
                <a:cubicBezTo>
                  <a:pt x="232919" y="390340"/>
                  <a:pt x="212534" y="365283"/>
                  <a:pt x="211822" y="335339"/>
                </a:cubicBezTo>
                <a:cubicBezTo>
                  <a:pt x="211555" y="323077"/>
                  <a:pt x="220902" y="312237"/>
                  <a:pt x="233275" y="312148"/>
                </a:cubicBezTo>
                <a:close/>
                <a:moveTo>
                  <a:pt x="283295" y="133638"/>
                </a:moveTo>
                <a:cubicBezTo>
                  <a:pt x="294955" y="134171"/>
                  <a:pt x="303944" y="144215"/>
                  <a:pt x="303944" y="155858"/>
                </a:cubicBezTo>
                <a:lnTo>
                  <a:pt x="303944" y="165457"/>
                </a:lnTo>
                <a:cubicBezTo>
                  <a:pt x="331536" y="173367"/>
                  <a:pt x="351918" y="198430"/>
                  <a:pt x="352630" y="228294"/>
                </a:cubicBezTo>
                <a:cubicBezTo>
                  <a:pt x="352897" y="240648"/>
                  <a:pt x="343552" y="251402"/>
                  <a:pt x="331180" y="251580"/>
                </a:cubicBezTo>
                <a:cubicBezTo>
                  <a:pt x="318987" y="251757"/>
                  <a:pt x="309018" y="241803"/>
                  <a:pt x="309196" y="229538"/>
                </a:cubicBezTo>
                <a:cubicBezTo>
                  <a:pt x="309374" y="218073"/>
                  <a:pt x="300473" y="206252"/>
                  <a:pt x="283206" y="206252"/>
                </a:cubicBezTo>
                <a:cubicBezTo>
                  <a:pt x="265583" y="206252"/>
                  <a:pt x="251076" y="222783"/>
                  <a:pt x="256327" y="240648"/>
                </a:cubicBezTo>
                <a:cubicBezTo>
                  <a:pt x="259709" y="252202"/>
                  <a:pt x="270568" y="260112"/>
                  <a:pt x="282583" y="260112"/>
                </a:cubicBezTo>
                <a:cubicBezTo>
                  <a:pt x="312845" y="260290"/>
                  <a:pt x="339013" y="280021"/>
                  <a:pt x="348625" y="307306"/>
                </a:cubicBezTo>
                <a:cubicBezTo>
                  <a:pt x="350405" y="312106"/>
                  <a:pt x="346756" y="317350"/>
                  <a:pt x="341594" y="317083"/>
                </a:cubicBezTo>
                <a:cubicBezTo>
                  <a:pt x="332960" y="316728"/>
                  <a:pt x="324327" y="318594"/>
                  <a:pt x="316494" y="322594"/>
                </a:cubicBezTo>
                <a:cubicBezTo>
                  <a:pt x="312934" y="324460"/>
                  <a:pt x="308484" y="322949"/>
                  <a:pt x="306792" y="319305"/>
                </a:cubicBezTo>
                <a:cubicBezTo>
                  <a:pt x="302520" y="310062"/>
                  <a:pt x="293086" y="303485"/>
                  <a:pt x="282227" y="303485"/>
                </a:cubicBezTo>
                <a:cubicBezTo>
                  <a:pt x="244133" y="303485"/>
                  <a:pt x="212537" y="272555"/>
                  <a:pt x="211825" y="234604"/>
                </a:cubicBezTo>
                <a:cubicBezTo>
                  <a:pt x="211202" y="203141"/>
                  <a:pt x="231673" y="176300"/>
                  <a:pt x="260510" y="166612"/>
                </a:cubicBezTo>
                <a:lnTo>
                  <a:pt x="260510" y="155236"/>
                </a:lnTo>
                <a:cubicBezTo>
                  <a:pt x="260510" y="142970"/>
                  <a:pt x="270835" y="133016"/>
                  <a:pt x="283295" y="133638"/>
                </a:cubicBezTo>
                <a:close/>
                <a:moveTo>
                  <a:pt x="282248" y="0"/>
                </a:moveTo>
                <a:cubicBezTo>
                  <a:pt x="471126" y="0"/>
                  <a:pt x="608556" y="183353"/>
                  <a:pt x="551768" y="365640"/>
                </a:cubicBezTo>
                <a:cubicBezTo>
                  <a:pt x="550522" y="369729"/>
                  <a:pt x="545894" y="371773"/>
                  <a:pt x="541888" y="369995"/>
                </a:cubicBezTo>
                <a:cubicBezTo>
                  <a:pt x="539574" y="369018"/>
                  <a:pt x="537260" y="368218"/>
                  <a:pt x="534768" y="367507"/>
                </a:cubicBezTo>
                <a:lnTo>
                  <a:pt x="487148" y="354797"/>
                </a:lnTo>
                <a:cubicBezTo>
                  <a:pt x="483142" y="353731"/>
                  <a:pt x="480917" y="349554"/>
                  <a:pt x="482163" y="345554"/>
                </a:cubicBezTo>
                <a:cubicBezTo>
                  <a:pt x="525600" y="210372"/>
                  <a:pt x="423773" y="72257"/>
                  <a:pt x="282248" y="72257"/>
                </a:cubicBezTo>
                <a:cubicBezTo>
                  <a:pt x="166536" y="72257"/>
                  <a:pt x="72364" y="166289"/>
                  <a:pt x="72364" y="281829"/>
                </a:cubicBezTo>
                <a:cubicBezTo>
                  <a:pt x="72364" y="410257"/>
                  <a:pt x="187453" y="507933"/>
                  <a:pt x="313134" y="489180"/>
                </a:cubicBezTo>
                <a:cubicBezTo>
                  <a:pt x="316784" y="488646"/>
                  <a:pt x="320255" y="490957"/>
                  <a:pt x="321145" y="494423"/>
                </a:cubicBezTo>
                <a:lnTo>
                  <a:pt x="336277" y="550771"/>
                </a:lnTo>
                <a:cubicBezTo>
                  <a:pt x="337345" y="554860"/>
                  <a:pt x="334764" y="559037"/>
                  <a:pt x="330580" y="559748"/>
                </a:cubicBezTo>
                <a:cubicBezTo>
                  <a:pt x="163332" y="589433"/>
                  <a:pt x="0" y="461006"/>
                  <a:pt x="0" y="281829"/>
                </a:cubicBezTo>
                <a:cubicBezTo>
                  <a:pt x="0" y="126472"/>
                  <a:pt x="126571" y="0"/>
                  <a:pt x="282248" y="0"/>
                </a:cubicBezTo>
                <a:close/>
              </a:path>
            </a:pathLst>
          </a:cu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dirty="0">
              <a:latin typeface="阿里巴巴普惠体 R" panose="00020600040101010101" pitchFamily="18" charset="-122"/>
            </a:endParaRPr>
          </a:p>
        </p:txBody>
      </p:sp>
      <p:sp>
        <p:nvSpPr>
          <p:cNvPr id="51" name="íś1îdè">
            <a:extLst>
              <a:ext uri="{FF2B5EF4-FFF2-40B4-BE49-F238E27FC236}">
                <a16:creationId xmlns:a16="http://schemas.microsoft.com/office/drawing/2014/main" xmlns="" id="{405B7E3D-A36F-4435-8962-8BF98C7365BC}"/>
              </a:ext>
            </a:extLst>
          </p:cNvPr>
          <p:cNvSpPr/>
          <p:nvPr/>
        </p:nvSpPr>
        <p:spPr>
          <a:xfrm>
            <a:off x="4699969" y="5330687"/>
            <a:ext cx="500997" cy="516860"/>
          </a:xfrm>
          <a:custGeom>
            <a:avLst/>
            <a:gdLst>
              <a:gd name="connsiteX0" fmla="*/ 437277 w 581518"/>
              <a:gd name="connsiteY0" fmla="*/ 409440 h 599930"/>
              <a:gd name="connsiteX1" fmla="*/ 396550 w 581518"/>
              <a:gd name="connsiteY1" fmla="*/ 450118 h 599930"/>
              <a:gd name="connsiteX2" fmla="*/ 437277 w 581518"/>
              <a:gd name="connsiteY2" fmla="*/ 490795 h 599930"/>
              <a:gd name="connsiteX3" fmla="*/ 478005 w 581518"/>
              <a:gd name="connsiteY3" fmla="*/ 450118 h 599930"/>
              <a:gd name="connsiteX4" fmla="*/ 437277 w 581518"/>
              <a:gd name="connsiteY4" fmla="*/ 409440 h 599930"/>
              <a:gd name="connsiteX5" fmla="*/ 144240 w 581518"/>
              <a:gd name="connsiteY5" fmla="*/ 409440 h 599930"/>
              <a:gd name="connsiteX6" fmla="*/ 103513 w 581518"/>
              <a:gd name="connsiteY6" fmla="*/ 450118 h 599930"/>
              <a:gd name="connsiteX7" fmla="*/ 144240 w 581518"/>
              <a:gd name="connsiteY7" fmla="*/ 490795 h 599930"/>
              <a:gd name="connsiteX8" fmla="*/ 184967 w 581518"/>
              <a:gd name="connsiteY8" fmla="*/ 450118 h 599930"/>
              <a:gd name="connsiteX9" fmla="*/ 144240 w 581518"/>
              <a:gd name="connsiteY9" fmla="*/ 409440 h 599930"/>
              <a:gd name="connsiteX10" fmla="*/ 227681 w 581518"/>
              <a:gd name="connsiteY10" fmla="*/ 234825 h 599930"/>
              <a:gd name="connsiteX11" fmla="*/ 159140 w 581518"/>
              <a:gd name="connsiteY11" fmla="*/ 296337 h 599930"/>
              <a:gd name="connsiteX12" fmla="*/ 154173 w 581518"/>
              <a:gd name="connsiteY12" fmla="*/ 344952 h 599930"/>
              <a:gd name="connsiteX13" fmla="*/ 427344 w 581518"/>
              <a:gd name="connsiteY13" fmla="*/ 344952 h 599930"/>
              <a:gd name="connsiteX14" fmla="*/ 422377 w 581518"/>
              <a:gd name="connsiteY14" fmla="*/ 296337 h 599930"/>
              <a:gd name="connsiteX15" fmla="*/ 353836 w 581518"/>
              <a:gd name="connsiteY15" fmla="*/ 234825 h 599930"/>
              <a:gd name="connsiteX16" fmla="*/ 346883 w 581518"/>
              <a:gd name="connsiteY16" fmla="*/ 234825 h 599930"/>
              <a:gd name="connsiteX17" fmla="*/ 346883 w 581518"/>
              <a:gd name="connsiteY17" fmla="*/ 249707 h 599930"/>
              <a:gd name="connsiteX18" fmla="*/ 323042 w 581518"/>
              <a:gd name="connsiteY18" fmla="*/ 273518 h 599930"/>
              <a:gd name="connsiteX19" fmla="*/ 258475 w 581518"/>
              <a:gd name="connsiteY19" fmla="*/ 273518 h 599930"/>
              <a:gd name="connsiteX20" fmla="*/ 234634 w 581518"/>
              <a:gd name="connsiteY20" fmla="*/ 249707 h 599930"/>
              <a:gd name="connsiteX21" fmla="*/ 234634 w 581518"/>
              <a:gd name="connsiteY21" fmla="*/ 234825 h 599930"/>
              <a:gd name="connsiteX22" fmla="*/ 227681 w 581518"/>
              <a:gd name="connsiteY22" fmla="*/ 193155 h 599930"/>
              <a:gd name="connsiteX23" fmla="*/ 353836 w 581518"/>
              <a:gd name="connsiteY23" fmla="*/ 193155 h 599930"/>
              <a:gd name="connsiteX24" fmla="*/ 463105 w 581518"/>
              <a:gd name="connsiteY24" fmla="*/ 292369 h 599930"/>
              <a:gd name="connsiteX25" fmla="*/ 468071 w 581518"/>
              <a:gd name="connsiteY25" fmla="*/ 344952 h 599930"/>
              <a:gd name="connsiteX26" fmla="*/ 481978 w 581518"/>
              <a:gd name="connsiteY26" fmla="*/ 344952 h 599930"/>
              <a:gd name="connsiteX27" fmla="*/ 504825 w 581518"/>
              <a:gd name="connsiteY27" fmla="*/ 364794 h 599930"/>
              <a:gd name="connsiteX28" fmla="*/ 524692 w 581518"/>
              <a:gd name="connsiteY28" fmla="*/ 477898 h 599930"/>
              <a:gd name="connsiteX29" fmla="*/ 514759 w 581518"/>
              <a:gd name="connsiteY29" fmla="*/ 516591 h 599930"/>
              <a:gd name="connsiteX30" fmla="*/ 478998 w 581518"/>
              <a:gd name="connsiteY30" fmla="*/ 533457 h 599930"/>
              <a:gd name="connsiteX31" fmla="*/ 478998 w 581518"/>
              <a:gd name="connsiteY31" fmla="*/ 552308 h 599930"/>
              <a:gd name="connsiteX32" fmla="*/ 431317 w 581518"/>
              <a:gd name="connsiteY32" fmla="*/ 599930 h 599930"/>
              <a:gd name="connsiteX33" fmla="*/ 416417 w 581518"/>
              <a:gd name="connsiteY33" fmla="*/ 599930 h 599930"/>
              <a:gd name="connsiteX34" fmla="*/ 368736 w 581518"/>
              <a:gd name="connsiteY34" fmla="*/ 552308 h 599930"/>
              <a:gd name="connsiteX35" fmla="*/ 368736 w 581518"/>
              <a:gd name="connsiteY35" fmla="*/ 534449 h 599930"/>
              <a:gd name="connsiteX36" fmla="*/ 212781 w 581518"/>
              <a:gd name="connsiteY36" fmla="*/ 534449 h 599930"/>
              <a:gd name="connsiteX37" fmla="*/ 212781 w 581518"/>
              <a:gd name="connsiteY37" fmla="*/ 552308 h 599930"/>
              <a:gd name="connsiteX38" fmla="*/ 165100 w 581518"/>
              <a:gd name="connsiteY38" fmla="*/ 599930 h 599930"/>
              <a:gd name="connsiteX39" fmla="*/ 150200 w 581518"/>
              <a:gd name="connsiteY39" fmla="*/ 599930 h 599930"/>
              <a:gd name="connsiteX40" fmla="*/ 102519 w 581518"/>
              <a:gd name="connsiteY40" fmla="*/ 552308 h 599930"/>
              <a:gd name="connsiteX41" fmla="*/ 102519 w 581518"/>
              <a:gd name="connsiteY41" fmla="*/ 533457 h 599930"/>
              <a:gd name="connsiteX42" fmla="*/ 67752 w 581518"/>
              <a:gd name="connsiteY42" fmla="*/ 516591 h 599930"/>
              <a:gd name="connsiteX43" fmla="*/ 56825 w 581518"/>
              <a:gd name="connsiteY43" fmla="*/ 477898 h 599930"/>
              <a:gd name="connsiteX44" fmla="*/ 76692 w 581518"/>
              <a:gd name="connsiteY44" fmla="*/ 364794 h 599930"/>
              <a:gd name="connsiteX45" fmla="*/ 100532 w 581518"/>
              <a:gd name="connsiteY45" fmla="*/ 344952 h 599930"/>
              <a:gd name="connsiteX46" fmla="*/ 113446 w 581518"/>
              <a:gd name="connsiteY46" fmla="*/ 344952 h 599930"/>
              <a:gd name="connsiteX47" fmla="*/ 118413 w 581518"/>
              <a:gd name="connsiteY47" fmla="*/ 292369 h 599930"/>
              <a:gd name="connsiteX48" fmla="*/ 227681 w 581518"/>
              <a:gd name="connsiteY48" fmla="*/ 193155 h 599930"/>
              <a:gd name="connsiteX49" fmla="*/ 291256 w 581518"/>
              <a:gd name="connsiteY49" fmla="*/ 0 h 599930"/>
              <a:gd name="connsiteX50" fmla="*/ 324037 w 581518"/>
              <a:gd name="connsiteY50" fmla="*/ 9676 h 599930"/>
              <a:gd name="connsiteX51" fmla="*/ 566417 w 581518"/>
              <a:gd name="connsiteY51" fmla="*/ 167472 h 599930"/>
              <a:gd name="connsiteX52" fmla="*/ 576351 w 581518"/>
              <a:gd name="connsiteY52" fmla="*/ 213124 h 599930"/>
              <a:gd name="connsiteX53" fmla="*/ 548536 w 581518"/>
              <a:gd name="connsiteY53" fmla="*/ 228010 h 599930"/>
              <a:gd name="connsiteX54" fmla="*/ 530656 w 581518"/>
              <a:gd name="connsiteY54" fmla="*/ 223048 h 599930"/>
              <a:gd name="connsiteX55" fmla="*/ 291256 w 581518"/>
              <a:gd name="connsiteY55" fmla="*/ 66244 h 599930"/>
              <a:gd name="connsiteX56" fmla="*/ 50862 w 581518"/>
              <a:gd name="connsiteY56" fmla="*/ 223048 h 599930"/>
              <a:gd name="connsiteX57" fmla="*/ 5167 w 581518"/>
              <a:gd name="connsiteY57" fmla="*/ 213124 h 599930"/>
              <a:gd name="connsiteX58" fmla="*/ 15101 w 581518"/>
              <a:gd name="connsiteY58" fmla="*/ 168464 h 599930"/>
              <a:gd name="connsiteX59" fmla="*/ 258475 w 581518"/>
              <a:gd name="connsiteY59" fmla="*/ 9676 h 599930"/>
              <a:gd name="connsiteX60" fmla="*/ 291256 w 581518"/>
              <a:gd name="connsiteY60" fmla="*/ 0 h 599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581518" h="599930">
                <a:moveTo>
                  <a:pt x="437277" y="409440"/>
                </a:moveTo>
                <a:cubicBezTo>
                  <a:pt x="415424" y="409440"/>
                  <a:pt x="396550" y="428291"/>
                  <a:pt x="396550" y="450118"/>
                </a:cubicBezTo>
                <a:cubicBezTo>
                  <a:pt x="396550" y="472937"/>
                  <a:pt x="415424" y="490795"/>
                  <a:pt x="437277" y="490795"/>
                </a:cubicBezTo>
                <a:cubicBezTo>
                  <a:pt x="460124" y="490795"/>
                  <a:pt x="478005" y="472937"/>
                  <a:pt x="478005" y="450118"/>
                </a:cubicBezTo>
                <a:cubicBezTo>
                  <a:pt x="478005" y="428291"/>
                  <a:pt x="460124" y="409440"/>
                  <a:pt x="437277" y="409440"/>
                </a:cubicBezTo>
                <a:close/>
                <a:moveTo>
                  <a:pt x="144240" y="409440"/>
                </a:moveTo>
                <a:cubicBezTo>
                  <a:pt x="122386" y="409440"/>
                  <a:pt x="103513" y="428291"/>
                  <a:pt x="103513" y="450118"/>
                </a:cubicBezTo>
                <a:cubicBezTo>
                  <a:pt x="103513" y="472937"/>
                  <a:pt x="122386" y="490795"/>
                  <a:pt x="144240" y="490795"/>
                </a:cubicBezTo>
                <a:cubicBezTo>
                  <a:pt x="167087" y="490795"/>
                  <a:pt x="184967" y="472937"/>
                  <a:pt x="184967" y="450118"/>
                </a:cubicBezTo>
                <a:cubicBezTo>
                  <a:pt x="184967" y="428291"/>
                  <a:pt x="167087" y="409440"/>
                  <a:pt x="144240" y="409440"/>
                </a:cubicBezTo>
                <a:close/>
                <a:moveTo>
                  <a:pt x="227681" y="234825"/>
                </a:moveTo>
                <a:cubicBezTo>
                  <a:pt x="191921" y="234825"/>
                  <a:pt x="163113" y="260620"/>
                  <a:pt x="159140" y="296337"/>
                </a:cubicBezTo>
                <a:lnTo>
                  <a:pt x="154173" y="344952"/>
                </a:lnTo>
                <a:lnTo>
                  <a:pt x="427344" y="344952"/>
                </a:lnTo>
                <a:lnTo>
                  <a:pt x="422377" y="296337"/>
                </a:lnTo>
                <a:cubicBezTo>
                  <a:pt x="419397" y="260620"/>
                  <a:pt x="389597" y="234825"/>
                  <a:pt x="353836" y="234825"/>
                </a:cubicBezTo>
                <a:lnTo>
                  <a:pt x="346883" y="234825"/>
                </a:lnTo>
                <a:lnTo>
                  <a:pt x="346883" y="249707"/>
                </a:lnTo>
                <a:cubicBezTo>
                  <a:pt x="346883" y="262605"/>
                  <a:pt x="335956" y="273518"/>
                  <a:pt x="323042" y="273518"/>
                </a:cubicBezTo>
                <a:lnTo>
                  <a:pt x="258475" y="273518"/>
                </a:lnTo>
                <a:cubicBezTo>
                  <a:pt x="245561" y="273518"/>
                  <a:pt x="234634" y="262605"/>
                  <a:pt x="234634" y="249707"/>
                </a:cubicBezTo>
                <a:lnTo>
                  <a:pt x="234634" y="234825"/>
                </a:lnTo>
                <a:close/>
                <a:moveTo>
                  <a:pt x="227681" y="193155"/>
                </a:moveTo>
                <a:lnTo>
                  <a:pt x="353836" y="193155"/>
                </a:lnTo>
                <a:cubicBezTo>
                  <a:pt x="410457" y="193155"/>
                  <a:pt x="458138" y="235817"/>
                  <a:pt x="463105" y="292369"/>
                </a:cubicBezTo>
                <a:lnTo>
                  <a:pt x="468071" y="344952"/>
                </a:lnTo>
                <a:lnTo>
                  <a:pt x="481978" y="344952"/>
                </a:lnTo>
                <a:cubicBezTo>
                  <a:pt x="492905" y="344952"/>
                  <a:pt x="502838" y="353881"/>
                  <a:pt x="504825" y="364794"/>
                </a:cubicBezTo>
                <a:lnTo>
                  <a:pt x="524692" y="477898"/>
                </a:lnTo>
                <a:cubicBezTo>
                  <a:pt x="527672" y="491788"/>
                  <a:pt x="523699" y="505677"/>
                  <a:pt x="514759" y="516591"/>
                </a:cubicBezTo>
                <a:cubicBezTo>
                  <a:pt x="505818" y="527504"/>
                  <a:pt x="492905" y="533457"/>
                  <a:pt x="478998" y="533457"/>
                </a:cubicBezTo>
                <a:lnTo>
                  <a:pt x="478998" y="552308"/>
                </a:lnTo>
                <a:cubicBezTo>
                  <a:pt x="478998" y="579095"/>
                  <a:pt x="458138" y="599930"/>
                  <a:pt x="431317" y="599930"/>
                </a:cubicBezTo>
                <a:lnTo>
                  <a:pt x="416417" y="599930"/>
                </a:lnTo>
                <a:cubicBezTo>
                  <a:pt x="389597" y="599930"/>
                  <a:pt x="368736" y="579095"/>
                  <a:pt x="368736" y="552308"/>
                </a:cubicBezTo>
                <a:lnTo>
                  <a:pt x="368736" y="534449"/>
                </a:lnTo>
                <a:lnTo>
                  <a:pt x="212781" y="534449"/>
                </a:lnTo>
                <a:lnTo>
                  <a:pt x="212781" y="552308"/>
                </a:lnTo>
                <a:cubicBezTo>
                  <a:pt x="212781" y="579095"/>
                  <a:pt x="191921" y="599930"/>
                  <a:pt x="165100" y="599930"/>
                </a:cubicBezTo>
                <a:lnTo>
                  <a:pt x="150200" y="599930"/>
                </a:lnTo>
                <a:cubicBezTo>
                  <a:pt x="123379" y="599930"/>
                  <a:pt x="102519" y="579095"/>
                  <a:pt x="102519" y="552308"/>
                </a:cubicBezTo>
                <a:lnTo>
                  <a:pt x="102519" y="533457"/>
                </a:lnTo>
                <a:cubicBezTo>
                  <a:pt x="88612" y="533457"/>
                  <a:pt x="75699" y="527504"/>
                  <a:pt x="67752" y="516591"/>
                </a:cubicBezTo>
                <a:cubicBezTo>
                  <a:pt x="57819" y="505677"/>
                  <a:pt x="53845" y="491788"/>
                  <a:pt x="56825" y="477898"/>
                </a:cubicBezTo>
                <a:lnTo>
                  <a:pt x="76692" y="364794"/>
                </a:lnTo>
                <a:cubicBezTo>
                  <a:pt x="78679" y="353881"/>
                  <a:pt x="88612" y="344952"/>
                  <a:pt x="100532" y="344952"/>
                </a:cubicBezTo>
                <a:lnTo>
                  <a:pt x="113446" y="344952"/>
                </a:lnTo>
                <a:lnTo>
                  <a:pt x="118413" y="292369"/>
                </a:lnTo>
                <a:cubicBezTo>
                  <a:pt x="124373" y="235817"/>
                  <a:pt x="171060" y="193155"/>
                  <a:pt x="227681" y="193155"/>
                </a:cubicBezTo>
                <a:close/>
                <a:moveTo>
                  <a:pt x="291256" y="0"/>
                </a:moveTo>
                <a:cubicBezTo>
                  <a:pt x="302680" y="0"/>
                  <a:pt x="314103" y="3226"/>
                  <a:pt x="324037" y="9676"/>
                </a:cubicBezTo>
                <a:lnTo>
                  <a:pt x="566417" y="167472"/>
                </a:lnTo>
                <a:cubicBezTo>
                  <a:pt x="581317" y="177396"/>
                  <a:pt x="586284" y="198237"/>
                  <a:pt x="576351" y="213124"/>
                </a:cubicBezTo>
                <a:cubicBezTo>
                  <a:pt x="570390" y="223048"/>
                  <a:pt x="559463" y="228010"/>
                  <a:pt x="548536" y="228010"/>
                </a:cubicBezTo>
                <a:cubicBezTo>
                  <a:pt x="542576" y="228010"/>
                  <a:pt x="536616" y="226025"/>
                  <a:pt x="530656" y="223048"/>
                </a:cubicBezTo>
                <a:lnTo>
                  <a:pt x="291256" y="66244"/>
                </a:lnTo>
                <a:lnTo>
                  <a:pt x="50862" y="223048"/>
                </a:lnTo>
                <a:cubicBezTo>
                  <a:pt x="35962" y="232972"/>
                  <a:pt x="15101" y="228010"/>
                  <a:pt x="5167" y="213124"/>
                </a:cubicBezTo>
                <a:cubicBezTo>
                  <a:pt x="-4766" y="198237"/>
                  <a:pt x="201" y="178388"/>
                  <a:pt x="15101" y="168464"/>
                </a:cubicBezTo>
                <a:lnTo>
                  <a:pt x="258475" y="9676"/>
                </a:lnTo>
                <a:cubicBezTo>
                  <a:pt x="268409" y="3226"/>
                  <a:pt x="279832" y="0"/>
                  <a:pt x="291256" y="0"/>
                </a:cubicBezTo>
                <a:close/>
              </a:path>
            </a:pathLst>
          </a:custGeom>
          <a:solidFill>
            <a:schemeClr val="accent2">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dirty="0">
              <a:latin typeface="阿里巴巴普惠体 R" panose="00020600040101010101" pitchFamily="18" charset="-122"/>
            </a:endParaRPr>
          </a:p>
        </p:txBody>
      </p:sp>
      <p:sp>
        <p:nvSpPr>
          <p:cNvPr id="54" name="i$1iḑé">
            <a:extLst>
              <a:ext uri="{FF2B5EF4-FFF2-40B4-BE49-F238E27FC236}">
                <a16:creationId xmlns:a16="http://schemas.microsoft.com/office/drawing/2014/main" xmlns="" id="{04312E18-77EF-404E-A95B-7BE009B00D5C}"/>
              </a:ext>
            </a:extLst>
          </p:cNvPr>
          <p:cNvSpPr/>
          <p:nvPr/>
        </p:nvSpPr>
        <p:spPr>
          <a:xfrm>
            <a:off x="8616369" y="5330687"/>
            <a:ext cx="511388" cy="516860"/>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600058" h="606478">
                <a:moveTo>
                  <a:pt x="62420" y="416759"/>
                </a:moveTo>
                <a:cubicBezTo>
                  <a:pt x="76726" y="430734"/>
                  <a:pt x="91913" y="443467"/>
                  <a:pt x="107826" y="455424"/>
                </a:cubicBezTo>
                <a:cubicBezTo>
                  <a:pt x="125916" y="468933"/>
                  <a:pt x="144939" y="481356"/>
                  <a:pt x="164583" y="492640"/>
                </a:cubicBezTo>
                <a:cubicBezTo>
                  <a:pt x="203821" y="515103"/>
                  <a:pt x="245547" y="533271"/>
                  <a:pt x="288776" y="546781"/>
                </a:cubicBezTo>
                <a:cubicBezTo>
                  <a:pt x="310339" y="553561"/>
                  <a:pt x="332369" y="559100"/>
                  <a:pt x="354605" y="563085"/>
                </a:cubicBezTo>
                <a:cubicBezTo>
                  <a:pt x="374095" y="566605"/>
                  <a:pt x="393791" y="569037"/>
                  <a:pt x="413695" y="570073"/>
                </a:cubicBezTo>
                <a:cubicBezTo>
                  <a:pt x="351080" y="610031"/>
                  <a:pt x="270324" y="619141"/>
                  <a:pt x="197135" y="587153"/>
                </a:cubicBezTo>
                <a:cubicBezTo>
                  <a:pt x="123842" y="555269"/>
                  <a:pt x="75637" y="489845"/>
                  <a:pt x="62420" y="416759"/>
                </a:cubicBezTo>
                <a:close/>
                <a:moveTo>
                  <a:pt x="142343" y="165989"/>
                </a:moveTo>
                <a:cubicBezTo>
                  <a:pt x="145608" y="166041"/>
                  <a:pt x="148770" y="166196"/>
                  <a:pt x="151983" y="166299"/>
                </a:cubicBezTo>
                <a:cubicBezTo>
                  <a:pt x="136694" y="176236"/>
                  <a:pt x="122649" y="187725"/>
                  <a:pt x="110107" y="200560"/>
                </a:cubicBezTo>
                <a:cubicBezTo>
                  <a:pt x="93523" y="204493"/>
                  <a:pt x="74762" y="211428"/>
                  <a:pt x="61805" y="222762"/>
                </a:cubicBezTo>
                <a:cubicBezTo>
                  <a:pt x="41956" y="239945"/>
                  <a:pt x="41541" y="265149"/>
                  <a:pt x="51129" y="288127"/>
                </a:cubicBezTo>
                <a:cubicBezTo>
                  <a:pt x="69994" y="333256"/>
                  <a:pt x="111818" y="368138"/>
                  <a:pt x="151050" y="395568"/>
                </a:cubicBezTo>
                <a:cubicBezTo>
                  <a:pt x="159135" y="401157"/>
                  <a:pt x="167375" y="406643"/>
                  <a:pt x="175823" y="411818"/>
                </a:cubicBezTo>
                <a:cubicBezTo>
                  <a:pt x="250660" y="457931"/>
                  <a:pt x="338351" y="492450"/>
                  <a:pt x="426559" y="499334"/>
                </a:cubicBezTo>
                <a:cubicBezTo>
                  <a:pt x="457552" y="501766"/>
                  <a:pt x="492068" y="501456"/>
                  <a:pt x="521246" y="489190"/>
                </a:cubicBezTo>
                <a:cubicBezTo>
                  <a:pt x="534980" y="483394"/>
                  <a:pt x="547626" y="473405"/>
                  <a:pt x="553327" y="459587"/>
                </a:cubicBezTo>
                <a:cubicBezTo>
                  <a:pt x="561671" y="439351"/>
                  <a:pt x="554208" y="416062"/>
                  <a:pt x="545138" y="397327"/>
                </a:cubicBezTo>
                <a:cubicBezTo>
                  <a:pt x="543635" y="394326"/>
                  <a:pt x="542029" y="391272"/>
                  <a:pt x="540370" y="388322"/>
                </a:cubicBezTo>
                <a:cubicBezTo>
                  <a:pt x="540526" y="385269"/>
                  <a:pt x="540577" y="382215"/>
                  <a:pt x="540681" y="379214"/>
                </a:cubicBezTo>
                <a:cubicBezTo>
                  <a:pt x="540785" y="363998"/>
                  <a:pt x="539645" y="348989"/>
                  <a:pt x="537053" y="334136"/>
                </a:cubicBezTo>
                <a:cubicBezTo>
                  <a:pt x="544879" y="341744"/>
                  <a:pt x="552705" y="350025"/>
                  <a:pt x="560168" y="359237"/>
                </a:cubicBezTo>
                <a:cubicBezTo>
                  <a:pt x="577892" y="381180"/>
                  <a:pt x="592404" y="406643"/>
                  <a:pt x="596083" y="435107"/>
                </a:cubicBezTo>
                <a:cubicBezTo>
                  <a:pt x="599141" y="458707"/>
                  <a:pt x="592974" y="482565"/>
                  <a:pt x="578203" y="501352"/>
                </a:cubicBezTo>
                <a:cubicBezTo>
                  <a:pt x="570637" y="510926"/>
                  <a:pt x="561412" y="518793"/>
                  <a:pt x="551513" y="524952"/>
                </a:cubicBezTo>
                <a:cubicBezTo>
                  <a:pt x="523475" y="542548"/>
                  <a:pt x="488699" y="549224"/>
                  <a:pt x="455997" y="550880"/>
                </a:cubicBezTo>
                <a:cubicBezTo>
                  <a:pt x="369758" y="555279"/>
                  <a:pt x="280150" y="528523"/>
                  <a:pt x="203706" y="490173"/>
                </a:cubicBezTo>
                <a:cubicBezTo>
                  <a:pt x="156181" y="466367"/>
                  <a:pt x="110159" y="436039"/>
                  <a:pt x="72015" y="398880"/>
                </a:cubicBezTo>
                <a:cubicBezTo>
                  <a:pt x="41126" y="368759"/>
                  <a:pt x="10290" y="328702"/>
                  <a:pt x="1997" y="285436"/>
                </a:cubicBezTo>
                <a:cubicBezTo>
                  <a:pt x="-1371" y="267478"/>
                  <a:pt x="-749" y="248588"/>
                  <a:pt x="5936" y="231612"/>
                </a:cubicBezTo>
                <a:cubicBezTo>
                  <a:pt x="14384" y="210393"/>
                  <a:pt x="31849" y="193573"/>
                  <a:pt x="52114" y="183067"/>
                </a:cubicBezTo>
                <a:cubicBezTo>
                  <a:pt x="79633" y="168783"/>
                  <a:pt x="111818" y="165264"/>
                  <a:pt x="142343" y="165989"/>
                </a:cubicBezTo>
                <a:close/>
                <a:moveTo>
                  <a:pt x="258255" y="148296"/>
                </a:moveTo>
                <a:cubicBezTo>
                  <a:pt x="337302" y="137532"/>
                  <a:pt x="421013" y="171273"/>
                  <a:pt x="470411" y="233786"/>
                </a:cubicBezTo>
                <a:cubicBezTo>
                  <a:pt x="519808" y="296299"/>
                  <a:pt x="533233" y="385412"/>
                  <a:pt x="504414" y="459724"/>
                </a:cubicBezTo>
                <a:cubicBezTo>
                  <a:pt x="502600" y="464329"/>
                  <a:pt x="500578" y="468935"/>
                  <a:pt x="497157" y="472558"/>
                </a:cubicBezTo>
                <a:cubicBezTo>
                  <a:pt x="490470" y="479492"/>
                  <a:pt x="479845" y="480838"/>
                  <a:pt x="470203" y="481252"/>
                </a:cubicBezTo>
                <a:cubicBezTo>
                  <a:pt x="418473" y="483373"/>
                  <a:pt x="367158" y="471523"/>
                  <a:pt x="318072" y="455015"/>
                </a:cubicBezTo>
                <a:cubicBezTo>
                  <a:pt x="238507" y="428260"/>
                  <a:pt x="162207" y="388154"/>
                  <a:pt x="102080" y="329626"/>
                </a:cubicBezTo>
                <a:cubicBezTo>
                  <a:pt x="93580" y="321346"/>
                  <a:pt x="85027" y="312238"/>
                  <a:pt x="80310" y="301164"/>
                </a:cubicBezTo>
                <a:cubicBezTo>
                  <a:pt x="72017" y="281602"/>
                  <a:pt x="89329" y="260282"/>
                  <a:pt x="100422" y="244705"/>
                </a:cubicBezTo>
                <a:cubicBezTo>
                  <a:pt x="109752" y="231613"/>
                  <a:pt x="120481" y="219451"/>
                  <a:pt x="132299" y="208532"/>
                </a:cubicBezTo>
                <a:cubicBezTo>
                  <a:pt x="136083" y="205117"/>
                  <a:pt x="139971" y="201701"/>
                  <a:pt x="144066" y="198493"/>
                </a:cubicBezTo>
                <a:cubicBezTo>
                  <a:pt x="176669" y="171997"/>
                  <a:pt x="216425" y="153989"/>
                  <a:pt x="258255" y="148296"/>
                </a:cubicBezTo>
                <a:close/>
                <a:moveTo>
                  <a:pt x="535808" y="39093"/>
                </a:moveTo>
                <a:cubicBezTo>
                  <a:pt x="571292" y="39093"/>
                  <a:pt x="600058" y="67827"/>
                  <a:pt x="600058" y="103273"/>
                </a:cubicBezTo>
                <a:cubicBezTo>
                  <a:pt x="600058" y="138719"/>
                  <a:pt x="571292" y="167453"/>
                  <a:pt x="535808" y="167453"/>
                </a:cubicBezTo>
                <a:cubicBezTo>
                  <a:pt x="500324" y="167453"/>
                  <a:pt x="471558" y="138719"/>
                  <a:pt x="471558" y="103273"/>
                </a:cubicBezTo>
                <a:cubicBezTo>
                  <a:pt x="471558" y="67827"/>
                  <a:pt x="500324" y="39093"/>
                  <a:pt x="535808" y="39093"/>
                </a:cubicBezTo>
                <a:close/>
                <a:moveTo>
                  <a:pt x="335085" y="0"/>
                </a:moveTo>
                <a:cubicBezTo>
                  <a:pt x="355000" y="0"/>
                  <a:pt x="371144" y="16128"/>
                  <a:pt x="371144" y="36024"/>
                </a:cubicBezTo>
                <a:cubicBezTo>
                  <a:pt x="371144" y="55920"/>
                  <a:pt x="355000" y="72048"/>
                  <a:pt x="335085" y="72048"/>
                </a:cubicBezTo>
                <a:cubicBezTo>
                  <a:pt x="315170" y="72048"/>
                  <a:pt x="299026" y="55920"/>
                  <a:pt x="299026" y="36024"/>
                </a:cubicBezTo>
                <a:cubicBezTo>
                  <a:pt x="299026" y="16128"/>
                  <a:pt x="315170" y="0"/>
                  <a:pt x="335085" y="0"/>
                </a:cubicBezTo>
                <a:close/>
              </a:path>
            </a:pathLst>
          </a:custGeom>
          <a:solidFill>
            <a:schemeClr val="accent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dirty="0">
              <a:latin typeface="阿里巴巴普惠体 R" panose="00020600040101010101" pitchFamily="18" charset="-122"/>
            </a:endParaRPr>
          </a:p>
        </p:txBody>
      </p:sp>
      <p:sp>
        <p:nvSpPr>
          <p:cNvPr id="2" name="灯片编号占位符 1">
            <a:extLst>
              <a:ext uri="{FF2B5EF4-FFF2-40B4-BE49-F238E27FC236}">
                <a16:creationId xmlns:a16="http://schemas.microsoft.com/office/drawing/2014/main" xmlns="" id="{1645F597-8E4A-498F-A382-EEA61B74F706}"/>
              </a:ext>
            </a:extLst>
          </p:cNvPr>
          <p:cNvSpPr>
            <a:spLocks noGrp="1"/>
          </p:cNvSpPr>
          <p:nvPr>
            <p:ph type="sldNum" sz="quarter" idx="12"/>
          </p:nvPr>
        </p:nvSpPr>
        <p:spPr/>
        <p:txBody>
          <a:bodyPr/>
          <a:lstStyle/>
          <a:p>
            <a:fld id="{75AA9096-2E4D-442F-BCF0-AA35F007B576}" type="slidenum">
              <a:rPr lang="zh-CN" altLang="en-US" smtClean="0"/>
              <a:pPr/>
              <a:t>21</a:t>
            </a:fld>
            <a:endParaRPr lang="zh-CN" altLang="en-US" dirty="0"/>
          </a:p>
        </p:txBody>
      </p:sp>
    </p:spTree>
    <p:extLst>
      <p:ext uri="{BB962C8B-B14F-4D97-AF65-F5344CB8AC3E}">
        <p14:creationId xmlns:p14="http://schemas.microsoft.com/office/powerpoint/2010/main" val="3576391158"/>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42446C6-45C7-4CB5-A670-06EEB3E14268}"/>
              </a:ext>
            </a:extLst>
          </p:cNvPr>
          <p:cNvSpPr>
            <a:spLocks noGrp="1"/>
          </p:cNvSpPr>
          <p:nvPr>
            <p:ph type="title"/>
          </p:nvPr>
        </p:nvSpPr>
        <p:spPr/>
        <p:txBody>
          <a:bodyPr/>
          <a:lstStyle/>
          <a:p>
            <a:r>
              <a:rPr lang="en-US" altLang="zh-CN" dirty="0"/>
              <a:t>3</a:t>
            </a:r>
            <a:r>
              <a:rPr lang="zh-CN" altLang="en-US" dirty="0"/>
              <a:t>组并列图文版式</a:t>
            </a:r>
          </a:p>
        </p:txBody>
      </p:sp>
      <p:sp>
        <p:nvSpPr>
          <p:cNvPr id="26" name="文本框 25">
            <a:extLst>
              <a:ext uri="{FF2B5EF4-FFF2-40B4-BE49-F238E27FC236}">
                <a16:creationId xmlns:a16="http://schemas.microsoft.com/office/drawing/2014/main" xmlns="" id="{C7007142-0C87-4940-9183-2517675EE619}"/>
              </a:ext>
            </a:extLst>
          </p:cNvPr>
          <p:cNvSpPr txBox="1"/>
          <p:nvPr/>
        </p:nvSpPr>
        <p:spPr>
          <a:xfrm>
            <a:off x="660401" y="4686300"/>
            <a:ext cx="2997198" cy="1422400"/>
          </a:xfrm>
          <a:prstGeom prst="rect">
            <a:avLst/>
          </a:prstGeom>
          <a:noFill/>
        </p:spPr>
        <p:txBody>
          <a:bodyPr wrap="square" lIns="0" tIns="0" rIns="0" bIns="0" rtlCol="0">
            <a:normAutofit lnSpcReduction="10000"/>
          </a:bodyPr>
          <a:lstStyle/>
          <a:p>
            <a:pPr>
              <a:lnSpc>
                <a:spcPct val="150000"/>
              </a:lnSpc>
            </a:pPr>
            <a:r>
              <a:rPr lang="zh-CN" altLang="en-US" sz="1600" spc="100" dirty="0">
                <a:solidFill>
                  <a:schemeClr val="tx1">
                    <a:lumMod val="65000"/>
                    <a:lumOff val="35000"/>
                  </a:schemeClr>
                </a:solidFill>
                <a:latin typeface="阿里巴巴普惠体 R" panose="00020600040101010101" pitchFamily="18" charset="-122"/>
              </a:rPr>
              <a:t>关于这张图片的一些简短说明</a:t>
            </a:r>
            <a:endParaRPr lang="en-US" altLang="zh-CN" sz="1600" spc="100" dirty="0">
              <a:solidFill>
                <a:schemeClr val="tx1">
                  <a:lumMod val="65000"/>
                  <a:lumOff val="35000"/>
                </a:schemeClr>
              </a:solidFill>
              <a:latin typeface="阿里巴巴普惠体 R" panose="00020600040101010101" pitchFamily="18" charset="-122"/>
            </a:endParaRPr>
          </a:p>
          <a:p>
            <a:pPr>
              <a:lnSpc>
                <a:spcPct val="150000"/>
              </a:lnSpc>
            </a:pPr>
            <a:r>
              <a:rPr lang="zh-CN" altLang="en-US" sz="1600" spc="100" dirty="0">
                <a:solidFill>
                  <a:schemeClr val="tx1">
                    <a:lumMod val="65000"/>
                    <a:lumOff val="35000"/>
                  </a:schemeClr>
                </a:solidFill>
                <a:latin typeface="阿里巴巴普惠体 R" panose="00020600040101010101" pitchFamily="18" charset="-122"/>
              </a:rPr>
              <a:t>在这里输入你的正文内容在这里输入你的正文内容在这里输入你的正文内容</a:t>
            </a:r>
          </a:p>
        </p:txBody>
      </p:sp>
      <p:sp>
        <p:nvSpPr>
          <p:cNvPr id="15" name="文本框 14">
            <a:extLst>
              <a:ext uri="{FF2B5EF4-FFF2-40B4-BE49-F238E27FC236}">
                <a16:creationId xmlns:a16="http://schemas.microsoft.com/office/drawing/2014/main" xmlns="" id="{D78A03F7-1EEB-4103-A342-AA0472E202C0}"/>
              </a:ext>
            </a:extLst>
          </p:cNvPr>
          <p:cNvSpPr txBox="1"/>
          <p:nvPr/>
        </p:nvSpPr>
        <p:spPr>
          <a:xfrm>
            <a:off x="4597398" y="4686300"/>
            <a:ext cx="2997198" cy="1422400"/>
          </a:xfrm>
          <a:prstGeom prst="rect">
            <a:avLst/>
          </a:prstGeom>
          <a:noFill/>
        </p:spPr>
        <p:txBody>
          <a:bodyPr wrap="square" lIns="0" tIns="0" rIns="0" bIns="0" rtlCol="0">
            <a:normAutofit lnSpcReduction="10000"/>
          </a:bodyPr>
          <a:lstStyle/>
          <a:p>
            <a:pPr>
              <a:lnSpc>
                <a:spcPct val="150000"/>
              </a:lnSpc>
            </a:pPr>
            <a:r>
              <a:rPr lang="zh-CN" altLang="en-US" sz="1600" spc="100" dirty="0">
                <a:solidFill>
                  <a:schemeClr val="tx1">
                    <a:lumMod val="65000"/>
                    <a:lumOff val="35000"/>
                  </a:schemeClr>
                </a:solidFill>
                <a:latin typeface="阿里巴巴普惠体 R" panose="00020600040101010101" pitchFamily="18" charset="-122"/>
              </a:rPr>
              <a:t>关于这张图片的一些简短说明</a:t>
            </a:r>
            <a:endParaRPr lang="en-US" altLang="zh-CN" sz="1600" spc="100" dirty="0">
              <a:solidFill>
                <a:schemeClr val="tx1">
                  <a:lumMod val="65000"/>
                  <a:lumOff val="35000"/>
                </a:schemeClr>
              </a:solidFill>
              <a:latin typeface="阿里巴巴普惠体 R" panose="00020600040101010101" pitchFamily="18" charset="-122"/>
            </a:endParaRPr>
          </a:p>
          <a:p>
            <a:pPr>
              <a:lnSpc>
                <a:spcPct val="150000"/>
              </a:lnSpc>
            </a:pPr>
            <a:r>
              <a:rPr lang="zh-CN" altLang="en-US" sz="1600" spc="100" dirty="0">
                <a:solidFill>
                  <a:schemeClr val="tx1">
                    <a:lumMod val="65000"/>
                    <a:lumOff val="35000"/>
                  </a:schemeClr>
                </a:solidFill>
                <a:latin typeface="阿里巴巴普惠体 R" panose="00020600040101010101" pitchFamily="18" charset="-122"/>
              </a:rPr>
              <a:t>在这里输入你的正文内容在这里输入你的正文内容在这里输入你的正文内容</a:t>
            </a:r>
          </a:p>
        </p:txBody>
      </p:sp>
      <p:sp>
        <p:nvSpPr>
          <p:cNvPr id="16" name="文本框 15">
            <a:extLst>
              <a:ext uri="{FF2B5EF4-FFF2-40B4-BE49-F238E27FC236}">
                <a16:creationId xmlns:a16="http://schemas.microsoft.com/office/drawing/2014/main" xmlns="" id="{C73A5CC7-3F33-48DC-B8FB-3060474A9DD6}"/>
              </a:ext>
            </a:extLst>
          </p:cNvPr>
          <p:cNvSpPr txBox="1"/>
          <p:nvPr/>
        </p:nvSpPr>
        <p:spPr>
          <a:xfrm>
            <a:off x="8534401" y="4686300"/>
            <a:ext cx="2997198" cy="1422400"/>
          </a:xfrm>
          <a:prstGeom prst="rect">
            <a:avLst/>
          </a:prstGeom>
          <a:noFill/>
        </p:spPr>
        <p:txBody>
          <a:bodyPr wrap="square" lIns="0" tIns="0" rIns="0" bIns="0" rtlCol="0">
            <a:normAutofit lnSpcReduction="10000"/>
          </a:bodyPr>
          <a:lstStyle/>
          <a:p>
            <a:pPr>
              <a:lnSpc>
                <a:spcPct val="150000"/>
              </a:lnSpc>
            </a:pPr>
            <a:r>
              <a:rPr lang="zh-CN" altLang="en-US" sz="1600" spc="100" dirty="0">
                <a:solidFill>
                  <a:schemeClr val="tx1">
                    <a:lumMod val="65000"/>
                    <a:lumOff val="35000"/>
                  </a:schemeClr>
                </a:solidFill>
                <a:latin typeface="阿里巴巴普惠体 R" panose="00020600040101010101" pitchFamily="18" charset="-122"/>
              </a:rPr>
              <a:t>关于这张图片的一些简短说明</a:t>
            </a:r>
            <a:endParaRPr lang="en-US" altLang="zh-CN" sz="1600" spc="100" dirty="0">
              <a:solidFill>
                <a:schemeClr val="tx1">
                  <a:lumMod val="65000"/>
                  <a:lumOff val="35000"/>
                </a:schemeClr>
              </a:solidFill>
              <a:latin typeface="阿里巴巴普惠体 R" panose="00020600040101010101" pitchFamily="18" charset="-122"/>
            </a:endParaRPr>
          </a:p>
          <a:p>
            <a:pPr>
              <a:lnSpc>
                <a:spcPct val="150000"/>
              </a:lnSpc>
            </a:pPr>
            <a:r>
              <a:rPr lang="zh-CN" altLang="en-US" sz="1600" spc="100" dirty="0">
                <a:solidFill>
                  <a:schemeClr val="tx1">
                    <a:lumMod val="65000"/>
                    <a:lumOff val="35000"/>
                  </a:schemeClr>
                </a:solidFill>
                <a:latin typeface="阿里巴巴普惠体 R" panose="00020600040101010101" pitchFamily="18" charset="-122"/>
              </a:rPr>
              <a:t>在这里输入你的正文内容在这里输入你的正文内容在这里输入你的正文内容</a:t>
            </a:r>
          </a:p>
        </p:txBody>
      </p:sp>
      <p:sp>
        <p:nvSpPr>
          <p:cNvPr id="3" name="灯片编号占位符 2">
            <a:extLst>
              <a:ext uri="{FF2B5EF4-FFF2-40B4-BE49-F238E27FC236}">
                <a16:creationId xmlns:a16="http://schemas.microsoft.com/office/drawing/2014/main" xmlns="" id="{BFCB08DD-516F-4D5C-BFD2-B385790718E2}"/>
              </a:ext>
            </a:extLst>
          </p:cNvPr>
          <p:cNvSpPr>
            <a:spLocks noGrp="1"/>
          </p:cNvSpPr>
          <p:nvPr>
            <p:ph type="sldNum" sz="quarter" idx="12"/>
          </p:nvPr>
        </p:nvSpPr>
        <p:spPr/>
        <p:txBody>
          <a:bodyPr/>
          <a:lstStyle/>
          <a:p>
            <a:fld id="{75AA9096-2E4D-442F-BCF0-AA35F007B576}" type="slidenum">
              <a:rPr lang="zh-CN" altLang="en-US" smtClean="0"/>
              <a:pPr/>
              <a:t>22</a:t>
            </a:fld>
            <a:endParaRPr lang="zh-CN" altLang="en-US" dirty="0"/>
          </a:p>
        </p:txBody>
      </p:sp>
      <p:pic>
        <p:nvPicPr>
          <p:cNvPr id="12" name="图片占位符 11" descr="教堂的建筑&#10;&#10;描述已自动生成">
            <a:extLst>
              <a:ext uri="{FF2B5EF4-FFF2-40B4-BE49-F238E27FC236}">
                <a16:creationId xmlns:a16="http://schemas.microsoft.com/office/drawing/2014/main" xmlns="" id="{7271AC72-D8F8-44AD-B573-85370486BC8A}"/>
              </a:ext>
            </a:extLst>
          </p:cNvPr>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a:stretch>
            <a:fillRect/>
          </a:stretch>
        </p:blipFill>
        <p:spPr/>
      </p:pic>
      <p:pic>
        <p:nvPicPr>
          <p:cNvPr id="18" name="图片占位符 17" descr="教堂的建筑&#10;&#10;描述已自动生成">
            <a:extLst>
              <a:ext uri="{FF2B5EF4-FFF2-40B4-BE49-F238E27FC236}">
                <a16:creationId xmlns:a16="http://schemas.microsoft.com/office/drawing/2014/main" xmlns="" id="{01B51DC1-F3A4-45F5-874B-FB4D6E79C114}"/>
              </a:ext>
            </a:extLst>
          </p:cNvPr>
          <p:cNvPicPr>
            <a:picLocks noGrp="1" noChangeAspect="1"/>
          </p:cNvPicPr>
          <p:nvPr>
            <p:ph type="pic" sz="quarter" idx="14"/>
          </p:nvPr>
        </p:nvPicPr>
        <p:blipFill>
          <a:blip r:embed="rId3" cstate="screen">
            <a:extLst>
              <a:ext uri="{28A0092B-C50C-407E-A947-70E740481C1C}">
                <a14:useLocalDpi xmlns:a14="http://schemas.microsoft.com/office/drawing/2010/main"/>
              </a:ext>
            </a:extLst>
          </a:blip>
          <a:srcRect/>
          <a:stretch>
            <a:fillRect/>
          </a:stretch>
        </p:blipFill>
        <p:spPr/>
      </p:pic>
      <p:pic>
        <p:nvPicPr>
          <p:cNvPr id="20" name="图片占位符 19" descr="教堂的建筑&#10;&#10;描述已自动生成">
            <a:extLst>
              <a:ext uri="{FF2B5EF4-FFF2-40B4-BE49-F238E27FC236}">
                <a16:creationId xmlns:a16="http://schemas.microsoft.com/office/drawing/2014/main" xmlns="" id="{B788D463-56C3-485E-9F5B-6B45354B3081}"/>
              </a:ext>
            </a:extLst>
          </p:cNvPr>
          <p:cNvPicPr>
            <a:picLocks noGrp="1" noChangeAspect="1"/>
          </p:cNvPicPr>
          <p:nvPr>
            <p:ph type="pic" sz="quarter" idx="15"/>
          </p:nvPr>
        </p:nvPicPr>
        <p:blipFill>
          <a:blip r:embed="rId3" cstate="screen">
            <a:extLst>
              <a:ext uri="{28A0092B-C50C-407E-A947-70E740481C1C}">
                <a14:useLocalDpi xmlns:a14="http://schemas.microsoft.com/office/drawing/2010/main"/>
              </a:ext>
            </a:extLst>
          </a:blip>
          <a:srcRect/>
          <a:stretch>
            <a:fillRect/>
          </a:stretch>
        </p:blipFill>
        <p:spPr/>
      </p:pic>
      <p:sp>
        <p:nvSpPr>
          <p:cNvPr id="27" name="文本框 26">
            <a:extLst>
              <a:ext uri="{FF2B5EF4-FFF2-40B4-BE49-F238E27FC236}">
                <a16:creationId xmlns:a16="http://schemas.microsoft.com/office/drawing/2014/main" xmlns="" id="{37D4F076-9EAD-4B9D-95CF-66500BE65635}"/>
              </a:ext>
            </a:extLst>
          </p:cNvPr>
          <p:cNvSpPr txBox="1"/>
          <p:nvPr/>
        </p:nvSpPr>
        <p:spPr>
          <a:xfrm>
            <a:off x="1858891" y="4146614"/>
            <a:ext cx="1798710" cy="468000"/>
          </a:xfrm>
          <a:prstGeom prst="rect">
            <a:avLst/>
          </a:prstGeom>
          <a:solidFill>
            <a:schemeClr val="accent1"/>
          </a:solidFill>
          <a:ln>
            <a:noFill/>
          </a:ln>
        </p:spPr>
        <p:txBody>
          <a:bodyPr wrap="square" lIns="0" tIns="0" rIns="0" bIns="0" rtlCol="0" anchor="t" anchorCtr="0">
            <a:normAutofit/>
          </a:bodyPr>
          <a:lstStyle/>
          <a:p>
            <a:pPr algn="ctr">
              <a:lnSpc>
                <a:spcPct val="150000"/>
              </a:lnSpc>
            </a:pPr>
            <a:r>
              <a:rPr lang="zh-CN" altLang="en-US" b="1" spc="100" dirty="0">
                <a:solidFill>
                  <a:schemeClr val="bg1"/>
                </a:solidFill>
                <a:latin typeface="阿里巴巴普惠体 R" panose="00020600040101010101" pitchFamily="18" charset="-122"/>
              </a:rPr>
              <a:t>图片关键词</a:t>
            </a:r>
          </a:p>
        </p:txBody>
      </p:sp>
      <p:sp>
        <p:nvSpPr>
          <p:cNvPr id="11" name="文本框 10">
            <a:extLst>
              <a:ext uri="{FF2B5EF4-FFF2-40B4-BE49-F238E27FC236}">
                <a16:creationId xmlns:a16="http://schemas.microsoft.com/office/drawing/2014/main" xmlns="" id="{116715DA-4176-4E93-9239-7E4D0E6FD191}"/>
              </a:ext>
            </a:extLst>
          </p:cNvPr>
          <p:cNvSpPr txBox="1"/>
          <p:nvPr/>
        </p:nvSpPr>
        <p:spPr>
          <a:xfrm>
            <a:off x="5795889" y="4146614"/>
            <a:ext cx="1798710" cy="468000"/>
          </a:xfrm>
          <a:prstGeom prst="rect">
            <a:avLst/>
          </a:prstGeom>
          <a:solidFill>
            <a:schemeClr val="accent1"/>
          </a:solidFill>
          <a:ln>
            <a:noFill/>
          </a:ln>
        </p:spPr>
        <p:txBody>
          <a:bodyPr wrap="square" lIns="0" tIns="0" rIns="0" bIns="0" rtlCol="0" anchor="t" anchorCtr="0">
            <a:normAutofit/>
          </a:bodyPr>
          <a:lstStyle/>
          <a:p>
            <a:pPr algn="ctr">
              <a:lnSpc>
                <a:spcPct val="150000"/>
              </a:lnSpc>
            </a:pPr>
            <a:r>
              <a:rPr lang="zh-CN" altLang="en-US" b="1" spc="100" dirty="0">
                <a:solidFill>
                  <a:schemeClr val="bg1"/>
                </a:solidFill>
                <a:latin typeface="阿里巴巴普惠体 R" panose="00020600040101010101" pitchFamily="18" charset="-122"/>
              </a:rPr>
              <a:t>图片关键词</a:t>
            </a:r>
          </a:p>
        </p:txBody>
      </p:sp>
      <p:sp>
        <p:nvSpPr>
          <p:cNvPr id="14" name="文本框 13">
            <a:extLst>
              <a:ext uri="{FF2B5EF4-FFF2-40B4-BE49-F238E27FC236}">
                <a16:creationId xmlns:a16="http://schemas.microsoft.com/office/drawing/2014/main" xmlns="" id="{87967180-D7D3-4896-8D50-AF710341CB06}"/>
              </a:ext>
            </a:extLst>
          </p:cNvPr>
          <p:cNvSpPr txBox="1"/>
          <p:nvPr/>
        </p:nvSpPr>
        <p:spPr>
          <a:xfrm>
            <a:off x="9732893" y="4146614"/>
            <a:ext cx="1798710" cy="468000"/>
          </a:xfrm>
          <a:prstGeom prst="rect">
            <a:avLst/>
          </a:prstGeom>
          <a:solidFill>
            <a:schemeClr val="accent1"/>
          </a:solidFill>
          <a:ln>
            <a:noFill/>
          </a:ln>
        </p:spPr>
        <p:txBody>
          <a:bodyPr wrap="square" lIns="0" tIns="0" rIns="0" bIns="0" rtlCol="0" anchor="t" anchorCtr="0">
            <a:normAutofit/>
          </a:bodyPr>
          <a:lstStyle/>
          <a:p>
            <a:pPr algn="ctr">
              <a:lnSpc>
                <a:spcPct val="150000"/>
              </a:lnSpc>
            </a:pPr>
            <a:r>
              <a:rPr lang="zh-CN" altLang="en-US" b="1" spc="100" dirty="0">
                <a:solidFill>
                  <a:schemeClr val="bg1"/>
                </a:solidFill>
                <a:latin typeface="阿里巴巴普惠体 R" panose="00020600040101010101" pitchFamily="18" charset="-122"/>
              </a:rPr>
              <a:t>图片关键词</a:t>
            </a:r>
          </a:p>
        </p:txBody>
      </p:sp>
    </p:spTree>
    <p:extLst>
      <p:ext uri="{BB962C8B-B14F-4D97-AF65-F5344CB8AC3E}">
        <p14:creationId xmlns:p14="http://schemas.microsoft.com/office/powerpoint/2010/main" val="212933858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xmlns="" id="{FB2952B8-AEA4-4AD1-BF31-09B9B7CCE1D8}"/>
              </a:ext>
            </a:extLst>
          </p:cNvPr>
          <p:cNvSpPr>
            <a:spLocks noGrp="1"/>
          </p:cNvSpPr>
          <p:nvPr>
            <p:ph type="title"/>
          </p:nvPr>
        </p:nvSpPr>
        <p:spPr/>
        <p:txBody>
          <a:bodyPr/>
          <a:lstStyle/>
          <a:p>
            <a:r>
              <a:rPr lang="en-US" altLang="zh-CN" dirty="0"/>
              <a:t>4</a:t>
            </a:r>
            <a:r>
              <a:rPr lang="zh-CN" altLang="en-US" dirty="0"/>
              <a:t>组图文版式</a:t>
            </a:r>
          </a:p>
        </p:txBody>
      </p:sp>
      <p:sp>
        <p:nvSpPr>
          <p:cNvPr id="78" name="işļiḋe">
            <a:extLst>
              <a:ext uri="{FF2B5EF4-FFF2-40B4-BE49-F238E27FC236}">
                <a16:creationId xmlns:a16="http://schemas.microsoft.com/office/drawing/2014/main" xmlns="" id="{C3B88070-3DE6-47DC-905A-F64EEC8FA205}"/>
              </a:ext>
            </a:extLst>
          </p:cNvPr>
          <p:cNvSpPr txBox="1"/>
          <p:nvPr/>
        </p:nvSpPr>
        <p:spPr>
          <a:xfrm>
            <a:off x="673100" y="1042581"/>
            <a:ext cx="10845800" cy="554471"/>
          </a:xfrm>
          <a:prstGeom prst="rect">
            <a:avLst/>
          </a:prstGeom>
          <a:noFill/>
          <a:ln>
            <a:noFill/>
          </a:ln>
        </p:spPr>
        <p:txBody>
          <a:bodyPr wrap="square" lIns="0" tIns="45720" rIns="91440" bIns="45720" anchor="t" anchorCtr="0">
            <a:normAutofit/>
          </a:bodyPr>
          <a:lstStyle/>
          <a:p>
            <a:pPr>
              <a:lnSpc>
                <a:spcPct val="150000"/>
              </a:lnSpc>
              <a:buSzPct val="25000"/>
            </a:pPr>
            <a:r>
              <a:rPr lang="zh-CN" altLang="en-US" sz="2000" b="1" spc="100" dirty="0">
                <a:solidFill>
                  <a:schemeClr val="tx2">
                    <a:lumMod val="50000"/>
                  </a:schemeClr>
                </a:solidFill>
                <a:latin typeface="阿里巴巴普惠体 R" panose="00020600040101010101" pitchFamily="18" charset="-122"/>
              </a:rPr>
              <a:t>在这里输入一些简要的文字对下面的内容做一个简要的概括</a:t>
            </a:r>
            <a:endParaRPr lang="en-US" sz="2000" b="1" spc="100" dirty="0">
              <a:solidFill>
                <a:schemeClr val="tx2">
                  <a:lumMod val="50000"/>
                </a:schemeClr>
              </a:solidFill>
              <a:latin typeface="阿里巴巴普惠体 R" panose="00020600040101010101" pitchFamily="18" charset="-122"/>
            </a:endParaRPr>
          </a:p>
        </p:txBody>
      </p:sp>
      <p:sp>
        <p:nvSpPr>
          <p:cNvPr id="85" name="îŝḻîdé">
            <a:extLst>
              <a:ext uri="{FF2B5EF4-FFF2-40B4-BE49-F238E27FC236}">
                <a16:creationId xmlns:a16="http://schemas.microsoft.com/office/drawing/2014/main" xmlns="" id="{B8904039-73FC-4806-84BE-4235A4936F37}"/>
              </a:ext>
            </a:extLst>
          </p:cNvPr>
          <p:cNvSpPr/>
          <p:nvPr/>
        </p:nvSpPr>
        <p:spPr bwMode="auto">
          <a:xfrm>
            <a:off x="673100" y="4622598"/>
            <a:ext cx="2037186" cy="863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spcBef>
                <a:spcPct val="0"/>
              </a:spcBef>
            </a:pPr>
            <a:r>
              <a:rPr lang="zh-CN" altLang="en-US" sz="1600" dirty="0">
                <a:solidFill>
                  <a:schemeClr val="tx1">
                    <a:lumMod val="65000"/>
                    <a:lumOff val="35000"/>
                  </a:schemeClr>
                </a:solidFill>
                <a:latin typeface="阿里巴巴普惠体 R" panose="00020600040101010101" pitchFamily="18" charset="-122"/>
              </a:rPr>
              <a:t>归纳一下简单文字</a:t>
            </a:r>
            <a:endParaRPr lang="en-US" altLang="zh-CN" sz="1600" dirty="0">
              <a:solidFill>
                <a:schemeClr val="tx1">
                  <a:lumMod val="65000"/>
                  <a:lumOff val="35000"/>
                </a:schemeClr>
              </a:solidFill>
              <a:latin typeface="阿里巴巴普惠体 R" panose="00020600040101010101" pitchFamily="18" charset="-122"/>
            </a:endParaRPr>
          </a:p>
          <a:p>
            <a:pPr algn="ctr">
              <a:lnSpc>
                <a:spcPct val="150000"/>
              </a:lnSpc>
              <a:spcBef>
                <a:spcPct val="0"/>
              </a:spcBef>
            </a:pPr>
            <a:r>
              <a:rPr lang="zh-CN" altLang="en-US" sz="1600" dirty="0">
                <a:solidFill>
                  <a:schemeClr val="tx1">
                    <a:lumMod val="65000"/>
                    <a:lumOff val="35000"/>
                  </a:schemeClr>
                </a:solidFill>
                <a:latin typeface="阿里巴巴普惠体 R" panose="00020600040101010101" pitchFamily="18" charset="-122"/>
              </a:rPr>
              <a:t>做个简要描述即可</a:t>
            </a:r>
            <a:endParaRPr lang="en-US" altLang="zh-CN" sz="1600" dirty="0">
              <a:solidFill>
                <a:schemeClr val="tx1">
                  <a:lumMod val="65000"/>
                  <a:lumOff val="35000"/>
                </a:schemeClr>
              </a:solidFill>
              <a:latin typeface="阿里巴巴普惠体 R" panose="00020600040101010101" pitchFamily="18" charset="-122"/>
            </a:endParaRPr>
          </a:p>
        </p:txBody>
      </p:sp>
      <p:sp>
        <p:nvSpPr>
          <p:cNvPr id="86" name="ïṩḷîdê">
            <a:extLst>
              <a:ext uri="{FF2B5EF4-FFF2-40B4-BE49-F238E27FC236}">
                <a16:creationId xmlns:a16="http://schemas.microsoft.com/office/drawing/2014/main" xmlns="" id="{0FE9BE81-A6D1-4C7D-B28F-4A1AC52C1B05}"/>
              </a:ext>
            </a:extLst>
          </p:cNvPr>
          <p:cNvSpPr txBox="1"/>
          <p:nvPr/>
        </p:nvSpPr>
        <p:spPr bwMode="auto">
          <a:xfrm>
            <a:off x="813805" y="4241688"/>
            <a:ext cx="1755776" cy="38091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lnSpcReduction="1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zh-CN" altLang="en-US" sz="2000" b="1" spc="100" dirty="0">
                <a:solidFill>
                  <a:schemeClr val="accent1"/>
                </a:solidFill>
                <a:latin typeface="阿里巴巴普惠体 R" panose="00020600040101010101" pitchFamily="18" charset="-122"/>
              </a:rPr>
              <a:t>关键词</a:t>
            </a:r>
            <a:endParaRPr lang="en-US" altLang="zh-CN" sz="2000" b="1" spc="100" dirty="0">
              <a:solidFill>
                <a:schemeClr val="accent1"/>
              </a:solidFill>
              <a:latin typeface="阿里巴巴普惠体 R" panose="00020600040101010101" pitchFamily="18" charset="-122"/>
            </a:endParaRPr>
          </a:p>
        </p:txBody>
      </p:sp>
      <p:cxnSp>
        <p:nvCxnSpPr>
          <p:cNvPr id="93" name="直接连接符 92">
            <a:extLst>
              <a:ext uri="{FF2B5EF4-FFF2-40B4-BE49-F238E27FC236}">
                <a16:creationId xmlns:a16="http://schemas.microsoft.com/office/drawing/2014/main" xmlns="" id="{398C0ACD-E478-4EFA-8D9E-E6507D3AD732}"/>
              </a:ext>
            </a:extLst>
          </p:cNvPr>
          <p:cNvCxnSpPr>
            <a:cxnSpLocks/>
          </p:cNvCxnSpPr>
          <p:nvPr/>
        </p:nvCxnSpPr>
        <p:spPr>
          <a:xfrm>
            <a:off x="673100" y="6019994"/>
            <a:ext cx="2037600" cy="0"/>
          </a:xfrm>
          <a:prstGeom prst="line">
            <a:avLst/>
          </a:prstGeom>
          <a:ln w="12700" cap="rnd">
            <a:solidFill>
              <a:schemeClr val="accent1"/>
            </a:solidFill>
            <a:prstDash val="sysDash"/>
            <a:round/>
          </a:ln>
        </p:spPr>
        <p:style>
          <a:lnRef idx="1">
            <a:schemeClr val="accent1"/>
          </a:lnRef>
          <a:fillRef idx="0">
            <a:schemeClr val="accent1"/>
          </a:fillRef>
          <a:effectRef idx="0">
            <a:schemeClr val="accent1"/>
          </a:effectRef>
          <a:fontRef idx="minor">
            <a:schemeClr val="tx1"/>
          </a:fontRef>
        </p:style>
      </p:cxnSp>
      <p:sp>
        <p:nvSpPr>
          <p:cNvPr id="87" name="î$1íḑé">
            <a:extLst>
              <a:ext uri="{FF2B5EF4-FFF2-40B4-BE49-F238E27FC236}">
                <a16:creationId xmlns:a16="http://schemas.microsoft.com/office/drawing/2014/main" xmlns="" id="{27323146-CE72-43CA-9E64-B57BA9194B90}"/>
              </a:ext>
            </a:extLst>
          </p:cNvPr>
          <p:cNvSpPr/>
          <p:nvPr/>
        </p:nvSpPr>
        <p:spPr bwMode="auto">
          <a:xfrm>
            <a:off x="3609167" y="4622598"/>
            <a:ext cx="2037186" cy="863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spcBef>
                <a:spcPct val="0"/>
              </a:spcBef>
            </a:pPr>
            <a:r>
              <a:rPr lang="zh-CN" altLang="en-US" sz="1600" dirty="0">
                <a:solidFill>
                  <a:schemeClr val="tx1">
                    <a:lumMod val="65000"/>
                    <a:lumOff val="35000"/>
                  </a:schemeClr>
                </a:solidFill>
                <a:latin typeface="阿里巴巴普惠体 R" panose="00020600040101010101" pitchFamily="18" charset="-122"/>
              </a:rPr>
              <a:t>归纳一下简单文字</a:t>
            </a:r>
            <a:endParaRPr lang="en-US" altLang="zh-CN" sz="1600" dirty="0">
              <a:solidFill>
                <a:schemeClr val="tx1">
                  <a:lumMod val="65000"/>
                  <a:lumOff val="35000"/>
                </a:schemeClr>
              </a:solidFill>
              <a:latin typeface="阿里巴巴普惠体 R" panose="00020600040101010101" pitchFamily="18" charset="-122"/>
            </a:endParaRPr>
          </a:p>
          <a:p>
            <a:pPr algn="ctr">
              <a:lnSpc>
                <a:spcPct val="150000"/>
              </a:lnSpc>
              <a:spcBef>
                <a:spcPct val="0"/>
              </a:spcBef>
            </a:pPr>
            <a:r>
              <a:rPr lang="zh-CN" altLang="en-US" sz="1600" dirty="0">
                <a:solidFill>
                  <a:schemeClr val="tx1">
                    <a:lumMod val="65000"/>
                    <a:lumOff val="35000"/>
                  </a:schemeClr>
                </a:solidFill>
                <a:latin typeface="阿里巴巴普惠体 R" panose="00020600040101010101" pitchFamily="18" charset="-122"/>
              </a:rPr>
              <a:t>做个简要描述即可</a:t>
            </a:r>
            <a:endParaRPr lang="en-US" altLang="zh-CN" sz="1600" dirty="0">
              <a:solidFill>
                <a:schemeClr val="tx1">
                  <a:lumMod val="65000"/>
                  <a:lumOff val="35000"/>
                </a:schemeClr>
              </a:solidFill>
              <a:latin typeface="阿里巴巴普惠体 R" panose="00020600040101010101" pitchFamily="18" charset="-122"/>
            </a:endParaRPr>
          </a:p>
        </p:txBody>
      </p:sp>
      <p:sp>
        <p:nvSpPr>
          <p:cNvPr id="88" name="îṩlïḑê">
            <a:extLst>
              <a:ext uri="{FF2B5EF4-FFF2-40B4-BE49-F238E27FC236}">
                <a16:creationId xmlns:a16="http://schemas.microsoft.com/office/drawing/2014/main" xmlns="" id="{74256959-3E35-4B78-8326-940544151B36}"/>
              </a:ext>
            </a:extLst>
          </p:cNvPr>
          <p:cNvSpPr txBox="1"/>
          <p:nvPr/>
        </p:nvSpPr>
        <p:spPr bwMode="auto">
          <a:xfrm>
            <a:off x="3749872" y="4241688"/>
            <a:ext cx="1755776" cy="38091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lnSpcReduction="1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zh-CN" altLang="en-US" sz="2000" b="1" spc="100" dirty="0">
                <a:solidFill>
                  <a:schemeClr val="accent1"/>
                </a:solidFill>
                <a:latin typeface="阿里巴巴普惠体 R" panose="00020600040101010101" pitchFamily="18" charset="-122"/>
              </a:rPr>
              <a:t>关键词</a:t>
            </a:r>
            <a:endParaRPr lang="en-US" altLang="zh-CN" sz="2000" b="1" spc="100" dirty="0">
              <a:solidFill>
                <a:schemeClr val="accent1"/>
              </a:solidFill>
              <a:latin typeface="阿里巴巴普惠体 R" panose="00020600040101010101" pitchFamily="18" charset="-122"/>
            </a:endParaRPr>
          </a:p>
        </p:txBody>
      </p:sp>
      <p:cxnSp>
        <p:nvCxnSpPr>
          <p:cNvPr id="94" name="直接连接符 93">
            <a:extLst>
              <a:ext uri="{FF2B5EF4-FFF2-40B4-BE49-F238E27FC236}">
                <a16:creationId xmlns:a16="http://schemas.microsoft.com/office/drawing/2014/main" xmlns="" id="{658AA6E8-0343-4754-A9A1-687ED45E6CB4}"/>
              </a:ext>
            </a:extLst>
          </p:cNvPr>
          <p:cNvCxnSpPr/>
          <p:nvPr/>
        </p:nvCxnSpPr>
        <p:spPr>
          <a:xfrm>
            <a:off x="3609167" y="6019994"/>
            <a:ext cx="2037600" cy="0"/>
          </a:xfrm>
          <a:prstGeom prst="line">
            <a:avLst/>
          </a:prstGeom>
          <a:ln w="12700" cap="rnd">
            <a:solidFill>
              <a:schemeClr val="accent1"/>
            </a:solidFill>
            <a:prstDash val="sysDash"/>
            <a:round/>
          </a:ln>
        </p:spPr>
        <p:style>
          <a:lnRef idx="1">
            <a:schemeClr val="accent1"/>
          </a:lnRef>
          <a:fillRef idx="0">
            <a:schemeClr val="accent1"/>
          </a:fillRef>
          <a:effectRef idx="0">
            <a:schemeClr val="accent1"/>
          </a:effectRef>
          <a:fontRef idx="minor">
            <a:schemeClr val="tx1"/>
          </a:fontRef>
        </p:style>
      </p:cxnSp>
      <p:sp>
        <p:nvSpPr>
          <p:cNvPr id="89" name="îSļiḋê">
            <a:extLst>
              <a:ext uri="{FF2B5EF4-FFF2-40B4-BE49-F238E27FC236}">
                <a16:creationId xmlns:a16="http://schemas.microsoft.com/office/drawing/2014/main" xmlns="" id="{EA7BC391-1CC2-406C-837D-85D2A0C1D93B}"/>
              </a:ext>
            </a:extLst>
          </p:cNvPr>
          <p:cNvSpPr/>
          <p:nvPr/>
        </p:nvSpPr>
        <p:spPr bwMode="auto">
          <a:xfrm>
            <a:off x="6545234" y="4622598"/>
            <a:ext cx="2037186" cy="863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spcBef>
                <a:spcPct val="0"/>
              </a:spcBef>
            </a:pPr>
            <a:r>
              <a:rPr lang="zh-CN" altLang="en-US" sz="1600" dirty="0">
                <a:solidFill>
                  <a:schemeClr val="tx1">
                    <a:lumMod val="65000"/>
                    <a:lumOff val="35000"/>
                  </a:schemeClr>
                </a:solidFill>
                <a:latin typeface="阿里巴巴普惠体 R" panose="00020600040101010101" pitchFamily="18" charset="-122"/>
              </a:rPr>
              <a:t>归纳一下简单文字</a:t>
            </a:r>
            <a:endParaRPr lang="en-US" altLang="zh-CN" sz="1600" dirty="0">
              <a:solidFill>
                <a:schemeClr val="tx1">
                  <a:lumMod val="65000"/>
                  <a:lumOff val="35000"/>
                </a:schemeClr>
              </a:solidFill>
              <a:latin typeface="阿里巴巴普惠体 R" panose="00020600040101010101" pitchFamily="18" charset="-122"/>
            </a:endParaRPr>
          </a:p>
          <a:p>
            <a:pPr algn="ctr">
              <a:lnSpc>
                <a:spcPct val="150000"/>
              </a:lnSpc>
              <a:spcBef>
                <a:spcPct val="0"/>
              </a:spcBef>
            </a:pPr>
            <a:r>
              <a:rPr lang="zh-CN" altLang="en-US" sz="1600" dirty="0">
                <a:solidFill>
                  <a:schemeClr val="tx1">
                    <a:lumMod val="65000"/>
                    <a:lumOff val="35000"/>
                  </a:schemeClr>
                </a:solidFill>
                <a:latin typeface="阿里巴巴普惠体 R" panose="00020600040101010101" pitchFamily="18" charset="-122"/>
              </a:rPr>
              <a:t>做个简要描述即可</a:t>
            </a:r>
            <a:endParaRPr lang="en-US" altLang="zh-CN" sz="1600" dirty="0">
              <a:solidFill>
                <a:schemeClr val="tx1">
                  <a:lumMod val="65000"/>
                  <a:lumOff val="35000"/>
                </a:schemeClr>
              </a:solidFill>
              <a:latin typeface="阿里巴巴普惠体 R" panose="00020600040101010101" pitchFamily="18" charset="-122"/>
            </a:endParaRPr>
          </a:p>
        </p:txBody>
      </p:sp>
      <p:sp>
        <p:nvSpPr>
          <p:cNvPr id="90" name="î$1ïďè">
            <a:extLst>
              <a:ext uri="{FF2B5EF4-FFF2-40B4-BE49-F238E27FC236}">
                <a16:creationId xmlns:a16="http://schemas.microsoft.com/office/drawing/2014/main" xmlns="" id="{881BF3E4-CF3C-498D-8DC8-62C39131A65D}"/>
              </a:ext>
            </a:extLst>
          </p:cNvPr>
          <p:cNvSpPr txBox="1"/>
          <p:nvPr/>
        </p:nvSpPr>
        <p:spPr bwMode="auto">
          <a:xfrm>
            <a:off x="6685939" y="4241688"/>
            <a:ext cx="1755776" cy="38091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lnSpcReduction="1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zh-CN" altLang="en-US" sz="2000" b="1" spc="100" dirty="0">
                <a:solidFill>
                  <a:schemeClr val="accent1"/>
                </a:solidFill>
                <a:latin typeface="阿里巴巴普惠体 R" panose="00020600040101010101" pitchFamily="18" charset="-122"/>
              </a:rPr>
              <a:t>关键词</a:t>
            </a:r>
            <a:endParaRPr lang="en-US" altLang="zh-CN" sz="2000" b="1" spc="100" dirty="0">
              <a:solidFill>
                <a:schemeClr val="accent1"/>
              </a:solidFill>
              <a:latin typeface="阿里巴巴普惠体 R" panose="00020600040101010101" pitchFamily="18" charset="-122"/>
            </a:endParaRPr>
          </a:p>
        </p:txBody>
      </p:sp>
      <p:cxnSp>
        <p:nvCxnSpPr>
          <p:cNvPr id="95" name="直接连接符 94">
            <a:extLst>
              <a:ext uri="{FF2B5EF4-FFF2-40B4-BE49-F238E27FC236}">
                <a16:creationId xmlns:a16="http://schemas.microsoft.com/office/drawing/2014/main" xmlns="" id="{CDB4E02B-9553-4E32-8B5D-9A9EDAE0262E}"/>
              </a:ext>
            </a:extLst>
          </p:cNvPr>
          <p:cNvCxnSpPr/>
          <p:nvPr/>
        </p:nvCxnSpPr>
        <p:spPr>
          <a:xfrm>
            <a:off x="6545234" y="6019994"/>
            <a:ext cx="2037600" cy="0"/>
          </a:xfrm>
          <a:prstGeom prst="line">
            <a:avLst/>
          </a:prstGeom>
          <a:ln w="12700" cap="rnd">
            <a:solidFill>
              <a:schemeClr val="accent1"/>
            </a:solidFill>
            <a:prstDash val="sysDash"/>
            <a:round/>
          </a:ln>
        </p:spPr>
        <p:style>
          <a:lnRef idx="1">
            <a:schemeClr val="accent1"/>
          </a:lnRef>
          <a:fillRef idx="0">
            <a:schemeClr val="accent1"/>
          </a:fillRef>
          <a:effectRef idx="0">
            <a:schemeClr val="accent1"/>
          </a:effectRef>
          <a:fontRef idx="minor">
            <a:schemeClr val="tx1"/>
          </a:fontRef>
        </p:style>
      </p:cxnSp>
      <p:sp>
        <p:nvSpPr>
          <p:cNvPr id="91" name="ïŝlíḓe">
            <a:extLst>
              <a:ext uri="{FF2B5EF4-FFF2-40B4-BE49-F238E27FC236}">
                <a16:creationId xmlns:a16="http://schemas.microsoft.com/office/drawing/2014/main" xmlns="" id="{415D7975-8088-4578-92D7-0593F4A9CD82}"/>
              </a:ext>
            </a:extLst>
          </p:cNvPr>
          <p:cNvSpPr/>
          <p:nvPr/>
        </p:nvSpPr>
        <p:spPr bwMode="auto">
          <a:xfrm>
            <a:off x="9481714" y="4622598"/>
            <a:ext cx="2037186" cy="863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spcBef>
                <a:spcPct val="0"/>
              </a:spcBef>
            </a:pPr>
            <a:r>
              <a:rPr lang="zh-CN" altLang="en-US" sz="1600" dirty="0">
                <a:solidFill>
                  <a:schemeClr val="tx1">
                    <a:lumMod val="65000"/>
                    <a:lumOff val="35000"/>
                  </a:schemeClr>
                </a:solidFill>
                <a:latin typeface="阿里巴巴普惠体 R" panose="00020600040101010101" pitchFamily="18" charset="-122"/>
              </a:rPr>
              <a:t>归纳一下简单文字</a:t>
            </a:r>
            <a:endParaRPr lang="en-US" altLang="zh-CN" sz="1600" dirty="0">
              <a:solidFill>
                <a:schemeClr val="tx1">
                  <a:lumMod val="65000"/>
                  <a:lumOff val="35000"/>
                </a:schemeClr>
              </a:solidFill>
              <a:latin typeface="阿里巴巴普惠体 R" panose="00020600040101010101" pitchFamily="18" charset="-122"/>
            </a:endParaRPr>
          </a:p>
          <a:p>
            <a:pPr algn="ctr">
              <a:lnSpc>
                <a:spcPct val="150000"/>
              </a:lnSpc>
              <a:spcBef>
                <a:spcPct val="0"/>
              </a:spcBef>
            </a:pPr>
            <a:r>
              <a:rPr lang="zh-CN" altLang="en-US" sz="1600" dirty="0">
                <a:solidFill>
                  <a:schemeClr val="tx1">
                    <a:lumMod val="65000"/>
                    <a:lumOff val="35000"/>
                  </a:schemeClr>
                </a:solidFill>
                <a:latin typeface="阿里巴巴普惠体 R" panose="00020600040101010101" pitchFamily="18" charset="-122"/>
              </a:rPr>
              <a:t>做个简要描述即可</a:t>
            </a:r>
            <a:endParaRPr lang="en-US" altLang="zh-CN" sz="1600" dirty="0">
              <a:solidFill>
                <a:schemeClr val="tx1">
                  <a:lumMod val="65000"/>
                  <a:lumOff val="35000"/>
                </a:schemeClr>
              </a:solidFill>
              <a:latin typeface="阿里巴巴普惠体 R" panose="00020600040101010101" pitchFamily="18" charset="-122"/>
            </a:endParaRPr>
          </a:p>
        </p:txBody>
      </p:sp>
      <p:sp>
        <p:nvSpPr>
          <p:cNvPr id="92" name="îS1íḍe">
            <a:extLst>
              <a:ext uri="{FF2B5EF4-FFF2-40B4-BE49-F238E27FC236}">
                <a16:creationId xmlns:a16="http://schemas.microsoft.com/office/drawing/2014/main" xmlns="" id="{76130FD3-0E3D-46CE-9571-6DE5C3F08DF7}"/>
              </a:ext>
            </a:extLst>
          </p:cNvPr>
          <p:cNvSpPr txBox="1"/>
          <p:nvPr/>
        </p:nvSpPr>
        <p:spPr bwMode="auto">
          <a:xfrm>
            <a:off x="9622419" y="4241688"/>
            <a:ext cx="1755776" cy="38091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lnSpcReduction="1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zh-CN" altLang="en-US" sz="2000" b="1" spc="100" dirty="0">
                <a:solidFill>
                  <a:schemeClr val="accent1"/>
                </a:solidFill>
                <a:latin typeface="阿里巴巴普惠体 R" panose="00020600040101010101" pitchFamily="18" charset="-122"/>
              </a:rPr>
              <a:t>关键词</a:t>
            </a:r>
            <a:endParaRPr lang="en-US" altLang="zh-CN" sz="2000" b="1" spc="100" dirty="0">
              <a:solidFill>
                <a:schemeClr val="accent1"/>
              </a:solidFill>
              <a:latin typeface="阿里巴巴普惠体 R" panose="00020600040101010101" pitchFamily="18" charset="-122"/>
            </a:endParaRPr>
          </a:p>
        </p:txBody>
      </p:sp>
      <p:cxnSp>
        <p:nvCxnSpPr>
          <p:cNvPr id="96" name="直接连接符 95">
            <a:extLst>
              <a:ext uri="{FF2B5EF4-FFF2-40B4-BE49-F238E27FC236}">
                <a16:creationId xmlns:a16="http://schemas.microsoft.com/office/drawing/2014/main" xmlns="" id="{654BD185-AEEB-47B7-B646-FC7D0B151D1A}"/>
              </a:ext>
            </a:extLst>
          </p:cNvPr>
          <p:cNvCxnSpPr/>
          <p:nvPr/>
        </p:nvCxnSpPr>
        <p:spPr>
          <a:xfrm>
            <a:off x="9481300" y="6019994"/>
            <a:ext cx="2037600" cy="0"/>
          </a:xfrm>
          <a:prstGeom prst="line">
            <a:avLst/>
          </a:prstGeom>
          <a:ln w="12700" cap="rnd">
            <a:solidFill>
              <a:schemeClr val="accent1"/>
            </a:solidFill>
            <a:prstDash val="sysDash"/>
            <a:round/>
          </a:ln>
        </p:spPr>
        <p:style>
          <a:lnRef idx="1">
            <a:schemeClr val="accent1"/>
          </a:lnRef>
          <a:fillRef idx="0">
            <a:schemeClr val="accent1"/>
          </a:fillRef>
          <a:effectRef idx="0">
            <a:schemeClr val="accent1"/>
          </a:effectRef>
          <a:fontRef idx="minor">
            <a:schemeClr val="tx1"/>
          </a:fontRef>
        </p:style>
      </p:cxnSp>
      <p:sp>
        <p:nvSpPr>
          <p:cNvPr id="2" name="灯片编号占位符 1">
            <a:extLst>
              <a:ext uri="{FF2B5EF4-FFF2-40B4-BE49-F238E27FC236}">
                <a16:creationId xmlns:a16="http://schemas.microsoft.com/office/drawing/2014/main" xmlns="" id="{62431C49-19EE-4461-8025-76A58FA6B7FC}"/>
              </a:ext>
            </a:extLst>
          </p:cNvPr>
          <p:cNvSpPr>
            <a:spLocks noGrp="1"/>
          </p:cNvSpPr>
          <p:nvPr>
            <p:ph type="sldNum" sz="quarter" idx="12"/>
          </p:nvPr>
        </p:nvSpPr>
        <p:spPr/>
        <p:txBody>
          <a:bodyPr/>
          <a:lstStyle/>
          <a:p>
            <a:fld id="{75AA9096-2E4D-442F-BCF0-AA35F007B576}" type="slidenum">
              <a:rPr lang="zh-CN" altLang="en-US" smtClean="0"/>
              <a:pPr/>
              <a:t>23</a:t>
            </a:fld>
            <a:endParaRPr lang="zh-CN" altLang="en-US" dirty="0"/>
          </a:p>
        </p:txBody>
      </p:sp>
      <p:pic>
        <p:nvPicPr>
          <p:cNvPr id="17" name="图片占位符 16" descr="图片包含 室内, 物体, 厨房, 桌子&#10;&#10;描述已自动生成">
            <a:extLst>
              <a:ext uri="{FF2B5EF4-FFF2-40B4-BE49-F238E27FC236}">
                <a16:creationId xmlns:a16="http://schemas.microsoft.com/office/drawing/2014/main" xmlns="" id="{BCC81619-6A30-421C-99CE-6B65313E194D}"/>
              </a:ext>
            </a:extLst>
          </p:cNvPr>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a:stretch>
            <a:fillRect/>
          </a:stretch>
        </p:blipFill>
        <p:spPr/>
      </p:pic>
      <p:pic>
        <p:nvPicPr>
          <p:cNvPr id="19" name="图片占位符 18" descr="图片包含 室内, 物体, 厨房, 桌子&#10;&#10;描述已自动生成">
            <a:extLst>
              <a:ext uri="{FF2B5EF4-FFF2-40B4-BE49-F238E27FC236}">
                <a16:creationId xmlns:a16="http://schemas.microsoft.com/office/drawing/2014/main" xmlns="" id="{AC2CD741-934E-43E0-B076-7C4E3EC81D8F}"/>
              </a:ext>
            </a:extLst>
          </p:cNvPr>
          <p:cNvPicPr>
            <a:picLocks noGrp="1" noChangeAspect="1"/>
          </p:cNvPicPr>
          <p:nvPr>
            <p:ph type="pic" sz="quarter" idx="14"/>
          </p:nvPr>
        </p:nvPicPr>
        <p:blipFill>
          <a:blip r:embed="rId4" cstate="screen">
            <a:extLst>
              <a:ext uri="{28A0092B-C50C-407E-A947-70E740481C1C}">
                <a14:useLocalDpi xmlns:a14="http://schemas.microsoft.com/office/drawing/2010/main"/>
              </a:ext>
            </a:extLst>
          </a:blip>
          <a:srcRect/>
          <a:stretch>
            <a:fillRect/>
          </a:stretch>
        </p:blipFill>
        <p:spPr/>
      </p:pic>
      <p:pic>
        <p:nvPicPr>
          <p:cNvPr id="21" name="图片占位符 20" descr="图片包含 室内, 物体, 厨房, 桌子&#10;&#10;描述已自动生成">
            <a:extLst>
              <a:ext uri="{FF2B5EF4-FFF2-40B4-BE49-F238E27FC236}">
                <a16:creationId xmlns:a16="http://schemas.microsoft.com/office/drawing/2014/main" xmlns="" id="{7A1CA0DB-4EDB-4C7D-8EE2-45265343D583}"/>
              </a:ext>
            </a:extLst>
          </p:cNvPr>
          <p:cNvPicPr>
            <a:picLocks noGrp="1" noChangeAspect="1"/>
          </p:cNvPicPr>
          <p:nvPr>
            <p:ph type="pic" sz="quarter" idx="15"/>
          </p:nvPr>
        </p:nvPicPr>
        <p:blipFill>
          <a:blip r:embed="rId3" cstate="screen">
            <a:extLst>
              <a:ext uri="{28A0092B-C50C-407E-A947-70E740481C1C}">
                <a14:useLocalDpi xmlns:a14="http://schemas.microsoft.com/office/drawing/2010/main"/>
              </a:ext>
            </a:extLst>
          </a:blip>
          <a:srcRect/>
          <a:stretch>
            <a:fillRect/>
          </a:stretch>
        </p:blipFill>
        <p:spPr/>
      </p:pic>
      <p:pic>
        <p:nvPicPr>
          <p:cNvPr id="23" name="图片占位符 22" descr="图片包含 室内, 物体, 厨房, 桌子&#10;&#10;描述已自动生成">
            <a:extLst>
              <a:ext uri="{FF2B5EF4-FFF2-40B4-BE49-F238E27FC236}">
                <a16:creationId xmlns:a16="http://schemas.microsoft.com/office/drawing/2014/main" xmlns="" id="{569B514E-3D8F-4726-B049-5408E59E6D0C}"/>
              </a:ext>
            </a:extLst>
          </p:cNvPr>
          <p:cNvPicPr>
            <a:picLocks noGrp="1" noChangeAspect="1"/>
          </p:cNvPicPr>
          <p:nvPr>
            <p:ph type="pic" sz="quarter" idx="16"/>
          </p:nvPr>
        </p:nvPicPr>
        <p:blipFill>
          <a:blip r:embed="rId3"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1193402768"/>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B5E2FDF-F96C-4A6A-8205-3AF035FC3AFB}"/>
              </a:ext>
            </a:extLst>
          </p:cNvPr>
          <p:cNvSpPr>
            <a:spLocks noGrp="1"/>
          </p:cNvSpPr>
          <p:nvPr>
            <p:ph type="title"/>
          </p:nvPr>
        </p:nvSpPr>
        <p:spPr/>
        <p:txBody>
          <a:bodyPr/>
          <a:lstStyle/>
          <a:p>
            <a:r>
              <a:rPr lang="en-US" altLang="zh-CN" dirty="0"/>
              <a:t>5</a:t>
            </a:r>
            <a:r>
              <a:rPr lang="zh-CN" altLang="en-US" dirty="0"/>
              <a:t>组图文展示样式</a:t>
            </a:r>
          </a:p>
        </p:txBody>
      </p:sp>
      <p:grpSp>
        <p:nvGrpSpPr>
          <p:cNvPr id="29" name="组合 28">
            <a:extLst>
              <a:ext uri="{FF2B5EF4-FFF2-40B4-BE49-F238E27FC236}">
                <a16:creationId xmlns:a16="http://schemas.microsoft.com/office/drawing/2014/main" xmlns="" id="{B6E94A82-5E1C-49A1-9A68-B2EE34F5A2FE}"/>
              </a:ext>
            </a:extLst>
          </p:cNvPr>
          <p:cNvGrpSpPr/>
          <p:nvPr/>
        </p:nvGrpSpPr>
        <p:grpSpPr>
          <a:xfrm>
            <a:off x="959233" y="3943214"/>
            <a:ext cx="2037186" cy="1244895"/>
            <a:chOff x="673100" y="3812589"/>
            <a:chExt cx="2037186" cy="1244895"/>
          </a:xfrm>
        </p:grpSpPr>
        <p:sp>
          <p:nvSpPr>
            <p:cNvPr id="52" name="îŝḻîdé">
              <a:extLst>
                <a:ext uri="{FF2B5EF4-FFF2-40B4-BE49-F238E27FC236}">
                  <a16:creationId xmlns:a16="http://schemas.microsoft.com/office/drawing/2014/main" xmlns="" id="{7F26A260-3147-4E50-A8F0-2E78C237952C}"/>
                </a:ext>
              </a:extLst>
            </p:cNvPr>
            <p:cNvSpPr/>
            <p:nvPr/>
          </p:nvSpPr>
          <p:spPr bwMode="auto">
            <a:xfrm>
              <a:off x="673100" y="4193499"/>
              <a:ext cx="2037186" cy="863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spcBef>
                  <a:spcPct val="0"/>
                </a:spcBef>
              </a:pPr>
              <a:r>
                <a:rPr lang="zh-CN" altLang="en-US" sz="1600" dirty="0">
                  <a:solidFill>
                    <a:schemeClr val="tx1">
                      <a:lumMod val="65000"/>
                      <a:lumOff val="35000"/>
                    </a:schemeClr>
                  </a:solidFill>
                  <a:latin typeface="阿里巴巴普惠体 R" panose="00020600040101010101" pitchFamily="18" charset="-122"/>
                </a:rPr>
                <a:t>归纳一下简单文字</a:t>
              </a:r>
              <a:endParaRPr lang="en-US" altLang="zh-CN" sz="1600" dirty="0">
                <a:solidFill>
                  <a:schemeClr val="tx1">
                    <a:lumMod val="65000"/>
                    <a:lumOff val="35000"/>
                  </a:schemeClr>
                </a:solidFill>
                <a:latin typeface="阿里巴巴普惠体 R" panose="00020600040101010101" pitchFamily="18" charset="-122"/>
              </a:endParaRPr>
            </a:p>
            <a:p>
              <a:pPr algn="ctr">
                <a:lnSpc>
                  <a:spcPct val="150000"/>
                </a:lnSpc>
                <a:spcBef>
                  <a:spcPct val="0"/>
                </a:spcBef>
              </a:pPr>
              <a:r>
                <a:rPr lang="zh-CN" altLang="en-US" sz="1600" dirty="0">
                  <a:solidFill>
                    <a:schemeClr val="tx1">
                      <a:lumMod val="65000"/>
                      <a:lumOff val="35000"/>
                    </a:schemeClr>
                  </a:solidFill>
                  <a:latin typeface="阿里巴巴普惠体 R" panose="00020600040101010101" pitchFamily="18" charset="-122"/>
                </a:rPr>
                <a:t>做个简要描述即可</a:t>
              </a:r>
              <a:endParaRPr lang="en-US" altLang="zh-CN" sz="1600" dirty="0">
                <a:solidFill>
                  <a:schemeClr val="tx1">
                    <a:lumMod val="65000"/>
                    <a:lumOff val="35000"/>
                  </a:schemeClr>
                </a:solidFill>
                <a:latin typeface="阿里巴巴普惠体 R" panose="00020600040101010101" pitchFamily="18" charset="-122"/>
              </a:endParaRPr>
            </a:p>
          </p:txBody>
        </p:sp>
        <p:sp>
          <p:nvSpPr>
            <p:cNvPr id="53" name="ïṩḷîdê">
              <a:extLst>
                <a:ext uri="{FF2B5EF4-FFF2-40B4-BE49-F238E27FC236}">
                  <a16:creationId xmlns:a16="http://schemas.microsoft.com/office/drawing/2014/main" xmlns="" id="{D492529E-5CC6-4B32-AF92-18441E27D9C0}"/>
                </a:ext>
              </a:extLst>
            </p:cNvPr>
            <p:cNvSpPr txBox="1"/>
            <p:nvPr/>
          </p:nvSpPr>
          <p:spPr bwMode="auto">
            <a:xfrm>
              <a:off x="813805" y="3812589"/>
              <a:ext cx="1755776" cy="38091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lnSpcReduction="1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zh-CN" altLang="en-US" sz="2000" b="1" spc="100" dirty="0">
                  <a:solidFill>
                    <a:schemeClr val="accent1"/>
                  </a:solidFill>
                  <a:latin typeface="阿里巴巴普惠体 R" panose="00020600040101010101" pitchFamily="18" charset="-122"/>
                </a:rPr>
                <a:t>关键词</a:t>
              </a:r>
              <a:endParaRPr lang="en-US" altLang="zh-CN" sz="2000" b="1" spc="100" dirty="0">
                <a:solidFill>
                  <a:schemeClr val="accent1"/>
                </a:solidFill>
                <a:latin typeface="阿里巴巴普惠体 R" panose="00020600040101010101" pitchFamily="18" charset="-122"/>
              </a:endParaRPr>
            </a:p>
          </p:txBody>
        </p:sp>
      </p:grpSp>
      <p:grpSp>
        <p:nvGrpSpPr>
          <p:cNvPr id="54" name="组合 53">
            <a:extLst>
              <a:ext uri="{FF2B5EF4-FFF2-40B4-BE49-F238E27FC236}">
                <a16:creationId xmlns:a16="http://schemas.microsoft.com/office/drawing/2014/main" xmlns="" id="{263D4A1A-ACA0-4CF1-A985-C7D10A8A561E}"/>
              </a:ext>
            </a:extLst>
          </p:cNvPr>
          <p:cNvGrpSpPr/>
          <p:nvPr/>
        </p:nvGrpSpPr>
        <p:grpSpPr>
          <a:xfrm>
            <a:off x="5082602" y="3943214"/>
            <a:ext cx="2037186" cy="1244895"/>
            <a:chOff x="673100" y="3812589"/>
            <a:chExt cx="2037186" cy="1244895"/>
          </a:xfrm>
        </p:grpSpPr>
        <p:sp>
          <p:nvSpPr>
            <p:cNvPr id="55" name="îŝḻîdé">
              <a:extLst>
                <a:ext uri="{FF2B5EF4-FFF2-40B4-BE49-F238E27FC236}">
                  <a16:creationId xmlns:a16="http://schemas.microsoft.com/office/drawing/2014/main" xmlns="" id="{B92DE41F-761C-4766-9AB0-20B1801FB5D7}"/>
                </a:ext>
              </a:extLst>
            </p:cNvPr>
            <p:cNvSpPr/>
            <p:nvPr/>
          </p:nvSpPr>
          <p:spPr bwMode="auto">
            <a:xfrm>
              <a:off x="673100" y="4193499"/>
              <a:ext cx="2037186" cy="863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spcBef>
                  <a:spcPct val="0"/>
                </a:spcBef>
              </a:pPr>
              <a:r>
                <a:rPr lang="zh-CN" altLang="en-US" sz="1600" dirty="0">
                  <a:solidFill>
                    <a:schemeClr val="tx1">
                      <a:lumMod val="65000"/>
                      <a:lumOff val="35000"/>
                    </a:schemeClr>
                  </a:solidFill>
                  <a:latin typeface="阿里巴巴普惠体 R" panose="00020600040101010101" pitchFamily="18" charset="-122"/>
                </a:rPr>
                <a:t>归纳一下简单文字</a:t>
              </a:r>
              <a:endParaRPr lang="en-US" altLang="zh-CN" sz="1600" dirty="0">
                <a:solidFill>
                  <a:schemeClr val="tx1">
                    <a:lumMod val="65000"/>
                    <a:lumOff val="35000"/>
                  </a:schemeClr>
                </a:solidFill>
                <a:latin typeface="阿里巴巴普惠体 R" panose="00020600040101010101" pitchFamily="18" charset="-122"/>
              </a:endParaRPr>
            </a:p>
            <a:p>
              <a:pPr algn="ctr">
                <a:lnSpc>
                  <a:spcPct val="150000"/>
                </a:lnSpc>
                <a:spcBef>
                  <a:spcPct val="0"/>
                </a:spcBef>
              </a:pPr>
              <a:r>
                <a:rPr lang="zh-CN" altLang="en-US" sz="1600" dirty="0">
                  <a:solidFill>
                    <a:schemeClr val="tx1">
                      <a:lumMod val="65000"/>
                      <a:lumOff val="35000"/>
                    </a:schemeClr>
                  </a:solidFill>
                  <a:latin typeface="阿里巴巴普惠体 R" panose="00020600040101010101" pitchFamily="18" charset="-122"/>
                </a:rPr>
                <a:t>做个简要描述即可</a:t>
              </a:r>
              <a:endParaRPr lang="en-US" altLang="zh-CN" sz="1600" dirty="0">
                <a:solidFill>
                  <a:schemeClr val="tx1">
                    <a:lumMod val="65000"/>
                    <a:lumOff val="35000"/>
                  </a:schemeClr>
                </a:solidFill>
                <a:latin typeface="阿里巴巴普惠体 R" panose="00020600040101010101" pitchFamily="18" charset="-122"/>
              </a:endParaRPr>
            </a:p>
          </p:txBody>
        </p:sp>
        <p:sp>
          <p:nvSpPr>
            <p:cNvPr id="56" name="ïṩḷîdê">
              <a:extLst>
                <a:ext uri="{FF2B5EF4-FFF2-40B4-BE49-F238E27FC236}">
                  <a16:creationId xmlns:a16="http://schemas.microsoft.com/office/drawing/2014/main" xmlns="" id="{708CB039-682A-4291-8DEA-F0483C8BA334}"/>
                </a:ext>
              </a:extLst>
            </p:cNvPr>
            <p:cNvSpPr txBox="1"/>
            <p:nvPr/>
          </p:nvSpPr>
          <p:spPr bwMode="auto">
            <a:xfrm>
              <a:off x="813805" y="3812589"/>
              <a:ext cx="1755776" cy="38091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lnSpcReduction="1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zh-CN" altLang="en-US" sz="2000" b="1" spc="100" dirty="0">
                  <a:solidFill>
                    <a:schemeClr val="accent1"/>
                  </a:solidFill>
                  <a:latin typeface="阿里巴巴普惠体 R" panose="00020600040101010101" pitchFamily="18" charset="-122"/>
                </a:rPr>
                <a:t>关键词</a:t>
              </a:r>
              <a:endParaRPr lang="en-US" altLang="zh-CN" sz="2000" b="1" spc="100" dirty="0">
                <a:solidFill>
                  <a:schemeClr val="accent1"/>
                </a:solidFill>
                <a:latin typeface="阿里巴巴普惠体 R" panose="00020600040101010101" pitchFamily="18" charset="-122"/>
              </a:endParaRPr>
            </a:p>
          </p:txBody>
        </p:sp>
      </p:grpSp>
      <p:grpSp>
        <p:nvGrpSpPr>
          <p:cNvPr id="57" name="组合 56">
            <a:extLst>
              <a:ext uri="{FF2B5EF4-FFF2-40B4-BE49-F238E27FC236}">
                <a16:creationId xmlns:a16="http://schemas.microsoft.com/office/drawing/2014/main" xmlns="" id="{D171F06A-7424-4CB5-B8EE-D791BEBF0808}"/>
              </a:ext>
            </a:extLst>
          </p:cNvPr>
          <p:cNvGrpSpPr/>
          <p:nvPr/>
        </p:nvGrpSpPr>
        <p:grpSpPr>
          <a:xfrm>
            <a:off x="9211834" y="3943214"/>
            <a:ext cx="2037186" cy="1244895"/>
            <a:chOff x="673100" y="3812589"/>
            <a:chExt cx="2037186" cy="1244895"/>
          </a:xfrm>
        </p:grpSpPr>
        <p:sp>
          <p:nvSpPr>
            <p:cNvPr id="58" name="îŝḻîdé">
              <a:extLst>
                <a:ext uri="{FF2B5EF4-FFF2-40B4-BE49-F238E27FC236}">
                  <a16:creationId xmlns:a16="http://schemas.microsoft.com/office/drawing/2014/main" xmlns="" id="{EBEF5B77-3008-422F-9907-1D1E36BEEA4C}"/>
                </a:ext>
              </a:extLst>
            </p:cNvPr>
            <p:cNvSpPr/>
            <p:nvPr/>
          </p:nvSpPr>
          <p:spPr bwMode="auto">
            <a:xfrm>
              <a:off x="673100" y="4193499"/>
              <a:ext cx="2037186" cy="863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spcBef>
                  <a:spcPct val="0"/>
                </a:spcBef>
              </a:pPr>
              <a:r>
                <a:rPr lang="zh-CN" altLang="en-US" sz="1600" dirty="0">
                  <a:solidFill>
                    <a:schemeClr val="tx1">
                      <a:lumMod val="65000"/>
                      <a:lumOff val="35000"/>
                    </a:schemeClr>
                  </a:solidFill>
                  <a:latin typeface="阿里巴巴普惠体 R" panose="00020600040101010101" pitchFamily="18" charset="-122"/>
                </a:rPr>
                <a:t>归纳一下简单文字</a:t>
              </a:r>
              <a:endParaRPr lang="en-US" altLang="zh-CN" sz="1600" dirty="0">
                <a:solidFill>
                  <a:schemeClr val="tx1">
                    <a:lumMod val="65000"/>
                    <a:lumOff val="35000"/>
                  </a:schemeClr>
                </a:solidFill>
                <a:latin typeface="阿里巴巴普惠体 R" panose="00020600040101010101" pitchFamily="18" charset="-122"/>
              </a:endParaRPr>
            </a:p>
            <a:p>
              <a:pPr algn="ctr">
                <a:lnSpc>
                  <a:spcPct val="150000"/>
                </a:lnSpc>
                <a:spcBef>
                  <a:spcPct val="0"/>
                </a:spcBef>
              </a:pPr>
              <a:r>
                <a:rPr lang="zh-CN" altLang="en-US" sz="1600" dirty="0">
                  <a:solidFill>
                    <a:schemeClr val="tx1">
                      <a:lumMod val="65000"/>
                      <a:lumOff val="35000"/>
                    </a:schemeClr>
                  </a:solidFill>
                  <a:latin typeface="阿里巴巴普惠体 R" panose="00020600040101010101" pitchFamily="18" charset="-122"/>
                </a:rPr>
                <a:t>做个简要描述即可</a:t>
              </a:r>
              <a:endParaRPr lang="en-US" altLang="zh-CN" sz="1600" dirty="0">
                <a:solidFill>
                  <a:schemeClr val="tx1">
                    <a:lumMod val="65000"/>
                    <a:lumOff val="35000"/>
                  </a:schemeClr>
                </a:solidFill>
                <a:latin typeface="阿里巴巴普惠体 R" panose="00020600040101010101" pitchFamily="18" charset="-122"/>
              </a:endParaRPr>
            </a:p>
          </p:txBody>
        </p:sp>
        <p:sp>
          <p:nvSpPr>
            <p:cNvPr id="59" name="ïṩḷîdê">
              <a:extLst>
                <a:ext uri="{FF2B5EF4-FFF2-40B4-BE49-F238E27FC236}">
                  <a16:creationId xmlns:a16="http://schemas.microsoft.com/office/drawing/2014/main" xmlns="" id="{E51532F7-76F7-47BD-8341-3DAEB4258C8C}"/>
                </a:ext>
              </a:extLst>
            </p:cNvPr>
            <p:cNvSpPr txBox="1"/>
            <p:nvPr/>
          </p:nvSpPr>
          <p:spPr bwMode="auto">
            <a:xfrm>
              <a:off x="813805" y="3812589"/>
              <a:ext cx="1755776" cy="38091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lnSpcReduction="1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zh-CN" altLang="en-US" sz="2000" b="1" spc="100" dirty="0">
                  <a:solidFill>
                    <a:schemeClr val="accent1"/>
                  </a:solidFill>
                  <a:latin typeface="阿里巴巴普惠体 R" panose="00020600040101010101" pitchFamily="18" charset="-122"/>
                </a:rPr>
                <a:t>关键词</a:t>
              </a:r>
              <a:endParaRPr lang="en-US" altLang="zh-CN" sz="2000" b="1" spc="100" dirty="0">
                <a:solidFill>
                  <a:schemeClr val="accent1"/>
                </a:solidFill>
                <a:latin typeface="阿里巴巴普惠体 R" panose="00020600040101010101" pitchFamily="18" charset="-122"/>
              </a:endParaRPr>
            </a:p>
          </p:txBody>
        </p:sp>
      </p:grpSp>
      <p:grpSp>
        <p:nvGrpSpPr>
          <p:cNvPr id="31" name="组合 30">
            <a:extLst>
              <a:ext uri="{FF2B5EF4-FFF2-40B4-BE49-F238E27FC236}">
                <a16:creationId xmlns:a16="http://schemas.microsoft.com/office/drawing/2014/main" xmlns="" id="{2E8E5DBD-5888-44D3-B395-1F62D65ECE7D}"/>
              </a:ext>
            </a:extLst>
          </p:cNvPr>
          <p:cNvGrpSpPr/>
          <p:nvPr/>
        </p:nvGrpSpPr>
        <p:grpSpPr>
          <a:xfrm>
            <a:off x="7148125" y="1842252"/>
            <a:ext cx="2037186" cy="1364341"/>
            <a:chOff x="7148125" y="1813223"/>
            <a:chExt cx="2037186" cy="1364341"/>
          </a:xfrm>
        </p:grpSpPr>
        <p:sp>
          <p:nvSpPr>
            <p:cNvPr id="61" name="îŝḻîdé">
              <a:extLst>
                <a:ext uri="{FF2B5EF4-FFF2-40B4-BE49-F238E27FC236}">
                  <a16:creationId xmlns:a16="http://schemas.microsoft.com/office/drawing/2014/main" xmlns="" id="{E7117E88-A628-4214-9E3E-5FC30AA76390}"/>
                </a:ext>
              </a:extLst>
            </p:cNvPr>
            <p:cNvSpPr/>
            <p:nvPr/>
          </p:nvSpPr>
          <p:spPr bwMode="auto">
            <a:xfrm>
              <a:off x="7148125" y="1813223"/>
              <a:ext cx="2037186" cy="863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spcBef>
                  <a:spcPct val="0"/>
                </a:spcBef>
              </a:pPr>
              <a:r>
                <a:rPr lang="zh-CN" altLang="en-US" sz="1600" dirty="0">
                  <a:solidFill>
                    <a:schemeClr val="tx1">
                      <a:lumMod val="65000"/>
                      <a:lumOff val="35000"/>
                    </a:schemeClr>
                  </a:solidFill>
                  <a:latin typeface="阿里巴巴普惠体 R" panose="00020600040101010101" pitchFamily="18" charset="-122"/>
                </a:rPr>
                <a:t>归纳一下简单文字</a:t>
              </a:r>
              <a:endParaRPr lang="en-US" altLang="zh-CN" sz="1600" dirty="0">
                <a:solidFill>
                  <a:schemeClr val="tx1">
                    <a:lumMod val="65000"/>
                    <a:lumOff val="35000"/>
                  </a:schemeClr>
                </a:solidFill>
                <a:latin typeface="阿里巴巴普惠体 R" panose="00020600040101010101" pitchFamily="18" charset="-122"/>
              </a:endParaRPr>
            </a:p>
            <a:p>
              <a:pPr algn="ctr">
                <a:lnSpc>
                  <a:spcPct val="150000"/>
                </a:lnSpc>
                <a:spcBef>
                  <a:spcPct val="0"/>
                </a:spcBef>
              </a:pPr>
              <a:r>
                <a:rPr lang="zh-CN" altLang="en-US" sz="1600" dirty="0">
                  <a:solidFill>
                    <a:schemeClr val="tx1">
                      <a:lumMod val="65000"/>
                      <a:lumOff val="35000"/>
                    </a:schemeClr>
                  </a:solidFill>
                  <a:latin typeface="阿里巴巴普惠体 R" panose="00020600040101010101" pitchFamily="18" charset="-122"/>
                </a:rPr>
                <a:t>做个简要描述即可</a:t>
              </a:r>
              <a:endParaRPr lang="en-US" altLang="zh-CN" sz="1600" dirty="0">
                <a:solidFill>
                  <a:schemeClr val="tx1">
                    <a:lumMod val="65000"/>
                    <a:lumOff val="35000"/>
                  </a:schemeClr>
                </a:solidFill>
                <a:latin typeface="阿里巴巴普惠体 R" panose="00020600040101010101" pitchFamily="18" charset="-122"/>
              </a:endParaRPr>
            </a:p>
          </p:txBody>
        </p:sp>
        <p:sp>
          <p:nvSpPr>
            <p:cNvPr id="62" name="ïṩḷîdê">
              <a:extLst>
                <a:ext uri="{FF2B5EF4-FFF2-40B4-BE49-F238E27FC236}">
                  <a16:creationId xmlns:a16="http://schemas.microsoft.com/office/drawing/2014/main" xmlns="" id="{A87BB2F9-D78C-4D61-AB9B-85D76096387D}"/>
                </a:ext>
              </a:extLst>
            </p:cNvPr>
            <p:cNvSpPr txBox="1"/>
            <p:nvPr/>
          </p:nvSpPr>
          <p:spPr bwMode="auto">
            <a:xfrm>
              <a:off x="7288830" y="2796653"/>
              <a:ext cx="1755776" cy="38091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lnSpcReduction="1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zh-CN" altLang="en-US" sz="2000" b="1" spc="100" dirty="0">
                  <a:solidFill>
                    <a:schemeClr val="accent1"/>
                  </a:solidFill>
                  <a:latin typeface="阿里巴巴普惠体 R" panose="00020600040101010101" pitchFamily="18" charset="-122"/>
                </a:rPr>
                <a:t>关键词</a:t>
              </a:r>
              <a:endParaRPr lang="en-US" altLang="zh-CN" sz="2000" b="1" spc="100" dirty="0">
                <a:solidFill>
                  <a:schemeClr val="accent1"/>
                </a:solidFill>
                <a:latin typeface="阿里巴巴普惠体 R" panose="00020600040101010101" pitchFamily="18" charset="-122"/>
              </a:endParaRPr>
            </a:p>
          </p:txBody>
        </p:sp>
      </p:grpSp>
      <p:grpSp>
        <p:nvGrpSpPr>
          <p:cNvPr id="30" name="组合 29">
            <a:extLst>
              <a:ext uri="{FF2B5EF4-FFF2-40B4-BE49-F238E27FC236}">
                <a16:creationId xmlns:a16="http://schemas.microsoft.com/office/drawing/2014/main" xmlns="" id="{63D94ED0-E0C2-4596-A973-9C3171DE5C14}"/>
              </a:ext>
            </a:extLst>
          </p:cNvPr>
          <p:cNvGrpSpPr/>
          <p:nvPr/>
        </p:nvGrpSpPr>
        <p:grpSpPr>
          <a:xfrm>
            <a:off x="3015469" y="1842252"/>
            <a:ext cx="2037186" cy="1364341"/>
            <a:chOff x="3015469" y="1813223"/>
            <a:chExt cx="2037186" cy="1364341"/>
          </a:xfrm>
        </p:grpSpPr>
        <p:sp>
          <p:nvSpPr>
            <p:cNvPr id="64" name="îŝḻîdé">
              <a:extLst>
                <a:ext uri="{FF2B5EF4-FFF2-40B4-BE49-F238E27FC236}">
                  <a16:creationId xmlns:a16="http://schemas.microsoft.com/office/drawing/2014/main" xmlns="" id="{2FBA24FA-4176-4A81-9853-A9F5A61CEF35}"/>
                </a:ext>
              </a:extLst>
            </p:cNvPr>
            <p:cNvSpPr/>
            <p:nvPr/>
          </p:nvSpPr>
          <p:spPr bwMode="auto">
            <a:xfrm>
              <a:off x="3015469" y="1813223"/>
              <a:ext cx="2037186" cy="863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b"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spcBef>
                  <a:spcPct val="0"/>
                </a:spcBef>
              </a:pPr>
              <a:r>
                <a:rPr lang="zh-CN" altLang="en-US" sz="1600" dirty="0">
                  <a:solidFill>
                    <a:schemeClr val="tx1">
                      <a:lumMod val="65000"/>
                      <a:lumOff val="35000"/>
                    </a:schemeClr>
                  </a:solidFill>
                  <a:latin typeface="阿里巴巴普惠体 R" panose="00020600040101010101" pitchFamily="18" charset="-122"/>
                </a:rPr>
                <a:t>归纳一下简单文字</a:t>
              </a:r>
              <a:endParaRPr lang="en-US" altLang="zh-CN" sz="1600" dirty="0">
                <a:solidFill>
                  <a:schemeClr val="tx1">
                    <a:lumMod val="65000"/>
                    <a:lumOff val="35000"/>
                  </a:schemeClr>
                </a:solidFill>
                <a:latin typeface="阿里巴巴普惠体 R" panose="00020600040101010101" pitchFamily="18" charset="-122"/>
              </a:endParaRPr>
            </a:p>
            <a:p>
              <a:pPr algn="ctr">
                <a:lnSpc>
                  <a:spcPct val="150000"/>
                </a:lnSpc>
                <a:spcBef>
                  <a:spcPct val="0"/>
                </a:spcBef>
              </a:pPr>
              <a:r>
                <a:rPr lang="zh-CN" altLang="en-US" sz="1600" dirty="0">
                  <a:solidFill>
                    <a:schemeClr val="tx1">
                      <a:lumMod val="65000"/>
                      <a:lumOff val="35000"/>
                    </a:schemeClr>
                  </a:solidFill>
                  <a:latin typeface="阿里巴巴普惠体 R" panose="00020600040101010101" pitchFamily="18" charset="-122"/>
                </a:rPr>
                <a:t>做个简要描述即可</a:t>
              </a:r>
              <a:endParaRPr lang="en-US" altLang="zh-CN" sz="1600" dirty="0">
                <a:solidFill>
                  <a:schemeClr val="tx1">
                    <a:lumMod val="65000"/>
                    <a:lumOff val="35000"/>
                  </a:schemeClr>
                </a:solidFill>
                <a:latin typeface="阿里巴巴普惠体 R" panose="00020600040101010101" pitchFamily="18" charset="-122"/>
              </a:endParaRPr>
            </a:p>
          </p:txBody>
        </p:sp>
        <p:sp>
          <p:nvSpPr>
            <p:cNvPr id="65" name="ïṩḷîdê">
              <a:extLst>
                <a:ext uri="{FF2B5EF4-FFF2-40B4-BE49-F238E27FC236}">
                  <a16:creationId xmlns:a16="http://schemas.microsoft.com/office/drawing/2014/main" xmlns="" id="{7C5952B1-4929-41C7-8319-6FA2DD3B4AB8}"/>
                </a:ext>
              </a:extLst>
            </p:cNvPr>
            <p:cNvSpPr txBox="1"/>
            <p:nvPr/>
          </p:nvSpPr>
          <p:spPr bwMode="auto">
            <a:xfrm>
              <a:off x="3156174" y="2796653"/>
              <a:ext cx="1755776" cy="38091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lnSpcReduction="1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zh-CN" altLang="en-US" sz="2000" b="1" spc="100" dirty="0">
                  <a:solidFill>
                    <a:schemeClr val="accent1"/>
                  </a:solidFill>
                  <a:latin typeface="阿里巴巴普惠体 R" panose="00020600040101010101" pitchFamily="18" charset="-122"/>
                </a:rPr>
                <a:t>关键词</a:t>
              </a:r>
              <a:endParaRPr lang="en-US" altLang="zh-CN" sz="2000" b="1" spc="100" dirty="0">
                <a:solidFill>
                  <a:schemeClr val="accent1"/>
                </a:solidFill>
                <a:latin typeface="阿里巴巴普惠体 R" panose="00020600040101010101" pitchFamily="18" charset="-122"/>
              </a:endParaRPr>
            </a:p>
          </p:txBody>
        </p:sp>
      </p:grpSp>
      <p:sp>
        <p:nvSpPr>
          <p:cNvPr id="38" name="等腰三角形 37">
            <a:extLst>
              <a:ext uri="{FF2B5EF4-FFF2-40B4-BE49-F238E27FC236}">
                <a16:creationId xmlns:a16="http://schemas.microsoft.com/office/drawing/2014/main" xmlns="" id="{93787F9A-98B7-4A46-BEFD-3DC80A39A102}"/>
              </a:ext>
            </a:extLst>
          </p:cNvPr>
          <p:cNvSpPr/>
          <p:nvPr/>
        </p:nvSpPr>
        <p:spPr>
          <a:xfrm>
            <a:off x="1857722" y="3462518"/>
            <a:ext cx="252545" cy="217711"/>
          </a:xfrm>
          <a:prstGeom prst="triangl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66" name="等腰三角形 65">
            <a:extLst>
              <a:ext uri="{FF2B5EF4-FFF2-40B4-BE49-F238E27FC236}">
                <a16:creationId xmlns:a16="http://schemas.microsoft.com/office/drawing/2014/main" xmlns="" id="{3773EABD-7009-459D-AD2E-0F1941CFB3C8}"/>
              </a:ext>
            </a:extLst>
          </p:cNvPr>
          <p:cNvSpPr/>
          <p:nvPr/>
        </p:nvSpPr>
        <p:spPr>
          <a:xfrm>
            <a:off x="5969727" y="3462518"/>
            <a:ext cx="252545" cy="217711"/>
          </a:xfrm>
          <a:prstGeom prst="triangl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67" name="等腰三角形 66">
            <a:extLst>
              <a:ext uri="{FF2B5EF4-FFF2-40B4-BE49-F238E27FC236}">
                <a16:creationId xmlns:a16="http://schemas.microsoft.com/office/drawing/2014/main" xmlns="" id="{1D1090C1-166B-4C02-9A60-CEAB70465259}"/>
              </a:ext>
            </a:extLst>
          </p:cNvPr>
          <p:cNvSpPr/>
          <p:nvPr/>
        </p:nvSpPr>
        <p:spPr>
          <a:xfrm>
            <a:off x="10104154" y="3462518"/>
            <a:ext cx="252545" cy="217711"/>
          </a:xfrm>
          <a:prstGeom prst="triangl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68" name="等腰三角形 67">
            <a:extLst>
              <a:ext uri="{FF2B5EF4-FFF2-40B4-BE49-F238E27FC236}">
                <a16:creationId xmlns:a16="http://schemas.microsoft.com/office/drawing/2014/main" xmlns="" id="{5E8A4634-7670-43E8-B943-10D9D63D44F3}"/>
              </a:ext>
            </a:extLst>
          </p:cNvPr>
          <p:cNvSpPr/>
          <p:nvPr/>
        </p:nvSpPr>
        <p:spPr>
          <a:xfrm flipV="1">
            <a:off x="8039841" y="3462518"/>
            <a:ext cx="252545" cy="217711"/>
          </a:xfrm>
          <a:prstGeom prst="triangl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69" name="等腰三角形 68">
            <a:extLst>
              <a:ext uri="{FF2B5EF4-FFF2-40B4-BE49-F238E27FC236}">
                <a16:creationId xmlns:a16="http://schemas.microsoft.com/office/drawing/2014/main" xmlns="" id="{3EB5F085-4D88-4B32-B676-AAEB5B14A255}"/>
              </a:ext>
            </a:extLst>
          </p:cNvPr>
          <p:cNvSpPr/>
          <p:nvPr/>
        </p:nvSpPr>
        <p:spPr>
          <a:xfrm flipV="1">
            <a:off x="3902346" y="3462518"/>
            <a:ext cx="252545" cy="217711"/>
          </a:xfrm>
          <a:prstGeom prst="triangl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3" name="灯片编号占位符 2">
            <a:extLst>
              <a:ext uri="{FF2B5EF4-FFF2-40B4-BE49-F238E27FC236}">
                <a16:creationId xmlns:a16="http://schemas.microsoft.com/office/drawing/2014/main" xmlns="" id="{573389CF-C85F-410E-B20B-95C77BA32546}"/>
              </a:ext>
            </a:extLst>
          </p:cNvPr>
          <p:cNvSpPr>
            <a:spLocks noGrp="1"/>
          </p:cNvSpPr>
          <p:nvPr>
            <p:ph type="sldNum" sz="quarter" idx="12"/>
          </p:nvPr>
        </p:nvSpPr>
        <p:spPr/>
        <p:txBody>
          <a:bodyPr/>
          <a:lstStyle/>
          <a:p>
            <a:fld id="{75AA9096-2E4D-442F-BCF0-AA35F007B576}" type="slidenum">
              <a:rPr lang="zh-CN" altLang="en-US" smtClean="0"/>
              <a:pPr/>
              <a:t>24</a:t>
            </a:fld>
            <a:endParaRPr lang="zh-CN" altLang="en-US" dirty="0"/>
          </a:p>
        </p:txBody>
      </p:sp>
      <p:pic>
        <p:nvPicPr>
          <p:cNvPr id="17" name="图片占位符 16" descr="建筑的高楼&#10;&#10;描述已自动生成">
            <a:extLst>
              <a:ext uri="{FF2B5EF4-FFF2-40B4-BE49-F238E27FC236}">
                <a16:creationId xmlns:a16="http://schemas.microsoft.com/office/drawing/2014/main" xmlns="" id="{C705A1BE-0BED-4C8E-8E69-80FCB30C6802}"/>
              </a:ext>
            </a:extLst>
          </p:cNvPr>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a:stretch>
            <a:fillRect/>
          </a:stretch>
        </p:blipFill>
        <p:spPr/>
      </p:pic>
      <p:pic>
        <p:nvPicPr>
          <p:cNvPr id="25" name="图片占位符 24" descr="图片包含 游戏机, 床&#10;&#10;描述已自动生成">
            <a:extLst>
              <a:ext uri="{FF2B5EF4-FFF2-40B4-BE49-F238E27FC236}">
                <a16:creationId xmlns:a16="http://schemas.microsoft.com/office/drawing/2014/main" xmlns="" id="{6ED722A6-6CC4-4CBB-B27E-5C0708028E4A}"/>
              </a:ext>
            </a:extLst>
          </p:cNvPr>
          <p:cNvPicPr>
            <a:picLocks noGrp="1" noChangeAspect="1"/>
          </p:cNvPicPr>
          <p:nvPr>
            <p:ph type="pic" sz="quarter" idx="17"/>
          </p:nvPr>
        </p:nvPicPr>
        <p:blipFill>
          <a:blip r:embed="rId4" cstate="screen">
            <a:extLst>
              <a:ext uri="{28A0092B-C50C-407E-A947-70E740481C1C}">
                <a14:useLocalDpi xmlns:a14="http://schemas.microsoft.com/office/drawing/2010/main"/>
              </a:ext>
            </a:extLst>
          </a:blip>
          <a:srcRect/>
          <a:stretch>
            <a:fillRect/>
          </a:stretch>
        </p:blipFill>
        <p:spPr/>
      </p:pic>
      <p:pic>
        <p:nvPicPr>
          <p:cNvPr id="19" name="图片占位符 18" descr="建筑的高楼&#10;&#10;描述已自动生成">
            <a:extLst>
              <a:ext uri="{FF2B5EF4-FFF2-40B4-BE49-F238E27FC236}">
                <a16:creationId xmlns:a16="http://schemas.microsoft.com/office/drawing/2014/main" xmlns="" id="{8C374CA5-50DB-4D8B-8385-455F3D1B0959}"/>
              </a:ext>
            </a:extLst>
          </p:cNvPr>
          <p:cNvPicPr>
            <a:picLocks noGrp="1" noChangeAspect="1"/>
          </p:cNvPicPr>
          <p:nvPr>
            <p:ph type="pic" sz="quarter" idx="14"/>
          </p:nvPr>
        </p:nvPicPr>
        <p:blipFill>
          <a:blip r:embed="rId3" cstate="screen">
            <a:extLst>
              <a:ext uri="{28A0092B-C50C-407E-A947-70E740481C1C}">
                <a14:useLocalDpi xmlns:a14="http://schemas.microsoft.com/office/drawing/2010/main"/>
              </a:ext>
            </a:extLst>
          </a:blip>
          <a:srcRect/>
          <a:stretch>
            <a:fillRect/>
          </a:stretch>
        </p:blipFill>
        <p:spPr/>
      </p:pic>
      <p:pic>
        <p:nvPicPr>
          <p:cNvPr id="28" name="图片占位符 27" descr="图片包含 游戏机, 床&#10;&#10;描述已自动生成">
            <a:extLst>
              <a:ext uri="{FF2B5EF4-FFF2-40B4-BE49-F238E27FC236}">
                <a16:creationId xmlns:a16="http://schemas.microsoft.com/office/drawing/2014/main" xmlns="" id="{014BC10E-7927-42DA-ADDD-6725335EE7C6}"/>
              </a:ext>
            </a:extLst>
          </p:cNvPr>
          <p:cNvPicPr>
            <a:picLocks noGrp="1" noChangeAspect="1"/>
          </p:cNvPicPr>
          <p:nvPr>
            <p:ph type="pic" sz="quarter" idx="16"/>
          </p:nvPr>
        </p:nvPicPr>
        <p:blipFill>
          <a:blip r:embed="rId4" cstate="screen">
            <a:extLst>
              <a:ext uri="{28A0092B-C50C-407E-A947-70E740481C1C}">
                <a14:useLocalDpi xmlns:a14="http://schemas.microsoft.com/office/drawing/2010/main"/>
              </a:ext>
            </a:extLst>
          </a:blip>
          <a:srcRect/>
          <a:stretch>
            <a:fillRect/>
          </a:stretch>
        </p:blipFill>
        <p:spPr/>
      </p:pic>
      <p:pic>
        <p:nvPicPr>
          <p:cNvPr id="22" name="图片占位符 21" descr="建筑的高楼&#10;&#10;描述已自动生成">
            <a:extLst>
              <a:ext uri="{FF2B5EF4-FFF2-40B4-BE49-F238E27FC236}">
                <a16:creationId xmlns:a16="http://schemas.microsoft.com/office/drawing/2014/main" xmlns="" id="{6EADBC77-B327-421D-8D0B-B195A79E48AA}"/>
              </a:ext>
            </a:extLst>
          </p:cNvPr>
          <p:cNvPicPr>
            <a:picLocks noGrp="1" noChangeAspect="1"/>
          </p:cNvPicPr>
          <p:nvPr>
            <p:ph type="pic" sz="quarter" idx="15"/>
          </p:nvPr>
        </p:nvPicPr>
        <p:blipFill>
          <a:blip r:embed="rId3"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274798711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直接连接符 9">
            <a:extLst>
              <a:ext uri="{FF2B5EF4-FFF2-40B4-BE49-F238E27FC236}">
                <a16:creationId xmlns:a16="http://schemas.microsoft.com/office/drawing/2014/main" xmlns="" id="{1B6F541E-B87E-4A95-B60E-7035BF308E17}"/>
              </a:ext>
            </a:extLst>
          </p:cNvPr>
          <p:cNvCxnSpPr/>
          <p:nvPr/>
        </p:nvCxnSpPr>
        <p:spPr>
          <a:xfrm>
            <a:off x="3785505" y="2143125"/>
            <a:ext cx="0" cy="2571750"/>
          </a:xfrm>
          <a:prstGeom prst="line">
            <a:avLst/>
          </a:prstGeom>
          <a:ln>
            <a:solidFill>
              <a:schemeClr val="bg1">
                <a:lumMod val="50000"/>
              </a:schemeClr>
            </a:solidFill>
            <a:prstDash val="dashDot"/>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xmlns="" id="{4F12246C-75E2-4D58-B0D6-1A4AE1F1978B}"/>
              </a:ext>
            </a:extLst>
          </p:cNvPr>
          <p:cNvSpPr/>
          <p:nvPr/>
        </p:nvSpPr>
        <p:spPr>
          <a:xfrm>
            <a:off x="4726574" y="3432579"/>
            <a:ext cx="720000" cy="101600"/>
          </a:xfrm>
          <a:prstGeom prst="rect">
            <a:avLst/>
          </a:prstGeom>
          <a:gradFill>
            <a:gsLst>
              <a:gs pos="0">
                <a:schemeClr val="accent1"/>
              </a:gs>
              <a:gs pos="100000">
                <a:schemeClr val="accent1">
                  <a:lumMod val="7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R" panose="00020600040101010101" pitchFamily="18" charset="-122"/>
              <a:ea typeface="阿里巴巴普惠体 R"/>
              <a:cs typeface="+mn-cs"/>
            </a:endParaRPr>
          </a:p>
        </p:txBody>
      </p:sp>
      <p:grpSp>
        <p:nvGrpSpPr>
          <p:cNvPr id="21" name="组合 20">
            <a:extLst>
              <a:ext uri="{FF2B5EF4-FFF2-40B4-BE49-F238E27FC236}">
                <a16:creationId xmlns:a16="http://schemas.microsoft.com/office/drawing/2014/main" xmlns="" id="{1E414B75-D140-4E03-B375-68221EAF31A8}"/>
              </a:ext>
            </a:extLst>
          </p:cNvPr>
          <p:cNvGrpSpPr/>
          <p:nvPr/>
        </p:nvGrpSpPr>
        <p:grpSpPr>
          <a:xfrm>
            <a:off x="10467218" y="6126091"/>
            <a:ext cx="1052654" cy="108000"/>
            <a:chOff x="10467218" y="6126091"/>
            <a:chExt cx="1052654" cy="108000"/>
          </a:xfrm>
        </p:grpSpPr>
        <p:sp>
          <p:nvSpPr>
            <p:cNvPr id="22" name="椭圆 21">
              <a:extLst>
                <a:ext uri="{FF2B5EF4-FFF2-40B4-BE49-F238E27FC236}">
                  <a16:creationId xmlns:a16="http://schemas.microsoft.com/office/drawing/2014/main" xmlns="" id="{17E4DDC7-34C2-496A-97C5-F07625B414E9}"/>
                </a:ext>
              </a:extLst>
            </p:cNvPr>
            <p:cNvSpPr/>
            <p:nvPr/>
          </p:nvSpPr>
          <p:spPr>
            <a:xfrm>
              <a:off x="10467218" y="6126091"/>
              <a:ext cx="108000" cy="10800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R" panose="00020600040101010101" pitchFamily="18" charset="-122"/>
                <a:ea typeface="阿里巴巴普惠体 R"/>
                <a:cs typeface="+mn-cs"/>
              </a:endParaRPr>
            </a:p>
          </p:txBody>
        </p:sp>
        <p:sp>
          <p:nvSpPr>
            <p:cNvPr id="23" name="椭圆 22">
              <a:extLst>
                <a:ext uri="{FF2B5EF4-FFF2-40B4-BE49-F238E27FC236}">
                  <a16:creationId xmlns:a16="http://schemas.microsoft.com/office/drawing/2014/main" xmlns="" id="{F74E0525-26E5-4FB4-B7CA-7CD73815E2D5}"/>
                </a:ext>
              </a:extLst>
            </p:cNvPr>
            <p:cNvSpPr/>
            <p:nvPr/>
          </p:nvSpPr>
          <p:spPr>
            <a:xfrm>
              <a:off x="10703381" y="6126091"/>
              <a:ext cx="108000" cy="108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R" panose="00020600040101010101" pitchFamily="18" charset="-122"/>
                <a:ea typeface="阿里巴巴普惠体 R"/>
                <a:cs typeface="+mn-cs"/>
              </a:endParaRPr>
            </a:p>
          </p:txBody>
        </p:sp>
        <p:sp>
          <p:nvSpPr>
            <p:cNvPr id="24" name="椭圆 23">
              <a:extLst>
                <a:ext uri="{FF2B5EF4-FFF2-40B4-BE49-F238E27FC236}">
                  <a16:creationId xmlns:a16="http://schemas.microsoft.com/office/drawing/2014/main" xmlns="" id="{24BCF10B-2D83-4819-817B-BAA65A9EDDBB}"/>
                </a:ext>
              </a:extLst>
            </p:cNvPr>
            <p:cNvSpPr/>
            <p:nvPr/>
          </p:nvSpPr>
          <p:spPr>
            <a:xfrm>
              <a:off x="10939545" y="6126091"/>
              <a:ext cx="108000" cy="108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R" panose="00020600040101010101" pitchFamily="18" charset="-122"/>
                <a:ea typeface="阿里巴巴普惠体 R"/>
                <a:cs typeface="+mn-cs"/>
              </a:endParaRPr>
            </a:p>
          </p:txBody>
        </p:sp>
        <p:sp>
          <p:nvSpPr>
            <p:cNvPr id="25" name="椭圆 24">
              <a:extLst>
                <a:ext uri="{FF2B5EF4-FFF2-40B4-BE49-F238E27FC236}">
                  <a16:creationId xmlns:a16="http://schemas.microsoft.com/office/drawing/2014/main" xmlns="" id="{6A975992-8959-442A-AAC2-9788D0960105}"/>
                </a:ext>
              </a:extLst>
            </p:cNvPr>
            <p:cNvSpPr/>
            <p:nvPr/>
          </p:nvSpPr>
          <p:spPr>
            <a:xfrm>
              <a:off x="11175708" y="6126091"/>
              <a:ext cx="108000" cy="108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R" panose="00020600040101010101" pitchFamily="18" charset="-122"/>
                <a:ea typeface="阿里巴巴普惠体 R"/>
                <a:cs typeface="+mn-cs"/>
              </a:endParaRPr>
            </a:p>
          </p:txBody>
        </p:sp>
        <p:sp>
          <p:nvSpPr>
            <p:cNvPr id="26" name="椭圆 25">
              <a:extLst>
                <a:ext uri="{FF2B5EF4-FFF2-40B4-BE49-F238E27FC236}">
                  <a16:creationId xmlns:a16="http://schemas.microsoft.com/office/drawing/2014/main" xmlns="" id="{E09E7360-1DB3-4405-A41E-1E01C2FA1674}"/>
                </a:ext>
              </a:extLst>
            </p:cNvPr>
            <p:cNvSpPr/>
            <p:nvPr/>
          </p:nvSpPr>
          <p:spPr>
            <a:xfrm>
              <a:off x="11411872" y="6126091"/>
              <a:ext cx="108000" cy="108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R" panose="00020600040101010101" pitchFamily="18" charset="-122"/>
                <a:ea typeface="阿里巴巴普惠体 R"/>
                <a:cs typeface="+mn-cs"/>
              </a:endParaRPr>
            </a:p>
          </p:txBody>
        </p:sp>
      </p:grpSp>
      <p:sp>
        <p:nvSpPr>
          <p:cNvPr id="9" name="文本占位符 8">
            <a:extLst>
              <a:ext uri="{FF2B5EF4-FFF2-40B4-BE49-F238E27FC236}">
                <a16:creationId xmlns:a16="http://schemas.microsoft.com/office/drawing/2014/main" xmlns="" id="{43C55063-CEA3-4739-BCD5-C79F54454D19}"/>
              </a:ext>
            </a:extLst>
          </p:cNvPr>
          <p:cNvSpPr>
            <a:spLocks noGrp="1"/>
          </p:cNvSpPr>
          <p:nvPr>
            <p:ph type="body" idx="10"/>
          </p:nvPr>
        </p:nvSpPr>
        <p:spPr/>
        <p:txBody>
          <a:bodyPr/>
          <a:lstStyle/>
          <a:p>
            <a:r>
              <a:rPr lang="en-US" altLang="zh-CN" dirty="0"/>
              <a:t>03</a:t>
            </a:r>
            <a:endParaRPr lang="zh-CN" altLang="en-US" dirty="0"/>
          </a:p>
        </p:txBody>
      </p:sp>
      <p:sp>
        <p:nvSpPr>
          <p:cNvPr id="11" name="文本占位符 10">
            <a:extLst>
              <a:ext uri="{FF2B5EF4-FFF2-40B4-BE49-F238E27FC236}">
                <a16:creationId xmlns:a16="http://schemas.microsoft.com/office/drawing/2014/main" xmlns="" id="{1AB63D54-EBE4-4ED2-A2D2-D8AA40D177EE}"/>
              </a:ext>
            </a:extLst>
          </p:cNvPr>
          <p:cNvSpPr>
            <a:spLocks noGrp="1"/>
          </p:cNvSpPr>
          <p:nvPr>
            <p:ph type="body" sz="quarter" idx="11"/>
          </p:nvPr>
        </p:nvSpPr>
        <p:spPr/>
        <p:txBody>
          <a:bodyPr/>
          <a:lstStyle/>
          <a:p>
            <a:r>
              <a:rPr lang="zh-CN" altLang="en-US" dirty="0"/>
              <a:t>图表排版样式</a:t>
            </a:r>
          </a:p>
          <a:p>
            <a:endParaRPr lang="zh-CN" altLang="en-US" dirty="0"/>
          </a:p>
        </p:txBody>
      </p:sp>
      <p:sp>
        <p:nvSpPr>
          <p:cNvPr id="13" name="文本占位符 12">
            <a:extLst>
              <a:ext uri="{FF2B5EF4-FFF2-40B4-BE49-F238E27FC236}">
                <a16:creationId xmlns:a16="http://schemas.microsoft.com/office/drawing/2014/main" xmlns="" id="{74D60E2F-901F-4692-90B0-2E26B05FA6A6}"/>
              </a:ext>
            </a:extLst>
          </p:cNvPr>
          <p:cNvSpPr>
            <a:spLocks noGrp="1"/>
          </p:cNvSpPr>
          <p:nvPr>
            <p:ph type="body" sz="quarter" idx="12"/>
          </p:nvPr>
        </p:nvSpPr>
        <p:spPr/>
        <p:txBody>
          <a:bodyPr/>
          <a:lstStyle/>
          <a:p>
            <a:r>
              <a:rPr lang="en-US" altLang="zh-CN" dirty="0">
                <a:solidFill>
                  <a:schemeClr val="bg1">
                    <a:lumMod val="75000"/>
                  </a:schemeClr>
                </a:solidFill>
              </a:rPr>
              <a:t>Background of the project</a:t>
            </a:r>
          </a:p>
          <a:p>
            <a:endParaRPr lang="zh-CN" altLang="en-US" dirty="0"/>
          </a:p>
        </p:txBody>
      </p:sp>
      <p:sp>
        <p:nvSpPr>
          <p:cNvPr id="2" name="灯片编号占位符 1">
            <a:extLst>
              <a:ext uri="{FF2B5EF4-FFF2-40B4-BE49-F238E27FC236}">
                <a16:creationId xmlns:a16="http://schemas.microsoft.com/office/drawing/2014/main" xmlns="" id="{754B31F3-E93B-4807-80DD-DB96638A16D2}"/>
              </a:ext>
            </a:extLst>
          </p:cNvPr>
          <p:cNvSpPr>
            <a:spLocks noGrp="1"/>
          </p:cNvSpPr>
          <p:nvPr>
            <p:ph type="sldNum" sz="quarter" idx="4294967295"/>
          </p:nvPr>
        </p:nvSpPr>
        <p:spPr>
          <a:xfrm>
            <a:off x="9448800" y="6524625"/>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5AA9096-2E4D-442F-BCF0-AA35F007B576}" type="slidenum">
              <a:rPr kumimoji="0" lang="zh-CN" altLang="en-US" sz="1200" b="0" i="0" u="none" strike="noStrike" kern="1200" cap="none" spc="0" normalizeH="0" baseline="0" noProof="0" smtClean="0">
                <a:ln>
                  <a:noFill/>
                </a:ln>
                <a:solidFill>
                  <a:prstClr val="black">
                    <a:tint val="75000"/>
                  </a:prstClr>
                </a:solidFill>
                <a:effectLst/>
                <a:uLnTx/>
                <a:uFillTx/>
                <a:latin typeface="阿里巴巴普惠体 R" panose="00020600040101010101" pitchFamily="18" charset="-122"/>
                <a:ea typeface="阿里巴巴普惠体 R"/>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dirty="0">
              <a:ln>
                <a:noFill/>
              </a:ln>
              <a:solidFill>
                <a:prstClr val="black">
                  <a:tint val="75000"/>
                </a:prstClr>
              </a:solidFill>
              <a:effectLst/>
              <a:uLnTx/>
              <a:uFillTx/>
              <a:latin typeface="阿里巴巴普惠体 R" panose="00020600040101010101" pitchFamily="18" charset="-122"/>
              <a:ea typeface="阿里巴巴普惠体 R"/>
              <a:cs typeface="+mn-cs"/>
            </a:endParaRPr>
          </a:p>
        </p:txBody>
      </p:sp>
    </p:spTree>
    <p:extLst>
      <p:ext uri="{BB962C8B-B14F-4D97-AF65-F5344CB8AC3E}">
        <p14:creationId xmlns:p14="http://schemas.microsoft.com/office/powerpoint/2010/main" val="150996274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42446C6-45C7-4CB5-A670-06EEB3E14268}"/>
              </a:ext>
            </a:extLst>
          </p:cNvPr>
          <p:cNvSpPr>
            <a:spLocks noGrp="1"/>
          </p:cNvSpPr>
          <p:nvPr>
            <p:ph type="title"/>
          </p:nvPr>
        </p:nvSpPr>
        <p:spPr/>
        <p:txBody>
          <a:bodyPr/>
          <a:lstStyle/>
          <a:p>
            <a:r>
              <a:rPr lang="zh-CN" altLang="en-US" dirty="0"/>
              <a:t>三线表简单实用又好看</a:t>
            </a:r>
          </a:p>
        </p:txBody>
      </p:sp>
      <p:graphicFrame>
        <p:nvGraphicFramePr>
          <p:cNvPr id="4" name="表格 3">
            <a:extLst>
              <a:ext uri="{FF2B5EF4-FFF2-40B4-BE49-F238E27FC236}">
                <a16:creationId xmlns:a16="http://schemas.microsoft.com/office/drawing/2014/main" xmlns="" id="{96C35385-49A5-4D89-8F85-AF721CFC22E3}"/>
              </a:ext>
            </a:extLst>
          </p:cNvPr>
          <p:cNvGraphicFramePr>
            <a:graphicFrameLocks noGrp="1"/>
          </p:cNvGraphicFramePr>
          <p:nvPr>
            <p:extLst>
              <p:ext uri="{D42A27DB-BD31-4B8C-83A1-F6EECF244321}">
                <p14:modId xmlns:p14="http://schemas.microsoft.com/office/powerpoint/2010/main" val="1938001931"/>
              </p:ext>
            </p:extLst>
          </p:nvPr>
        </p:nvGraphicFramePr>
        <p:xfrm>
          <a:off x="660400" y="1651183"/>
          <a:ext cx="10858504" cy="2871672"/>
        </p:xfrm>
        <a:graphic>
          <a:graphicData uri="http://schemas.openxmlformats.org/drawingml/2006/table">
            <a:tbl>
              <a:tblPr firstRow="1" bandRow="1">
                <a:tableStyleId>{5C22544A-7EE6-4342-B048-85BDC9FD1C3A}</a:tableStyleId>
              </a:tblPr>
              <a:tblGrid>
                <a:gridCol w="1357313">
                  <a:extLst>
                    <a:ext uri="{9D8B030D-6E8A-4147-A177-3AD203B41FA5}">
                      <a16:colId xmlns:a16="http://schemas.microsoft.com/office/drawing/2014/main" xmlns="" val="358278233"/>
                    </a:ext>
                  </a:extLst>
                </a:gridCol>
                <a:gridCol w="1357313">
                  <a:extLst>
                    <a:ext uri="{9D8B030D-6E8A-4147-A177-3AD203B41FA5}">
                      <a16:colId xmlns:a16="http://schemas.microsoft.com/office/drawing/2014/main" xmlns="" val="4015787178"/>
                    </a:ext>
                  </a:extLst>
                </a:gridCol>
                <a:gridCol w="1357313">
                  <a:extLst>
                    <a:ext uri="{9D8B030D-6E8A-4147-A177-3AD203B41FA5}">
                      <a16:colId xmlns:a16="http://schemas.microsoft.com/office/drawing/2014/main" xmlns="" val="3241970594"/>
                    </a:ext>
                  </a:extLst>
                </a:gridCol>
                <a:gridCol w="1357313">
                  <a:extLst>
                    <a:ext uri="{9D8B030D-6E8A-4147-A177-3AD203B41FA5}">
                      <a16:colId xmlns:a16="http://schemas.microsoft.com/office/drawing/2014/main" xmlns="" val="3369031368"/>
                    </a:ext>
                  </a:extLst>
                </a:gridCol>
                <a:gridCol w="1357313">
                  <a:extLst>
                    <a:ext uri="{9D8B030D-6E8A-4147-A177-3AD203B41FA5}">
                      <a16:colId xmlns:a16="http://schemas.microsoft.com/office/drawing/2014/main" xmlns="" val="1874738071"/>
                    </a:ext>
                  </a:extLst>
                </a:gridCol>
                <a:gridCol w="1357313">
                  <a:extLst>
                    <a:ext uri="{9D8B030D-6E8A-4147-A177-3AD203B41FA5}">
                      <a16:colId xmlns:a16="http://schemas.microsoft.com/office/drawing/2014/main" xmlns="" val="408153548"/>
                    </a:ext>
                  </a:extLst>
                </a:gridCol>
                <a:gridCol w="1357313">
                  <a:extLst>
                    <a:ext uri="{9D8B030D-6E8A-4147-A177-3AD203B41FA5}">
                      <a16:colId xmlns:a16="http://schemas.microsoft.com/office/drawing/2014/main" xmlns="" val="1772991360"/>
                    </a:ext>
                  </a:extLst>
                </a:gridCol>
                <a:gridCol w="1357313">
                  <a:extLst>
                    <a:ext uri="{9D8B030D-6E8A-4147-A177-3AD203B41FA5}">
                      <a16:colId xmlns:a16="http://schemas.microsoft.com/office/drawing/2014/main" xmlns="" val="23122145"/>
                    </a:ext>
                  </a:extLst>
                </a:gridCol>
              </a:tblGrid>
              <a:tr h="478612">
                <a:tc>
                  <a:txBody>
                    <a:bodyPr/>
                    <a:lstStyle/>
                    <a:p>
                      <a:pPr algn="ctr"/>
                      <a:endParaRPr lang="zh-CN" altLang="en-US" dirty="0">
                        <a:solidFill>
                          <a:schemeClr val="tx2">
                            <a:lumMod val="50000"/>
                          </a:schemeClr>
                        </a:solidFill>
                        <a:latin typeface="阿里巴巴普惠体 R" panose="00020600040101010101" pitchFamily="18" charset="-122"/>
                      </a:endParaRPr>
                    </a:p>
                  </a:txBody>
                  <a:tcPr anchor="ctr">
                    <a:lnR w="6350" cap="flat" cmpd="sng" algn="ctr">
                      <a:solidFill>
                        <a:schemeClr val="bg2"/>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pattFill prst="wdUpDiag">
                      <a:fgClr>
                        <a:schemeClr val="bg1">
                          <a:lumMod val="95000"/>
                        </a:schemeClr>
                      </a:fgClr>
                      <a:bgClr>
                        <a:schemeClr val="bg1"/>
                      </a:bgClr>
                    </a:pattFill>
                  </a:tcPr>
                </a:tc>
                <a:tc>
                  <a:txBody>
                    <a:bodyPr/>
                    <a:lstStyle/>
                    <a:p>
                      <a:pPr algn="ctr"/>
                      <a:r>
                        <a:rPr lang="zh-CN" altLang="en-US" dirty="0">
                          <a:solidFill>
                            <a:schemeClr val="tx2">
                              <a:lumMod val="50000"/>
                            </a:schemeClr>
                          </a:solidFill>
                          <a:latin typeface="阿里巴巴普惠体 R" panose="00020600040101010101" pitchFamily="18" charset="-122"/>
                        </a:rPr>
                        <a:t>项目</a:t>
                      </a:r>
                      <a:r>
                        <a:rPr lang="en-US" altLang="zh-CN" dirty="0">
                          <a:solidFill>
                            <a:schemeClr val="tx2">
                              <a:lumMod val="50000"/>
                            </a:schemeClr>
                          </a:solidFill>
                        </a:rPr>
                        <a:t>01</a:t>
                      </a:r>
                      <a:endParaRPr lang="zh-CN" altLang="en-US" dirty="0">
                        <a:solidFill>
                          <a:schemeClr val="tx2">
                            <a:lumMod val="50000"/>
                          </a:schemeClr>
                        </a:solidFill>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pattFill prst="wdUpDiag">
                      <a:fgClr>
                        <a:schemeClr val="bg1">
                          <a:lumMod val="95000"/>
                        </a:schemeClr>
                      </a:fgClr>
                      <a:bgClr>
                        <a:schemeClr val="bg1"/>
                      </a:bgClr>
                    </a:pattFill>
                  </a:tcPr>
                </a:tc>
                <a:tc>
                  <a:txBody>
                    <a:bodyPr/>
                    <a:lstStyle/>
                    <a:p>
                      <a:pPr algn="ctr"/>
                      <a:r>
                        <a:rPr lang="zh-CN" altLang="en-US" dirty="0">
                          <a:solidFill>
                            <a:schemeClr val="tx2">
                              <a:lumMod val="50000"/>
                            </a:schemeClr>
                          </a:solidFill>
                          <a:latin typeface="阿里巴巴普惠体 R" panose="00020600040101010101" pitchFamily="18" charset="-122"/>
                        </a:rPr>
                        <a:t>项目</a:t>
                      </a:r>
                      <a:r>
                        <a:rPr lang="en-US" altLang="zh-CN" dirty="0">
                          <a:solidFill>
                            <a:schemeClr val="tx2">
                              <a:lumMod val="50000"/>
                            </a:schemeClr>
                          </a:solidFill>
                        </a:rPr>
                        <a:t>02</a:t>
                      </a:r>
                      <a:endParaRPr lang="zh-CN" altLang="en-US" dirty="0">
                        <a:solidFill>
                          <a:schemeClr val="tx2">
                            <a:lumMod val="50000"/>
                          </a:schemeClr>
                        </a:solidFill>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pattFill prst="wdUpDiag">
                      <a:fgClr>
                        <a:schemeClr val="bg1">
                          <a:lumMod val="95000"/>
                        </a:schemeClr>
                      </a:fgClr>
                      <a:bgClr>
                        <a:schemeClr val="bg1"/>
                      </a:bgClr>
                    </a:pattFill>
                  </a:tcPr>
                </a:tc>
                <a:tc>
                  <a:txBody>
                    <a:bodyPr/>
                    <a:lstStyle/>
                    <a:p>
                      <a:pPr algn="ctr"/>
                      <a:r>
                        <a:rPr lang="zh-CN" altLang="en-US" dirty="0">
                          <a:solidFill>
                            <a:schemeClr val="tx2">
                              <a:lumMod val="50000"/>
                            </a:schemeClr>
                          </a:solidFill>
                          <a:latin typeface="阿里巴巴普惠体 R" panose="00020600040101010101" pitchFamily="18" charset="-122"/>
                        </a:rPr>
                        <a:t>项目</a:t>
                      </a:r>
                      <a:r>
                        <a:rPr lang="en-US" altLang="zh-CN" dirty="0">
                          <a:solidFill>
                            <a:schemeClr val="tx2">
                              <a:lumMod val="50000"/>
                            </a:schemeClr>
                          </a:solidFill>
                        </a:rPr>
                        <a:t>03</a:t>
                      </a:r>
                      <a:endParaRPr lang="zh-CN" altLang="en-US" dirty="0">
                        <a:solidFill>
                          <a:schemeClr val="tx2">
                            <a:lumMod val="50000"/>
                          </a:schemeClr>
                        </a:solidFill>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pattFill prst="wdUpDiag">
                      <a:fgClr>
                        <a:schemeClr val="bg1">
                          <a:lumMod val="95000"/>
                        </a:schemeClr>
                      </a:fgClr>
                      <a:bgClr>
                        <a:schemeClr val="bg1"/>
                      </a:bgClr>
                    </a:pattFill>
                  </a:tcPr>
                </a:tc>
                <a:tc>
                  <a:txBody>
                    <a:bodyPr/>
                    <a:lstStyle/>
                    <a:p>
                      <a:pPr algn="ctr"/>
                      <a:r>
                        <a:rPr lang="zh-CN" altLang="en-US" dirty="0">
                          <a:solidFill>
                            <a:schemeClr val="tx2">
                              <a:lumMod val="50000"/>
                            </a:schemeClr>
                          </a:solidFill>
                          <a:latin typeface="阿里巴巴普惠体 R" panose="00020600040101010101" pitchFamily="18" charset="-122"/>
                        </a:rPr>
                        <a:t>项目</a:t>
                      </a:r>
                      <a:r>
                        <a:rPr lang="en-US" altLang="zh-CN" dirty="0">
                          <a:solidFill>
                            <a:schemeClr val="tx2">
                              <a:lumMod val="50000"/>
                            </a:schemeClr>
                          </a:solidFill>
                        </a:rPr>
                        <a:t>04</a:t>
                      </a:r>
                      <a:endParaRPr lang="zh-CN" altLang="en-US" dirty="0">
                        <a:solidFill>
                          <a:schemeClr val="tx2">
                            <a:lumMod val="50000"/>
                          </a:schemeClr>
                        </a:solidFill>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pattFill prst="wdUpDiag">
                      <a:fgClr>
                        <a:schemeClr val="bg1">
                          <a:lumMod val="95000"/>
                        </a:schemeClr>
                      </a:fgClr>
                      <a:bgClr>
                        <a:schemeClr val="bg1"/>
                      </a:bgClr>
                    </a:pattFill>
                  </a:tcPr>
                </a:tc>
                <a:tc>
                  <a:txBody>
                    <a:bodyPr/>
                    <a:lstStyle/>
                    <a:p>
                      <a:pPr algn="ctr"/>
                      <a:r>
                        <a:rPr lang="zh-CN" altLang="en-US" dirty="0">
                          <a:solidFill>
                            <a:schemeClr val="tx2">
                              <a:lumMod val="50000"/>
                            </a:schemeClr>
                          </a:solidFill>
                          <a:latin typeface="阿里巴巴普惠体 R" panose="00020600040101010101" pitchFamily="18" charset="-122"/>
                        </a:rPr>
                        <a:t>项目</a:t>
                      </a:r>
                      <a:r>
                        <a:rPr lang="en-US" altLang="zh-CN" dirty="0">
                          <a:solidFill>
                            <a:schemeClr val="tx2">
                              <a:lumMod val="50000"/>
                            </a:schemeClr>
                          </a:solidFill>
                        </a:rPr>
                        <a:t>05</a:t>
                      </a:r>
                      <a:endParaRPr lang="zh-CN" altLang="en-US" dirty="0">
                        <a:solidFill>
                          <a:schemeClr val="tx2">
                            <a:lumMod val="50000"/>
                          </a:schemeClr>
                        </a:solidFill>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pattFill prst="wdUpDiag">
                      <a:fgClr>
                        <a:schemeClr val="bg1">
                          <a:lumMod val="95000"/>
                        </a:schemeClr>
                      </a:fgClr>
                      <a:bgClr>
                        <a:schemeClr val="bg1"/>
                      </a:bgClr>
                    </a:pattFill>
                  </a:tcPr>
                </a:tc>
                <a:tc>
                  <a:txBody>
                    <a:bodyPr/>
                    <a:lstStyle/>
                    <a:p>
                      <a:pPr algn="ctr"/>
                      <a:r>
                        <a:rPr lang="zh-CN" altLang="en-US" dirty="0">
                          <a:solidFill>
                            <a:schemeClr val="tx2">
                              <a:lumMod val="50000"/>
                            </a:schemeClr>
                          </a:solidFill>
                          <a:latin typeface="阿里巴巴普惠体 R" panose="00020600040101010101" pitchFamily="18" charset="-122"/>
                        </a:rPr>
                        <a:t>项目</a:t>
                      </a:r>
                      <a:r>
                        <a:rPr lang="en-US" altLang="zh-CN" dirty="0">
                          <a:solidFill>
                            <a:schemeClr val="tx2">
                              <a:lumMod val="50000"/>
                            </a:schemeClr>
                          </a:solidFill>
                        </a:rPr>
                        <a:t>06</a:t>
                      </a:r>
                      <a:endParaRPr lang="zh-CN" altLang="en-US" dirty="0">
                        <a:solidFill>
                          <a:schemeClr val="tx2">
                            <a:lumMod val="50000"/>
                          </a:schemeClr>
                        </a:solidFill>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pattFill prst="wdUpDiag">
                      <a:fgClr>
                        <a:schemeClr val="bg1">
                          <a:lumMod val="95000"/>
                        </a:schemeClr>
                      </a:fgClr>
                      <a:bgClr>
                        <a:schemeClr val="bg1"/>
                      </a:bgClr>
                    </a:pattFill>
                  </a:tcPr>
                </a:tc>
                <a:tc>
                  <a:txBody>
                    <a:bodyPr/>
                    <a:lstStyle/>
                    <a:p>
                      <a:pPr algn="ctr"/>
                      <a:r>
                        <a:rPr lang="zh-CN" altLang="en-US" dirty="0">
                          <a:solidFill>
                            <a:schemeClr val="tx2">
                              <a:lumMod val="50000"/>
                            </a:schemeClr>
                          </a:solidFill>
                          <a:latin typeface="阿里巴巴普惠体 R" panose="00020600040101010101" pitchFamily="18" charset="-122"/>
                        </a:rPr>
                        <a:t>小计</a:t>
                      </a:r>
                    </a:p>
                  </a:txBody>
                  <a:tcPr anchor="ctr">
                    <a:lnL w="6350" cap="flat" cmpd="sng" algn="ctr">
                      <a:solidFill>
                        <a:schemeClr val="bg2"/>
                      </a:solidFill>
                      <a:prstDash val="solid"/>
                      <a:round/>
                      <a:headEnd type="none" w="med" len="med"/>
                      <a:tailEnd type="none" w="med" len="med"/>
                    </a:lnL>
                    <a:lnT w="28575" cap="flat" cmpd="sng" algn="ctr">
                      <a:solidFill>
                        <a:schemeClr val="accent1"/>
                      </a:solidFill>
                      <a:prstDash val="solid"/>
                      <a:round/>
                      <a:headEnd type="none" w="med" len="med"/>
                      <a:tailEnd type="none" w="med" len="med"/>
                    </a:lnT>
                    <a:lnB w="28575" cap="flat" cmpd="sng" algn="ctr">
                      <a:solidFill>
                        <a:schemeClr val="accent1"/>
                      </a:solidFill>
                      <a:prstDash val="solid"/>
                      <a:round/>
                      <a:headEnd type="none" w="med" len="med"/>
                      <a:tailEnd type="none" w="med" len="med"/>
                    </a:lnB>
                    <a:pattFill prst="wdUpDiag">
                      <a:fgClr>
                        <a:schemeClr val="bg1">
                          <a:lumMod val="95000"/>
                        </a:schemeClr>
                      </a:fgClr>
                      <a:bgClr>
                        <a:schemeClr val="bg1"/>
                      </a:bgClr>
                    </a:pattFill>
                  </a:tcPr>
                </a:tc>
                <a:extLst>
                  <a:ext uri="{0D108BD9-81ED-4DB2-BD59-A6C34878D82A}">
                    <a16:rowId xmlns:a16="http://schemas.microsoft.com/office/drawing/2014/main" xmlns="" val="1590098747"/>
                  </a:ext>
                </a:extLst>
              </a:tr>
              <a:tr h="478612">
                <a:tc>
                  <a:txBody>
                    <a:bodyPr/>
                    <a:lstStyle/>
                    <a:p>
                      <a:pPr algn="ctr"/>
                      <a:r>
                        <a:rPr lang="zh-CN" altLang="en-US" sz="1600" dirty="0">
                          <a:solidFill>
                            <a:schemeClr val="tx1">
                              <a:lumMod val="65000"/>
                              <a:lumOff val="35000"/>
                            </a:schemeClr>
                          </a:solidFill>
                          <a:latin typeface="阿里巴巴普惠体 R" panose="00020600040101010101" pitchFamily="18" charset="-122"/>
                        </a:rPr>
                        <a:t>类别</a:t>
                      </a:r>
                      <a:r>
                        <a:rPr lang="en-US" altLang="zh-CN" sz="1600" dirty="0">
                          <a:solidFill>
                            <a:schemeClr val="tx1">
                              <a:lumMod val="65000"/>
                              <a:lumOff val="35000"/>
                            </a:schemeClr>
                          </a:solidFill>
                        </a:rPr>
                        <a:t>01</a:t>
                      </a:r>
                      <a:endParaRPr lang="zh-CN" altLang="en-US" sz="1600" dirty="0">
                        <a:solidFill>
                          <a:schemeClr val="tx1">
                            <a:lumMod val="65000"/>
                            <a:lumOff val="35000"/>
                          </a:schemeClr>
                        </a:solidFill>
                      </a:endParaRPr>
                    </a:p>
                  </a:txBody>
                  <a:tcPr anchor="ctr">
                    <a:lnR w="6350" cap="flat" cmpd="sng" algn="ctr">
                      <a:solidFill>
                        <a:schemeClr val="bg2"/>
                      </a:solidFill>
                      <a:prstDash val="solid"/>
                      <a:round/>
                      <a:headEnd type="none" w="med" len="med"/>
                      <a:tailEnd type="none" w="med" len="med"/>
                    </a:lnR>
                    <a:lnT w="28575" cap="flat" cmpd="sng" algn="ctr">
                      <a:solidFill>
                        <a:schemeClr val="accent1"/>
                      </a:solidFill>
                      <a:prstDash val="solid"/>
                      <a:round/>
                      <a:headEnd type="none" w="med" len="med"/>
                      <a:tailEnd type="none" w="med" len="med"/>
                    </a:lnT>
                    <a:pattFill prst="wdUpDiag">
                      <a:fgClr>
                        <a:schemeClr val="bg1">
                          <a:lumMod val="95000"/>
                        </a:schemeClr>
                      </a:fgClr>
                      <a:bgClr>
                        <a:schemeClr val="bg1"/>
                      </a:bgClr>
                    </a:pattFill>
                  </a:tcPr>
                </a:tc>
                <a:tc>
                  <a:txBody>
                    <a:bodyPr/>
                    <a:lstStyle/>
                    <a:p>
                      <a:pPr algn="ctr"/>
                      <a:r>
                        <a:rPr lang="en-US" altLang="zh-CN" sz="1600" dirty="0">
                          <a:solidFill>
                            <a:schemeClr val="tx1">
                              <a:lumMod val="65000"/>
                              <a:lumOff val="35000"/>
                            </a:schemeClr>
                          </a:solidFill>
                          <a:latin typeface="阿里巴巴普惠体 R" panose="00020600040101010101" pitchFamily="18" charset="-122"/>
                        </a:rPr>
                        <a:t>23</a:t>
                      </a:r>
                      <a:endParaRPr lang="zh-CN" altLang="en-US" sz="1600" dirty="0">
                        <a:solidFill>
                          <a:schemeClr val="tx1">
                            <a:lumMod val="65000"/>
                            <a:lumOff val="35000"/>
                          </a:schemeClr>
                        </a:solidFill>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28575" cap="flat" cmpd="sng" algn="ctr">
                      <a:solidFill>
                        <a:schemeClr val="accent1"/>
                      </a:solidFill>
                      <a:prstDash val="solid"/>
                      <a:round/>
                      <a:headEnd type="none" w="med" len="med"/>
                      <a:tailEnd type="none" w="med" len="med"/>
                    </a:lnT>
                    <a:pattFill prst="wdUpDiag">
                      <a:fgClr>
                        <a:schemeClr val="bg1">
                          <a:lumMod val="95000"/>
                        </a:schemeClr>
                      </a:fgClr>
                      <a:bgClr>
                        <a:schemeClr val="bg1"/>
                      </a:bgClr>
                    </a:pattFill>
                  </a:tcPr>
                </a:tc>
                <a:tc>
                  <a:txBody>
                    <a:bodyPr/>
                    <a:lstStyle/>
                    <a:p>
                      <a:pPr algn="ctr"/>
                      <a:r>
                        <a:rPr lang="en-US" altLang="zh-CN" sz="1600" dirty="0">
                          <a:solidFill>
                            <a:schemeClr val="tx1">
                              <a:lumMod val="65000"/>
                              <a:lumOff val="35000"/>
                            </a:schemeClr>
                          </a:solidFill>
                          <a:latin typeface="阿里巴巴普惠体 R" panose="00020600040101010101" pitchFamily="18" charset="-122"/>
                        </a:rPr>
                        <a:t>68</a:t>
                      </a:r>
                      <a:endParaRPr lang="zh-CN" altLang="en-US" sz="1600" dirty="0">
                        <a:solidFill>
                          <a:schemeClr val="tx1">
                            <a:lumMod val="65000"/>
                            <a:lumOff val="35000"/>
                          </a:schemeClr>
                        </a:solidFill>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28575" cap="flat" cmpd="sng" algn="ctr">
                      <a:solidFill>
                        <a:schemeClr val="accent1"/>
                      </a:solidFill>
                      <a:prstDash val="solid"/>
                      <a:round/>
                      <a:headEnd type="none" w="med" len="med"/>
                      <a:tailEnd type="none" w="med" len="med"/>
                    </a:lnT>
                    <a:pattFill prst="wdUpDiag">
                      <a:fgClr>
                        <a:schemeClr val="bg1">
                          <a:lumMod val="95000"/>
                        </a:schemeClr>
                      </a:fgClr>
                      <a:bgClr>
                        <a:schemeClr val="bg1"/>
                      </a:bgClr>
                    </a:pattFill>
                  </a:tcPr>
                </a:tc>
                <a:tc>
                  <a:txBody>
                    <a:bodyPr/>
                    <a:lstStyle/>
                    <a:p>
                      <a:pPr algn="ctr"/>
                      <a:r>
                        <a:rPr lang="en-US" altLang="zh-CN" sz="1600" dirty="0">
                          <a:solidFill>
                            <a:schemeClr val="tx1">
                              <a:lumMod val="65000"/>
                              <a:lumOff val="35000"/>
                            </a:schemeClr>
                          </a:solidFill>
                          <a:latin typeface="阿里巴巴普惠体 R" panose="00020600040101010101" pitchFamily="18" charset="-122"/>
                        </a:rPr>
                        <a:t>55</a:t>
                      </a:r>
                      <a:endParaRPr lang="zh-CN" altLang="en-US" sz="1600" dirty="0">
                        <a:solidFill>
                          <a:schemeClr val="tx1">
                            <a:lumMod val="65000"/>
                            <a:lumOff val="35000"/>
                          </a:schemeClr>
                        </a:solidFill>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28575" cap="flat" cmpd="sng" algn="ctr">
                      <a:solidFill>
                        <a:schemeClr val="accent1"/>
                      </a:solidFill>
                      <a:prstDash val="solid"/>
                      <a:round/>
                      <a:headEnd type="none" w="med" len="med"/>
                      <a:tailEnd type="none" w="med" len="med"/>
                    </a:lnT>
                    <a:pattFill prst="wdUpDiag">
                      <a:fgClr>
                        <a:schemeClr val="bg1">
                          <a:lumMod val="95000"/>
                        </a:schemeClr>
                      </a:fgClr>
                      <a:bgClr>
                        <a:schemeClr val="bg1"/>
                      </a:bgClr>
                    </a:pattFill>
                  </a:tcPr>
                </a:tc>
                <a:tc>
                  <a:txBody>
                    <a:bodyPr/>
                    <a:lstStyle/>
                    <a:p>
                      <a:pPr algn="ctr"/>
                      <a:r>
                        <a:rPr lang="en-US" altLang="zh-CN" sz="1600" dirty="0">
                          <a:solidFill>
                            <a:schemeClr val="tx1">
                              <a:lumMod val="65000"/>
                              <a:lumOff val="35000"/>
                            </a:schemeClr>
                          </a:solidFill>
                          <a:latin typeface="阿里巴巴普惠体 R" panose="00020600040101010101" pitchFamily="18" charset="-122"/>
                        </a:rPr>
                        <a:t>88</a:t>
                      </a:r>
                      <a:endParaRPr lang="zh-CN" altLang="en-US" sz="1600" dirty="0">
                        <a:solidFill>
                          <a:schemeClr val="tx1">
                            <a:lumMod val="65000"/>
                            <a:lumOff val="35000"/>
                          </a:schemeClr>
                        </a:solidFill>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28575" cap="flat" cmpd="sng" algn="ctr">
                      <a:solidFill>
                        <a:schemeClr val="accent1"/>
                      </a:solidFill>
                      <a:prstDash val="solid"/>
                      <a:round/>
                      <a:headEnd type="none" w="med" len="med"/>
                      <a:tailEnd type="none" w="med" len="med"/>
                    </a:lnT>
                    <a:pattFill prst="wdUpDiag">
                      <a:fgClr>
                        <a:schemeClr val="bg1">
                          <a:lumMod val="95000"/>
                        </a:schemeClr>
                      </a:fgClr>
                      <a:bgClr>
                        <a:schemeClr val="bg1"/>
                      </a:bgClr>
                    </a:pattFill>
                  </a:tcPr>
                </a:tc>
                <a:tc>
                  <a:txBody>
                    <a:bodyPr/>
                    <a:lstStyle/>
                    <a:p>
                      <a:pPr algn="ctr"/>
                      <a:r>
                        <a:rPr lang="en-US" altLang="zh-CN" sz="1600" dirty="0">
                          <a:solidFill>
                            <a:schemeClr val="tx1">
                              <a:lumMod val="65000"/>
                              <a:lumOff val="35000"/>
                            </a:schemeClr>
                          </a:solidFill>
                          <a:latin typeface="阿里巴巴普惠体 R" panose="00020600040101010101" pitchFamily="18" charset="-122"/>
                        </a:rPr>
                        <a:t>46</a:t>
                      </a:r>
                      <a:endParaRPr lang="zh-CN" altLang="en-US" sz="1600" dirty="0">
                        <a:solidFill>
                          <a:schemeClr val="tx1">
                            <a:lumMod val="65000"/>
                            <a:lumOff val="35000"/>
                          </a:schemeClr>
                        </a:solidFill>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28575" cap="flat" cmpd="sng" algn="ctr">
                      <a:solidFill>
                        <a:schemeClr val="accent1"/>
                      </a:solidFill>
                      <a:prstDash val="solid"/>
                      <a:round/>
                      <a:headEnd type="none" w="med" len="med"/>
                      <a:tailEnd type="none" w="med" len="med"/>
                    </a:lnT>
                    <a:pattFill prst="wdUpDiag">
                      <a:fgClr>
                        <a:schemeClr val="bg1">
                          <a:lumMod val="95000"/>
                        </a:schemeClr>
                      </a:fgClr>
                      <a:bgClr>
                        <a:schemeClr val="bg1"/>
                      </a:bgClr>
                    </a:pattFill>
                  </a:tcPr>
                </a:tc>
                <a:tc>
                  <a:txBody>
                    <a:bodyPr/>
                    <a:lstStyle/>
                    <a:p>
                      <a:pPr algn="ctr"/>
                      <a:r>
                        <a:rPr lang="en-US" altLang="zh-CN" sz="1600" dirty="0">
                          <a:solidFill>
                            <a:schemeClr val="tx1">
                              <a:lumMod val="65000"/>
                              <a:lumOff val="35000"/>
                            </a:schemeClr>
                          </a:solidFill>
                          <a:latin typeface="阿里巴巴普惠体 R" panose="00020600040101010101" pitchFamily="18" charset="-122"/>
                        </a:rPr>
                        <a:t>79</a:t>
                      </a:r>
                      <a:endParaRPr lang="zh-CN" altLang="en-US" sz="1600" dirty="0">
                        <a:solidFill>
                          <a:schemeClr val="tx1">
                            <a:lumMod val="65000"/>
                            <a:lumOff val="35000"/>
                          </a:schemeClr>
                        </a:solidFill>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T w="28575" cap="flat" cmpd="sng" algn="ctr">
                      <a:solidFill>
                        <a:schemeClr val="accent1"/>
                      </a:solidFill>
                      <a:prstDash val="solid"/>
                      <a:round/>
                      <a:headEnd type="none" w="med" len="med"/>
                      <a:tailEnd type="none" w="med" len="med"/>
                    </a:lnT>
                    <a:pattFill prst="wdUpDiag">
                      <a:fgClr>
                        <a:schemeClr val="bg1">
                          <a:lumMod val="95000"/>
                        </a:schemeClr>
                      </a:fgClr>
                      <a:bgClr>
                        <a:schemeClr val="bg1"/>
                      </a:bgClr>
                    </a:pattFill>
                  </a:tcPr>
                </a:tc>
                <a:tc>
                  <a:txBody>
                    <a:bodyPr/>
                    <a:lstStyle/>
                    <a:p>
                      <a:pPr algn="ctr"/>
                      <a:endParaRPr lang="zh-CN" altLang="en-US" sz="1600" dirty="0">
                        <a:solidFill>
                          <a:schemeClr val="bg2">
                            <a:lumMod val="50000"/>
                          </a:schemeClr>
                        </a:solidFill>
                        <a:latin typeface="阿里巴巴普惠体 R" panose="00020600040101010101" pitchFamily="18" charset="-122"/>
                      </a:endParaRPr>
                    </a:p>
                  </a:txBody>
                  <a:tcPr anchor="ctr">
                    <a:lnL w="6350" cap="flat" cmpd="sng" algn="ctr">
                      <a:solidFill>
                        <a:schemeClr val="bg2"/>
                      </a:solidFill>
                      <a:prstDash val="solid"/>
                      <a:round/>
                      <a:headEnd type="none" w="med" len="med"/>
                      <a:tailEnd type="none" w="med" len="med"/>
                    </a:lnL>
                    <a:lnT w="28575" cap="flat" cmpd="sng" algn="ctr">
                      <a:solidFill>
                        <a:schemeClr val="accent1"/>
                      </a:solidFill>
                      <a:prstDash val="solid"/>
                      <a:round/>
                      <a:headEnd type="none" w="med" len="med"/>
                      <a:tailEnd type="none" w="med" len="med"/>
                    </a:lnT>
                    <a:pattFill prst="wdUpDiag">
                      <a:fgClr>
                        <a:schemeClr val="bg1">
                          <a:lumMod val="95000"/>
                        </a:schemeClr>
                      </a:fgClr>
                      <a:bgClr>
                        <a:schemeClr val="bg1"/>
                      </a:bgClr>
                    </a:pattFill>
                  </a:tcPr>
                </a:tc>
                <a:extLst>
                  <a:ext uri="{0D108BD9-81ED-4DB2-BD59-A6C34878D82A}">
                    <a16:rowId xmlns:a16="http://schemas.microsoft.com/office/drawing/2014/main" xmlns="" val="2817321916"/>
                  </a:ext>
                </a:extLst>
              </a:tr>
              <a:tr h="478612">
                <a:tc>
                  <a:txBody>
                    <a:bodyPr/>
                    <a:lstStyle/>
                    <a:p>
                      <a:pPr algn="ctr"/>
                      <a:r>
                        <a:rPr lang="zh-CN" altLang="en-US" sz="1600" dirty="0">
                          <a:solidFill>
                            <a:schemeClr val="tx1">
                              <a:lumMod val="65000"/>
                              <a:lumOff val="35000"/>
                            </a:schemeClr>
                          </a:solidFill>
                          <a:latin typeface="阿里巴巴普惠体 R" panose="00020600040101010101" pitchFamily="18" charset="-122"/>
                        </a:rPr>
                        <a:t>类别</a:t>
                      </a:r>
                      <a:r>
                        <a:rPr lang="en-US" altLang="zh-CN" sz="1600" dirty="0">
                          <a:solidFill>
                            <a:schemeClr val="tx1">
                              <a:lumMod val="65000"/>
                              <a:lumOff val="35000"/>
                            </a:schemeClr>
                          </a:solidFill>
                        </a:rPr>
                        <a:t>02</a:t>
                      </a:r>
                      <a:endParaRPr lang="zh-CN" altLang="en-US" sz="1600" dirty="0">
                        <a:solidFill>
                          <a:schemeClr val="tx1">
                            <a:lumMod val="65000"/>
                            <a:lumOff val="35000"/>
                          </a:schemeClr>
                        </a:solidFill>
                      </a:endParaRPr>
                    </a:p>
                  </a:txBody>
                  <a:tcPr anchor="ctr">
                    <a:lnR w="6350" cap="flat" cmpd="sng" algn="ctr">
                      <a:solidFill>
                        <a:schemeClr val="bg2"/>
                      </a:solidFill>
                      <a:prstDash val="solid"/>
                      <a:round/>
                      <a:headEnd type="none" w="med" len="med"/>
                      <a:tailEnd type="none" w="med" len="med"/>
                    </a:lnR>
                    <a:pattFill prst="wdUpDiag">
                      <a:fgClr>
                        <a:schemeClr val="bg1">
                          <a:lumMod val="95000"/>
                        </a:schemeClr>
                      </a:fgClr>
                      <a:bgClr>
                        <a:schemeClr val="bg1"/>
                      </a:bgClr>
                    </a:pattFill>
                  </a:tcPr>
                </a:tc>
                <a:tc>
                  <a:txBody>
                    <a:bodyPr/>
                    <a:lstStyle/>
                    <a:p>
                      <a:pPr algn="ctr"/>
                      <a:r>
                        <a:rPr lang="en-US" altLang="zh-CN" sz="1600" dirty="0">
                          <a:solidFill>
                            <a:schemeClr val="tx1">
                              <a:lumMod val="65000"/>
                              <a:lumOff val="35000"/>
                            </a:schemeClr>
                          </a:solidFill>
                          <a:latin typeface="阿里巴巴普惠体 R" panose="00020600040101010101" pitchFamily="18" charset="-122"/>
                        </a:rPr>
                        <a:t>26</a:t>
                      </a:r>
                      <a:endParaRPr lang="zh-CN" altLang="en-US" sz="1600" dirty="0">
                        <a:solidFill>
                          <a:schemeClr val="tx1">
                            <a:lumMod val="65000"/>
                            <a:lumOff val="35000"/>
                          </a:schemeClr>
                        </a:solidFill>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pattFill prst="wdUpDiag">
                      <a:fgClr>
                        <a:schemeClr val="bg1">
                          <a:lumMod val="95000"/>
                        </a:schemeClr>
                      </a:fgClr>
                      <a:bgClr>
                        <a:schemeClr val="bg1"/>
                      </a:bgClr>
                    </a:pattFill>
                  </a:tcPr>
                </a:tc>
                <a:tc>
                  <a:txBody>
                    <a:bodyPr/>
                    <a:lstStyle/>
                    <a:p>
                      <a:pPr algn="ctr"/>
                      <a:r>
                        <a:rPr lang="en-US" altLang="zh-CN" sz="1600" dirty="0">
                          <a:solidFill>
                            <a:schemeClr val="tx1">
                              <a:lumMod val="65000"/>
                              <a:lumOff val="35000"/>
                            </a:schemeClr>
                          </a:solidFill>
                          <a:latin typeface="阿里巴巴普惠体 R" panose="00020600040101010101" pitchFamily="18" charset="-122"/>
                        </a:rPr>
                        <a:t>57</a:t>
                      </a:r>
                      <a:endParaRPr lang="zh-CN" altLang="en-US" sz="1600" dirty="0">
                        <a:solidFill>
                          <a:schemeClr val="tx1">
                            <a:lumMod val="65000"/>
                            <a:lumOff val="35000"/>
                          </a:schemeClr>
                        </a:solidFill>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pattFill prst="wdUpDiag">
                      <a:fgClr>
                        <a:schemeClr val="bg1">
                          <a:lumMod val="95000"/>
                        </a:schemeClr>
                      </a:fgClr>
                      <a:bgClr>
                        <a:schemeClr val="bg1"/>
                      </a:bgClr>
                    </a:pattFill>
                  </a:tcPr>
                </a:tc>
                <a:tc>
                  <a:txBody>
                    <a:bodyPr/>
                    <a:lstStyle/>
                    <a:p>
                      <a:pPr algn="ctr"/>
                      <a:r>
                        <a:rPr lang="en-US" altLang="zh-CN" sz="1600" dirty="0">
                          <a:solidFill>
                            <a:schemeClr val="tx1">
                              <a:lumMod val="65000"/>
                              <a:lumOff val="35000"/>
                            </a:schemeClr>
                          </a:solidFill>
                          <a:latin typeface="阿里巴巴普惠体 R" panose="00020600040101010101" pitchFamily="18" charset="-122"/>
                        </a:rPr>
                        <a:t>59</a:t>
                      </a:r>
                      <a:endParaRPr lang="zh-CN" altLang="en-US" sz="1600" dirty="0">
                        <a:solidFill>
                          <a:schemeClr val="tx1">
                            <a:lumMod val="65000"/>
                            <a:lumOff val="35000"/>
                          </a:schemeClr>
                        </a:solidFill>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pattFill prst="wdUpDiag">
                      <a:fgClr>
                        <a:schemeClr val="bg1">
                          <a:lumMod val="95000"/>
                        </a:schemeClr>
                      </a:fgClr>
                      <a:bgClr>
                        <a:schemeClr val="bg1"/>
                      </a:bgClr>
                    </a:pattFill>
                  </a:tcPr>
                </a:tc>
                <a:tc>
                  <a:txBody>
                    <a:bodyPr/>
                    <a:lstStyle/>
                    <a:p>
                      <a:pPr algn="ctr"/>
                      <a:r>
                        <a:rPr lang="en-US" altLang="zh-CN" sz="1600" dirty="0">
                          <a:solidFill>
                            <a:schemeClr val="tx1">
                              <a:lumMod val="65000"/>
                              <a:lumOff val="35000"/>
                            </a:schemeClr>
                          </a:solidFill>
                          <a:latin typeface="阿里巴巴普惠体 R" panose="00020600040101010101" pitchFamily="18" charset="-122"/>
                        </a:rPr>
                        <a:t>444</a:t>
                      </a:r>
                      <a:endParaRPr lang="zh-CN" altLang="en-US" sz="1600" dirty="0">
                        <a:solidFill>
                          <a:schemeClr val="tx1">
                            <a:lumMod val="65000"/>
                            <a:lumOff val="35000"/>
                          </a:schemeClr>
                        </a:solidFill>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pattFill prst="wdUpDiag">
                      <a:fgClr>
                        <a:schemeClr val="bg1">
                          <a:lumMod val="95000"/>
                        </a:schemeClr>
                      </a:fgClr>
                      <a:bgClr>
                        <a:schemeClr val="bg1"/>
                      </a:bgClr>
                    </a:pattFill>
                  </a:tcPr>
                </a:tc>
                <a:tc>
                  <a:txBody>
                    <a:bodyPr/>
                    <a:lstStyle/>
                    <a:p>
                      <a:pPr algn="ctr"/>
                      <a:r>
                        <a:rPr lang="en-US" altLang="zh-CN" sz="1600" dirty="0">
                          <a:solidFill>
                            <a:schemeClr val="tx1">
                              <a:lumMod val="65000"/>
                              <a:lumOff val="35000"/>
                            </a:schemeClr>
                          </a:solidFill>
                          <a:latin typeface="阿里巴巴普惠体 R" panose="00020600040101010101" pitchFamily="18" charset="-122"/>
                        </a:rPr>
                        <a:t>895</a:t>
                      </a:r>
                      <a:endParaRPr lang="zh-CN" altLang="en-US" sz="1600" dirty="0">
                        <a:solidFill>
                          <a:schemeClr val="tx1">
                            <a:lumMod val="65000"/>
                            <a:lumOff val="35000"/>
                          </a:schemeClr>
                        </a:solidFill>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pattFill prst="wdUpDiag">
                      <a:fgClr>
                        <a:schemeClr val="bg1">
                          <a:lumMod val="95000"/>
                        </a:schemeClr>
                      </a:fgClr>
                      <a:bgClr>
                        <a:schemeClr val="bg1"/>
                      </a:bgClr>
                    </a:pattFill>
                  </a:tcPr>
                </a:tc>
                <a:tc>
                  <a:txBody>
                    <a:bodyPr/>
                    <a:lstStyle/>
                    <a:p>
                      <a:pPr algn="ctr"/>
                      <a:r>
                        <a:rPr lang="en-US" altLang="zh-CN" sz="1600" dirty="0">
                          <a:solidFill>
                            <a:schemeClr val="tx1">
                              <a:lumMod val="65000"/>
                              <a:lumOff val="35000"/>
                            </a:schemeClr>
                          </a:solidFill>
                          <a:latin typeface="阿里巴巴普惠体 R" panose="00020600040101010101" pitchFamily="18" charset="-122"/>
                        </a:rPr>
                        <a:t>54</a:t>
                      </a:r>
                      <a:endParaRPr lang="zh-CN" altLang="en-US" sz="1600" dirty="0">
                        <a:solidFill>
                          <a:schemeClr val="tx1">
                            <a:lumMod val="65000"/>
                            <a:lumOff val="35000"/>
                          </a:schemeClr>
                        </a:solidFill>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pattFill prst="wdUpDiag">
                      <a:fgClr>
                        <a:schemeClr val="bg1">
                          <a:lumMod val="95000"/>
                        </a:schemeClr>
                      </a:fgClr>
                      <a:bgClr>
                        <a:schemeClr val="bg1"/>
                      </a:bgClr>
                    </a:pattFill>
                  </a:tcPr>
                </a:tc>
                <a:tc>
                  <a:txBody>
                    <a:bodyPr/>
                    <a:lstStyle/>
                    <a:p>
                      <a:pPr algn="ctr"/>
                      <a:endParaRPr lang="zh-CN" altLang="en-US" sz="1600" dirty="0">
                        <a:solidFill>
                          <a:schemeClr val="bg2">
                            <a:lumMod val="50000"/>
                          </a:schemeClr>
                        </a:solidFill>
                        <a:latin typeface="阿里巴巴普惠体 R" panose="00020600040101010101" pitchFamily="18" charset="-122"/>
                      </a:endParaRPr>
                    </a:p>
                  </a:txBody>
                  <a:tcPr anchor="ctr">
                    <a:lnL w="6350" cap="flat" cmpd="sng" algn="ctr">
                      <a:solidFill>
                        <a:schemeClr val="bg2"/>
                      </a:solidFill>
                      <a:prstDash val="solid"/>
                      <a:round/>
                      <a:headEnd type="none" w="med" len="med"/>
                      <a:tailEnd type="none" w="med" len="med"/>
                    </a:lnL>
                    <a:pattFill prst="wdUpDiag">
                      <a:fgClr>
                        <a:schemeClr val="bg1">
                          <a:lumMod val="95000"/>
                        </a:schemeClr>
                      </a:fgClr>
                      <a:bgClr>
                        <a:schemeClr val="bg1"/>
                      </a:bgClr>
                    </a:pattFill>
                  </a:tcPr>
                </a:tc>
                <a:extLst>
                  <a:ext uri="{0D108BD9-81ED-4DB2-BD59-A6C34878D82A}">
                    <a16:rowId xmlns:a16="http://schemas.microsoft.com/office/drawing/2014/main" xmlns="" val="879660222"/>
                  </a:ext>
                </a:extLst>
              </a:tr>
              <a:tr h="478612">
                <a:tc>
                  <a:txBody>
                    <a:bodyPr/>
                    <a:lstStyle/>
                    <a:p>
                      <a:pPr algn="ctr"/>
                      <a:r>
                        <a:rPr lang="zh-CN" altLang="en-US" sz="1600" dirty="0">
                          <a:solidFill>
                            <a:schemeClr val="tx1">
                              <a:lumMod val="65000"/>
                              <a:lumOff val="35000"/>
                            </a:schemeClr>
                          </a:solidFill>
                          <a:latin typeface="阿里巴巴普惠体 R" panose="00020600040101010101" pitchFamily="18" charset="-122"/>
                        </a:rPr>
                        <a:t>类别</a:t>
                      </a:r>
                      <a:r>
                        <a:rPr lang="en-US" altLang="zh-CN" sz="1600" dirty="0">
                          <a:solidFill>
                            <a:schemeClr val="tx1">
                              <a:lumMod val="65000"/>
                              <a:lumOff val="35000"/>
                            </a:schemeClr>
                          </a:solidFill>
                        </a:rPr>
                        <a:t>03</a:t>
                      </a:r>
                      <a:endParaRPr lang="zh-CN" altLang="en-US" sz="1600" dirty="0">
                        <a:solidFill>
                          <a:schemeClr val="tx1">
                            <a:lumMod val="65000"/>
                            <a:lumOff val="35000"/>
                          </a:schemeClr>
                        </a:solidFill>
                      </a:endParaRPr>
                    </a:p>
                  </a:txBody>
                  <a:tcPr anchor="ctr">
                    <a:lnR w="6350" cap="flat" cmpd="sng" algn="ctr">
                      <a:solidFill>
                        <a:schemeClr val="bg2"/>
                      </a:solidFill>
                      <a:prstDash val="solid"/>
                      <a:round/>
                      <a:headEnd type="none" w="med" len="med"/>
                      <a:tailEnd type="none" w="med" len="med"/>
                    </a:lnR>
                    <a:pattFill prst="wdUpDiag">
                      <a:fgClr>
                        <a:schemeClr val="bg1">
                          <a:lumMod val="95000"/>
                        </a:schemeClr>
                      </a:fgClr>
                      <a:bgClr>
                        <a:schemeClr val="bg1"/>
                      </a:bgClr>
                    </a:pattFill>
                  </a:tcPr>
                </a:tc>
                <a:tc>
                  <a:txBody>
                    <a:bodyPr/>
                    <a:lstStyle/>
                    <a:p>
                      <a:pPr algn="ctr"/>
                      <a:r>
                        <a:rPr lang="en-US" altLang="zh-CN" sz="1600" dirty="0">
                          <a:solidFill>
                            <a:schemeClr val="tx1">
                              <a:lumMod val="65000"/>
                              <a:lumOff val="35000"/>
                            </a:schemeClr>
                          </a:solidFill>
                          <a:latin typeface="阿里巴巴普惠体 R" panose="00020600040101010101" pitchFamily="18" charset="-122"/>
                        </a:rPr>
                        <a:t>-</a:t>
                      </a:r>
                      <a:endParaRPr lang="zh-CN" altLang="en-US" sz="1600" dirty="0">
                        <a:solidFill>
                          <a:schemeClr val="tx1">
                            <a:lumMod val="65000"/>
                            <a:lumOff val="35000"/>
                          </a:schemeClr>
                        </a:solidFill>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pattFill prst="wdUpDiag">
                      <a:fgClr>
                        <a:schemeClr val="bg1">
                          <a:lumMod val="95000"/>
                        </a:schemeClr>
                      </a:fgClr>
                      <a:bgClr>
                        <a:schemeClr val="bg1"/>
                      </a:bgClr>
                    </a:pattFill>
                  </a:tcPr>
                </a:tc>
                <a:tc>
                  <a:txBody>
                    <a:bodyPr/>
                    <a:lstStyle/>
                    <a:p>
                      <a:pPr algn="ctr"/>
                      <a:r>
                        <a:rPr lang="en-US" altLang="zh-CN" sz="1600" dirty="0">
                          <a:solidFill>
                            <a:schemeClr val="tx1">
                              <a:lumMod val="65000"/>
                              <a:lumOff val="35000"/>
                            </a:schemeClr>
                          </a:solidFill>
                          <a:latin typeface="阿里巴巴普惠体 R" panose="00020600040101010101" pitchFamily="18" charset="-122"/>
                        </a:rPr>
                        <a:t>37</a:t>
                      </a:r>
                      <a:endParaRPr lang="zh-CN" altLang="en-US" sz="1600" dirty="0">
                        <a:solidFill>
                          <a:schemeClr val="tx1">
                            <a:lumMod val="65000"/>
                            <a:lumOff val="35000"/>
                          </a:schemeClr>
                        </a:solidFill>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pattFill prst="wdUpDiag">
                      <a:fgClr>
                        <a:schemeClr val="bg1">
                          <a:lumMod val="95000"/>
                        </a:schemeClr>
                      </a:fgClr>
                      <a:bgClr>
                        <a:schemeClr val="bg1"/>
                      </a:bgClr>
                    </a:pattFill>
                  </a:tcPr>
                </a:tc>
                <a:tc>
                  <a:txBody>
                    <a:bodyPr/>
                    <a:lstStyle/>
                    <a:p>
                      <a:pPr algn="ctr"/>
                      <a:r>
                        <a:rPr lang="en-US" altLang="zh-CN" sz="1600" dirty="0">
                          <a:solidFill>
                            <a:schemeClr val="tx1">
                              <a:lumMod val="65000"/>
                              <a:lumOff val="35000"/>
                            </a:schemeClr>
                          </a:solidFill>
                          <a:latin typeface="阿里巴巴普惠体 R" panose="00020600040101010101" pitchFamily="18" charset="-122"/>
                        </a:rPr>
                        <a:t>88</a:t>
                      </a:r>
                      <a:endParaRPr lang="zh-CN" altLang="en-US" sz="1600" dirty="0">
                        <a:solidFill>
                          <a:schemeClr val="tx1">
                            <a:lumMod val="65000"/>
                            <a:lumOff val="35000"/>
                          </a:schemeClr>
                        </a:solidFill>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pattFill prst="wdUpDiag">
                      <a:fgClr>
                        <a:schemeClr val="bg1">
                          <a:lumMod val="95000"/>
                        </a:schemeClr>
                      </a:fgClr>
                      <a:bgClr>
                        <a:schemeClr val="bg1"/>
                      </a:bgClr>
                    </a:pattFill>
                  </a:tcPr>
                </a:tc>
                <a:tc>
                  <a:txBody>
                    <a:bodyPr/>
                    <a:lstStyle/>
                    <a:p>
                      <a:pPr algn="ctr"/>
                      <a:r>
                        <a:rPr lang="en-US" altLang="zh-CN" sz="1600" dirty="0">
                          <a:solidFill>
                            <a:schemeClr val="tx1">
                              <a:lumMod val="65000"/>
                              <a:lumOff val="35000"/>
                            </a:schemeClr>
                          </a:solidFill>
                          <a:latin typeface="阿里巴巴普惠体 R" panose="00020600040101010101" pitchFamily="18" charset="-122"/>
                        </a:rPr>
                        <a:t>95</a:t>
                      </a:r>
                      <a:endParaRPr lang="zh-CN" altLang="en-US" sz="1600" dirty="0">
                        <a:solidFill>
                          <a:schemeClr val="tx1">
                            <a:lumMod val="65000"/>
                            <a:lumOff val="35000"/>
                          </a:schemeClr>
                        </a:solidFill>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pattFill prst="wdUpDiag">
                      <a:fgClr>
                        <a:schemeClr val="bg1">
                          <a:lumMod val="95000"/>
                        </a:schemeClr>
                      </a:fgClr>
                      <a:bgClr>
                        <a:schemeClr val="bg1"/>
                      </a:bgClr>
                    </a:pattFill>
                  </a:tcPr>
                </a:tc>
                <a:tc>
                  <a:txBody>
                    <a:bodyPr/>
                    <a:lstStyle/>
                    <a:p>
                      <a:pPr algn="ctr"/>
                      <a:r>
                        <a:rPr lang="en-US" altLang="zh-CN" sz="1600" dirty="0">
                          <a:solidFill>
                            <a:schemeClr val="tx1">
                              <a:lumMod val="65000"/>
                              <a:lumOff val="35000"/>
                            </a:schemeClr>
                          </a:solidFill>
                          <a:latin typeface="阿里巴巴普惠体 R" panose="00020600040101010101" pitchFamily="18" charset="-122"/>
                        </a:rPr>
                        <a:t>101</a:t>
                      </a:r>
                      <a:endParaRPr lang="zh-CN" altLang="en-US" sz="1600" dirty="0">
                        <a:solidFill>
                          <a:schemeClr val="tx1">
                            <a:lumMod val="65000"/>
                            <a:lumOff val="35000"/>
                          </a:schemeClr>
                        </a:solidFill>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pattFill prst="wdUpDiag">
                      <a:fgClr>
                        <a:schemeClr val="bg1">
                          <a:lumMod val="95000"/>
                        </a:schemeClr>
                      </a:fgClr>
                      <a:bgClr>
                        <a:schemeClr val="bg1"/>
                      </a:bgClr>
                    </a:pattFill>
                  </a:tcPr>
                </a:tc>
                <a:tc>
                  <a:txBody>
                    <a:bodyPr/>
                    <a:lstStyle/>
                    <a:p>
                      <a:pPr algn="ctr"/>
                      <a:r>
                        <a:rPr lang="en-US" altLang="zh-CN" sz="1600" dirty="0">
                          <a:solidFill>
                            <a:schemeClr val="tx1">
                              <a:lumMod val="65000"/>
                              <a:lumOff val="35000"/>
                            </a:schemeClr>
                          </a:solidFill>
                          <a:latin typeface="阿里巴巴普惠体 R" panose="00020600040101010101" pitchFamily="18" charset="-122"/>
                        </a:rPr>
                        <a:t>20</a:t>
                      </a:r>
                      <a:endParaRPr lang="zh-CN" altLang="en-US" sz="1600" dirty="0">
                        <a:solidFill>
                          <a:schemeClr val="tx1">
                            <a:lumMod val="65000"/>
                            <a:lumOff val="35000"/>
                          </a:schemeClr>
                        </a:solidFill>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pattFill prst="wdUpDiag">
                      <a:fgClr>
                        <a:schemeClr val="bg1">
                          <a:lumMod val="95000"/>
                        </a:schemeClr>
                      </a:fgClr>
                      <a:bgClr>
                        <a:schemeClr val="bg1"/>
                      </a:bgClr>
                    </a:pattFill>
                  </a:tcPr>
                </a:tc>
                <a:tc>
                  <a:txBody>
                    <a:bodyPr/>
                    <a:lstStyle/>
                    <a:p>
                      <a:pPr algn="ctr"/>
                      <a:endParaRPr lang="zh-CN" altLang="en-US" sz="1600" dirty="0">
                        <a:solidFill>
                          <a:schemeClr val="bg2">
                            <a:lumMod val="50000"/>
                          </a:schemeClr>
                        </a:solidFill>
                        <a:latin typeface="阿里巴巴普惠体 R" panose="00020600040101010101" pitchFamily="18" charset="-122"/>
                      </a:endParaRPr>
                    </a:p>
                  </a:txBody>
                  <a:tcPr anchor="ctr">
                    <a:lnL w="6350" cap="flat" cmpd="sng" algn="ctr">
                      <a:solidFill>
                        <a:schemeClr val="bg2"/>
                      </a:solidFill>
                      <a:prstDash val="solid"/>
                      <a:round/>
                      <a:headEnd type="none" w="med" len="med"/>
                      <a:tailEnd type="none" w="med" len="med"/>
                    </a:lnL>
                    <a:pattFill prst="wdUpDiag">
                      <a:fgClr>
                        <a:schemeClr val="bg1">
                          <a:lumMod val="95000"/>
                        </a:schemeClr>
                      </a:fgClr>
                      <a:bgClr>
                        <a:schemeClr val="bg1"/>
                      </a:bgClr>
                    </a:pattFill>
                  </a:tcPr>
                </a:tc>
                <a:extLst>
                  <a:ext uri="{0D108BD9-81ED-4DB2-BD59-A6C34878D82A}">
                    <a16:rowId xmlns:a16="http://schemas.microsoft.com/office/drawing/2014/main" xmlns="" val="1782978414"/>
                  </a:ext>
                </a:extLst>
              </a:tr>
              <a:tr h="478612">
                <a:tc>
                  <a:txBody>
                    <a:bodyPr/>
                    <a:lstStyle/>
                    <a:p>
                      <a:pPr algn="ctr"/>
                      <a:r>
                        <a:rPr lang="zh-CN" altLang="en-US" sz="1600" dirty="0">
                          <a:solidFill>
                            <a:schemeClr val="tx1">
                              <a:lumMod val="65000"/>
                              <a:lumOff val="35000"/>
                            </a:schemeClr>
                          </a:solidFill>
                          <a:latin typeface="阿里巴巴普惠体 R" panose="00020600040101010101" pitchFamily="18" charset="-122"/>
                        </a:rPr>
                        <a:t>类别</a:t>
                      </a:r>
                      <a:r>
                        <a:rPr lang="en-US" altLang="zh-CN" sz="1600" dirty="0">
                          <a:solidFill>
                            <a:schemeClr val="tx1">
                              <a:lumMod val="65000"/>
                              <a:lumOff val="35000"/>
                            </a:schemeClr>
                          </a:solidFill>
                        </a:rPr>
                        <a:t>04</a:t>
                      </a:r>
                      <a:endParaRPr lang="zh-CN" altLang="en-US" sz="1600" dirty="0">
                        <a:solidFill>
                          <a:schemeClr val="tx1">
                            <a:lumMod val="65000"/>
                            <a:lumOff val="35000"/>
                          </a:schemeClr>
                        </a:solidFill>
                      </a:endParaRPr>
                    </a:p>
                  </a:txBody>
                  <a:tcPr anchor="ctr">
                    <a:lnR w="6350" cap="flat" cmpd="sng" algn="ctr">
                      <a:solidFill>
                        <a:schemeClr val="bg2"/>
                      </a:solidFill>
                      <a:prstDash val="solid"/>
                      <a:round/>
                      <a:headEnd type="none" w="med" len="med"/>
                      <a:tailEnd type="none" w="med" len="med"/>
                    </a:lnR>
                    <a:pattFill prst="wdUpDiag">
                      <a:fgClr>
                        <a:schemeClr val="bg1">
                          <a:lumMod val="95000"/>
                        </a:schemeClr>
                      </a:fgClr>
                      <a:bgClr>
                        <a:schemeClr val="bg1"/>
                      </a:bgClr>
                    </a:pattFill>
                  </a:tcPr>
                </a:tc>
                <a:tc>
                  <a:txBody>
                    <a:bodyPr/>
                    <a:lstStyle/>
                    <a:p>
                      <a:pPr algn="ctr"/>
                      <a:r>
                        <a:rPr lang="en-US" altLang="zh-CN" sz="1600" dirty="0">
                          <a:solidFill>
                            <a:schemeClr val="tx1">
                              <a:lumMod val="65000"/>
                              <a:lumOff val="35000"/>
                            </a:schemeClr>
                          </a:solidFill>
                          <a:latin typeface="阿里巴巴普惠体 R" panose="00020600040101010101" pitchFamily="18" charset="-122"/>
                        </a:rPr>
                        <a:t>89</a:t>
                      </a:r>
                      <a:endParaRPr lang="zh-CN" altLang="en-US" sz="1600" dirty="0">
                        <a:solidFill>
                          <a:schemeClr val="tx1">
                            <a:lumMod val="65000"/>
                            <a:lumOff val="35000"/>
                          </a:schemeClr>
                        </a:solidFill>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pattFill prst="wdUpDiag">
                      <a:fgClr>
                        <a:schemeClr val="bg1">
                          <a:lumMod val="95000"/>
                        </a:schemeClr>
                      </a:fgClr>
                      <a:bgClr>
                        <a:schemeClr val="bg1"/>
                      </a:bgClr>
                    </a:pattFill>
                  </a:tcPr>
                </a:tc>
                <a:tc>
                  <a:txBody>
                    <a:bodyPr/>
                    <a:lstStyle/>
                    <a:p>
                      <a:pPr algn="ctr"/>
                      <a:r>
                        <a:rPr lang="en-US" altLang="zh-CN" sz="1600" dirty="0">
                          <a:solidFill>
                            <a:schemeClr val="tx1">
                              <a:lumMod val="65000"/>
                              <a:lumOff val="35000"/>
                            </a:schemeClr>
                          </a:solidFill>
                          <a:latin typeface="阿里巴巴普惠体 R" panose="00020600040101010101" pitchFamily="18" charset="-122"/>
                        </a:rPr>
                        <a:t>28</a:t>
                      </a:r>
                      <a:endParaRPr lang="zh-CN" altLang="en-US" sz="1600" dirty="0">
                        <a:solidFill>
                          <a:schemeClr val="tx1">
                            <a:lumMod val="65000"/>
                            <a:lumOff val="35000"/>
                          </a:schemeClr>
                        </a:solidFill>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pattFill prst="wdUpDiag">
                      <a:fgClr>
                        <a:schemeClr val="bg1">
                          <a:lumMod val="95000"/>
                        </a:schemeClr>
                      </a:fgClr>
                      <a:bgClr>
                        <a:schemeClr val="bg1"/>
                      </a:bgClr>
                    </a:pattFill>
                  </a:tcPr>
                </a:tc>
                <a:tc>
                  <a:txBody>
                    <a:bodyPr/>
                    <a:lstStyle/>
                    <a:p>
                      <a:pPr algn="ctr"/>
                      <a:r>
                        <a:rPr lang="en-US" altLang="zh-CN" sz="1600" dirty="0">
                          <a:solidFill>
                            <a:schemeClr val="tx1">
                              <a:lumMod val="65000"/>
                              <a:lumOff val="35000"/>
                            </a:schemeClr>
                          </a:solidFill>
                          <a:latin typeface="阿里巴巴普惠体 R" panose="00020600040101010101" pitchFamily="18" charset="-122"/>
                        </a:rPr>
                        <a:t>69</a:t>
                      </a:r>
                      <a:endParaRPr lang="zh-CN" altLang="en-US" sz="1600" dirty="0">
                        <a:solidFill>
                          <a:schemeClr val="tx1">
                            <a:lumMod val="65000"/>
                            <a:lumOff val="35000"/>
                          </a:schemeClr>
                        </a:solidFill>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pattFill prst="wdUpDiag">
                      <a:fgClr>
                        <a:schemeClr val="bg1">
                          <a:lumMod val="95000"/>
                        </a:schemeClr>
                      </a:fgClr>
                      <a:bgClr>
                        <a:schemeClr val="bg1"/>
                      </a:bgClr>
                    </a:pattFill>
                  </a:tcPr>
                </a:tc>
                <a:tc>
                  <a:txBody>
                    <a:bodyPr/>
                    <a:lstStyle/>
                    <a:p>
                      <a:pPr algn="ctr"/>
                      <a:r>
                        <a:rPr lang="en-US" altLang="zh-CN" sz="1600" dirty="0">
                          <a:solidFill>
                            <a:schemeClr val="tx1">
                              <a:lumMod val="65000"/>
                              <a:lumOff val="35000"/>
                            </a:schemeClr>
                          </a:solidFill>
                          <a:latin typeface="阿里巴巴普惠体 R" panose="00020600040101010101" pitchFamily="18" charset="-122"/>
                        </a:rPr>
                        <a:t>58</a:t>
                      </a:r>
                      <a:endParaRPr lang="zh-CN" altLang="en-US" sz="1600" dirty="0">
                        <a:solidFill>
                          <a:schemeClr val="tx1">
                            <a:lumMod val="65000"/>
                            <a:lumOff val="35000"/>
                          </a:schemeClr>
                        </a:solidFill>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pattFill prst="wdUpDiag">
                      <a:fgClr>
                        <a:schemeClr val="bg1">
                          <a:lumMod val="95000"/>
                        </a:schemeClr>
                      </a:fgClr>
                      <a:bgClr>
                        <a:schemeClr val="bg1"/>
                      </a:bgClr>
                    </a:pattFill>
                  </a:tcPr>
                </a:tc>
                <a:tc>
                  <a:txBody>
                    <a:bodyPr/>
                    <a:lstStyle/>
                    <a:p>
                      <a:pPr algn="ctr"/>
                      <a:r>
                        <a:rPr lang="en-US" altLang="zh-CN" sz="1600" dirty="0">
                          <a:solidFill>
                            <a:schemeClr val="tx1">
                              <a:lumMod val="65000"/>
                              <a:lumOff val="35000"/>
                            </a:schemeClr>
                          </a:solidFill>
                          <a:latin typeface="阿里巴巴普惠体 R" panose="00020600040101010101" pitchFamily="18" charset="-122"/>
                        </a:rPr>
                        <a:t>60</a:t>
                      </a:r>
                      <a:endParaRPr lang="zh-CN" altLang="en-US" sz="1600" dirty="0">
                        <a:solidFill>
                          <a:schemeClr val="tx1">
                            <a:lumMod val="65000"/>
                            <a:lumOff val="35000"/>
                          </a:schemeClr>
                        </a:solidFill>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pattFill prst="wdUpDiag">
                      <a:fgClr>
                        <a:schemeClr val="bg1">
                          <a:lumMod val="95000"/>
                        </a:schemeClr>
                      </a:fgClr>
                      <a:bgClr>
                        <a:schemeClr val="bg1"/>
                      </a:bgClr>
                    </a:pattFill>
                  </a:tcPr>
                </a:tc>
                <a:tc>
                  <a:txBody>
                    <a:bodyPr/>
                    <a:lstStyle/>
                    <a:p>
                      <a:pPr algn="ctr"/>
                      <a:r>
                        <a:rPr lang="en-US" altLang="zh-CN" sz="1600" dirty="0">
                          <a:solidFill>
                            <a:schemeClr val="tx1">
                              <a:lumMod val="65000"/>
                              <a:lumOff val="35000"/>
                            </a:schemeClr>
                          </a:solidFill>
                          <a:latin typeface="阿里巴巴普惠体 R" panose="00020600040101010101" pitchFamily="18" charset="-122"/>
                        </a:rPr>
                        <a:t>79</a:t>
                      </a:r>
                      <a:endParaRPr lang="zh-CN" altLang="en-US" sz="1600" dirty="0">
                        <a:solidFill>
                          <a:schemeClr val="tx1">
                            <a:lumMod val="65000"/>
                            <a:lumOff val="35000"/>
                          </a:schemeClr>
                        </a:solidFill>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pattFill prst="wdUpDiag">
                      <a:fgClr>
                        <a:schemeClr val="bg1">
                          <a:lumMod val="95000"/>
                        </a:schemeClr>
                      </a:fgClr>
                      <a:bgClr>
                        <a:schemeClr val="bg1"/>
                      </a:bgClr>
                    </a:pattFill>
                  </a:tcPr>
                </a:tc>
                <a:tc>
                  <a:txBody>
                    <a:bodyPr/>
                    <a:lstStyle/>
                    <a:p>
                      <a:pPr algn="ctr"/>
                      <a:endParaRPr lang="zh-CN" altLang="en-US" sz="1600" dirty="0">
                        <a:solidFill>
                          <a:schemeClr val="bg2">
                            <a:lumMod val="50000"/>
                          </a:schemeClr>
                        </a:solidFill>
                        <a:latin typeface="阿里巴巴普惠体 R" panose="00020600040101010101" pitchFamily="18" charset="-122"/>
                      </a:endParaRPr>
                    </a:p>
                  </a:txBody>
                  <a:tcPr anchor="ctr">
                    <a:lnL w="6350" cap="flat" cmpd="sng" algn="ctr">
                      <a:solidFill>
                        <a:schemeClr val="bg2"/>
                      </a:solidFill>
                      <a:prstDash val="solid"/>
                      <a:round/>
                      <a:headEnd type="none" w="med" len="med"/>
                      <a:tailEnd type="none" w="med" len="med"/>
                    </a:lnL>
                    <a:pattFill prst="wdUpDiag">
                      <a:fgClr>
                        <a:schemeClr val="bg1">
                          <a:lumMod val="95000"/>
                        </a:schemeClr>
                      </a:fgClr>
                      <a:bgClr>
                        <a:schemeClr val="bg1"/>
                      </a:bgClr>
                    </a:pattFill>
                  </a:tcPr>
                </a:tc>
                <a:extLst>
                  <a:ext uri="{0D108BD9-81ED-4DB2-BD59-A6C34878D82A}">
                    <a16:rowId xmlns:a16="http://schemas.microsoft.com/office/drawing/2014/main" xmlns="" val="4253571677"/>
                  </a:ext>
                </a:extLst>
              </a:tr>
              <a:tr h="478612">
                <a:tc>
                  <a:txBody>
                    <a:bodyPr/>
                    <a:lstStyle/>
                    <a:p>
                      <a:pPr algn="ctr"/>
                      <a:r>
                        <a:rPr lang="zh-CN" altLang="en-US" b="1" dirty="0">
                          <a:latin typeface="阿里巴巴普惠体 R" panose="00020600040101010101" pitchFamily="18" charset="-122"/>
                        </a:rPr>
                        <a:t>合计</a:t>
                      </a:r>
                    </a:p>
                  </a:txBody>
                  <a:tcPr anchor="ctr">
                    <a:lnR w="6350" cap="flat" cmpd="sng" algn="ctr">
                      <a:solidFill>
                        <a:schemeClr val="bg2"/>
                      </a:solidFill>
                      <a:prstDash val="solid"/>
                      <a:round/>
                      <a:headEnd type="none" w="med" len="med"/>
                      <a:tailEnd type="none" w="med" len="med"/>
                    </a:lnR>
                    <a:lnB w="28575" cap="flat" cmpd="sng" algn="ctr">
                      <a:solidFill>
                        <a:schemeClr val="accent1"/>
                      </a:solidFill>
                      <a:prstDash val="solid"/>
                      <a:round/>
                      <a:headEnd type="none" w="med" len="med"/>
                      <a:tailEnd type="none" w="med" len="med"/>
                    </a:lnB>
                    <a:pattFill prst="wdUpDiag">
                      <a:fgClr>
                        <a:schemeClr val="bg1">
                          <a:lumMod val="95000"/>
                        </a:schemeClr>
                      </a:fgClr>
                      <a:bgClr>
                        <a:schemeClr val="bg1"/>
                      </a:bgClr>
                    </a:pattFill>
                  </a:tcPr>
                </a:tc>
                <a:tc>
                  <a:txBody>
                    <a:bodyPr/>
                    <a:lstStyle/>
                    <a:p>
                      <a:pPr algn="ctr"/>
                      <a:endParaRPr lang="zh-CN" altLang="en-US" b="1" dirty="0">
                        <a:latin typeface="阿里巴巴普惠体 R" panose="00020600040101010101" pitchFamily="18" charset="-122"/>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B w="28575" cap="flat" cmpd="sng" algn="ctr">
                      <a:solidFill>
                        <a:schemeClr val="accent1"/>
                      </a:solidFill>
                      <a:prstDash val="solid"/>
                      <a:round/>
                      <a:headEnd type="none" w="med" len="med"/>
                      <a:tailEnd type="none" w="med" len="med"/>
                    </a:lnB>
                    <a:pattFill prst="wdUpDiag">
                      <a:fgClr>
                        <a:schemeClr val="bg1">
                          <a:lumMod val="95000"/>
                        </a:schemeClr>
                      </a:fgClr>
                      <a:bgClr>
                        <a:schemeClr val="bg1"/>
                      </a:bgClr>
                    </a:pattFill>
                  </a:tcPr>
                </a:tc>
                <a:tc>
                  <a:txBody>
                    <a:bodyPr/>
                    <a:lstStyle/>
                    <a:p>
                      <a:pPr algn="ctr"/>
                      <a:endParaRPr lang="zh-CN" altLang="en-US" b="1" dirty="0">
                        <a:latin typeface="阿里巴巴普惠体 R" panose="00020600040101010101" pitchFamily="18" charset="-122"/>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B w="28575" cap="flat" cmpd="sng" algn="ctr">
                      <a:solidFill>
                        <a:schemeClr val="accent1"/>
                      </a:solidFill>
                      <a:prstDash val="solid"/>
                      <a:round/>
                      <a:headEnd type="none" w="med" len="med"/>
                      <a:tailEnd type="none" w="med" len="med"/>
                    </a:lnB>
                    <a:pattFill prst="wdUpDiag">
                      <a:fgClr>
                        <a:schemeClr val="bg1">
                          <a:lumMod val="95000"/>
                        </a:schemeClr>
                      </a:fgClr>
                      <a:bgClr>
                        <a:schemeClr val="bg1"/>
                      </a:bgClr>
                    </a:pattFill>
                  </a:tcPr>
                </a:tc>
                <a:tc>
                  <a:txBody>
                    <a:bodyPr/>
                    <a:lstStyle/>
                    <a:p>
                      <a:pPr algn="ctr"/>
                      <a:endParaRPr lang="zh-CN" altLang="en-US" b="1" dirty="0">
                        <a:latin typeface="阿里巴巴普惠体 R" panose="00020600040101010101" pitchFamily="18" charset="-122"/>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B w="28575" cap="flat" cmpd="sng" algn="ctr">
                      <a:solidFill>
                        <a:schemeClr val="accent1"/>
                      </a:solidFill>
                      <a:prstDash val="solid"/>
                      <a:round/>
                      <a:headEnd type="none" w="med" len="med"/>
                      <a:tailEnd type="none" w="med" len="med"/>
                    </a:lnB>
                    <a:pattFill prst="wdUpDiag">
                      <a:fgClr>
                        <a:schemeClr val="bg1">
                          <a:lumMod val="95000"/>
                        </a:schemeClr>
                      </a:fgClr>
                      <a:bgClr>
                        <a:schemeClr val="bg1"/>
                      </a:bgClr>
                    </a:pattFill>
                  </a:tcPr>
                </a:tc>
                <a:tc>
                  <a:txBody>
                    <a:bodyPr/>
                    <a:lstStyle/>
                    <a:p>
                      <a:pPr algn="ctr"/>
                      <a:endParaRPr lang="zh-CN" altLang="en-US" b="1" dirty="0">
                        <a:latin typeface="阿里巴巴普惠体 R" panose="00020600040101010101" pitchFamily="18" charset="-122"/>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B w="28575" cap="flat" cmpd="sng" algn="ctr">
                      <a:solidFill>
                        <a:schemeClr val="accent1"/>
                      </a:solidFill>
                      <a:prstDash val="solid"/>
                      <a:round/>
                      <a:headEnd type="none" w="med" len="med"/>
                      <a:tailEnd type="none" w="med" len="med"/>
                    </a:lnB>
                    <a:pattFill prst="wdUpDiag">
                      <a:fgClr>
                        <a:schemeClr val="bg1">
                          <a:lumMod val="95000"/>
                        </a:schemeClr>
                      </a:fgClr>
                      <a:bgClr>
                        <a:schemeClr val="bg1"/>
                      </a:bgClr>
                    </a:pattFill>
                  </a:tcPr>
                </a:tc>
                <a:tc>
                  <a:txBody>
                    <a:bodyPr/>
                    <a:lstStyle/>
                    <a:p>
                      <a:pPr algn="ctr"/>
                      <a:endParaRPr lang="zh-CN" altLang="en-US" b="1" dirty="0">
                        <a:latin typeface="阿里巴巴普惠体 R" panose="00020600040101010101" pitchFamily="18" charset="-122"/>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B w="28575" cap="flat" cmpd="sng" algn="ctr">
                      <a:solidFill>
                        <a:schemeClr val="accent1"/>
                      </a:solidFill>
                      <a:prstDash val="solid"/>
                      <a:round/>
                      <a:headEnd type="none" w="med" len="med"/>
                      <a:tailEnd type="none" w="med" len="med"/>
                    </a:lnB>
                    <a:pattFill prst="wdUpDiag">
                      <a:fgClr>
                        <a:schemeClr val="bg1">
                          <a:lumMod val="95000"/>
                        </a:schemeClr>
                      </a:fgClr>
                      <a:bgClr>
                        <a:schemeClr val="bg1"/>
                      </a:bgClr>
                    </a:pattFill>
                  </a:tcPr>
                </a:tc>
                <a:tc>
                  <a:txBody>
                    <a:bodyPr/>
                    <a:lstStyle/>
                    <a:p>
                      <a:pPr algn="ctr"/>
                      <a:endParaRPr lang="zh-CN" altLang="en-US" b="1" dirty="0">
                        <a:latin typeface="阿里巴巴普惠体 R" panose="00020600040101010101" pitchFamily="18" charset="-122"/>
                      </a:endParaRPr>
                    </a:p>
                  </a:txBody>
                  <a:tcPr anchor="ctr">
                    <a:lnL w="6350" cap="flat" cmpd="sng" algn="ctr">
                      <a:solidFill>
                        <a:schemeClr val="bg2"/>
                      </a:solidFill>
                      <a:prstDash val="solid"/>
                      <a:round/>
                      <a:headEnd type="none" w="med" len="med"/>
                      <a:tailEnd type="none" w="med" len="med"/>
                    </a:lnL>
                    <a:lnR w="6350" cap="flat" cmpd="sng" algn="ctr">
                      <a:solidFill>
                        <a:schemeClr val="bg2"/>
                      </a:solidFill>
                      <a:prstDash val="solid"/>
                      <a:round/>
                      <a:headEnd type="none" w="med" len="med"/>
                      <a:tailEnd type="none" w="med" len="med"/>
                    </a:lnR>
                    <a:lnB w="28575" cap="flat" cmpd="sng" algn="ctr">
                      <a:solidFill>
                        <a:schemeClr val="accent1"/>
                      </a:solidFill>
                      <a:prstDash val="solid"/>
                      <a:round/>
                      <a:headEnd type="none" w="med" len="med"/>
                      <a:tailEnd type="none" w="med" len="med"/>
                    </a:lnB>
                    <a:pattFill prst="wdUpDiag">
                      <a:fgClr>
                        <a:schemeClr val="bg1">
                          <a:lumMod val="95000"/>
                        </a:schemeClr>
                      </a:fgClr>
                      <a:bgClr>
                        <a:schemeClr val="bg1"/>
                      </a:bgClr>
                    </a:pattFill>
                  </a:tcPr>
                </a:tc>
                <a:tc>
                  <a:txBody>
                    <a:bodyPr/>
                    <a:lstStyle/>
                    <a:p>
                      <a:pPr algn="ctr"/>
                      <a:endParaRPr lang="zh-CN" altLang="en-US" b="1" dirty="0">
                        <a:latin typeface="阿里巴巴普惠体 R" panose="00020600040101010101" pitchFamily="18" charset="-122"/>
                      </a:endParaRPr>
                    </a:p>
                  </a:txBody>
                  <a:tcPr anchor="ctr">
                    <a:lnL w="6350" cap="flat" cmpd="sng" algn="ctr">
                      <a:solidFill>
                        <a:schemeClr val="bg2"/>
                      </a:solidFill>
                      <a:prstDash val="solid"/>
                      <a:round/>
                      <a:headEnd type="none" w="med" len="med"/>
                      <a:tailEnd type="none" w="med" len="med"/>
                    </a:lnL>
                    <a:lnB w="28575" cap="flat" cmpd="sng" algn="ctr">
                      <a:solidFill>
                        <a:schemeClr val="accent1"/>
                      </a:solidFill>
                      <a:prstDash val="solid"/>
                      <a:round/>
                      <a:headEnd type="none" w="med" len="med"/>
                      <a:tailEnd type="none" w="med" len="med"/>
                    </a:lnB>
                    <a:pattFill prst="wdUpDiag">
                      <a:fgClr>
                        <a:schemeClr val="bg1">
                          <a:lumMod val="95000"/>
                        </a:schemeClr>
                      </a:fgClr>
                      <a:bgClr>
                        <a:schemeClr val="bg1"/>
                      </a:bgClr>
                    </a:pattFill>
                  </a:tcPr>
                </a:tc>
                <a:extLst>
                  <a:ext uri="{0D108BD9-81ED-4DB2-BD59-A6C34878D82A}">
                    <a16:rowId xmlns:a16="http://schemas.microsoft.com/office/drawing/2014/main" xmlns="" val="197881255"/>
                  </a:ext>
                </a:extLst>
              </a:tr>
            </a:tbl>
          </a:graphicData>
        </a:graphic>
      </p:graphicFrame>
      <p:sp>
        <p:nvSpPr>
          <p:cNvPr id="26" name="文本框 25">
            <a:extLst>
              <a:ext uri="{FF2B5EF4-FFF2-40B4-BE49-F238E27FC236}">
                <a16:creationId xmlns:a16="http://schemas.microsoft.com/office/drawing/2014/main" xmlns="" id="{C7007142-0C87-4940-9183-2517675EE619}"/>
              </a:ext>
            </a:extLst>
          </p:cNvPr>
          <p:cNvSpPr txBox="1"/>
          <p:nvPr/>
        </p:nvSpPr>
        <p:spPr>
          <a:xfrm>
            <a:off x="660400" y="4876800"/>
            <a:ext cx="10858505" cy="1498600"/>
          </a:xfrm>
          <a:prstGeom prst="rect">
            <a:avLst/>
          </a:prstGeom>
          <a:noFill/>
        </p:spPr>
        <p:txBody>
          <a:bodyPr wrap="square" lIns="0" tIns="0" rIns="0" bIns="0" rtlCol="0">
            <a:normAutofit/>
          </a:bodyPr>
          <a:lstStyle/>
          <a:p>
            <a:pPr>
              <a:lnSpc>
                <a:spcPct val="150000"/>
              </a:lnSpc>
            </a:pPr>
            <a:r>
              <a:rPr lang="zh-CN" altLang="en-US" sz="1600" spc="100" dirty="0">
                <a:solidFill>
                  <a:schemeClr val="tx1">
                    <a:lumMod val="65000"/>
                    <a:lumOff val="35000"/>
                  </a:schemeClr>
                </a:solidFill>
                <a:latin typeface="阿里巴巴普惠体 R" panose="00020600040101010101" pitchFamily="18" charset="-122"/>
              </a:rPr>
              <a:t>在这里输入你的正文内容在这里输入你的正文内容在这里输入你的正文内容在这里输入你的正文内容在这里输入你的正文内容在这里输入你的正文内容在这里输入你的正文内容在这里输入你的正文内容在这里输入你的正文内容在这里输入你的正文内容在这里输入你的正文内容在这里输入你的正文内容在这里输入你的正文内容</a:t>
            </a:r>
          </a:p>
        </p:txBody>
      </p:sp>
      <p:sp>
        <p:nvSpPr>
          <p:cNvPr id="27" name="文本框 26">
            <a:extLst>
              <a:ext uri="{FF2B5EF4-FFF2-40B4-BE49-F238E27FC236}">
                <a16:creationId xmlns:a16="http://schemas.microsoft.com/office/drawing/2014/main" xmlns="" id="{37D4F076-9EAD-4B9D-95CF-66500BE65635}"/>
              </a:ext>
            </a:extLst>
          </p:cNvPr>
          <p:cNvSpPr txBox="1"/>
          <p:nvPr/>
        </p:nvSpPr>
        <p:spPr>
          <a:xfrm>
            <a:off x="660400" y="1124929"/>
            <a:ext cx="10858505" cy="347798"/>
          </a:xfrm>
          <a:prstGeom prst="rect">
            <a:avLst/>
          </a:prstGeom>
          <a:noFill/>
        </p:spPr>
        <p:txBody>
          <a:bodyPr wrap="square" lIns="0" tIns="0" rIns="0" bIns="0" rtlCol="0">
            <a:normAutofit lnSpcReduction="10000"/>
          </a:bodyPr>
          <a:lstStyle/>
          <a:p>
            <a:pPr algn="ctr">
              <a:lnSpc>
                <a:spcPct val="150000"/>
              </a:lnSpc>
            </a:pPr>
            <a:r>
              <a:rPr lang="zh-CN" altLang="en-US" sz="1600" spc="100" dirty="0">
                <a:solidFill>
                  <a:schemeClr val="tx1">
                    <a:lumMod val="65000"/>
                    <a:lumOff val="35000"/>
                  </a:schemeClr>
                </a:solidFill>
                <a:latin typeface="阿里巴巴普惠体 R" panose="00020600040101010101" pitchFamily="18" charset="-122"/>
              </a:rPr>
              <a:t>表</a:t>
            </a:r>
            <a:r>
              <a:rPr lang="en-US" altLang="zh-CN" sz="1600" spc="100" dirty="0">
                <a:solidFill>
                  <a:schemeClr val="tx1">
                    <a:lumMod val="65000"/>
                    <a:lumOff val="35000"/>
                  </a:schemeClr>
                </a:solidFill>
                <a:latin typeface="阿里巴巴普惠体 R" panose="00020600040101010101" pitchFamily="18" charset="-122"/>
              </a:rPr>
              <a:t>3.2 </a:t>
            </a:r>
            <a:r>
              <a:rPr lang="zh-CN" altLang="en-US" sz="1600" spc="100" dirty="0">
                <a:solidFill>
                  <a:schemeClr val="tx1">
                    <a:lumMod val="65000"/>
                    <a:lumOff val="35000"/>
                  </a:schemeClr>
                </a:solidFill>
                <a:latin typeface="阿里巴巴普惠体 R" panose="00020600040101010101" pitchFamily="18" charset="-122"/>
              </a:rPr>
              <a:t>很正式的汇报中这里的表格名称必须说明哦</a:t>
            </a:r>
          </a:p>
        </p:txBody>
      </p:sp>
      <p:sp>
        <p:nvSpPr>
          <p:cNvPr id="3" name="灯片编号占位符 2">
            <a:extLst>
              <a:ext uri="{FF2B5EF4-FFF2-40B4-BE49-F238E27FC236}">
                <a16:creationId xmlns:a16="http://schemas.microsoft.com/office/drawing/2014/main" xmlns="" id="{D176EEF1-1027-41A6-AAB0-41F929A38EAC}"/>
              </a:ext>
            </a:extLst>
          </p:cNvPr>
          <p:cNvSpPr>
            <a:spLocks noGrp="1"/>
          </p:cNvSpPr>
          <p:nvPr>
            <p:ph type="sldNum" sz="quarter" idx="12"/>
          </p:nvPr>
        </p:nvSpPr>
        <p:spPr/>
        <p:txBody>
          <a:bodyPr/>
          <a:lstStyle/>
          <a:p>
            <a:fld id="{75AA9096-2E4D-442F-BCF0-AA35F007B576}" type="slidenum">
              <a:rPr lang="zh-CN" altLang="en-US" smtClean="0"/>
              <a:pPr/>
              <a:t>26</a:t>
            </a:fld>
            <a:endParaRPr lang="zh-CN" altLang="en-US" dirty="0"/>
          </a:p>
        </p:txBody>
      </p:sp>
    </p:spTree>
    <p:extLst>
      <p:ext uri="{BB962C8B-B14F-4D97-AF65-F5344CB8AC3E}">
        <p14:creationId xmlns:p14="http://schemas.microsoft.com/office/powerpoint/2010/main" val="30961317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42446C6-45C7-4CB5-A670-06EEB3E14268}"/>
              </a:ext>
            </a:extLst>
          </p:cNvPr>
          <p:cNvSpPr>
            <a:spLocks noGrp="1"/>
          </p:cNvSpPr>
          <p:nvPr>
            <p:ph type="title"/>
          </p:nvPr>
        </p:nvSpPr>
        <p:spPr/>
        <p:txBody>
          <a:bodyPr/>
          <a:lstStyle/>
          <a:p>
            <a:r>
              <a:rPr lang="zh-CN" altLang="en-US" dirty="0"/>
              <a:t>跟百分比有关的简要数据呈现</a:t>
            </a:r>
          </a:p>
        </p:txBody>
      </p:sp>
      <p:graphicFrame>
        <p:nvGraphicFramePr>
          <p:cNvPr id="5" name="图表 4">
            <a:extLst>
              <a:ext uri="{FF2B5EF4-FFF2-40B4-BE49-F238E27FC236}">
                <a16:creationId xmlns:a16="http://schemas.microsoft.com/office/drawing/2014/main" xmlns="" id="{D0B89591-1AE8-4D18-BBD2-3295D808FF0D}"/>
              </a:ext>
            </a:extLst>
          </p:cNvPr>
          <p:cNvGraphicFramePr/>
          <p:nvPr>
            <p:extLst>
              <p:ext uri="{D42A27DB-BD31-4B8C-83A1-F6EECF244321}">
                <p14:modId xmlns:p14="http://schemas.microsoft.com/office/powerpoint/2010/main" val="727399755"/>
              </p:ext>
            </p:extLst>
          </p:nvPr>
        </p:nvGraphicFramePr>
        <p:xfrm>
          <a:off x="856888" y="1541235"/>
          <a:ext cx="2147023" cy="2027473"/>
        </p:xfrm>
        <a:graphic>
          <a:graphicData uri="http://schemas.openxmlformats.org/drawingml/2006/chart">
            <c:chart xmlns:c="http://schemas.openxmlformats.org/drawingml/2006/chart" xmlns:r="http://schemas.openxmlformats.org/officeDocument/2006/relationships" r:id="rId3"/>
          </a:graphicData>
        </a:graphic>
      </p:graphicFrame>
      <p:grpSp>
        <p:nvGrpSpPr>
          <p:cNvPr id="6" name="组合 5">
            <a:extLst>
              <a:ext uri="{FF2B5EF4-FFF2-40B4-BE49-F238E27FC236}">
                <a16:creationId xmlns:a16="http://schemas.microsoft.com/office/drawing/2014/main" xmlns="" id="{AF4F5836-A062-412F-B3B1-841D34D2DC80}"/>
              </a:ext>
            </a:extLst>
          </p:cNvPr>
          <p:cNvGrpSpPr/>
          <p:nvPr/>
        </p:nvGrpSpPr>
        <p:grpSpPr>
          <a:xfrm>
            <a:off x="660400" y="3836761"/>
            <a:ext cx="2539999" cy="1954439"/>
            <a:chOff x="660400" y="3912961"/>
            <a:chExt cx="2539999" cy="1954439"/>
          </a:xfrm>
        </p:grpSpPr>
        <p:sp>
          <p:nvSpPr>
            <p:cNvPr id="56" name="矩形 55">
              <a:extLst>
                <a:ext uri="{FF2B5EF4-FFF2-40B4-BE49-F238E27FC236}">
                  <a16:creationId xmlns:a16="http://schemas.microsoft.com/office/drawing/2014/main" xmlns="" id="{878D7115-DBFF-43FA-9415-64DD8326660E}"/>
                </a:ext>
              </a:extLst>
            </p:cNvPr>
            <p:cNvSpPr/>
            <p:nvPr/>
          </p:nvSpPr>
          <p:spPr>
            <a:xfrm>
              <a:off x="1750399" y="4544447"/>
              <a:ext cx="360000" cy="7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t" anchorCtr="0"/>
            <a:lstStyle/>
            <a:p>
              <a:pPr algn="ctr"/>
              <a:endParaRPr lang="zh-CN" altLang="en-US" dirty="0">
                <a:latin typeface="阿里巴巴普惠体 R" panose="00020600040101010101" pitchFamily="18" charset="-122"/>
              </a:endParaRPr>
            </a:p>
          </p:txBody>
        </p:sp>
        <p:sp>
          <p:nvSpPr>
            <p:cNvPr id="57" name="文本框 56">
              <a:extLst>
                <a:ext uri="{FF2B5EF4-FFF2-40B4-BE49-F238E27FC236}">
                  <a16:creationId xmlns:a16="http://schemas.microsoft.com/office/drawing/2014/main" xmlns="" id="{AF6F35EC-245C-4136-B0AF-6C0DD1D07806}"/>
                </a:ext>
              </a:extLst>
            </p:cNvPr>
            <p:cNvSpPr txBox="1"/>
            <p:nvPr/>
          </p:nvSpPr>
          <p:spPr>
            <a:xfrm>
              <a:off x="1257138" y="3912961"/>
              <a:ext cx="1346522" cy="400110"/>
            </a:xfrm>
            <a:prstGeom prst="rect">
              <a:avLst/>
            </a:prstGeom>
            <a:noFill/>
          </p:spPr>
          <p:txBody>
            <a:bodyPr wrap="none" lIns="0" rIns="0" rtlCol="0" anchor="t" anchorCtr="0">
              <a:spAutoFit/>
            </a:bodyPr>
            <a:lstStyle/>
            <a:p>
              <a:pPr algn="ctr"/>
              <a:r>
                <a:rPr lang="zh-CN" altLang="en-US" sz="2000" b="1" spc="100" dirty="0">
                  <a:solidFill>
                    <a:schemeClr val="accent1"/>
                  </a:solidFill>
                  <a:latin typeface="阿里巴巴普惠体 R" panose="00020600040101010101" pitchFamily="18" charset="-122"/>
                </a:rPr>
                <a:t>输入小标题</a:t>
              </a:r>
            </a:p>
          </p:txBody>
        </p:sp>
        <p:sp>
          <p:nvSpPr>
            <p:cNvPr id="58" name="文本框 57">
              <a:extLst>
                <a:ext uri="{FF2B5EF4-FFF2-40B4-BE49-F238E27FC236}">
                  <a16:creationId xmlns:a16="http://schemas.microsoft.com/office/drawing/2014/main" xmlns="" id="{96D44500-512A-44F1-8847-7A1CDCA1B0A0}"/>
                </a:ext>
              </a:extLst>
            </p:cNvPr>
            <p:cNvSpPr txBox="1"/>
            <p:nvPr/>
          </p:nvSpPr>
          <p:spPr>
            <a:xfrm>
              <a:off x="660400" y="4847824"/>
              <a:ext cx="2539999" cy="1019576"/>
            </a:xfrm>
            <a:prstGeom prst="rect">
              <a:avLst/>
            </a:prstGeom>
            <a:noFill/>
          </p:spPr>
          <p:txBody>
            <a:bodyPr wrap="square" lIns="0" tIns="0" rIns="0" bIns="0" rtlCol="0" anchor="t" anchorCtr="0">
              <a:normAutofit fontScale="92500" lnSpcReduction="10000"/>
            </a:bodyPr>
            <a:lstStyle/>
            <a:p>
              <a:pPr algn="ctr">
                <a:lnSpc>
                  <a:spcPct val="150000"/>
                </a:lnSpc>
              </a:pPr>
              <a:r>
                <a:rPr lang="zh-CN" altLang="en-US" sz="1600" spc="100" dirty="0">
                  <a:solidFill>
                    <a:schemeClr val="tx1">
                      <a:lumMod val="65000"/>
                      <a:lumOff val="35000"/>
                    </a:schemeClr>
                  </a:solidFill>
                  <a:latin typeface="阿里巴巴普惠体 R" panose="00020600040101010101" pitchFamily="18" charset="-122"/>
                </a:rPr>
                <a:t>在这里输入你的正文内容在这里输入你的正文内容在这里输入你的正文内容</a:t>
              </a:r>
              <a:endParaRPr lang="en-US" altLang="zh-CN" sz="1600" spc="100" dirty="0">
                <a:solidFill>
                  <a:schemeClr val="bg2">
                    <a:lumMod val="50000"/>
                  </a:schemeClr>
                </a:solidFill>
                <a:latin typeface="阿里巴巴普惠体 R" panose="00020600040101010101" pitchFamily="18" charset="-122"/>
              </a:endParaRPr>
            </a:p>
          </p:txBody>
        </p:sp>
      </p:grpSp>
      <p:grpSp>
        <p:nvGrpSpPr>
          <p:cNvPr id="4" name="组合 3">
            <a:extLst>
              <a:ext uri="{FF2B5EF4-FFF2-40B4-BE49-F238E27FC236}">
                <a16:creationId xmlns:a16="http://schemas.microsoft.com/office/drawing/2014/main" xmlns="" id="{B94BF670-3AB0-4977-A891-1A61DA994C60}"/>
              </a:ext>
            </a:extLst>
          </p:cNvPr>
          <p:cNvGrpSpPr/>
          <p:nvPr/>
        </p:nvGrpSpPr>
        <p:grpSpPr>
          <a:xfrm>
            <a:off x="4824180" y="3836761"/>
            <a:ext cx="2539999" cy="1954439"/>
            <a:chOff x="4824180" y="3912961"/>
            <a:chExt cx="2539999" cy="1954439"/>
          </a:xfrm>
        </p:grpSpPr>
        <p:sp>
          <p:nvSpPr>
            <p:cNvPr id="62" name="矩形 61">
              <a:extLst>
                <a:ext uri="{FF2B5EF4-FFF2-40B4-BE49-F238E27FC236}">
                  <a16:creationId xmlns:a16="http://schemas.microsoft.com/office/drawing/2014/main" xmlns="" id="{3C4426B1-9BA6-4DF3-8846-36EC5C0BE410}"/>
                </a:ext>
              </a:extLst>
            </p:cNvPr>
            <p:cNvSpPr/>
            <p:nvPr/>
          </p:nvSpPr>
          <p:spPr>
            <a:xfrm>
              <a:off x="5914179" y="4544447"/>
              <a:ext cx="360000" cy="7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t" anchorCtr="0"/>
            <a:lstStyle/>
            <a:p>
              <a:pPr algn="ctr"/>
              <a:endParaRPr lang="zh-CN" altLang="en-US" dirty="0">
                <a:latin typeface="阿里巴巴普惠体 R" panose="00020600040101010101" pitchFamily="18" charset="-122"/>
              </a:endParaRPr>
            </a:p>
          </p:txBody>
        </p:sp>
        <p:sp>
          <p:nvSpPr>
            <p:cNvPr id="63" name="文本框 62">
              <a:extLst>
                <a:ext uri="{FF2B5EF4-FFF2-40B4-BE49-F238E27FC236}">
                  <a16:creationId xmlns:a16="http://schemas.microsoft.com/office/drawing/2014/main" xmlns="" id="{7DCF96A3-F0A0-416E-8EB9-01E26009D2CB}"/>
                </a:ext>
              </a:extLst>
            </p:cNvPr>
            <p:cNvSpPr txBox="1"/>
            <p:nvPr/>
          </p:nvSpPr>
          <p:spPr>
            <a:xfrm>
              <a:off x="5420918" y="3912961"/>
              <a:ext cx="1346522" cy="400110"/>
            </a:xfrm>
            <a:prstGeom prst="rect">
              <a:avLst/>
            </a:prstGeom>
            <a:noFill/>
          </p:spPr>
          <p:txBody>
            <a:bodyPr wrap="none" lIns="0" rIns="0" rtlCol="0" anchor="t" anchorCtr="0">
              <a:spAutoFit/>
            </a:bodyPr>
            <a:lstStyle/>
            <a:p>
              <a:pPr algn="ctr"/>
              <a:r>
                <a:rPr lang="zh-CN" altLang="en-US" sz="2000" b="1" spc="100" dirty="0">
                  <a:solidFill>
                    <a:schemeClr val="accent1"/>
                  </a:solidFill>
                  <a:latin typeface="阿里巴巴普惠体 R" panose="00020600040101010101" pitchFamily="18" charset="-122"/>
                </a:rPr>
                <a:t>输入小标题</a:t>
              </a:r>
            </a:p>
          </p:txBody>
        </p:sp>
        <p:sp>
          <p:nvSpPr>
            <p:cNvPr id="64" name="文本框 63">
              <a:extLst>
                <a:ext uri="{FF2B5EF4-FFF2-40B4-BE49-F238E27FC236}">
                  <a16:creationId xmlns:a16="http://schemas.microsoft.com/office/drawing/2014/main" xmlns="" id="{A826D251-549F-42A5-9B68-FB7DDCF49407}"/>
                </a:ext>
              </a:extLst>
            </p:cNvPr>
            <p:cNvSpPr txBox="1"/>
            <p:nvPr/>
          </p:nvSpPr>
          <p:spPr>
            <a:xfrm>
              <a:off x="4824180" y="4847824"/>
              <a:ext cx="2539999" cy="1019576"/>
            </a:xfrm>
            <a:prstGeom prst="rect">
              <a:avLst/>
            </a:prstGeom>
            <a:noFill/>
          </p:spPr>
          <p:txBody>
            <a:bodyPr wrap="square" lIns="0" tIns="0" rIns="0" bIns="0" rtlCol="0" anchor="t" anchorCtr="0">
              <a:normAutofit fontScale="92500" lnSpcReduction="10000"/>
            </a:bodyPr>
            <a:lstStyle/>
            <a:p>
              <a:pPr algn="ctr">
                <a:lnSpc>
                  <a:spcPct val="150000"/>
                </a:lnSpc>
              </a:pPr>
              <a:r>
                <a:rPr lang="zh-CN" altLang="en-US" sz="1600" spc="100" dirty="0">
                  <a:solidFill>
                    <a:schemeClr val="tx1">
                      <a:lumMod val="65000"/>
                      <a:lumOff val="35000"/>
                    </a:schemeClr>
                  </a:solidFill>
                  <a:latin typeface="阿里巴巴普惠体 R" panose="00020600040101010101" pitchFamily="18" charset="-122"/>
                </a:rPr>
                <a:t>在这里输入你的正文内容在这里输入你的正文内容在这里输入你的正文内容</a:t>
              </a:r>
              <a:endParaRPr lang="en-US" altLang="zh-CN" sz="1600" spc="100" dirty="0">
                <a:solidFill>
                  <a:schemeClr val="bg2">
                    <a:lumMod val="50000"/>
                  </a:schemeClr>
                </a:solidFill>
                <a:latin typeface="阿里巴巴普惠体 R" panose="00020600040101010101" pitchFamily="18" charset="-122"/>
              </a:endParaRPr>
            </a:p>
          </p:txBody>
        </p:sp>
      </p:grpSp>
      <p:grpSp>
        <p:nvGrpSpPr>
          <p:cNvPr id="3" name="组合 2">
            <a:extLst>
              <a:ext uri="{FF2B5EF4-FFF2-40B4-BE49-F238E27FC236}">
                <a16:creationId xmlns:a16="http://schemas.microsoft.com/office/drawing/2014/main" xmlns="" id="{2E168D59-7683-4CC4-9E2C-24259E216AE7}"/>
              </a:ext>
            </a:extLst>
          </p:cNvPr>
          <p:cNvGrpSpPr/>
          <p:nvPr/>
        </p:nvGrpSpPr>
        <p:grpSpPr>
          <a:xfrm>
            <a:off x="9044963" y="3836761"/>
            <a:ext cx="2539999" cy="1954439"/>
            <a:chOff x="9044963" y="3912961"/>
            <a:chExt cx="2539999" cy="1954439"/>
          </a:xfrm>
        </p:grpSpPr>
        <p:sp>
          <p:nvSpPr>
            <p:cNvPr id="68" name="矩形 67">
              <a:extLst>
                <a:ext uri="{FF2B5EF4-FFF2-40B4-BE49-F238E27FC236}">
                  <a16:creationId xmlns:a16="http://schemas.microsoft.com/office/drawing/2014/main" xmlns="" id="{1F1A5787-DF98-45C6-850E-B494FF20AD7A}"/>
                </a:ext>
              </a:extLst>
            </p:cNvPr>
            <p:cNvSpPr/>
            <p:nvPr/>
          </p:nvSpPr>
          <p:spPr>
            <a:xfrm>
              <a:off x="10134962" y="4544447"/>
              <a:ext cx="360000" cy="7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t" anchorCtr="0"/>
            <a:lstStyle/>
            <a:p>
              <a:pPr algn="ctr"/>
              <a:endParaRPr lang="zh-CN" altLang="en-US" dirty="0">
                <a:latin typeface="阿里巴巴普惠体 R" panose="00020600040101010101" pitchFamily="18" charset="-122"/>
              </a:endParaRPr>
            </a:p>
          </p:txBody>
        </p:sp>
        <p:sp>
          <p:nvSpPr>
            <p:cNvPr id="69" name="文本框 68">
              <a:extLst>
                <a:ext uri="{FF2B5EF4-FFF2-40B4-BE49-F238E27FC236}">
                  <a16:creationId xmlns:a16="http://schemas.microsoft.com/office/drawing/2014/main" xmlns="" id="{9796FD4A-436D-4D88-A4BA-68CD5ABA6FA1}"/>
                </a:ext>
              </a:extLst>
            </p:cNvPr>
            <p:cNvSpPr txBox="1"/>
            <p:nvPr/>
          </p:nvSpPr>
          <p:spPr>
            <a:xfrm>
              <a:off x="9641701" y="3912961"/>
              <a:ext cx="1346522" cy="400110"/>
            </a:xfrm>
            <a:prstGeom prst="rect">
              <a:avLst/>
            </a:prstGeom>
            <a:noFill/>
          </p:spPr>
          <p:txBody>
            <a:bodyPr wrap="none" lIns="0" rIns="0" rtlCol="0" anchor="t" anchorCtr="0">
              <a:spAutoFit/>
            </a:bodyPr>
            <a:lstStyle/>
            <a:p>
              <a:pPr algn="ctr"/>
              <a:r>
                <a:rPr lang="zh-CN" altLang="en-US" sz="2000" b="1" spc="100" dirty="0">
                  <a:solidFill>
                    <a:schemeClr val="accent1"/>
                  </a:solidFill>
                  <a:latin typeface="阿里巴巴普惠体 R" panose="00020600040101010101" pitchFamily="18" charset="-122"/>
                </a:rPr>
                <a:t>输入小标题</a:t>
              </a:r>
            </a:p>
          </p:txBody>
        </p:sp>
        <p:sp>
          <p:nvSpPr>
            <p:cNvPr id="70" name="文本框 69">
              <a:extLst>
                <a:ext uri="{FF2B5EF4-FFF2-40B4-BE49-F238E27FC236}">
                  <a16:creationId xmlns:a16="http://schemas.microsoft.com/office/drawing/2014/main" xmlns="" id="{14470F63-A6DA-4869-BD56-5B9CB0092515}"/>
                </a:ext>
              </a:extLst>
            </p:cNvPr>
            <p:cNvSpPr txBox="1"/>
            <p:nvPr/>
          </p:nvSpPr>
          <p:spPr>
            <a:xfrm>
              <a:off x="9044963" y="4847824"/>
              <a:ext cx="2539999" cy="1019576"/>
            </a:xfrm>
            <a:prstGeom prst="rect">
              <a:avLst/>
            </a:prstGeom>
            <a:noFill/>
          </p:spPr>
          <p:txBody>
            <a:bodyPr wrap="square" lIns="0" tIns="0" rIns="0" bIns="0" rtlCol="0" anchor="t" anchorCtr="0">
              <a:normAutofit fontScale="92500" lnSpcReduction="10000"/>
            </a:bodyPr>
            <a:lstStyle/>
            <a:p>
              <a:pPr algn="ctr">
                <a:lnSpc>
                  <a:spcPct val="150000"/>
                </a:lnSpc>
              </a:pPr>
              <a:r>
                <a:rPr lang="zh-CN" altLang="en-US" sz="1600" spc="100" dirty="0">
                  <a:solidFill>
                    <a:schemeClr val="tx1">
                      <a:lumMod val="65000"/>
                      <a:lumOff val="35000"/>
                    </a:schemeClr>
                  </a:solidFill>
                  <a:latin typeface="阿里巴巴普惠体 R" panose="00020600040101010101" pitchFamily="18" charset="-122"/>
                </a:rPr>
                <a:t>在这里输入你的正文内容在这里输入你的正文内容在这里输入你的正文内容</a:t>
              </a:r>
              <a:endParaRPr lang="en-US" altLang="zh-CN" sz="1600" spc="100" dirty="0">
                <a:solidFill>
                  <a:schemeClr val="bg2">
                    <a:lumMod val="50000"/>
                  </a:schemeClr>
                </a:solidFill>
                <a:latin typeface="阿里巴巴普惠体 R" panose="00020600040101010101" pitchFamily="18" charset="-122"/>
              </a:endParaRPr>
            </a:p>
          </p:txBody>
        </p:sp>
      </p:grpSp>
      <p:cxnSp>
        <p:nvCxnSpPr>
          <p:cNvPr id="74" name="直接连接符 73">
            <a:extLst>
              <a:ext uri="{FF2B5EF4-FFF2-40B4-BE49-F238E27FC236}">
                <a16:creationId xmlns:a16="http://schemas.microsoft.com/office/drawing/2014/main" xmlns="" id="{2261D7CE-A685-4A91-BE6B-388D495563C4}"/>
              </a:ext>
            </a:extLst>
          </p:cNvPr>
          <p:cNvCxnSpPr>
            <a:cxnSpLocks/>
          </p:cNvCxnSpPr>
          <p:nvPr/>
        </p:nvCxnSpPr>
        <p:spPr>
          <a:xfrm flipH="1">
            <a:off x="3664662" y="2859331"/>
            <a:ext cx="695254" cy="1376246"/>
          </a:xfrm>
          <a:prstGeom prst="line">
            <a:avLst/>
          </a:prstGeom>
          <a:ln w="3175">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5" name="直接连接符 74">
            <a:extLst>
              <a:ext uri="{FF2B5EF4-FFF2-40B4-BE49-F238E27FC236}">
                <a16:creationId xmlns:a16="http://schemas.microsoft.com/office/drawing/2014/main" xmlns="" id="{C2B6D510-5DB9-49BB-8A92-3DD1A2B50633}"/>
              </a:ext>
            </a:extLst>
          </p:cNvPr>
          <p:cNvCxnSpPr>
            <a:cxnSpLocks/>
          </p:cNvCxnSpPr>
          <p:nvPr/>
        </p:nvCxnSpPr>
        <p:spPr>
          <a:xfrm flipH="1">
            <a:off x="7873141" y="2859331"/>
            <a:ext cx="695254" cy="1376246"/>
          </a:xfrm>
          <a:prstGeom prst="line">
            <a:avLst/>
          </a:prstGeom>
          <a:ln w="3175">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graphicFrame>
        <p:nvGraphicFramePr>
          <p:cNvPr id="23" name="图表 22">
            <a:extLst>
              <a:ext uri="{FF2B5EF4-FFF2-40B4-BE49-F238E27FC236}">
                <a16:creationId xmlns:a16="http://schemas.microsoft.com/office/drawing/2014/main" xmlns="" id="{9B7BE263-6A66-4171-A6B7-E873377E8A41}"/>
              </a:ext>
            </a:extLst>
          </p:cNvPr>
          <p:cNvGraphicFramePr/>
          <p:nvPr>
            <p:extLst>
              <p:ext uri="{D42A27DB-BD31-4B8C-83A1-F6EECF244321}">
                <p14:modId xmlns:p14="http://schemas.microsoft.com/office/powerpoint/2010/main" val="3738010760"/>
              </p:ext>
            </p:extLst>
          </p:nvPr>
        </p:nvGraphicFramePr>
        <p:xfrm>
          <a:off x="5043017" y="1541235"/>
          <a:ext cx="2147023" cy="2027473"/>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4" name="图表 23">
            <a:extLst>
              <a:ext uri="{FF2B5EF4-FFF2-40B4-BE49-F238E27FC236}">
                <a16:creationId xmlns:a16="http://schemas.microsoft.com/office/drawing/2014/main" xmlns="" id="{12A1E0E8-AE47-4079-B8DC-D74CA0ABDE69}"/>
              </a:ext>
            </a:extLst>
          </p:cNvPr>
          <p:cNvGraphicFramePr/>
          <p:nvPr>
            <p:extLst>
              <p:ext uri="{D42A27DB-BD31-4B8C-83A1-F6EECF244321}">
                <p14:modId xmlns:p14="http://schemas.microsoft.com/office/powerpoint/2010/main" val="2142416100"/>
              </p:ext>
            </p:extLst>
          </p:nvPr>
        </p:nvGraphicFramePr>
        <p:xfrm>
          <a:off x="9241451" y="1541235"/>
          <a:ext cx="2147023" cy="2027473"/>
        </p:xfrm>
        <a:graphic>
          <a:graphicData uri="http://schemas.openxmlformats.org/drawingml/2006/chart">
            <c:chart xmlns:c="http://schemas.openxmlformats.org/drawingml/2006/chart" xmlns:r="http://schemas.openxmlformats.org/officeDocument/2006/relationships" r:id="rId5"/>
          </a:graphicData>
        </a:graphic>
      </p:graphicFrame>
      <p:sp>
        <p:nvSpPr>
          <p:cNvPr id="7" name="灯片编号占位符 6">
            <a:extLst>
              <a:ext uri="{FF2B5EF4-FFF2-40B4-BE49-F238E27FC236}">
                <a16:creationId xmlns:a16="http://schemas.microsoft.com/office/drawing/2014/main" xmlns="" id="{D084D92A-9881-47D4-85FD-9227267B7B10}"/>
              </a:ext>
            </a:extLst>
          </p:cNvPr>
          <p:cNvSpPr>
            <a:spLocks noGrp="1"/>
          </p:cNvSpPr>
          <p:nvPr>
            <p:ph type="sldNum" sz="quarter" idx="12"/>
          </p:nvPr>
        </p:nvSpPr>
        <p:spPr/>
        <p:txBody>
          <a:bodyPr/>
          <a:lstStyle/>
          <a:p>
            <a:fld id="{75AA9096-2E4D-442F-BCF0-AA35F007B576}" type="slidenum">
              <a:rPr lang="zh-CN" altLang="en-US" smtClean="0"/>
              <a:pPr/>
              <a:t>27</a:t>
            </a:fld>
            <a:endParaRPr lang="zh-CN" altLang="en-US" dirty="0"/>
          </a:p>
        </p:txBody>
      </p:sp>
    </p:spTree>
    <p:extLst>
      <p:ext uri="{BB962C8B-B14F-4D97-AF65-F5344CB8AC3E}">
        <p14:creationId xmlns:p14="http://schemas.microsoft.com/office/powerpoint/2010/main" val="417407818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42446C6-45C7-4CB5-A670-06EEB3E14268}"/>
              </a:ext>
            </a:extLst>
          </p:cNvPr>
          <p:cNvSpPr>
            <a:spLocks noGrp="1"/>
          </p:cNvSpPr>
          <p:nvPr>
            <p:ph type="title"/>
          </p:nvPr>
        </p:nvSpPr>
        <p:spPr/>
        <p:txBody>
          <a:bodyPr/>
          <a:lstStyle/>
          <a:p>
            <a:r>
              <a:rPr lang="zh-CN" altLang="en-US" dirty="0"/>
              <a:t>一个简单的柱状图</a:t>
            </a:r>
          </a:p>
        </p:txBody>
      </p:sp>
      <p:graphicFrame>
        <p:nvGraphicFramePr>
          <p:cNvPr id="7" name="图表 6">
            <a:extLst>
              <a:ext uri="{FF2B5EF4-FFF2-40B4-BE49-F238E27FC236}">
                <a16:creationId xmlns:a16="http://schemas.microsoft.com/office/drawing/2014/main" xmlns="" id="{FBB97231-2E71-422F-AEBC-54EBE38CD029}"/>
              </a:ext>
            </a:extLst>
          </p:cNvPr>
          <p:cNvGraphicFramePr/>
          <p:nvPr>
            <p:extLst>
              <p:ext uri="{D42A27DB-BD31-4B8C-83A1-F6EECF244321}">
                <p14:modId xmlns:p14="http://schemas.microsoft.com/office/powerpoint/2010/main" val="1838236068"/>
              </p:ext>
            </p:extLst>
          </p:nvPr>
        </p:nvGraphicFramePr>
        <p:xfrm>
          <a:off x="590228" y="1290231"/>
          <a:ext cx="6801171" cy="4829942"/>
        </p:xfrm>
        <a:graphic>
          <a:graphicData uri="http://schemas.openxmlformats.org/drawingml/2006/chart">
            <c:chart xmlns:c="http://schemas.openxmlformats.org/drawingml/2006/chart" xmlns:r="http://schemas.openxmlformats.org/officeDocument/2006/relationships" r:id="rId3"/>
          </a:graphicData>
        </a:graphic>
      </p:graphicFrame>
      <p:grpSp>
        <p:nvGrpSpPr>
          <p:cNvPr id="5" name="组合 4">
            <a:extLst>
              <a:ext uri="{FF2B5EF4-FFF2-40B4-BE49-F238E27FC236}">
                <a16:creationId xmlns:a16="http://schemas.microsoft.com/office/drawing/2014/main" xmlns="" id="{EDC00FBC-6F2F-4290-840B-23252F92AFDA}"/>
              </a:ext>
            </a:extLst>
          </p:cNvPr>
          <p:cNvGrpSpPr/>
          <p:nvPr/>
        </p:nvGrpSpPr>
        <p:grpSpPr>
          <a:xfrm>
            <a:off x="8225415" y="1031112"/>
            <a:ext cx="3360797" cy="1469759"/>
            <a:chOff x="8225415" y="1158112"/>
            <a:chExt cx="3360797" cy="1469759"/>
          </a:xfrm>
        </p:grpSpPr>
        <p:sp>
          <p:nvSpPr>
            <p:cNvPr id="18" name="文本框 17">
              <a:extLst>
                <a:ext uri="{FF2B5EF4-FFF2-40B4-BE49-F238E27FC236}">
                  <a16:creationId xmlns:a16="http://schemas.microsoft.com/office/drawing/2014/main" xmlns="" id="{9191DB9B-D3A8-40B3-A138-9D03DE63A286}"/>
                </a:ext>
              </a:extLst>
            </p:cNvPr>
            <p:cNvSpPr txBox="1"/>
            <p:nvPr/>
          </p:nvSpPr>
          <p:spPr>
            <a:xfrm>
              <a:off x="8225415" y="1631779"/>
              <a:ext cx="3360797" cy="996092"/>
            </a:xfrm>
            <a:prstGeom prst="rect">
              <a:avLst/>
            </a:prstGeom>
            <a:noFill/>
          </p:spPr>
          <p:txBody>
            <a:bodyPr wrap="square" lIns="0" tIns="0" rIns="0" bIns="0" rtlCol="0">
              <a:normAutofit fontScale="92500" lnSpcReduction="10000"/>
            </a:bodyPr>
            <a:lstStyle/>
            <a:p>
              <a:pPr>
                <a:lnSpc>
                  <a:spcPct val="150000"/>
                </a:lnSpc>
              </a:pPr>
              <a:r>
                <a:rPr lang="zh-CN" altLang="en-US" sz="1600" spc="100" dirty="0">
                  <a:solidFill>
                    <a:schemeClr val="bg2">
                      <a:lumMod val="50000"/>
                    </a:schemeClr>
                  </a:solidFill>
                  <a:latin typeface="阿里巴巴普惠体 R" panose="00020600040101010101" pitchFamily="18" charset="-122"/>
                </a:rPr>
                <a:t>关于这个图表的一些简短说明</a:t>
              </a:r>
              <a:endParaRPr lang="en-US" altLang="zh-CN" sz="1600" spc="100" dirty="0">
                <a:solidFill>
                  <a:schemeClr val="bg2">
                    <a:lumMod val="50000"/>
                  </a:schemeClr>
                </a:solidFill>
                <a:latin typeface="阿里巴巴普惠体 R" panose="00020600040101010101" pitchFamily="18" charset="-122"/>
              </a:endParaRPr>
            </a:p>
            <a:p>
              <a:pPr>
                <a:lnSpc>
                  <a:spcPct val="150000"/>
                </a:lnSpc>
              </a:pPr>
              <a:r>
                <a:rPr lang="zh-CN" altLang="en-US" sz="1600" spc="100" dirty="0">
                  <a:solidFill>
                    <a:schemeClr val="tx1">
                      <a:lumMod val="65000"/>
                      <a:lumOff val="35000"/>
                    </a:schemeClr>
                  </a:solidFill>
                  <a:latin typeface="阿里巴巴普惠体 R" panose="00020600040101010101" pitchFamily="18" charset="-122"/>
                </a:rPr>
                <a:t>在这里输入你的正文内容在这里输入你的正文内容</a:t>
              </a:r>
              <a:endParaRPr lang="zh-CN" altLang="en-US" sz="1600" spc="100" dirty="0">
                <a:solidFill>
                  <a:schemeClr val="bg2">
                    <a:lumMod val="50000"/>
                  </a:schemeClr>
                </a:solidFill>
                <a:latin typeface="阿里巴巴普惠体 R" panose="00020600040101010101" pitchFamily="18" charset="-122"/>
              </a:endParaRPr>
            </a:p>
          </p:txBody>
        </p:sp>
        <p:sp>
          <p:nvSpPr>
            <p:cNvPr id="21" name="文本框 20">
              <a:extLst>
                <a:ext uri="{FF2B5EF4-FFF2-40B4-BE49-F238E27FC236}">
                  <a16:creationId xmlns:a16="http://schemas.microsoft.com/office/drawing/2014/main" xmlns="" id="{8285DD1F-C5F1-448A-925F-029E11A12A34}"/>
                </a:ext>
              </a:extLst>
            </p:cNvPr>
            <p:cNvSpPr txBox="1"/>
            <p:nvPr/>
          </p:nvSpPr>
          <p:spPr>
            <a:xfrm>
              <a:off x="8225415" y="1158112"/>
              <a:ext cx="3293485" cy="561334"/>
            </a:xfrm>
            <a:prstGeom prst="rect">
              <a:avLst/>
            </a:prstGeom>
            <a:noFill/>
          </p:spPr>
          <p:txBody>
            <a:bodyPr wrap="square" lIns="0" tIns="0" rIns="0" bIns="0" rtlCol="0">
              <a:normAutofit/>
            </a:bodyPr>
            <a:lstStyle/>
            <a:p>
              <a:pPr>
                <a:lnSpc>
                  <a:spcPct val="150000"/>
                </a:lnSpc>
              </a:pPr>
              <a:r>
                <a:rPr lang="zh-CN" altLang="en-US" sz="2000" b="1" spc="100" dirty="0">
                  <a:solidFill>
                    <a:schemeClr val="accent1"/>
                  </a:solidFill>
                  <a:latin typeface="阿里巴巴普惠体 R" panose="00020600040101010101" pitchFamily="18" charset="-122"/>
                </a:rPr>
                <a:t>插入小标题</a:t>
              </a:r>
            </a:p>
          </p:txBody>
        </p:sp>
      </p:grpSp>
      <p:grpSp>
        <p:nvGrpSpPr>
          <p:cNvPr id="4" name="组合 3">
            <a:extLst>
              <a:ext uri="{FF2B5EF4-FFF2-40B4-BE49-F238E27FC236}">
                <a16:creationId xmlns:a16="http://schemas.microsoft.com/office/drawing/2014/main" xmlns="" id="{F500041C-3B8D-4C30-A8FB-A0B27F372E86}"/>
              </a:ext>
            </a:extLst>
          </p:cNvPr>
          <p:cNvGrpSpPr/>
          <p:nvPr/>
        </p:nvGrpSpPr>
        <p:grpSpPr>
          <a:xfrm>
            <a:off x="8225415" y="2929663"/>
            <a:ext cx="3360797" cy="1469759"/>
            <a:chOff x="8225415" y="2904263"/>
            <a:chExt cx="3360797" cy="1469759"/>
          </a:xfrm>
        </p:grpSpPr>
        <p:sp>
          <p:nvSpPr>
            <p:cNvPr id="25" name="文本框 24">
              <a:extLst>
                <a:ext uri="{FF2B5EF4-FFF2-40B4-BE49-F238E27FC236}">
                  <a16:creationId xmlns:a16="http://schemas.microsoft.com/office/drawing/2014/main" xmlns="" id="{DD28AD4F-718D-4E09-8DAF-2DF4518C6BA7}"/>
                </a:ext>
              </a:extLst>
            </p:cNvPr>
            <p:cNvSpPr txBox="1"/>
            <p:nvPr/>
          </p:nvSpPr>
          <p:spPr>
            <a:xfrm>
              <a:off x="8225415" y="3377930"/>
              <a:ext cx="3360797" cy="996092"/>
            </a:xfrm>
            <a:prstGeom prst="rect">
              <a:avLst/>
            </a:prstGeom>
            <a:noFill/>
          </p:spPr>
          <p:txBody>
            <a:bodyPr wrap="square" lIns="0" tIns="0" rIns="0" bIns="0" rtlCol="0">
              <a:normAutofit fontScale="92500" lnSpcReduction="10000"/>
            </a:bodyPr>
            <a:lstStyle/>
            <a:p>
              <a:pPr>
                <a:lnSpc>
                  <a:spcPct val="150000"/>
                </a:lnSpc>
              </a:pPr>
              <a:r>
                <a:rPr lang="zh-CN" altLang="en-US" sz="1600" spc="100" dirty="0">
                  <a:solidFill>
                    <a:schemeClr val="bg2">
                      <a:lumMod val="50000"/>
                    </a:schemeClr>
                  </a:solidFill>
                  <a:latin typeface="阿里巴巴普惠体 R" panose="00020600040101010101" pitchFamily="18" charset="-122"/>
                </a:rPr>
                <a:t>关于这个图表的一些简短说明</a:t>
              </a:r>
              <a:endParaRPr lang="en-US" altLang="zh-CN" sz="1600" spc="100" dirty="0">
                <a:solidFill>
                  <a:schemeClr val="bg2">
                    <a:lumMod val="50000"/>
                  </a:schemeClr>
                </a:solidFill>
                <a:latin typeface="阿里巴巴普惠体 R" panose="00020600040101010101" pitchFamily="18" charset="-122"/>
              </a:endParaRPr>
            </a:p>
            <a:p>
              <a:pPr>
                <a:lnSpc>
                  <a:spcPct val="150000"/>
                </a:lnSpc>
              </a:pPr>
              <a:r>
                <a:rPr lang="zh-CN" altLang="en-US" sz="1600" spc="100" dirty="0">
                  <a:solidFill>
                    <a:schemeClr val="tx1">
                      <a:lumMod val="65000"/>
                      <a:lumOff val="35000"/>
                    </a:schemeClr>
                  </a:solidFill>
                  <a:latin typeface="阿里巴巴普惠体 R" panose="00020600040101010101" pitchFamily="18" charset="-122"/>
                </a:rPr>
                <a:t>在这里输入你的正文内容在这里输入你的正文内容</a:t>
              </a:r>
              <a:endParaRPr lang="zh-CN" altLang="en-US" sz="1600" spc="100" dirty="0">
                <a:solidFill>
                  <a:schemeClr val="bg2">
                    <a:lumMod val="50000"/>
                  </a:schemeClr>
                </a:solidFill>
                <a:latin typeface="阿里巴巴普惠体 R" panose="00020600040101010101" pitchFamily="18" charset="-122"/>
              </a:endParaRPr>
            </a:p>
          </p:txBody>
        </p:sp>
        <p:sp>
          <p:nvSpPr>
            <p:cNvPr id="30" name="文本框 29">
              <a:extLst>
                <a:ext uri="{FF2B5EF4-FFF2-40B4-BE49-F238E27FC236}">
                  <a16:creationId xmlns:a16="http://schemas.microsoft.com/office/drawing/2014/main" xmlns="" id="{3AFEBE23-A933-46A9-8632-67A838391E93}"/>
                </a:ext>
              </a:extLst>
            </p:cNvPr>
            <p:cNvSpPr txBox="1"/>
            <p:nvPr/>
          </p:nvSpPr>
          <p:spPr>
            <a:xfrm>
              <a:off x="8225415" y="2904263"/>
              <a:ext cx="3293485" cy="561334"/>
            </a:xfrm>
            <a:prstGeom prst="rect">
              <a:avLst/>
            </a:prstGeom>
            <a:noFill/>
          </p:spPr>
          <p:txBody>
            <a:bodyPr wrap="square" lIns="0" tIns="0" rIns="0" bIns="0" rtlCol="0">
              <a:normAutofit/>
            </a:bodyPr>
            <a:lstStyle/>
            <a:p>
              <a:pPr>
                <a:lnSpc>
                  <a:spcPct val="150000"/>
                </a:lnSpc>
              </a:pPr>
              <a:r>
                <a:rPr lang="zh-CN" altLang="en-US" sz="2000" b="1" spc="100" dirty="0">
                  <a:solidFill>
                    <a:schemeClr val="accent1"/>
                  </a:solidFill>
                  <a:latin typeface="阿里巴巴普惠体 R" panose="00020600040101010101" pitchFamily="18" charset="-122"/>
                </a:rPr>
                <a:t>插入小标题</a:t>
              </a:r>
            </a:p>
          </p:txBody>
        </p:sp>
      </p:grpSp>
      <p:grpSp>
        <p:nvGrpSpPr>
          <p:cNvPr id="3" name="组合 2">
            <a:extLst>
              <a:ext uri="{FF2B5EF4-FFF2-40B4-BE49-F238E27FC236}">
                <a16:creationId xmlns:a16="http://schemas.microsoft.com/office/drawing/2014/main" xmlns="" id="{AABBC9AF-C2E3-4D24-BE61-5EBAEE6E3AFB}"/>
              </a:ext>
            </a:extLst>
          </p:cNvPr>
          <p:cNvGrpSpPr/>
          <p:nvPr/>
        </p:nvGrpSpPr>
        <p:grpSpPr>
          <a:xfrm>
            <a:off x="8225415" y="4828214"/>
            <a:ext cx="3360797" cy="1469759"/>
            <a:chOff x="8225415" y="4650414"/>
            <a:chExt cx="3360797" cy="1469759"/>
          </a:xfrm>
        </p:grpSpPr>
        <p:sp>
          <p:nvSpPr>
            <p:cNvPr id="34" name="文本框 33">
              <a:extLst>
                <a:ext uri="{FF2B5EF4-FFF2-40B4-BE49-F238E27FC236}">
                  <a16:creationId xmlns:a16="http://schemas.microsoft.com/office/drawing/2014/main" xmlns="" id="{621654AB-C41E-46A4-8A40-50967C6148DB}"/>
                </a:ext>
              </a:extLst>
            </p:cNvPr>
            <p:cNvSpPr txBox="1"/>
            <p:nvPr/>
          </p:nvSpPr>
          <p:spPr>
            <a:xfrm>
              <a:off x="8225415" y="5124081"/>
              <a:ext cx="3360797" cy="996092"/>
            </a:xfrm>
            <a:prstGeom prst="rect">
              <a:avLst/>
            </a:prstGeom>
            <a:noFill/>
          </p:spPr>
          <p:txBody>
            <a:bodyPr wrap="square" lIns="0" tIns="0" rIns="0" bIns="0" rtlCol="0">
              <a:normAutofit fontScale="92500" lnSpcReduction="10000"/>
            </a:bodyPr>
            <a:lstStyle/>
            <a:p>
              <a:pPr>
                <a:lnSpc>
                  <a:spcPct val="150000"/>
                </a:lnSpc>
              </a:pPr>
              <a:r>
                <a:rPr lang="zh-CN" altLang="en-US" sz="1600" spc="100" dirty="0">
                  <a:solidFill>
                    <a:schemeClr val="bg2">
                      <a:lumMod val="50000"/>
                    </a:schemeClr>
                  </a:solidFill>
                  <a:latin typeface="阿里巴巴普惠体 R" panose="00020600040101010101" pitchFamily="18" charset="-122"/>
                </a:rPr>
                <a:t>关于这个图表的一些简短说明</a:t>
              </a:r>
              <a:endParaRPr lang="en-US" altLang="zh-CN" sz="1600" spc="100" dirty="0">
                <a:solidFill>
                  <a:schemeClr val="bg2">
                    <a:lumMod val="50000"/>
                  </a:schemeClr>
                </a:solidFill>
                <a:latin typeface="阿里巴巴普惠体 R" panose="00020600040101010101" pitchFamily="18" charset="-122"/>
              </a:endParaRPr>
            </a:p>
            <a:p>
              <a:pPr>
                <a:lnSpc>
                  <a:spcPct val="150000"/>
                </a:lnSpc>
              </a:pPr>
              <a:r>
                <a:rPr lang="zh-CN" altLang="en-US" sz="1600" spc="100" dirty="0">
                  <a:solidFill>
                    <a:schemeClr val="tx1">
                      <a:lumMod val="65000"/>
                      <a:lumOff val="35000"/>
                    </a:schemeClr>
                  </a:solidFill>
                  <a:latin typeface="阿里巴巴普惠体 R" panose="00020600040101010101" pitchFamily="18" charset="-122"/>
                </a:rPr>
                <a:t>在这里输入你的正文内容在这里输入你的正文内容</a:t>
              </a:r>
              <a:endParaRPr lang="zh-CN" altLang="en-US" sz="1600" spc="100" dirty="0">
                <a:solidFill>
                  <a:schemeClr val="bg2">
                    <a:lumMod val="50000"/>
                  </a:schemeClr>
                </a:solidFill>
                <a:latin typeface="阿里巴巴普惠体 R" panose="00020600040101010101" pitchFamily="18" charset="-122"/>
              </a:endParaRPr>
            </a:p>
          </p:txBody>
        </p:sp>
        <p:sp>
          <p:nvSpPr>
            <p:cNvPr id="37" name="文本框 36">
              <a:extLst>
                <a:ext uri="{FF2B5EF4-FFF2-40B4-BE49-F238E27FC236}">
                  <a16:creationId xmlns:a16="http://schemas.microsoft.com/office/drawing/2014/main" xmlns="" id="{C505BC45-177B-4115-8D25-6C2475F5CA97}"/>
                </a:ext>
              </a:extLst>
            </p:cNvPr>
            <p:cNvSpPr txBox="1"/>
            <p:nvPr/>
          </p:nvSpPr>
          <p:spPr>
            <a:xfrm>
              <a:off x="8225415" y="4650414"/>
              <a:ext cx="3293485" cy="561334"/>
            </a:xfrm>
            <a:prstGeom prst="rect">
              <a:avLst/>
            </a:prstGeom>
            <a:noFill/>
          </p:spPr>
          <p:txBody>
            <a:bodyPr wrap="square" lIns="0" tIns="0" rIns="0" bIns="0" rtlCol="0">
              <a:normAutofit/>
            </a:bodyPr>
            <a:lstStyle/>
            <a:p>
              <a:pPr>
                <a:lnSpc>
                  <a:spcPct val="150000"/>
                </a:lnSpc>
              </a:pPr>
              <a:r>
                <a:rPr lang="zh-CN" altLang="en-US" sz="2000" b="1" spc="100" dirty="0">
                  <a:solidFill>
                    <a:schemeClr val="accent1"/>
                  </a:solidFill>
                  <a:latin typeface="阿里巴巴普惠体 R" panose="00020600040101010101" pitchFamily="18" charset="-122"/>
                </a:rPr>
                <a:t>插入小标题</a:t>
              </a:r>
            </a:p>
          </p:txBody>
        </p:sp>
      </p:grpSp>
      <p:cxnSp>
        <p:nvCxnSpPr>
          <p:cNvPr id="9" name="直接连接符 8">
            <a:extLst>
              <a:ext uri="{FF2B5EF4-FFF2-40B4-BE49-F238E27FC236}">
                <a16:creationId xmlns:a16="http://schemas.microsoft.com/office/drawing/2014/main" xmlns="" id="{DB1B70D9-CAC5-4357-99A7-0726D56B08F5}"/>
              </a:ext>
            </a:extLst>
          </p:cNvPr>
          <p:cNvCxnSpPr>
            <a:cxnSpLocks/>
          </p:cNvCxnSpPr>
          <p:nvPr/>
        </p:nvCxnSpPr>
        <p:spPr>
          <a:xfrm>
            <a:off x="8225415" y="2759242"/>
            <a:ext cx="3293485" cy="0"/>
          </a:xfrm>
          <a:prstGeom prst="line">
            <a:avLst/>
          </a:prstGeom>
          <a:ln>
            <a:solidFill>
              <a:schemeClr val="bg2">
                <a:lumMod val="50000"/>
                <a:alpha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xmlns="" id="{EDBF7D15-5A54-495C-90D8-B68D5644CC57}"/>
              </a:ext>
            </a:extLst>
          </p:cNvPr>
          <p:cNvCxnSpPr>
            <a:cxnSpLocks/>
          </p:cNvCxnSpPr>
          <p:nvPr/>
        </p:nvCxnSpPr>
        <p:spPr>
          <a:xfrm>
            <a:off x="8225415" y="4636378"/>
            <a:ext cx="3293485" cy="0"/>
          </a:xfrm>
          <a:prstGeom prst="line">
            <a:avLst/>
          </a:prstGeom>
          <a:ln>
            <a:solidFill>
              <a:schemeClr val="bg2">
                <a:lumMod val="50000"/>
                <a:alpha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6" name="灯片编号占位符 5">
            <a:extLst>
              <a:ext uri="{FF2B5EF4-FFF2-40B4-BE49-F238E27FC236}">
                <a16:creationId xmlns:a16="http://schemas.microsoft.com/office/drawing/2014/main" xmlns="" id="{0B414646-C29D-4135-B049-F29920943A07}"/>
              </a:ext>
            </a:extLst>
          </p:cNvPr>
          <p:cNvSpPr>
            <a:spLocks noGrp="1"/>
          </p:cNvSpPr>
          <p:nvPr>
            <p:ph type="sldNum" sz="quarter" idx="12"/>
          </p:nvPr>
        </p:nvSpPr>
        <p:spPr/>
        <p:txBody>
          <a:bodyPr/>
          <a:lstStyle/>
          <a:p>
            <a:fld id="{75AA9096-2E4D-442F-BCF0-AA35F007B576}" type="slidenum">
              <a:rPr lang="zh-CN" altLang="en-US" smtClean="0"/>
              <a:pPr/>
              <a:t>28</a:t>
            </a:fld>
            <a:endParaRPr lang="zh-CN" altLang="en-US" dirty="0"/>
          </a:p>
        </p:txBody>
      </p:sp>
    </p:spTree>
    <p:extLst>
      <p:ext uri="{BB962C8B-B14F-4D97-AF65-F5344CB8AC3E}">
        <p14:creationId xmlns:p14="http://schemas.microsoft.com/office/powerpoint/2010/main" val="113543110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4731D78-AD3D-4E18-9D24-E0FB74F2827C}"/>
              </a:ext>
            </a:extLst>
          </p:cNvPr>
          <p:cNvSpPr>
            <a:spLocks noGrp="1"/>
          </p:cNvSpPr>
          <p:nvPr>
            <p:ph type="title"/>
          </p:nvPr>
        </p:nvSpPr>
        <p:spPr/>
        <p:txBody>
          <a:bodyPr/>
          <a:lstStyle/>
          <a:p>
            <a:r>
              <a:rPr lang="zh-CN" altLang="en-US" dirty="0"/>
              <a:t>一个简单的条形图</a:t>
            </a:r>
          </a:p>
        </p:txBody>
      </p:sp>
      <p:graphicFrame>
        <p:nvGraphicFramePr>
          <p:cNvPr id="5" name="图表 4">
            <a:extLst>
              <a:ext uri="{FF2B5EF4-FFF2-40B4-BE49-F238E27FC236}">
                <a16:creationId xmlns:a16="http://schemas.microsoft.com/office/drawing/2014/main" xmlns="" id="{8478E7D9-FCBF-4A06-B12F-C3B3634996E0}"/>
              </a:ext>
            </a:extLst>
          </p:cNvPr>
          <p:cNvGraphicFramePr/>
          <p:nvPr>
            <p:extLst>
              <p:ext uri="{D42A27DB-BD31-4B8C-83A1-F6EECF244321}">
                <p14:modId xmlns:p14="http://schemas.microsoft.com/office/powerpoint/2010/main" val="3855054252"/>
              </p:ext>
            </p:extLst>
          </p:nvPr>
        </p:nvGraphicFramePr>
        <p:xfrm>
          <a:off x="590229" y="999065"/>
          <a:ext cx="6826571" cy="5375108"/>
        </p:xfrm>
        <a:graphic>
          <a:graphicData uri="http://schemas.openxmlformats.org/drawingml/2006/chart">
            <c:chart xmlns:c="http://schemas.openxmlformats.org/drawingml/2006/chart" xmlns:r="http://schemas.openxmlformats.org/officeDocument/2006/relationships" r:id="rId3"/>
          </a:graphicData>
        </a:graphic>
      </p:graphicFrame>
      <p:grpSp>
        <p:nvGrpSpPr>
          <p:cNvPr id="6" name="组合 5">
            <a:extLst>
              <a:ext uri="{FF2B5EF4-FFF2-40B4-BE49-F238E27FC236}">
                <a16:creationId xmlns:a16="http://schemas.microsoft.com/office/drawing/2014/main" xmlns="" id="{BCEA0684-8263-4341-BA0A-4C0987B79972}"/>
              </a:ext>
            </a:extLst>
          </p:cNvPr>
          <p:cNvGrpSpPr/>
          <p:nvPr/>
        </p:nvGrpSpPr>
        <p:grpSpPr>
          <a:xfrm>
            <a:off x="8225415" y="1031112"/>
            <a:ext cx="3360797" cy="1469759"/>
            <a:chOff x="8225415" y="1158112"/>
            <a:chExt cx="3360797" cy="1469759"/>
          </a:xfrm>
        </p:grpSpPr>
        <p:sp>
          <p:nvSpPr>
            <p:cNvPr id="7" name="文本框 6">
              <a:extLst>
                <a:ext uri="{FF2B5EF4-FFF2-40B4-BE49-F238E27FC236}">
                  <a16:creationId xmlns:a16="http://schemas.microsoft.com/office/drawing/2014/main" xmlns="" id="{E3810DF7-3A8B-464D-A19E-F5994F9B9410}"/>
                </a:ext>
              </a:extLst>
            </p:cNvPr>
            <p:cNvSpPr txBox="1"/>
            <p:nvPr/>
          </p:nvSpPr>
          <p:spPr>
            <a:xfrm>
              <a:off x="8225415" y="1631779"/>
              <a:ext cx="3360797" cy="996092"/>
            </a:xfrm>
            <a:prstGeom prst="rect">
              <a:avLst/>
            </a:prstGeom>
            <a:noFill/>
          </p:spPr>
          <p:txBody>
            <a:bodyPr wrap="square" lIns="0" tIns="0" rIns="0" bIns="0" rtlCol="0">
              <a:normAutofit fontScale="92500" lnSpcReduction="10000"/>
            </a:bodyPr>
            <a:lstStyle/>
            <a:p>
              <a:pPr>
                <a:lnSpc>
                  <a:spcPct val="150000"/>
                </a:lnSpc>
              </a:pPr>
              <a:r>
                <a:rPr lang="zh-CN" altLang="en-US" sz="1600" spc="100" dirty="0">
                  <a:solidFill>
                    <a:schemeClr val="bg2">
                      <a:lumMod val="50000"/>
                    </a:schemeClr>
                  </a:solidFill>
                  <a:latin typeface="阿里巴巴普惠体 R" panose="00020600040101010101" pitchFamily="18" charset="-122"/>
                </a:rPr>
                <a:t>关于这个图表的一些简短说明</a:t>
              </a:r>
              <a:endParaRPr lang="en-US" altLang="zh-CN" sz="1600" spc="100" dirty="0">
                <a:solidFill>
                  <a:schemeClr val="bg2">
                    <a:lumMod val="50000"/>
                  </a:schemeClr>
                </a:solidFill>
                <a:latin typeface="阿里巴巴普惠体 R" panose="00020600040101010101" pitchFamily="18" charset="-122"/>
              </a:endParaRPr>
            </a:p>
            <a:p>
              <a:pPr>
                <a:lnSpc>
                  <a:spcPct val="150000"/>
                </a:lnSpc>
              </a:pPr>
              <a:r>
                <a:rPr lang="zh-CN" altLang="en-US" sz="1600" spc="100" dirty="0">
                  <a:solidFill>
                    <a:schemeClr val="tx1">
                      <a:lumMod val="65000"/>
                      <a:lumOff val="35000"/>
                    </a:schemeClr>
                  </a:solidFill>
                  <a:latin typeface="阿里巴巴普惠体 R" panose="00020600040101010101" pitchFamily="18" charset="-122"/>
                </a:rPr>
                <a:t>在这里输入你的正文内容在这里输入你的正文内容</a:t>
              </a:r>
              <a:endParaRPr lang="zh-CN" altLang="en-US" sz="1600" spc="100" dirty="0">
                <a:solidFill>
                  <a:schemeClr val="bg2">
                    <a:lumMod val="50000"/>
                  </a:schemeClr>
                </a:solidFill>
                <a:latin typeface="阿里巴巴普惠体 R" panose="00020600040101010101" pitchFamily="18" charset="-122"/>
              </a:endParaRPr>
            </a:p>
          </p:txBody>
        </p:sp>
        <p:sp>
          <p:nvSpPr>
            <p:cNvPr id="8" name="文本框 7">
              <a:extLst>
                <a:ext uri="{FF2B5EF4-FFF2-40B4-BE49-F238E27FC236}">
                  <a16:creationId xmlns:a16="http://schemas.microsoft.com/office/drawing/2014/main" xmlns="" id="{A214408D-2408-46F5-9660-3DDA56C297F6}"/>
                </a:ext>
              </a:extLst>
            </p:cNvPr>
            <p:cNvSpPr txBox="1"/>
            <p:nvPr/>
          </p:nvSpPr>
          <p:spPr>
            <a:xfrm>
              <a:off x="8225415" y="1158112"/>
              <a:ext cx="3293485" cy="561334"/>
            </a:xfrm>
            <a:prstGeom prst="rect">
              <a:avLst/>
            </a:prstGeom>
            <a:noFill/>
          </p:spPr>
          <p:txBody>
            <a:bodyPr wrap="square" lIns="0" tIns="0" rIns="0" bIns="0" rtlCol="0">
              <a:normAutofit/>
            </a:bodyPr>
            <a:lstStyle/>
            <a:p>
              <a:pPr>
                <a:lnSpc>
                  <a:spcPct val="150000"/>
                </a:lnSpc>
              </a:pPr>
              <a:r>
                <a:rPr lang="zh-CN" altLang="en-US" sz="2000" b="1" spc="100" dirty="0">
                  <a:solidFill>
                    <a:schemeClr val="accent1"/>
                  </a:solidFill>
                  <a:latin typeface="阿里巴巴普惠体 R" panose="00020600040101010101" pitchFamily="18" charset="-122"/>
                </a:rPr>
                <a:t>插入小标题</a:t>
              </a:r>
            </a:p>
          </p:txBody>
        </p:sp>
      </p:grpSp>
      <p:grpSp>
        <p:nvGrpSpPr>
          <p:cNvPr id="9" name="组合 8">
            <a:extLst>
              <a:ext uri="{FF2B5EF4-FFF2-40B4-BE49-F238E27FC236}">
                <a16:creationId xmlns:a16="http://schemas.microsoft.com/office/drawing/2014/main" xmlns="" id="{AC3C4C5A-D51F-4C97-8D51-B7F8947F4C88}"/>
              </a:ext>
            </a:extLst>
          </p:cNvPr>
          <p:cNvGrpSpPr/>
          <p:nvPr/>
        </p:nvGrpSpPr>
        <p:grpSpPr>
          <a:xfrm>
            <a:off x="8225415" y="2929663"/>
            <a:ext cx="3360797" cy="1469759"/>
            <a:chOff x="8225415" y="2904263"/>
            <a:chExt cx="3360797" cy="1469759"/>
          </a:xfrm>
        </p:grpSpPr>
        <p:sp>
          <p:nvSpPr>
            <p:cNvPr id="10" name="文本框 9">
              <a:extLst>
                <a:ext uri="{FF2B5EF4-FFF2-40B4-BE49-F238E27FC236}">
                  <a16:creationId xmlns:a16="http://schemas.microsoft.com/office/drawing/2014/main" xmlns="" id="{6B77B68B-6AC2-411B-98D8-9F070697C4EB}"/>
                </a:ext>
              </a:extLst>
            </p:cNvPr>
            <p:cNvSpPr txBox="1"/>
            <p:nvPr/>
          </p:nvSpPr>
          <p:spPr>
            <a:xfrm>
              <a:off x="8225415" y="3377930"/>
              <a:ext cx="3360797" cy="996092"/>
            </a:xfrm>
            <a:prstGeom prst="rect">
              <a:avLst/>
            </a:prstGeom>
            <a:noFill/>
          </p:spPr>
          <p:txBody>
            <a:bodyPr wrap="square" lIns="0" tIns="0" rIns="0" bIns="0" rtlCol="0">
              <a:normAutofit fontScale="92500" lnSpcReduction="10000"/>
            </a:bodyPr>
            <a:lstStyle/>
            <a:p>
              <a:pPr>
                <a:lnSpc>
                  <a:spcPct val="150000"/>
                </a:lnSpc>
              </a:pPr>
              <a:r>
                <a:rPr lang="zh-CN" altLang="en-US" sz="1600" spc="100" dirty="0">
                  <a:solidFill>
                    <a:schemeClr val="bg2">
                      <a:lumMod val="50000"/>
                    </a:schemeClr>
                  </a:solidFill>
                  <a:latin typeface="阿里巴巴普惠体 R" panose="00020600040101010101" pitchFamily="18" charset="-122"/>
                </a:rPr>
                <a:t>关于这个图表的一些简短说明</a:t>
              </a:r>
              <a:endParaRPr lang="en-US" altLang="zh-CN" sz="1600" spc="100" dirty="0">
                <a:solidFill>
                  <a:schemeClr val="bg2">
                    <a:lumMod val="50000"/>
                  </a:schemeClr>
                </a:solidFill>
                <a:latin typeface="阿里巴巴普惠体 R" panose="00020600040101010101" pitchFamily="18" charset="-122"/>
              </a:endParaRPr>
            </a:p>
            <a:p>
              <a:pPr>
                <a:lnSpc>
                  <a:spcPct val="150000"/>
                </a:lnSpc>
              </a:pPr>
              <a:r>
                <a:rPr lang="zh-CN" altLang="en-US" sz="1600" spc="100" dirty="0">
                  <a:solidFill>
                    <a:schemeClr val="tx1">
                      <a:lumMod val="65000"/>
                      <a:lumOff val="35000"/>
                    </a:schemeClr>
                  </a:solidFill>
                  <a:latin typeface="阿里巴巴普惠体 R" panose="00020600040101010101" pitchFamily="18" charset="-122"/>
                </a:rPr>
                <a:t>在这里输入你的正文内容在这里输入你的正文内容</a:t>
              </a:r>
              <a:endParaRPr lang="zh-CN" altLang="en-US" sz="1600" spc="100" dirty="0">
                <a:solidFill>
                  <a:schemeClr val="bg2">
                    <a:lumMod val="50000"/>
                  </a:schemeClr>
                </a:solidFill>
                <a:latin typeface="阿里巴巴普惠体 R" panose="00020600040101010101" pitchFamily="18" charset="-122"/>
              </a:endParaRPr>
            </a:p>
          </p:txBody>
        </p:sp>
        <p:sp>
          <p:nvSpPr>
            <p:cNvPr id="11" name="文本框 10">
              <a:extLst>
                <a:ext uri="{FF2B5EF4-FFF2-40B4-BE49-F238E27FC236}">
                  <a16:creationId xmlns:a16="http://schemas.microsoft.com/office/drawing/2014/main" xmlns="" id="{B9F19D6A-5A06-469F-B4EA-331E4198AECE}"/>
                </a:ext>
              </a:extLst>
            </p:cNvPr>
            <p:cNvSpPr txBox="1"/>
            <p:nvPr/>
          </p:nvSpPr>
          <p:spPr>
            <a:xfrm>
              <a:off x="8225415" y="2904263"/>
              <a:ext cx="3293485" cy="561334"/>
            </a:xfrm>
            <a:prstGeom prst="rect">
              <a:avLst/>
            </a:prstGeom>
            <a:noFill/>
          </p:spPr>
          <p:txBody>
            <a:bodyPr wrap="square" lIns="0" tIns="0" rIns="0" bIns="0" rtlCol="0">
              <a:normAutofit/>
            </a:bodyPr>
            <a:lstStyle/>
            <a:p>
              <a:pPr>
                <a:lnSpc>
                  <a:spcPct val="150000"/>
                </a:lnSpc>
              </a:pPr>
              <a:r>
                <a:rPr lang="zh-CN" altLang="en-US" sz="2000" b="1" spc="100" dirty="0">
                  <a:solidFill>
                    <a:schemeClr val="accent1"/>
                  </a:solidFill>
                  <a:latin typeface="阿里巴巴普惠体 R" panose="00020600040101010101" pitchFamily="18" charset="-122"/>
                </a:rPr>
                <a:t>插入小标题</a:t>
              </a:r>
            </a:p>
          </p:txBody>
        </p:sp>
      </p:grpSp>
      <p:grpSp>
        <p:nvGrpSpPr>
          <p:cNvPr id="12" name="组合 11">
            <a:extLst>
              <a:ext uri="{FF2B5EF4-FFF2-40B4-BE49-F238E27FC236}">
                <a16:creationId xmlns:a16="http://schemas.microsoft.com/office/drawing/2014/main" xmlns="" id="{64AA894E-EE37-4167-B041-75DB5D3F55BF}"/>
              </a:ext>
            </a:extLst>
          </p:cNvPr>
          <p:cNvGrpSpPr/>
          <p:nvPr/>
        </p:nvGrpSpPr>
        <p:grpSpPr>
          <a:xfrm>
            <a:off x="8225415" y="4828214"/>
            <a:ext cx="3360797" cy="1469759"/>
            <a:chOff x="8225415" y="4650414"/>
            <a:chExt cx="3360797" cy="1469759"/>
          </a:xfrm>
        </p:grpSpPr>
        <p:sp>
          <p:nvSpPr>
            <p:cNvPr id="13" name="文本框 12">
              <a:extLst>
                <a:ext uri="{FF2B5EF4-FFF2-40B4-BE49-F238E27FC236}">
                  <a16:creationId xmlns:a16="http://schemas.microsoft.com/office/drawing/2014/main" xmlns="" id="{B4821603-2B44-407B-AC9C-CEBFAD2397C4}"/>
                </a:ext>
              </a:extLst>
            </p:cNvPr>
            <p:cNvSpPr txBox="1"/>
            <p:nvPr/>
          </p:nvSpPr>
          <p:spPr>
            <a:xfrm>
              <a:off x="8225415" y="5124081"/>
              <a:ext cx="3360797" cy="996092"/>
            </a:xfrm>
            <a:prstGeom prst="rect">
              <a:avLst/>
            </a:prstGeom>
            <a:noFill/>
          </p:spPr>
          <p:txBody>
            <a:bodyPr wrap="square" lIns="0" tIns="0" rIns="0" bIns="0" rtlCol="0">
              <a:normAutofit fontScale="92500" lnSpcReduction="10000"/>
            </a:bodyPr>
            <a:lstStyle/>
            <a:p>
              <a:pPr>
                <a:lnSpc>
                  <a:spcPct val="150000"/>
                </a:lnSpc>
              </a:pPr>
              <a:r>
                <a:rPr lang="zh-CN" altLang="en-US" sz="1600" spc="100" dirty="0">
                  <a:solidFill>
                    <a:schemeClr val="bg2">
                      <a:lumMod val="50000"/>
                    </a:schemeClr>
                  </a:solidFill>
                  <a:latin typeface="阿里巴巴普惠体 R" panose="00020600040101010101" pitchFamily="18" charset="-122"/>
                </a:rPr>
                <a:t>关于这个图表的一些简短说明</a:t>
              </a:r>
              <a:endParaRPr lang="en-US" altLang="zh-CN" sz="1600" spc="100" dirty="0">
                <a:solidFill>
                  <a:schemeClr val="bg2">
                    <a:lumMod val="50000"/>
                  </a:schemeClr>
                </a:solidFill>
                <a:latin typeface="阿里巴巴普惠体 R" panose="00020600040101010101" pitchFamily="18" charset="-122"/>
              </a:endParaRPr>
            </a:p>
            <a:p>
              <a:pPr>
                <a:lnSpc>
                  <a:spcPct val="150000"/>
                </a:lnSpc>
              </a:pPr>
              <a:r>
                <a:rPr lang="zh-CN" altLang="en-US" sz="1600" spc="100" dirty="0">
                  <a:solidFill>
                    <a:schemeClr val="tx1">
                      <a:lumMod val="65000"/>
                      <a:lumOff val="35000"/>
                    </a:schemeClr>
                  </a:solidFill>
                  <a:latin typeface="阿里巴巴普惠体 R" panose="00020600040101010101" pitchFamily="18" charset="-122"/>
                </a:rPr>
                <a:t>在这里输入你的正文内容在这里输入你的正文内容</a:t>
              </a:r>
              <a:endParaRPr lang="zh-CN" altLang="en-US" sz="1600" spc="100" dirty="0">
                <a:solidFill>
                  <a:schemeClr val="bg2">
                    <a:lumMod val="50000"/>
                  </a:schemeClr>
                </a:solidFill>
                <a:latin typeface="阿里巴巴普惠体 R" panose="00020600040101010101" pitchFamily="18" charset="-122"/>
              </a:endParaRPr>
            </a:p>
          </p:txBody>
        </p:sp>
        <p:sp>
          <p:nvSpPr>
            <p:cNvPr id="14" name="文本框 13">
              <a:extLst>
                <a:ext uri="{FF2B5EF4-FFF2-40B4-BE49-F238E27FC236}">
                  <a16:creationId xmlns:a16="http://schemas.microsoft.com/office/drawing/2014/main" xmlns="" id="{F38585C3-2DDF-4D81-99D1-6886B9D1F65F}"/>
                </a:ext>
              </a:extLst>
            </p:cNvPr>
            <p:cNvSpPr txBox="1"/>
            <p:nvPr/>
          </p:nvSpPr>
          <p:spPr>
            <a:xfrm>
              <a:off x="8225415" y="4650414"/>
              <a:ext cx="3293485" cy="561334"/>
            </a:xfrm>
            <a:prstGeom prst="rect">
              <a:avLst/>
            </a:prstGeom>
            <a:noFill/>
          </p:spPr>
          <p:txBody>
            <a:bodyPr wrap="square" lIns="0" tIns="0" rIns="0" bIns="0" rtlCol="0">
              <a:normAutofit/>
            </a:bodyPr>
            <a:lstStyle/>
            <a:p>
              <a:pPr>
                <a:lnSpc>
                  <a:spcPct val="150000"/>
                </a:lnSpc>
              </a:pPr>
              <a:r>
                <a:rPr lang="zh-CN" altLang="en-US" sz="2000" b="1" spc="100" dirty="0">
                  <a:solidFill>
                    <a:schemeClr val="accent1"/>
                  </a:solidFill>
                  <a:latin typeface="阿里巴巴普惠体 R" panose="00020600040101010101" pitchFamily="18" charset="-122"/>
                </a:rPr>
                <a:t>插入小标题</a:t>
              </a:r>
            </a:p>
          </p:txBody>
        </p:sp>
      </p:grpSp>
      <p:cxnSp>
        <p:nvCxnSpPr>
          <p:cNvPr id="15" name="直接连接符 14">
            <a:extLst>
              <a:ext uri="{FF2B5EF4-FFF2-40B4-BE49-F238E27FC236}">
                <a16:creationId xmlns:a16="http://schemas.microsoft.com/office/drawing/2014/main" xmlns="" id="{423865F8-B066-4EAC-A83F-BFC3787C610E}"/>
              </a:ext>
            </a:extLst>
          </p:cNvPr>
          <p:cNvCxnSpPr>
            <a:cxnSpLocks/>
          </p:cNvCxnSpPr>
          <p:nvPr/>
        </p:nvCxnSpPr>
        <p:spPr>
          <a:xfrm>
            <a:off x="8225415" y="2759242"/>
            <a:ext cx="3293485" cy="0"/>
          </a:xfrm>
          <a:prstGeom prst="line">
            <a:avLst/>
          </a:prstGeom>
          <a:ln>
            <a:solidFill>
              <a:schemeClr val="bg2">
                <a:lumMod val="50000"/>
                <a:alpha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xmlns="" id="{91068004-E6A1-4E11-A5F0-636596A10687}"/>
              </a:ext>
            </a:extLst>
          </p:cNvPr>
          <p:cNvCxnSpPr>
            <a:cxnSpLocks/>
          </p:cNvCxnSpPr>
          <p:nvPr/>
        </p:nvCxnSpPr>
        <p:spPr>
          <a:xfrm>
            <a:off x="8225415" y="4636378"/>
            <a:ext cx="3293485" cy="0"/>
          </a:xfrm>
          <a:prstGeom prst="line">
            <a:avLst/>
          </a:prstGeom>
          <a:ln>
            <a:solidFill>
              <a:schemeClr val="bg2">
                <a:lumMod val="50000"/>
                <a:alpha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 name="灯片编号占位符 2">
            <a:extLst>
              <a:ext uri="{FF2B5EF4-FFF2-40B4-BE49-F238E27FC236}">
                <a16:creationId xmlns:a16="http://schemas.microsoft.com/office/drawing/2014/main" xmlns="" id="{E93FB8CE-F35A-46D3-956C-18CAC4165140}"/>
              </a:ext>
            </a:extLst>
          </p:cNvPr>
          <p:cNvSpPr>
            <a:spLocks noGrp="1"/>
          </p:cNvSpPr>
          <p:nvPr>
            <p:ph type="sldNum" sz="quarter" idx="12"/>
          </p:nvPr>
        </p:nvSpPr>
        <p:spPr/>
        <p:txBody>
          <a:bodyPr/>
          <a:lstStyle/>
          <a:p>
            <a:fld id="{75AA9096-2E4D-442F-BCF0-AA35F007B576}" type="slidenum">
              <a:rPr lang="zh-CN" altLang="en-US" smtClean="0"/>
              <a:pPr/>
              <a:t>29</a:t>
            </a:fld>
            <a:endParaRPr lang="zh-CN" altLang="en-US" dirty="0"/>
          </a:p>
        </p:txBody>
      </p:sp>
    </p:spTree>
    <p:extLst>
      <p:ext uri="{BB962C8B-B14F-4D97-AF65-F5344CB8AC3E}">
        <p14:creationId xmlns:p14="http://schemas.microsoft.com/office/powerpoint/2010/main" val="142852755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 name="文本占位符 121">
            <a:extLst>
              <a:ext uri="{FF2B5EF4-FFF2-40B4-BE49-F238E27FC236}">
                <a16:creationId xmlns:a16="http://schemas.microsoft.com/office/drawing/2014/main" xmlns="" id="{1D9A18EF-C945-470A-8D08-819EB08B3134}"/>
              </a:ext>
            </a:extLst>
          </p:cNvPr>
          <p:cNvSpPr>
            <a:spLocks noGrp="1"/>
          </p:cNvSpPr>
          <p:nvPr>
            <p:ph type="body" idx="10"/>
          </p:nvPr>
        </p:nvSpPr>
        <p:spPr/>
        <p:txBody>
          <a:bodyPr/>
          <a:lstStyle/>
          <a:p>
            <a:r>
              <a:rPr lang="en-US" altLang="zh-CN" dirty="0"/>
              <a:t>01</a:t>
            </a:r>
            <a:endParaRPr lang="zh-CN" altLang="en-US" dirty="0"/>
          </a:p>
        </p:txBody>
      </p:sp>
      <p:sp>
        <p:nvSpPr>
          <p:cNvPr id="123" name="文本占位符 122">
            <a:extLst>
              <a:ext uri="{FF2B5EF4-FFF2-40B4-BE49-F238E27FC236}">
                <a16:creationId xmlns:a16="http://schemas.microsoft.com/office/drawing/2014/main" xmlns="" id="{D7ABAD3D-1A67-48C4-8D4D-3A4F05FC0217}"/>
              </a:ext>
            </a:extLst>
          </p:cNvPr>
          <p:cNvSpPr>
            <a:spLocks noGrp="1"/>
          </p:cNvSpPr>
          <p:nvPr>
            <p:ph type="body" sz="quarter" idx="11"/>
          </p:nvPr>
        </p:nvSpPr>
        <p:spPr/>
        <p:txBody>
          <a:bodyPr/>
          <a:lstStyle/>
          <a:p>
            <a:r>
              <a:rPr lang="zh-CN" altLang="en-US" b="1" dirty="0">
                <a:solidFill>
                  <a:schemeClr val="tx2">
                    <a:lumMod val="50000"/>
                  </a:schemeClr>
                </a:solidFill>
                <a:latin typeface="+mj-ea"/>
              </a:rPr>
              <a:t>课题背景</a:t>
            </a:r>
          </a:p>
          <a:p>
            <a:endParaRPr lang="zh-CN" altLang="en-US" dirty="0"/>
          </a:p>
        </p:txBody>
      </p:sp>
      <p:sp>
        <p:nvSpPr>
          <p:cNvPr id="124" name="文本占位符 123">
            <a:extLst>
              <a:ext uri="{FF2B5EF4-FFF2-40B4-BE49-F238E27FC236}">
                <a16:creationId xmlns:a16="http://schemas.microsoft.com/office/drawing/2014/main" xmlns="" id="{E1CC64CD-FAD4-4C24-AE89-B49557D91F02}"/>
              </a:ext>
            </a:extLst>
          </p:cNvPr>
          <p:cNvSpPr>
            <a:spLocks noGrp="1"/>
          </p:cNvSpPr>
          <p:nvPr>
            <p:ph type="body" sz="quarter" idx="12"/>
          </p:nvPr>
        </p:nvSpPr>
        <p:spPr/>
        <p:txBody>
          <a:bodyPr/>
          <a:lstStyle/>
          <a:p>
            <a:r>
              <a:rPr lang="en-US" altLang="zh-CN" dirty="0">
                <a:solidFill>
                  <a:schemeClr val="bg1">
                    <a:lumMod val="75000"/>
                  </a:schemeClr>
                </a:solidFill>
              </a:rPr>
              <a:t>Background of the project</a:t>
            </a:r>
            <a:endParaRPr lang="zh-CN" altLang="en-US" dirty="0">
              <a:solidFill>
                <a:schemeClr val="bg1">
                  <a:lumMod val="75000"/>
                </a:schemeClr>
              </a:solidFill>
            </a:endParaRPr>
          </a:p>
          <a:p>
            <a:endParaRPr lang="zh-CN" altLang="en-US" dirty="0"/>
          </a:p>
        </p:txBody>
      </p:sp>
      <p:sp>
        <p:nvSpPr>
          <p:cNvPr id="125" name="文本占位符 124">
            <a:extLst>
              <a:ext uri="{FF2B5EF4-FFF2-40B4-BE49-F238E27FC236}">
                <a16:creationId xmlns:a16="http://schemas.microsoft.com/office/drawing/2014/main" xmlns="" id="{69FBF550-3C4C-4D90-822C-A65C10E8032B}"/>
              </a:ext>
            </a:extLst>
          </p:cNvPr>
          <p:cNvSpPr>
            <a:spLocks noGrp="1"/>
          </p:cNvSpPr>
          <p:nvPr>
            <p:ph type="body" sz="quarter" idx="13"/>
          </p:nvPr>
        </p:nvSpPr>
        <p:spPr/>
        <p:txBody>
          <a:bodyPr/>
          <a:lstStyle/>
          <a:p>
            <a:r>
              <a:rPr lang="en-US" altLang="zh-CN" dirty="0"/>
              <a:t>02</a:t>
            </a:r>
            <a:endParaRPr lang="zh-CN" altLang="en-US" dirty="0"/>
          </a:p>
        </p:txBody>
      </p:sp>
      <p:sp>
        <p:nvSpPr>
          <p:cNvPr id="126" name="文本占位符 125">
            <a:extLst>
              <a:ext uri="{FF2B5EF4-FFF2-40B4-BE49-F238E27FC236}">
                <a16:creationId xmlns:a16="http://schemas.microsoft.com/office/drawing/2014/main" xmlns="" id="{A157F4C5-2C08-4746-AE59-48521DA685E7}"/>
              </a:ext>
            </a:extLst>
          </p:cNvPr>
          <p:cNvSpPr>
            <a:spLocks noGrp="1"/>
          </p:cNvSpPr>
          <p:nvPr>
            <p:ph type="body" sz="quarter" idx="14"/>
          </p:nvPr>
        </p:nvSpPr>
        <p:spPr/>
        <p:txBody>
          <a:bodyPr/>
          <a:lstStyle/>
          <a:p>
            <a:r>
              <a:rPr lang="zh-CN" altLang="en-US" dirty="0"/>
              <a:t>项目进展</a:t>
            </a:r>
          </a:p>
        </p:txBody>
      </p:sp>
      <p:sp>
        <p:nvSpPr>
          <p:cNvPr id="127" name="文本占位符 126">
            <a:extLst>
              <a:ext uri="{FF2B5EF4-FFF2-40B4-BE49-F238E27FC236}">
                <a16:creationId xmlns:a16="http://schemas.microsoft.com/office/drawing/2014/main" xmlns="" id="{020D25E1-DC86-4680-8DFD-C8D56268938A}"/>
              </a:ext>
            </a:extLst>
          </p:cNvPr>
          <p:cNvSpPr>
            <a:spLocks noGrp="1"/>
          </p:cNvSpPr>
          <p:nvPr>
            <p:ph type="body" sz="quarter" idx="15"/>
          </p:nvPr>
        </p:nvSpPr>
        <p:spPr/>
        <p:txBody>
          <a:bodyPr/>
          <a:lstStyle/>
          <a:p>
            <a:r>
              <a:rPr lang="en-US" altLang="zh-CN" dirty="0">
                <a:solidFill>
                  <a:schemeClr val="bg1">
                    <a:lumMod val="75000"/>
                  </a:schemeClr>
                </a:solidFill>
              </a:rPr>
              <a:t>Project Progress</a:t>
            </a:r>
            <a:endParaRPr lang="zh-CN" altLang="en-US" dirty="0">
              <a:solidFill>
                <a:schemeClr val="bg1">
                  <a:lumMod val="75000"/>
                </a:schemeClr>
              </a:solidFill>
            </a:endParaRPr>
          </a:p>
          <a:p>
            <a:endParaRPr lang="zh-CN" altLang="en-US" dirty="0"/>
          </a:p>
        </p:txBody>
      </p:sp>
      <p:sp>
        <p:nvSpPr>
          <p:cNvPr id="128" name="文本占位符 127">
            <a:extLst>
              <a:ext uri="{FF2B5EF4-FFF2-40B4-BE49-F238E27FC236}">
                <a16:creationId xmlns:a16="http://schemas.microsoft.com/office/drawing/2014/main" xmlns="" id="{2CF619A1-9686-4B1C-9D7A-88D37A7C1636}"/>
              </a:ext>
            </a:extLst>
          </p:cNvPr>
          <p:cNvSpPr>
            <a:spLocks noGrp="1"/>
          </p:cNvSpPr>
          <p:nvPr>
            <p:ph type="body" sz="quarter" idx="16"/>
          </p:nvPr>
        </p:nvSpPr>
        <p:spPr/>
        <p:txBody>
          <a:bodyPr/>
          <a:lstStyle/>
          <a:p>
            <a:r>
              <a:rPr lang="en-US" altLang="zh-CN" dirty="0"/>
              <a:t>03</a:t>
            </a:r>
            <a:endParaRPr lang="zh-CN" altLang="en-US" dirty="0"/>
          </a:p>
        </p:txBody>
      </p:sp>
      <p:sp>
        <p:nvSpPr>
          <p:cNvPr id="129" name="文本占位符 128">
            <a:extLst>
              <a:ext uri="{FF2B5EF4-FFF2-40B4-BE49-F238E27FC236}">
                <a16:creationId xmlns:a16="http://schemas.microsoft.com/office/drawing/2014/main" xmlns="" id="{5D65C388-AF47-4A5C-9C12-A8735A6F37CC}"/>
              </a:ext>
            </a:extLst>
          </p:cNvPr>
          <p:cNvSpPr>
            <a:spLocks noGrp="1"/>
          </p:cNvSpPr>
          <p:nvPr>
            <p:ph type="body" sz="quarter" idx="17"/>
          </p:nvPr>
        </p:nvSpPr>
        <p:spPr/>
        <p:txBody>
          <a:bodyPr/>
          <a:lstStyle/>
          <a:p>
            <a:r>
              <a:rPr lang="zh-CN" altLang="en-US" dirty="0"/>
              <a:t>结论分析</a:t>
            </a:r>
          </a:p>
        </p:txBody>
      </p:sp>
      <p:sp>
        <p:nvSpPr>
          <p:cNvPr id="130" name="文本占位符 129">
            <a:extLst>
              <a:ext uri="{FF2B5EF4-FFF2-40B4-BE49-F238E27FC236}">
                <a16:creationId xmlns:a16="http://schemas.microsoft.com/office/drawing/2014/main" xmlns="" id="{E034B9CB-8949-47DA-B505-7BAC4F0E9864}"/>
              </a:ext>
            </a:extLst>
          </p:cNvPr>
          <p:cNvSpPr>
            <a:spLocks noGrp="1"/>
          </p:cNvSpPr>
          <p:nvPr>
            <p:ph type="body" sz="quarter" idx="18"/>
          </p:nvPr>
        </p:nvSpPr>
        <p:spPr/>
        <p:txBody>
          <a:bodyPr/>
          <a:lstStyle/>
          <a:p>
            <a:r>
              <a:rPr lang="en-US" altLang="zh-CN" dirty="0">
                <a:solidFill>
                  <a:schemeClr val="bg1">
                    <a:lumMod val="75000"/>
                  </a:schemeClr>
                </a:solidFill>
              </a:rPr>
              <a:t>Conclusion and Analysis</a:t>
            </a:r>
            <a:endParaRPr lang="zh-CN" altLang="en-US" dirty="0">
              <a:solidFill>
                <a:schemeClr val="bg1">
                  <a:lumMod val="75000"/>
                </a:schemeClr>
              </a:solidFill>
            </a:endParaRPr>
          </a:p>
          <a:p>
            <a:endParaRPr lang="zh-CN" altLang="en-US" dirty="0"/>
          </a:p>
        </p:txBody>
      </p:sp>
      <p:sp>
        <p:nvSpPr>
          <p:cNvPr id="131" name="文本占位符 130">
            <a:extLst>
              <a:ext uri="{FF2B5EF4-FFF2-40B4-BE49-F238E27FC236}">
                <a16:creationId xmlns:a16="http://schemas.microsoft.com/office/drawing/2014/main" xmlns="" id="{7B3D797D-2B2C-49E9-9F7D-544B8E72A6F8}"/>
              </a:ext>
            </a:extLst>
          </p:cNvPr>
          <p:cNvSpPr>
            <a:spLocks noGrp="1"/>
          </p:cNvSpPr>
          <p:nvPr>
            <p:ph type="body" sz="quarter" idx="19"/>
          </p:nvPr>
        </p:nvSpPr>
        <p:spPr/>
        <p:txBody>
          <a:bodyPr/>
          <a:lstStyle/>
          <a:p>
            <a:r>
              <a:rPr lang="en-US" altLang="zh-CN" dirty="0"/>
              <a:t>04</a:t>
            </a:r>
            <a:endParaRPr lang="zh-CN" altLang="en-US" dirty="0"/>
          </a:p>
        </p:txBody>
      </p:sp>
      <p:sp>
        <p:nvSpPr>
          <p:cNvPr id="132" name="文本占位符 131">
            <a:extLst>
              <a:ext uri="{FF2B5EF4-FFF2-40B4-BE49-F238E27FC236}">
                <a16:creationId xmlns:a16="http://schemas.microsoft.com/office/drawing/2014/main" xmlns="" id="{594D4926-1C8B-4176-A76D-BC461BF14381}"/>
              </a:ext>
            </a:extLst>
          </p:cNvPr>
          <p:cNvSpPr>
            <a:spLocks noGrp="1"/>
          </p:cNvSpPr>
          <p:nvPr>
            <p:ph type="body" sz="quarter" idx="20"/>
          </p:nvPr>
        </p:nvSpPr>
        <p:spPr/>
        <p:txBody>
          <a:bodyPr/>
          <a:lstStyle/>
          <a:p>
            <a:r>
              <a:rPr lang="zh-CN" altLang="en-US" dirty="0"/>
              <a:t>问题剖析</a:t>
            </a:r>
          </a:p>
        </p:txBody>
      </p:sp>
      <p:sp>
        <p:nvSpPr>
          <p:cNvPr id="133" name="文本占位符 132">
            <a:extLst>
              <a:ext uri="{FF2B5EF4-FFF2-40B4-BE49-F238E27FC236}">
                <a16:creationId xmlns:a16="http://schemas.microsoft.com/office/drawing/2014/main" xmlns="" id="{EFF9A85A-7B8E-4AE9-AC4E-1281B2BE0D48}"/>
              </a:ext>
            </a:extLst>
          </p:cNvPr>
          <p:cNvSpPr>
            <a:spLocks noGrp="1"/>
          </p:cNvSpPr>
          <p:nvPr>
            <p:ph type="body" sz="quarter" idx="21"/>
          </p:nvPr>
        </p:nvSpPr>
        <p:spPr/>
        <p:txBody>
          <a:bodyPr/>
          <a:lstStyle/>
          <a:p>
            <a:r>
              <a:rPr lang="en-US" altLang="zh-CN" dirty="0">
                <a:solidFill>
                  <a:schemeClr val="bg1">
                    <a:lumMod val="75000"/>
                  </a:schemeClr>
                </a:solidFill>
              </a:rPr>
              <a:t>Analysis of the Problem</a:t>
            </a:r>
            <a:endParaRPr lang="zh-CN" altLang="en-US" dirty="0">
              <a:solidFill>
                <a:schemeClr val="bg1">
                  <a:lumMod val="75000"/>
                </a:schemeClr>
              </a:solidFill>
            </a:endParaRPr>
          </a:p>
          <a:p>
            <a:endParaRPr lang="zh-CN" altLang="en-US" dirty="0"/>
          </a:p>
        </p:txBody>
      </p:sp>
      <p:sp>
        <p:nvSpPr>
          <p:cNvPr id="134" name="文本占位符 133">
            <a:extLst>
              <a:ext uri="{FF2B5EF4-FFF2-40B4-BE49-F238E27FC236}">
                <a16:creationId xmlns:a16="http://schemas.microsoft.com/office/drawing/2014/main" xmlns="" id="{04C563FF-9A59-43C9-B01A-38E2A61E5B11}"/>
              </a:ext>
            </a:extLst>
          </p:cNvPr>
          <p:cNvSpPr>
            <a:spLocks noGrp="1"/>
          </p:cNvSpPr>
          <p:nvPr>
            <p:ph type="body" sz="quarter" idx="22"/>
          </p:nvPr>
        </p:nvSpPr>
        <p:spPr/>
        <p:txBody>
          <a:bodyPr/>
          <a:lstStyle/>
          <a:p>
            <a:r>
              <a:rPr lang="en-US" altLang="zh-CN" dirty="0"/>
              <a:t>05</a:t>
            </a:r>
            <a:endParaRPr lang="zh-CN" altLang="en-US" dirty="0"/>
          </a:p>
        </p:txBody>
      </p:sp>
      <p:sp>
        <p:nvSpPr>
          <p:cNvPr id="135" name="文本占位符 134">
            <a:extLst>
              <a:ext uri="{FF2B5EF4-FFF2-40B4-BE49-F238E27FC236}">
                <a16:creationId xmlns:a16="http://schemas.microsoft.com/office/drawing/2014/main" xmlns="" id="{7106C98D-5C0D-4A0F-BB1D-F1374F254CA0}"/>
              </a:ext>
            </a:extLst>
          </p:cNvPr>
          <p:cNvSpPr>
            <a:spLocks noGrp="1"/>
          </p:cNvSpPr>
          <p:nvPr>
            <p:ph type="body" sz="quarter" idx="23"/>
          </p:nvPr>
        </p:nvSpPr>
        <p:spPr/>
        <p:txBody>
          <a:bodyPr/>
          <a:lstStyle/>
          <a:p>
            <a:r>
              <a:rPr lang="zh-CN" altLang="en-US" dirty="0"/>
              <a:t>规划愿景</a:t>
            </a:r>
          </a:p>
        </p:txBody>
      </p:sp>
      <p:sp>
        <p:nvSpPr>
          <p:cNvPr id="136" name="文本占位符 135">
            <a:extLst>
              <a:ext uri="{FF2B5EF4-FFF2-40B4-BE49-F238E27FC236}">
                <a16:creationId xmlns:a16="http://schemas.microsoft.com/office/drawing/2014/main" xmlns="" id="{DFF04F15-E9E0-44D2-998A-F8AAF72403DA}"/>
              </a:ext>
            </a:extLst>
          </p:cNvPr>
          <p:cNvSpPr>
            <a:spLocks noGrp="1"/>
          </p:cNvSpPr>
          <p:nvPr>
            <p:ph type="body" sz="quarter" idx="24"/>
          </p:nvPr>
        </p:nvSpPr>
        <p:spPr/>
        <p:txBody>
          <a:bodyPr/>
          <a:lstStyle/>
          <a:p>
            <a:r>
              <a:rPr lang="en-US" altLang="zh-CN" dirty="0">
                <a:solidFill>
                  <a:schemeClr val="bg1">
                    <a:lumMod val="75000"/>
                  </a:schemeClr>
                </a:solidFill>
              </a:rPr>
              <a:t>Plans of the Project</a:t>
            </a:r>
            <a:endParaRPr lang="zh-CN" altLang="en-US" dirty="0">
              <a:solidFill>
                <a:schemeClr val="bg1">
                  <a:lumMod val="75000"/>
                </a:schemeClr>
              </a:solidFill>
            </a:endParaRPr>
          </a:p>
          <a:p>
            <a:endParaRPr lang="zh-CN" altLang="en-US" dirty="0"/>
          </a:p>
        </p:txBody>
      </p:sp>
    </p:spTree>
    <p:extLst>
      <p:ext uri="{BB962C8B-B14F-4D97-AF65-F5344CB8AC3E}">
        <p14:creationId xmlns:p14="http://schemas.microsoft.com/office/powerpoint/2010/main" val="269876816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42446C6-45C7-4CB5-A670-06EEB3E14268}"/>
              </a:ext>
            </a:extLst>
          </p:cNvPr>
          <p:cNvSpPr>
            <a:spLocks noGrp="1"/>
          </p:cNvSpPr>
          <p:nvPr>
            <p:ph type="title"/>
          </p:nvPr>
        </p:nvSpPr>
        <p:spPr/>
        <p:txBody>
          <a:bodyPr/>
          <a:lstStyle/>
          <a:p>
            <a:r>
              <a:rPr lang="zh-CN" altLang="en-US" dirty="0"/>
              <a:t>一个简单的曲线图</a:t>
            </a:r>
          </a:p>
        </p:txBody>
      </p:sp>
      <p:sp>
        <p:nvSpPr>
          <p:cNvPr id="18" name="文本框 17">
            <a:extLst>
              <a:ext uri="{FF2B5EF4-FFF2-40B4-BE49-F238E27FC236}">
                <a16:creationId xmlns:a16="http://schemas.microsoft.com/office/drawing/2014/main" xmlns="" id="{9191DB9B-D3A8-40B3-A138-9D03DE63A286}"/>
              </a:ext>
            </a:extLst>
          </p:cNvPr>
          <p:cNvSpPr txBox="1"/>
          <p:nvPr/>
        </p:nvSpPr>
        <p:spPr>
          <a:xfrm>
            <a:off x="8225415" y="1956772"/>
            <a:ext cx="3360797" cy="1541085"/>
          </a:xfrm>
          <a:prstGeom prst="rect">
            <a:avLst/>
          </a:prstGeom>
          <a:noFill/>
        </p:spPr>
        <p:txBody>
          <a:bodyPr wrap="square" lIns="0" tIns="0" rIns="0" bIns="0" rtlCol="0">
            <a:normAutofit/>
          </a:bodyPr>
          <a:lstStyle/>
          <a:p>
            <a:pPr>
              <a:lnSpc>
                <a:spcPct val="150000"/>
              </a:lnSpc>
            </a:pPr>
            <a:r>
              <a:rPr lang="zh-CN" altLang="en-US" sz="1600" spc="100" dirty="0">
                <a:solidFill>
                  <a:schemeClr val="tx1">
                    <a:lumMod val="65000"/>
                    <a:lumOff val="35000"/>
                  </a:schemeClr>
                </a:solidFill>
                <a:latin typeface="阿里巴巴普惠体 R" panose="00020600040101010101" pitchFamily="18" charset="-122"/>
              </a:rPr>
              <a:t>关于这个图表的一些简短说明</a:t>
            </a:r>
            <a:endParaRPr lang="en-US" altLang="zh-CN" sz="1600" spc="100" dirty="0">
              <a:solidFill>
                <a:schemeClr val="tx1">
                  <a:lumMod val="65000"/>
                  <a:lumOff val="35000"/>
                </a:schemeClr>
              </a:solidFill>
              <a:latin typeface="阿里巴巴普惠体 R" panose="00020600040101010101" pitchFamily="18" charset="-122"/>
            </a:endParaRPr>
          </a:p>
          <a:p>
            <a:pPr>
              <a:lnSpc>
                <a:spcPct val="150000"/>
              </a:lnSpc>
            </a:pPr>
            <a:r>
              <a:rPr lang="zh-CN" altLang="en-US" sz="1600" spc="100" dirty="0">
                <a:solidFill>
                  <a:schemeClr val="tx1">
                    <a:lumMod val="65000"/>
                    <a:lumOff val="35000"/>
                  </a:schemeClr>
                </a:solidFill>
                <a:latin typeface="阿里巴巴普惠体 R" panose="00020600040101010101" pitchFamily="18" charset="-122"/>
              </a:rPr>
              <a:t>在这里输入你的正文内容在这里输入你的正文内容在这里输入你的正文内容在这里输入你的正文内容</a:t>
            </a:r>
            <a:endParaRPr lang="en-US" altLang="zh-CN" sz="1600" spc="100" dirty="0">
              <a:solidFill>
                <a:schemeClr val="tx1">
                  <a:lumMod val="65000"/>
                  <a:lumOff val="35000"/>
                </a:schemeClr>
              </a:solidFill>
              <a:latin typeface="阿里巴巴普惠体 R" panose="00020600040101010101" pitchFamily="18" charset="-122"/>
            </a:endParaRPr>
          </a:p>
        </p:txBody>
      </p:sp>
      <p:sp>
        <p:nvSpPr>
          <p:cNvPr id="21" name="文本框 20">
            <a:extLst>
              <a:ext uri="{FF2B5EF4-FFF2-40B4-BE49-F238E27FC236}">
                <a16:creationId xmlns:a16="http://schemas.microsoft.com/office/drawing/2014/main" xmlns="" id="{8285DD1F-C5F1-448A-925F-029E11A12A34}"/>
              </a:ext>
            </a:extLst>
          </p:cNvPr>
          <p:cNvSpPr txBox="1"/>
          <p:nvPr/>
        </p:nvSpPr>
        <p:spPr>
          <a:xfrm>
            <a:off x="8225415" y="1371306"/>
            <a:ext cx="3293485" cy="561334"/>
          </a:xfrm>
          <a:prstGeom prst="rect">
            <a:avLst/>
          </a:prstGeom>
          <a:noFill/>
        </p:spPr>
        <p:txBody>
          <a:bodyPr wrap="square" lIns="0" tIns="0" rIns="0" bIns="0" rtlCol="0">
            <a:normAutofit/>
          </a:bodyPr>
          <a:lstStyle/>
          <a:p>
            <a:pPr>
              <a:lnSpc>
                <a:spcPct val="150000"/>
              </a:lnSpc>
            </a:pPr>
            <a:r>
              <a:rPr lang="zh-CN" altLang="en-US" sz="2000" b="1" spc="100" dirty="0">
                <a:solidFill>
                  <a:schemeClr val="accent1"/>
                </a:solidFill>
                <a:latin typeface="阿里巴巴普惠体 R" panose="00020600040101010101" pitchFamily="18" charset="-122"/>
              </a:rPr>
              <a:t>插入小标题</a:t>
            </a:r>
          </a:p>
        </p:txBody>
      </p:sp>
      <p:sp>
        <p:nvSpPr>
          <p:cNvPr id="25" name="文本框 24">
            <a:extLst>
              <a:ext uri="{FF2B5EF4-FFF2-40B4-BE49-F238E27FC236}">
                <a16:creationId xmlns:a16="http://schemas.microsoft.com/office/drawing/2014/main" xmlns="" id="{DD28AD4F-718D-4E09-8DAF-2DF4518C6BA7}"/>
              </a:ext>
            </a:extLst>
          </p:cNvPr>
          <p:cNvSpPr txBox="1"/>
          <p:nvPr/>
        </p:nvSpPr>
        <p:spPr>
          <a:xfrm>
            <a:off x="8225415" y="4555122"/>
            <a:ext cx="3360797" cy="1541085"/>
          </a:xfrm>
          <a:prstGeom prst="rect">
            <a:avLst/>
          </a:prstGeom>
          <a:noFill/>
        </p:spPr>
        <p:txBody>
          <a:bodyPr wrap="square" lIns="0" tIns="0" rIns="0" bIns="0" rtlCol="0">
            <a:normAutofit/>
          </a:bodyPr>
          <a:lstStyle/>
          <a:p>
            <a:pPr>
              <a:lnSpc>
                <a:spcPct val="150000"/>
              </a:lnSpc>
            </a:pPr>
            <a:r>
              <a:rPr lang="zh-CN" altLang="en-US" sz="1600" spc="100" dirty="0">
                <a:solidFill>
                  <a:schemeClr val="tx1">
                    <a:lumMod val="65000"/>
                    <a:lumOff val="35000"/>
                  </a:schemeClr>
                </a:solidFill>
                <a:latin typeface="阿里巴巴普惠体 R" panose="00020600040101010101" pitchFamily="18" charset="-122"/>
              </a:rPr>
              <a:t>关于这个图表的一些简短说明</a:t>
            </a:r>
            <a:endParaRPr lang="en-US" altLang="zh-CN" sz="1600" spc="100" dirty="0">
              <a:solidFill>
                <a:schemeClr val="tx1">
                  <a:lumMod val="65000"/>
                  <a:lumOff val="35000"/>
                </a:schemeClr>
              </a:solidFill>
              <a:latin typeface="阿里巴巴普惠体 R" panose="00020600040101010101" pitchFamily="18" charset="-122"/>
            </a:endParaRPr>
          </a:p>
          <a:p>
            <a:pPr>
              <a:lnSpc>
                <a:spcPct val="150000"/>
              </a:lnSpc>
            </a:pPr>
            <a:r>
              <a:rPr lang="zh-CN" altLang="en-US" sz="1600" spc="100" dirty="0">
                <a:solidFill>
                  <a:schemeClr val="tx1">
                    <a:lumMod val="65000"/>
                    <a:lumOff val="35000"/>
                  </a:schemeClr>
                </a:solidFill>
                <a:latin typeface="阿里巴巴普惠体 R" panose="00020600040101010101" pitchFamily="18" charset="-122"/>
              </a:rPr>
              <a:t>在这里输入你的正文内容在这里输入你的正文内容在这里输入你的正文内容在这里输入你的正文内容</a:t>
            </a:r>
            <a:endParaRPr lang="en-US" altLang="zh-CN" sz="1600" spc="100" dirty="0">
              <a:solidFill>
                <a:schemeClr val="tx1">
                  <a:lumMod val="65000"/>
                  <a:lumOff val="35000"/>
                </a:schemeClr>
              </a:solidFill>
              <a:latin typeface="阿里巴巴普惠体 R" panose="00020600040101010101" pitchFamily="18" charset="-122"/>
            </a:endParaRPr>
          </a:p>
        </p:txBody>
      </p:sp>
      <p:sp>
        <p:nvSpPr>
          <p:cNvPr id="30" name="文本框 29">
            <a:extLst>
              <a:ext uri="{FF2B5EF4-FFF2-40B4-BE49-F238E27FC236}">
                <a16:creationId xmlns:a16="http://schemas.microsoft.com/office/drawing/2014/main" xmlns="" id="{3AFEBE23-A933-46A9-8632-67A838391E93}"/>
              </a:ext>
            </a:extLst>
          </p:cNvPr>
          <p:cNvSpPr txBox="1"/>
          <p:nvPr/>
        </p:nvSpPr>
        <p:spPr>
          <a:xfrm>
            <a:off x="8225415" y="3969656"/>
            <a:ext cx="3293485" cy="561334"/>
          </a:xfrm>
          <a:prstGeom prst="rect">
            <a:avLst/>
          </a:prstGeom>
          <a:noFill/>
        </p:spPr>
        <p:txBody>
          <a:bodyPr wrap="square" lIns="0" tIns="0" rIns="0" bIns="0" rtlCol="0">
            <a:normAutofit/>
          </a:bodyPr>
          <a:lstStyle/>
          <a:p>
            <a:pPr>
              <a:lnSpc>
                <a:spcPct val="150000"/>
              </a:lnSpc>
            </a:pPr>
            <a:r>
              <a:rPr lang="zh-CN" altLang="en-US" sz="2000" b="1" spc="100" dirty="0">
                <a:solidFill>
                  <a:schemeClr val="accent1"/>
                </a:solidFill>
                <a:latin typeface="阿里巴巴普惠体 R" panose="00020600040101010101" pitchFamily="18" charset="-122"/>
              </a:rPr>
              <a:t>插入小标题</a:t>
            </a:r>
          </a:p>
        </p:txBody>
      </p:sp>
      <p:cxnSp>
        <p:nvCxnSpPr>
          <p:cNvPr id="9" name="直接连接符 8">
            <a:extLst>
              <a:ext uri="{FF2B5EF4-FFF2-40B4-BE49-F238E27FC236}">
                <a16:creationId xmlns:a16="http://schemas.microsoft.com/office/drawing/2014/main" xmlns="" id="{DB1B70D9-CAC5-4357-99A7-0726D56B08F5}"/>
              </a:ext>
            </a:extLst>
          </p:cNvPr>
          <p:cNvCxnSpPr>
            <a:cxnSpLocks/>
          </p:cNvCxnSpPr>
          <p:nvPr/>
        </p:nvCxnSpPr>
        <p:spPr>
          <a:xfrm>
            <a:off x="8225415" y="3681346"/>
            <a:ext cx="3293485" cy="0"/>
          </a:xfrm>
          <a:prstGeom prst="line">
            <a:avLst/>
          </a:prstGeom>
          <a:ln>
            <a:solidFill>
              <a:schemeClr val="bg2">
                <a:lumMod val="50000"/>
                <a:alpha val="50000"/>
              </a:schemeClr>
            </a:solidFill>
            <a:prstDash val="sysDash"/>
          </a:ln>
        </p:spPr>
        <p:style>
          <a:lnRef idx="1">
            <a:schemeClr val="accent1"/>
          </a:lnRef>
          <a:fillRef idx="0">
            <a:schemeClr val="accent1"/>
          </a:fillRef>
          <a:effectRef idx="0">
            <a:schemeClr val="accent1"/>
          </a:effectRef>
          <a:fontRef idx="minor">
            <a:schemeClr val="tx1"/>
          </a:fontRef>
        </p:style>
      </p:cxnSp>
      <p:graphicFrame>
        <p:nvGraphicFramePr>
          <p:cNvPr id="5" name="图表 4">
            <a:extLst>
              <a:ext uri="{FF2B5EF4-FFF2-40B4-BE49-F238E27FC236}">
                <a16:creationId xmlns:a16="http://schemas.microsoft.com/office/drawing/2014/main" xmlns="" id="{1397E5F7-8B97-473A-8A24-04000170EA78}"/>
              </a:ext>
            </a:extLst>
          </p:cNvPr>
          <p:cNvGraphicFramePr/>
          <p:nvPr>
            <p:extLst>
              <p:ext uri="{D42A27DB-BD31-4B8C-83A1-F6EECF244321}">
                <p14:modId xmlns:p14="http://schemas.microsoft.com/office/powerpoint/2010/main" val="2147986718"/>
              </p:ext>
            </p:extLst>
          </p:nvPr>
        </p:nvGraphicFramePr>
        <p:xfrm>
          <a:off x="590229" y="1371306"/>
          <a:ext cx="7282912" cy="4643081"/>
        </p:xfrm>
        <a:graphic>
          <a:graphicData uri="http://schemas.openxmlformats.org/drawingml/2006/chart">
            <c:chart xmlns:c="http://schemas.openxmlformats.org/drawingml/2006/chart" xmlns:r="http://schemas.openxmlformats.org/officeDocument/2006/relationships" r:id="rId3"/>
          </a:graphicData>
        </a:graphic>
      </p:graphicFrame>
      <p:sp>
        <p:nvSpPr>
          <p:cNvPr id="3" name="灯片编号占位符 2">
            <a:extLst>
              <a:ext uri="{FF2B5EF4-FFF2-40B4-BE49-F238E27FC236}">
                <a16:creationId xmlns:a16="http://schemas.microsoft.com/office/drawing/2014/main" xmlns="" id="{EBD24E89-A1C6-4F5C-9FF0-E9D863998CB0}"/>
              </a:ext>
            </a:extLst>
          </p:cNvPr>
          <p:cNvSpPr>
            <a:spLocks noGrp="1"/>
          </p:cNvSpPr>
          <p:nvPr>
            <p:ph type="sldNum" sz="quarter" idx="12"/>
          </p:nvPr>
        </p:nvSpPr>
        <p:spPr/>
        <p:txBody>
          <a:bodyPr/>
          <a:lstStyle/>
          <a:p>
            <a:fld id="{75AA9096-2E4D-442F-BCF0-AA35F007B576}" type="slidenum">
              <a:rPr lang="zh-CN" altLang="en-US" smtClean="0"/>
              <a:pPr/>
              <a:t>30</a:t>
            </a:fld>
            <a:endParaRPr lang="zh-CN" altLang="en-US" dirty="0"/>
          </a:p>
        </p:txBody>
      </p:sp>
    </p:spTree>
    <p:extLst>
      <p:ext uri="{BB962C8B-B14F-4D97-AF65-F5344CB8AC3E}">
        <p14:creationId xmlns:p14="http://schemas.microsoft.com/office/powerpoint/2010/main" val="30700610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D7A424F-B1AC-4E44-80B9-F5DC6A2D59C3}"/>
              </a:ext>
            </a:extLst>
          </p:cNvPr>
          <p:cNvSpPr>
            <a:spLocks noGrp="1"/>
          </p:cNvSpPr>
          <p:nvPr>
            <p:ph type="title"/>
          </p:nvPr>
        </p:nvSpPr>
        <p:spPr/>
        <p:txBody>
          <a:bodyPr/>
          <a:lstStyle/>
          <a:p>
            <a:r>
              <a:rPr lang="zh-CN" altLang="en-US" dirty="0"/>
              <a:t>一个普通的扇形</a:t>
            </a:r>
          </a:p>
        </p:txBody>
      </p:sp>
      <p:graphicFrame>
        <p:nvGraphicFramePr>
          <p:cNvPr id="5" name="图表 4">
            <a:extLst>
              <a:ext uri="{FF2B5EF4-FFF2-40B4-BE49-F238E27FC236}">
                <a16:creationId xmlns:a16="http://schemas.microsoft.com/office/drawing/2014/main" xmlns="" id="{B9F0C894-2ABA-4C3F-851C-FD50C059D5C0}"/>
              </a:ext>
            </a:extLst>
          </p:cNvPr>
          <p:cNvGraphicFramePr/>
          <p:nvPr>
            <p:extLst>
              <p:ext uri="{D42A27DB-BD31-4B8C-83A1-F6EECF244321}">
                <p14:modId xmlns:p14="http://schemas.microsoft.com/office/powerpoint/2010/main" val="2435246750"/>
              </p:ext>
            </p:extLst>
          </p:nvPr>
        </p:nvGraphicFramePr>
        <p:xfrm>
          <a:off x="656904" y="1336146"/>
          <a:ext cx="4978399" cy="4414308"/>
        </p:xfrm>
        <a:graphic>
          <a:graphicData uri="http://schemas.openxmlformats.org/drawingml/2006/chart">
            <c:chart xmlns:c="http://schemas.openxmlformats.org/drawingml/2006/chart" xmlns:r="http://schemas.openxmlformats.org/officeDocument/2006/relationships" r:id="rId3"/>
          </a:graphicData>
        </a:graphic>
      </p:graphicFrame>
      <p:grpSp>
        <p:nvGrpSpPr>
          <p:cNvPr id="25" name="组合 24">
            <a:extLst>
              <a:ext uri="{FF2B5EF4-FFF2-40B4-BE49-F238E27FC236}">
                <a16:creationId xmlns:a16="http://schemas.microsoft.com/office/drawing/2014/main" xmlns="" id="{6792C27A-42D3-4ED3-8E8F-5DE059A276F0}"/>
              </a:ext>
            </a:extLst>
          </p:cNvPr>
          <p:cNvGrpSpPr/>
          <p:nvPr/>
        </p:nvGrpSpPr>
        <p:grpSpPr>
          <a:xfrm>
            <a:off x="6572250" y="1472516"/>
            <a:ext cx="2160001" cy="1956484"/>
            <a:chOff x="6556699" y="1211157"/>
            <a:chExt cx="2160001" cy="1956484"/>
          </a:xfrm>
        </p:grpSpPr>
        <p:sp>
          <p:nvSpPr>
            <p:cNvPr id="7" name="矩形 6">
              <a:extLst>
                <a:ext uri="{FF2B5EF4-FFF2-40B4-BE49-F238E27FC236}">
                  <a16:creationId xmlns:a16="http://schemas.microsoft.com/office/drawing/2014/main" xmlns="" id="{C066C954-7800-4316-B43D-6E94C833EEFB}"/>
                </a:ext>
              </a:extLst>
            </p:cNvPr>
            <p:cNvSpPr/>
            <p:nvPr/>
          </p:nvSpPr>
          <p:spPr>
            <a:xfrm>
              <a:off x="6556699" y="1747393"/>
              <a:ext cx="360000" cy="36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8" name="文本框 7">
              <a:extLst>
                <a:ext uri="{FF2B5EF4-FFF2-40B4-BE49-F238E27FC236}">
                  <a16:creationId xmlns:a16="http://schemas.microsoft.com/office/drawing/2014/main" xmlns="" id="{B1130A55-73F0-44AD-9636-D216E46045C2}"/>
                </a:ext>
              </a:extLst>
            </p:cNvPr>
            <p:cNvSpPr txBox="1"/>
            <p:nvPr/>
          </p:nvSpPr>
          <p:spPr>
            <a:xfrm>
              <a:off x="6556699" y="1211157"/>
              <a:ext cx="1708160" cy="400110"/>
            </a:xfrm>
            <a:prstGeom prst="rect">
              <a:avLst/>
            </a:prstGeom>
            <a:noFill/>
          </p:spPr>
          <p:txBody>
            <a:bodyPr wrap="none" lIns="0" rtlCol="0">
              <a:spAutoFit/>
            </a:bodyPr>
            <a:lstStyle/>
            <a:p>
              <a:r>
                <a:rPr lang="zh-CN" altLang="en-US" sz="2000" b="1" spc="100" dirty="0">
                  <a:solidFill>
                    <a:schemeClr val="accent1"/>
                  </a:solidFill>
                  <a:latin typeface="阿里巴巴普惠体 R" panose="00020600040101010101" pitchFamily="18" charset="-122"/>
                </a:rPr>
                <a:t>这里是小标题</a:t>
              </a:r>
            </a:p>
          </p:txBody>
        </p:sp>
        <p:sp>
          <p:nvSpPr>
            <p:cNvPr id="9" name="文本框 8">
              <a:extLst>
                <a:ext uri="{FF2B5EF4-FFF2-40B4-BE49-F238E27FC236}">
                  <a16:creationId xmlns:a16="http://schemas.microsoft.com/office/drawing/2014/main" xmlns="" id="{C75164A7-B802-4880-84A6-219788E2956A}"/>
                </a:ext>
              </a:extLst>
            </p:cNvPr>
            <p:cNvSpPr txBox="1"/>
            <p:nvPr/>
          </p:nvSpPr>
          <p:spPr>
            <a:xfrm>
              <a:off x="6556700" y="1831695"/>
              <a:ext cx="2160000" cy="1335946"/>
            </a:xfrm>
            <a:prstGeom prst="rect">
              <a:avLst/>
            </a:prstGeom>
            <a:noFill/>
          </p:spPr>
          <p:txBody>
            <a:bodyPr wrap="square" lIns="0" rtlCol="0">
              <a:normAutofit/>
            </a:bodyPr>
            <a:lstStyle/>
            <a:p>
              <a:pPr algn="just">
                <a:lnSpc>
                  <a:spcPct val="150000"/>
                </a:lnSpc>
              </a:pPr>
              <a:r>
                <a:rPr lang="zh-CN" altLang="en-US" sz="1600" spc="100" dirty="0">
                  <a:solidFill>
                    <a:schemeClr val="tx1">
                      <a:lumMod val="65000"/>
                      <a:lumOff val="35000"/>
                    </a:schemeClr>
                  </a:solidFill>
                  <a:latin typeface="阿里巴巴普惠体 R" panose="00020600040101010101" pitchFamily="18" charset="-122"/>
                </a:rPr>
                <a:t>在这里输入你的正文内容在这里输入你的正文内容。</a:t>
              </a:r>
            </a:p>
          </p:txBody>
        </p:sp>
      </p:grpSp>
      <p:grpSp>
        <p:nvGrpSpPr>
          <p:cNvPr id="24" name="组合 23">
            <a:extLst>
              <a:ext uri="{FF2B5EF4-FFF2-40B4-BE49-F238E27FC236}">
                <a16:creationId xmlns:a16="http://schemas.microsoft.com/office/drawing/2014/main" xmlns="" id="{B2D25E51-4F8C-4486-9532-3A39B9B68367}"/>
              </a:ext>
            </a:extLst>
          </p:cNvPr>
          <p:cNvGrpSpPr/>
          <p:nvPr/>
        </p:nvGrpSpPr>
        <p:grpSpPr>
          <a:xfrm>
            <a:off x="9451382" y="1472516"/>
            <a:ext cx="2160001" cy="1956484"/>
            <a:chOff x="9451382" y="1211157"/>
            <a:chExt cx="2160001" cy="1956484"/>
          </a:xfrm>
        </p:grpSpPr>
        <p:sp>
          <p:nvSpPr>
            <p:cNvPr id="11" name="矩形 10">
              <a:extLst>
                <a:ext uri="{FF2B5EF4-FFF2-40B4-BE49-F238E27FC236}">
                  <a16:creationId xmlns:a16="http://schemas.microsoft.com/office/drawing/2014/main" xmlns="" id="{36F2F816-EC4B-4B17-9A41-FA44671A9A1F}"/>
                </a:ext>
              </a:extLst>
            </p:cNvPr>
            <p:cNvSpPr/>
            <p:nvPr/>
          </p:nvSpPr>
          <p:spPr>
            <a:xfrm>
              <a:off x="9451382" y="1747393"/>
              <a:ext cx="360000" cy="36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12" name="文本框 11">
              <a:extLst>
                <a:ext uri="{FF2B5EF4-FFF2-40B4-BE49-F238E27FC236}">
                  <a16:creationId xmlns:a16="http://schemas.microsoft.com/office/drawing/2014/main" xmlns="" id="{9F05D8C7-FF12-4FA5-893C-800E9DD70140}"/>
                </a:ext>
              </a:extLst>
            </p:cNvPr>
            <p:cNvSpPr txBox="1"/>
            <p:nvPr/>
          </p:nvSpPr>
          <p:spPr>
            <a:xfrm>
              <a:off x="9451382" y="1211157"/>
              <a:ext cx="1708160" cy="400110"/>
            </a:xfrm>
            <a:prstGeom prst="rect">
              <a:avLst/>
            </a:prstGeom>
            <a:noFill/>
          </p:spPr>
          <p:txBody>
            <a:bodyPr wrap="none" lIns="0" rtlCol="0">
              <a:spAutoFit/>
            </a:bodyPr>
            <a:lstStyle/>
            <a:p>
              <a:r>
                <a:rPr lang="zh-CN" altLang="en-US" sz="2000" b="1" spc="100" dirty="0">
                  <a:solidFill>
                    <a:schemeClr val="accent1"/>
                  </a:solidFill>
                  <a:latin typeface="阿里巴巴普惠体 R" panose="00020600040101010101" pitchFamily="18" charset="-122"/>
                </a:rPr>
                <a:t>这里是小标题</a:t>
              </a:r>
            </a:p>
          </p:txBody>
        </p:sp>
        <p:sp>
          <p:nvSpPr>
            <p:cNvPr id="13" name="文本框 12">
              <a:extLst>
                <a:ext uri="{FF2B5EF4-FFF2-40B4-BE49-F238E27FC236}">
                  <a16:creationId xmlns:a16="http://schemas.microsoft.com/office/drawing/2014/main" xmlns="" id="{F8A46103-81C7-40D3-93D9-57463C4D98D0}"/>
                </a:ext>
              </a:extLst>
            </p:cNvPr>
            <p:cNvSpPr txBox="1"/>
            <p:nvPr/>
          </p:nvSpPr>
          <p:spPr>
            <a:xfrm>
              <a:off x="9451383" y="1831695"/>
              <a:ext cx="2160000" cy="1335946"/>
            </a:xfrm>
            <a:prstGeom prst="rect">
              <a:avLst/>
            </a:prstGeom>
            <a:noFill/>
          </p:spPr>
          <p:txBody>
            <a:bodyPr wrap="square" lIns="0" rtlCol="0">
              <a:normAutofit/>
            </a:bodyPr>
            <a:lstStyle/>
            <a:p>
              <a:pPr algn="just">
                <a:lnSpc>
                  <a:spcPct val="150000"/>
                </a:lnSpc>
              </a:pPr>
              <a:r>
                <a:rPr lang="zh-CN" altLang="en-US" sz="1600" spc="100" dirty="0">
                  <a:solidFill>
                    <a:schemeClr val="tx1">
                      <a:lumMod val="65000"/>
                      <a:lumOff val="35000"/>
                    </a:schemeClr>
                  </a:solidFill>
                  <a:latin typeface="阿里巴巴普惠体 R" panose="00020600040101010101" pitchFamily="18" charset="-122"/>
                </a:rPr>
                <a:t>在这里输入你的正文内容在这里输入你的正文内容。</a:t>
              </a:r>
            </a:p>
          </p:txBody>
        </p:sp>
      </p:grpSp>
      <p:grpSp>
        <p:nvGrpSpPr>
          <p:cNvPr id="23" name="组合 22">
            <a:extLst>
              <a:ext uri="{FF2B5EF4-FFF2-40B4-BE49-F238E27FC236}">
                <a16:creationId xmlns:a16="http://schemas.microsoft.com/office/drawing/2014/main" xmlns="" id="{1748C6C6-FDDD-4821-AEFB-3A3F62683530}"/>
              </a:ext>
            </a:extLst>
          </p:cNvPr>
          <p:cNvGrpSpPr/>
          <p:nvPr/>
        </p:nvGrpSpPr>
        <p:grpSpPr>
          <a:xfrm>
            <a:off x="6572250" y="4046700"/>
            <a:ext cx="2160001" cy="1956484"/>
            <a:chOff x="6556699" y="3785341"/>
            <a:chExt cx="2160001" cy="1956484"/>
          </a:xfrm>
        </p:grpSpPr>
        <p:sp>
          <p:nvSpPr>
            <p:cNvPr id="15" name="矩形 14">
              <a:extLst>
                <a:ext uri="{FF2B5EF4-FFF2-40B4-BE49-F238E27FC236}">
                  <a16:creationId xmlns:a16="http://schemas.microsoft.com/office/drawing/2014/main" xmlns="" id="{8ACF9FE0-CE16-4C1E-A27D-7ECEBAD16E7D}"/>
                </a:ext>
              </a:extLst>
            </p:cNvPr>
            <p:cNvSpPr/>
            <p:nvPr/>
          </p:nvSpPr>
          <p:spPr>
            <a:xfrm>
              <a:off x="6556699" y="4321577"/>
              <a:ext cx="360000" cy="36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16" name="文本框 15">
              <a:extLst>
                <a:ext uri="{FF2B5EF4-FFF2-40B4-BE49-F238E27FC236}">
                  <a16:creationId xmlns:a16="http://schemas.microsoft.com/office/drawing/2014/main" xmlns="" id="{96581409-6674-4C4B-A0C7-9CEC86C142C0}"/>
                </a:ext>
              </a:extLst>
            </p:cNvPr>
            <p:cNvSpPr txBox="1"/>
            <p:nvPr/>
          </p:nvSpPr>
          <p:spPr>
            <a:xfrm>
              <a:off x="6556699" y="3785341"/>
              <a:ext cx="1708160" cy="400110"/>
            </a:xfrm>
            <a:prstGeom prst="rect">
              <a:avLst/>
            </a:prstGeom>
            <a:noFill/>
          </p:spPr>
          <p:txBody>
            <a:bodyPr wrap="none" lIns="0" rtlCol="0">
              <a:spAutoFit/>
            </a:bodyPr>
            <a:lstStyle/>
            <a:p>
              <a:r>
                <a:rPr lang="zh-CN" altLang="en-US" sz="2000" b="1" spc="100" dirty="0">
                  <a:solidFill>
                    <a:schemeClr val="accent1"/>
                  </a:solidFill>
                  <a:latin typeface="阿里巴巴普惠体 R" panose="00020600040101010101" pitchFamily="18" charset="-122"/>
                </a:rPr>
                <a:t>这里是小标题</a:t>
              </a:r>
            </a:p>
          </p:txBody>
        </p:sp>
        <p:sp>
          <p:nvSpPr>
            <p:cNvPr id="17" name="文本框 16">
              <a:extLst>
                <a:ext uri="{FF2B5EF4-FFF2-40B4-BE49-F238E27FC236}">
                  <a16:creationId xmlns:a16="http://schemas.microsoft.com/office/drawing/2014/main" xmlns="" id="{A86A92C1-0CFD-48D1-9CAB-6391847D464F}"/>
                </a:ext>
              </a:extLst>
            </p:cNvPr>
            <p:cNvSpPr txBox="1"/>
            <p:nvPr/>
          </p:nvSpPr>
          <p:spPr>
            <a:xfrm>
              <a:off x="6556700" y="4405879"/>
              <a:ext cx="2160000" cy="1335946"/>
            </a:xfrm>
            <a:prstGeom prst="rect">
              <a:avLst/>
            </a:prstGeom>
            <a:noFill/>
          </p:spPr>
          <p:txBody>
            <a:bodyPr wrap="square" lIns="0" rtlCol="0">
              <a:normAutofit/>
            </a:bodyPr>
            <a:lstStyle/>
            <a:p>
              <a:pPr algn="just">
                <a:lnSpc>
                  <a:spcPct val="150000"/>
                </a:lnSpc>
              </a:pPr>
              <a:r>
                <a:rPr lang="zh-CN" altLang="en-US" sz="1600" spc="100" dirty="0">
                  <a:solidFill>
                    <a:schemeClr val="tx1">
                      <a:lumMod val="65000"/>
                      <a:lumOff val="35000"/>
                    </a:schemeClr>
                  </a:solidFill>
                  <a:latin typeface="阿里巴巴普惠体 R" panose="00020600040101010101" pitchFamily="18" charset="-122"/>
                </a:rPr>
                <a:t>在这里输入你的正文内容在这里输入你的正文内容。</a:t>
              </a:r>
            </a:p>
          </p:txBody>
        </p:sp>
      </p:grpSp>
      <p:grpSp>
        <p:nvGrpSpPr>
          <p:cNvPr id="22" name="组合 21">
            <a:extLst>
              <a:ext uri="{FF2B5EF4-FFF2-40B4-BE49-F238E27FC236}">
                <a16:creationId xmlns:a16="http://schemas.microsoft.com/office/drawing/2014/main" xmlns="" id="{5C138935-7997-4DA1-B551-03A8D4F535E7}"/>
              </a:ext>
            </a:extLst>
          </p:cNvPr>
          <p:cNvGrpSpPr/>
          <p:nvPr/>
        </p:nvGrpSpPr>
        <p:grpSpPr>
          <a:xfrm>
            <a:off x="9451382" y="4046700"/>
            <a:ext cx="2160001" cy="1956484"/>
            <a:chOff x="9451382" y="3785341"/>
            <a:chExt cx="2160001" cy="1956484"/>
          </a:xfrm>
        </p:grpSpPr>
        <p:sp>
          <p:nvSpPr>
            <p:cNvPr id="19" name="矩形 18">
              <a:extLst>
                <a:ext uri="{FF2B5EF4-FFF2-40B4-BE49-F238E27FC236}">
                  <a16:creationId xmlns:a16="http://schemas.microsoft.com/office/drawing/2014/main" xmlns="" id="{BD566686-1463-46B9-833A-AB8B4AFA1106}"/>
                </a:ext>
              </a:extLst>
            </p:cNvPr>
            <p:cNvSpPr/>
            <p:nvPr/>
          </p:nvSpPr>
          <p:spPr>
            <a:xfrm>
              <a:off x="9451382" y="4321577"/>
              <a:ext cx="360000" cy="36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20" name="文本框 19">
              <a:extLst>
                <a:ext uri="{FF2B5EF4-FFF2-40B4-BE49-F238E27FC236}">
                  <a16:creationId xmlns:a16="http://schemas.microsoft.com/office/drawing/2014/main" xmlns="" id="{BD4EAFFB-1876-46CB-BAEE-43C1FED67FD6}"/>
                </a:ext>
              </a:extLst>
            </p:cNvPr>
            <p:cNvSpPr txBox="1"/>
            <p:nvPr/>
          </p:nvSpPr>
          <p:spPr>
            <a:xfrm>
              <a:off x="9451382" y="3785341"/>
              <a:ext cx="1708160" cy="400110"/>
            </a:xfrm>
            <a:prstGeom prst="rect">
              <a:avLst/>
            </a:prstGeom>
            <a:noFill/>
          </p:spPr>
          <p:txBody>
            <a:bodyPr wrap="none" lIns="0" rtlCol="0">
              <a:spAutoFit/>
            </a:bodyPr>
            <a:lstStyle/>
            <a:p>
              <a:r>
                <a:rPr lang="zh-CN" altLang="en-US" sz="2000" b="1" spc="100" dirty="0">
                  <a:solidFill>
                    <a:schemeClr val="accent1"/>
                  </a:solidFill>
                  <a:latin typeface="阿里巴巴普惠体 R" panose="00020600040101010101" pitchFamily="18" charset="-122"/>
                </a:rPr>
                <a:t>这里是小标题</a:t>
              </a:r>
            </a:p>
          </p:txBody>
        </p:sp>
        <p:sp>
          <p:nvSpPr>
            <p:cNvPr id="21" name="文本框 20">
              <a:extLst>
                <a:ext uri="{FF2B5EF4-FFF2-40B4-BE49-F238E27FC236}">
                  <a16:creationId xmlns:a16="http://schemas.microsoft.com/office/drawing/2014/main" xmlns="" id="{0FB39920-10BB-43DD-9499-264A29143C51}"/>
                </a:ext>
              </a:extLst>
            </p:cNvPr>
            <p:cNvSpPr txBox="1"/>
            <p:nvPr/>
          </p:nvSpPr>
          <p:spPr>
            <a:xfrm>
              <a:off x="9451383" y="4405879"/>
              <a:ext cx="2160000" cy="1335946"/>
            </a:xfrm>
            <a:prstGeom prst="rect">
              <a:avLst/>
            </a:prstGeom>
            <a:noFill/>
          </p:spPr>
          <p:txBody>
            <a:bodyPr wrap="square" lIns="0" rtlCol="0">
              <a:normAutofit/>
            </a:bodyPr>
            <a:lstStyle/>
            <a:p>
              <a:pPr algn="just">
                <a:lnSpc>
                  <a:spcPct val="150000"/>
                </a:lnSpc>
              </a:pPr>
              <a:r>
                <a:rPr lang="zh-CN" altLang="en-US" sz="1600" spc="100" dirty="0">
                  <a:solidFill>
                    <a:schemeClr val="tx1">
                      <a:lumMod val="65000"/>
                      <a:lumOff val="35000"/>
                    </a:schemeClr>
                  </a:solidFill>
                  <a:latin typeface="阿里巴巴普惠体 R" panose="00020600040101010101" pitchFamily="18" charset="-122"/>
                </a:rPr>
                <a:t>在这里输入你的正文内容在这里输入你的正文内容。</a:t>
              </a:r>
            </a:p>
          </p:txBody>
        </p:sp>
      </p:grpSp>
      <p:cxnSp>
        <p:nvCxnSpPr>
          <p:cNvPr id="26" name="直接连接符 25">
            <a:extLst>
              <a:ext uri="{FF2B5EF4-FFF2-40B4-BE49-F238E27FC236}">
                <a16:creationId xmlns:a16="http://schemas.microsoft.com/office/drawing/2014/main" xmlns="" id="{4F1B5FAE-621B-4A76-94FE-79124044D5FA}"/>
              </a:ext>
            </a:extLst>
          </p:cNvPr>
          <p:cNvCxnSpPr>
            <a:cxnSpLocks/>
          </p:cNvCxnSpPr>
          <p:nvPr/>
        </p:nvCxnSpPr>
        <p:spPr>
          <a:xfrm>
            <a:off x="6572250" y="3681346"/>
            <a:ext cx="4946650" cy="0"/>
          </a:xfrm>
          <a:prstGeom prst="line">
            <a:avLst/>
          </a:prstGeom>
          <a:ln>
            <a:solidFill>
              <a:schemeClr val="bg2">
                <a:lumMod val="50000"/>
                <a:alpha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xmlns="" id="{F5F6729A-BC78-4393-A613-AB181C28EDAE}"/>
              </a:ext>
            </a:extLst>
          </p:cNvPr>
          <p:cNvCxnSpPr>
            <a:cxnSpLocks/>
          </p:cNvCxnSpPr>
          <p:nvPr/>
        </p:nvCxnSpPr>
        <p:spPr>
          <a:xfrm>
            <a:off x="9045575" y="1600200"/>
            <a:ext cx="0" cy="4150254"/>
          </a:xfrm>
          <a:prstGeom prst="line">
            <a:avLst/>
          </a:prstGeom>
          <a:ln>
            <a:solidFill>
              <a:schemeClr val="bg2">
                <a:lumMod val="50000"/>
                <a:alpha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 name="灯片编号占位符 2">
            <a:extLst>
              <a:ext uri="{FF2B5EF4-FFF2-40B4-BE49-F238E27FC236}">
                <a16:creationId xmlns:a16="http://schemas.microsoft.com/office/drawing/2014/main" xmlns="" id="{50942D56-703B-4891-A20D-A907C75B8CCA}"/>
              </a:ext>
            </a:extLst>
          </p:cNvPr>
          <p:cNvSpPr>
            <a:spLocks noGrp="1"/>
          </p:cNvSpPr>
          <p:nvPr>
            <p:ph type="sldNum" sz="quarter" idx="12"/>
          </p:nvPr>
        </p:nvSpPr>
        <p:spPr/>
        <p:txBody>
          <a:bodyPr/>
          <a:lstStyle/>
          <a:p>
            <a:fld id="{75AA9096-2E4D-442F-BCF0-AA35F007B576}" type="slidenum">
              <a:rPr lang="zh-CN" altLang="en-US" smtClean="0"/>
              <a:pPr/>
              <a:t>31</a:t>
            </a:fld>
            <a:endParaRPr lang="zh-CN" altLang="en-US" dirty="0"/>
          </a:p>
        </p:txBody>
      </p:sp>
    </p:spTree>
    <p:extLst>
      <p:ext uri="{BB962C8B-B14F-4D97-AF65-F5344CB8AC3E}">
        <p14:creationId xmlns:p14="http://schemas.microsoft.com/office/powerpoint/2010/main" val="314342102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直接连接符 9">
            <a:extLst>
              <a:ext uri="{FF2B5EF4-FFF2-40B4-BE49-F238E27FC236}">
                <a16:creationId xmlns:a16="http://schemas.microsoft.com/office/drawing/2014/main" xmlns="" id="{1B6F541E-B87E-4A95-B60E-7035BF308E17}"/>
              </a:ext>
            </a:extLst>
          </p:cNvPr>
          <p:cNvCxnSpPr/>
          <p:nvPr/>
        </p:nvCxnSpPr>
        <p:spPr>
          <a:xfrm>
            <a:off x="3785505" y="2143125"/>
            <a:ext cx="0" cy="2571750"/>
          </a:xfrm>
          <a:prstGeom prst="line">
            <a:avLst/>
          </a:prstGeom>
          <a:ln>
            <a:solidFill>
              <a:schemeClr val="bg1">
                <a:lumMod val="50000"/>
              </a:schemeClr>
            </a:solidFill>
            <a:prstDash val="dashDot"/>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xmlns="" id="{4F12246C-75E2-4D58-B0D6-1A4AE1F1978B}"/>
              </a:ext>
            </a:extLst>
          </p:cNvPr>
          <p:cNvSpPr/>
          <p:nvPr/>
        </p:nvSpPr>
        <p:spPr>
          <a:xfrm>
            <a:off x="4726574" y="3432579"/>
            <a:ext cx="720000" cy="101600"/>
          </a:xfrm>
          <a:prstGeom prst="rect">
            <a:avLst/>
          </a:prstGeom>
          <a:gradFill>
            <a:gsLst>
              <a:gs pos="0">
                <a:schemeClr val="accent1"/>
              </a:gs>
              <a:gs pos="100000">
                <a:schemeClr val="accent1">
                  <a:lumMod val="7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R" panose="00020600040101010101" pitchFamily="18" charset="-122"/>
              <a:ea typeface="阿里巴巴普惠体 R"/>
              <a:cs typeface="+mn-cs"/>
            </a:endParaRPr>
          </a:p>
        </p:txBody>
      </p:sp>
      <p:grpSp>
        <p:nvGrpSpPr>
          <p:cNvPr id="21" name="组合 20">
            <a:extLst>
              <a:ext uri="{FF2B5EF4-FFF2-40B4-BE49-F238E27FC236}">
                <a16:creationId xmlns:a16="http://schemas.microsoft.com/office/drawing/2014/main" xmlns="" id="{1E414B75-D140-4E03-B375-68221EAF31A8}"/>
              </a:ext>
            </a:extLst>
          </p:cNvPr>
          <p:cNvGrpSpPr/>
          <p:nvPr/>
        </p:nvGrpSpPr>
        <p:grpSpPr>
          <a:xfrm>
            <a:off x="10467218" y="6126091"/>
            <a:ext cx="1052654" cy="108000"/>
            <a:chOff x="10467218" y="6126091"/>
            <a:chExt cx="1052654" cy="108000"/>
          </a:xfrm>
        </p:grpSpPr>
        <p:sp>
          <p:nvSpPr>
            <p:cNvPr id="22" name="椭圆 21">
              <a:extLst>
                <a:ext uri="{FF2B5EF4-FFF2-40B4-BE49-F238E27FC236}">
                  <a16:creationId xmlns:a16="http://schemas.microsoft.com/office/drawing/2014/main" xmlns="" id="{17E4DDC7-34C2-496A-97C5-F07625B414E9}"/>
                </a:ext>
              </a:extLst>
            </p:cNvPr>
            <p:cNvSpPr/>
            <p:nvPr/>
          </p:nvSpPr>
          <p:spPr>
            <a:xfrm>
              <a:off x="10467218" y="6126091"/>
              <a:ext cx="108000" cy="10800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R" panose="00020600040101010101" pitchFamily="18" charset="-122"/>
                <a:ea typeface="阿里巴巴普惠体 R"/>
                <a:cs typeface="+mn-cs"/>
              </a:endParaRPr>
            </a:p>
          </p:txBody>
        </p:sp>
        <p:sp>
          <p:nvSpPr>
            <p:cNvPr id="23" name="椭圆 22">
              <a:extLst>
                <a:ext uri="{FF2B5EF4-FFF2-40B4-BE49-F238E27FC236}">
                  <a16:creationId xmlns:a16="http://schemas.microsoft.com/office/drawing/2014/main" xmlns="" id="{F74E0525-26E5-4FB4-B7CA-7CD73815E2D5}"/>
                </a:ext>
              </a:extLst>
            </p:cNvPr>
            <p:cNvSpPr/>
            <p:nvPr/>
          </p:nvSpPr>
          <p:spPr>
            <a:xfrm>
              <a:off x="10703381" y="6126091"/>
              <a:ext cx="108000" cy="108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R" panose="00020600040101010101" pitchFamily="18" charset="-122"/>
                <a:ea typeface="阿里巴巴普惠体 R"/>
                <a:cs typeface="+mn-cs"/>
              </a:endParaRPr>
            </a:p>
          </p:txBody>
        </p:sp>
        <p:sp>
          <p:nvSpPr>
            <p:cNvPr id="24" name="椭圆 23">
              <a:extLst>
                <a:ext uri="{FF2B5EF4-FFF2-40B4-BE49-F238E27FC236}">
                  <a16:creationId xmlns:a16="http://schemas.microsoft.com/office/drawing/2014/main" xmlns="" id="{24BCF10B-2D83-4819-817B-BAA65A9EDDBB}"/>
                </a:ext>
              </a:extLst>
            </p:cNvPr>
            <p:cNvSpPr/>
            <p:nvPr/>
          </p:nvSpPr>
          <p:spPr>
            <a:xfrm>
              <a:off x="10939545" y="6126091"/>
              <a:ext cx="108000" cy="108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R" panose="00020600040101010101" pitchFamily="18" charset="-122"/>
                <a:ea typeface="阿里巴巴普惠体 R"/>
                <a:cs typeface="+mn-cs"/>
              </a:endParaRPr>
            </a:p>
          </p:txBody>
        </p:sp>
        <p:sp>
          <p:nvSpPr>
            <p:cNvPr id="25" name="椭圆 24">
              <a:extLst>
                <a:ext uri="{FF2B5EF4-FFF2-40B4-BE49-F238E27FC236}">
                  <a16:creationId xmlns:a16="http://schemas.microsoft.com/office/drawing/2014/main" xmlns="" id="{6A975992-8959-442A-AAC2-9788D0960105}"/>
                </a:ext>
              </a:extLst>
            </p:cNvPr>
            <p:cNvSpPr/>
            <p:nvPr/>
          </p:nvSpPr>
          <p:spPr>
            <a:xfrm>
              <a:off x="11175708" y="6126091"/>
              <a:ext cx="108000" cy="108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R" panose="00020600040101010101" pitchFamily="18" charset="-122"/>
                <a:ea typeface="阿里巴巴普惠体 R"/>
                <a:cs typeface="+mn-cs"/>
              </a:endParaRPr>
            </a:p>
          </p:txBody>
        </p:sp>
        <p:sp>
          <p:nvSpPr>
            <p:cNvPr id="26" name="椭圆 25">
              <a:extLst>
                <a:ext uri="{FF2B5EF4-FFF2-40B4-BE49-F238E27FC236}">
                  <a16:creationId xmlns:a16="http://schemas.microsoft.com/office/drawing/2014/main" xmlns="" id="{E09E7360-1DB3-4405-A41E-1E01C2FA1674}"/>
                </a:ext>
              </a:extLst>
            </p:cNvPr>
            <p:cNvSpPr/>
            <p:nvPr/>
          </p:nvSpPr>
          <p:spPr>
            <a:xfrm>
              <a:off x="11411872" y="6126091"/>
              <a:ext cx="108000" cy="108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R" panose="00020600040101010101" pitchFamily="18" charset="-122"/>
                <a:ea typeface="阿里巴巴普惠体 R"/>
                <a:cs typeface="+mn-cs"/>
              </a:endParaRPr>
            </a:p>
          </p:txBody>
        </p:sp>
      </p:grpSp>
      <p:sp>
        <p:nvSpPr>
          <p:cNvPr id="9" name="文本占位符 8">
            <a:extLst>
              <a:ext uri="{FF2B5EF4-FFF2-40B4-BE49-F238E27FC236}">
                <a16:creationId xmlns:a16="http://schemas.microsoft.com/office/drawing/2014/main" xmlns="" id="{43C55063-CEA3-4739-BCD5-C79F54454D19}"/>
              </a:ext>
            </a:extLst>
          </p:cNvPr>
          <p:cNvSpPr>
            <a:spLocks noGrp="1"/>
          </p:cNvSpPr>
          <p:nvPr>
            <p:ph type="body" idx="10"/>
          </p:nvPr>
        </p:nvSpPr>
        <p:spPr/>
        <p:txBody>
          <a:bodyPr/>
          <a:lstStyle/>
          <a:p>
            <a:r>
              <a:rPr lang="en-US" altLang="zh-CN" dirty="0"/>
              <a:t>04</a:t>
            </a:r>
            <a:endParaRPr lang="zh-CN" altLang="en-US" dirty="0"/>
          </a:p>
        </p:txBody>
      </p:sp>
      <p:sp>
        <p:nvSpPr>
          <p:cNvPr id="11" name="文本占位符 10">
            <a:extLst>
              <a:ext uri="{FF2B5EF4-FFF2-40B4-BE49-F238E27FC236}">
                <a16:creationId xmlns:a16="http://schemas.microsoft.com/office/drawing/2014/main" xmlns="" id="{1AB63D54-EBE4-4ED2-A2D2-D8AA40D177EE}"/>
              </a:ext>
            </a:extLst>
          </p:cNvPr>
          <p:cNvSpPr>
            <a:spLocks noGrp="1"/>
          </p:cNvSpPr>
          <p:nvPr>
            <p:ph type="body" sz="quarter" idx="11"/>
          </p:nvPr>
        </p:nvSpPr>
        <p:spPr/>
        <p:txBody>
          <a:bodyPr/>
          <a:lstStyle/>
          <a:p>
            <a:r>
              <a:rPr lang="zh-CN" altLang="en-US" dirty="0"/>
              <a:t>逻辑图示排版样式</a:t>
            </a:r>
          </a:p>
          <a:p>
            <a:endParaRPr lang="zh-CN" altLang="en-US" dirty="0"/>
          </a:p>
        </p:txBody>
      </p:sp>
      <p:sp>
        <p:nvSpPr>
          <p:cNvPr id="13" name="文本占位符 12">
            <a:extLst>
              <a:ext uri="{FF2B5EF4-FFF2-40B4-BE49-F238E27FC236}">
                <a16:creationId xmlns:a16="http://schemas.microsoft.com/office/drawing/2014/main" xmlns="" id="{74D60E2F-901F-4692-90B0-2E26B05FA6A6}"/>
              </a:ext>
            </a:extLst>
          </p:cNvPr>
          <p:cNvSpPr>
            <a:spLocks noGrp="1"/>
          </p:cNvSpPr>
          <p:nvPr>
            <p:ph type="body" sz="quarter" idx="12"/>
          </p:nvPr>
        </p:nvSpPr>
        <p:spPr/>
        <p:txBody>
          <a:bodyPr/>
          <a:lstStyle/>
          <a:p>
            <a:r>
              <a:rPr lang="en-US" altLang="zh-CN" dirty="0">
                <a:solidFill>
                  <a:schemeClr val="bg1">
                    <a:lumMod val="75000"/>
                  </a:schemeClr>
                </a:solidFill>
              </a:rPr>
              <a:t>Analysis of the Problem</a:t>
            </a:r>
          </a:p>
          <a:p>
            <a:endParaRPr lang="zh-CN" altLang="en-US" dirty="0"/>
          </a:p>
        </p:txBody>
      </p:sp>
      <p:sp>
        <p:nvSpPr>
          <p:cNvPr id="2" name="灯片编号占位符 1">
            <a:extLst>
              <a:ext uri="{FF2B5EF4-FFF2-40B4-BE49-F238E27FC236}">
                <a16:creationId xmlns:a16="http://schemas.microsoft.com/office/drawing/2014/main" xmlns="" id="{754B31F3-E93B-4807-80DD-DB96638A16D2}"/>
              </a:ext>
            </a:extLst>
          </p:cNvPr>
          <p:cNvSpPr>
            <a:spLocks noGrp="1"/>
          </p:cNvSpPr>
          <p:nvPr>
            <p:ph type="sldNum" sz="quarter" idx="4294967295"/>
          </p:nvPr>
        </p:nvSpPr>
        <p:spPr>
          <a:xfrm>
            <a:off x="9448800" y="6524625"/>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5AA9096-2E4D-442F-BCF0-AA35F007B576}" type="slidenum">
              <a:rPr kumimoji="0" lang="zh-CN" altLang="en-US" sz="1200" b="0" i="0" u="none" strike="noStrike" kern="1200" cap="none" spc="0" normalizeH="0" baseline="0" noProof="0" smtClean="0">
                <a:ln>
                  <a:noFill/>
                </a:ln>
                <a:solidFill>
                  <a:prstClr val="black">
                    <a:tint val="75000"/>
                  </a:prstClr>
                </a:solidFill>
                <a:effectLst/>
                <a:uLnTx/>
                <a:uFillTx/>
                <a:latin typeface="阿里巴巴普惠体 R" panose="00020600040101010101" pitchFamily="18" charset="-122"/>
                <a:ea typeface="阿里巴巴普惠体 R"/>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zh-CN" altLang="en-US" sz="1200" b="0" i="0" u="none" strike="noStrike" kern="1200" cap="none" spc="0" normalizeH="0" baseline="0" noProof="0" dirty="0">
              <a:ln>
                <a:noFill/>
              </a:ln>
              <a:solidFill>
                <a:prstClr val="black">
                  <a:tint val="75000"/>
                </a:prstClr>
              </a:solidFill>
              <a:effectLst/>
              <a:uLnTx/>
              <a:uFillTx/>
              <a:latin typeface="阿里巴巴普惠体 R" panose="00020600040101010101" pitchFamily="18" charset="-122"/>
              <a:ea typeface="阿里巴巴普惠体 R"/>
              <a:cs typeface="+mn-cs"/>
            </a:endParaRPr>
          </a:p>
        </p:txBody>
      </p:sp>
    </p:spTree>
    <p:extLst>
      <p:ext uri="{BB962C8B-B14F-4D97-AF65-F5344CB8AC3E}">
        <p14:creationId xmlns:p14="http://schemas.microsoft.com/office/powerpoint/2010/main" val="288622298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箭头: V 形 53">
            <a:extLst>
              <a:ext uri="{FF2B5EF4-FFF2-40B4-BE49-F238E27FC236}">
                <a16:creationId xmlns:a16="http://schemas.microsoft.com/office/drawing/2014/main" xmlns="" id="{A56895B1-39B7-48EC-9D86-1569D2A44003}"/>
              </a:ext>
            </a:extLst>
          </p:cNvPr>
          <p:cNvSpPr/>
          <p:nvPr/>
        </p:nvSpPr>
        <p:spPr>
          <a:xfrm>
            <a:off x="673100" y="5575933"/>
            <a:ext cx="10845800" cy="342965"/>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3" name="标题 2">
            <a:extLst>
              <a:ext uri="{FF2B5EF4-FFF2-40B4-BE49-F238E27FC236}">
                <a16:creationId xmlns:a16="http://schemas.microsoft.com/office/drawing/2014/main" xmlns="" id="{D72BF663-5E08-4904-8E16-0248FF26B6FE}"/>
              </a:ext>
            </a:extLst>
          </p:cNvPr>
          <p:cNvSpPr>
            <a:spLocks noGrp="1"/>
          </p:cNvSpPr>
          <p:nvPr>
            <p:ph type="title"/>
          </p:nvPr>
        </p:nvSpPr>
        <p:spPr/>
        <p:txBody>
          <a:bodyPr/>
          <a:lstStyle/>
          <a:p>
            <a:r>
              <a:rPr lang="zh-CN" altLang="en-US" dirty="0"/>
              <a:t>项目时间进度规划</a:t>
            </a:r>
          </a:p>
        </p:txBody>
      </p:sp>
      <p:cxnSp>
        <p:nvCxnSpPr>
          <p:cNvPr id="14" name="直接连接符 13">
            <a:extLst>
              <a:ext uri="{FF2B5EF4-FFF2-40B4-BE49-F238E27FC236}">
                <a16:creationId xmlns:a16="http://schemas.microsoft.com/office/drawing/2014/main" xmlns="" id="{DB531E68-0A31-4934-B5A5-DBEB4EFC4EDC}"/>
              </a:ext>
            </a:extLst>
          </p:cNvPr>
          <p:cNvCxnSpPr>
            <a:cxnSpLocks/>
            <a:endCxn id="16" idx="0"/>
          </p:cNvCxnSpPr>
          <p:nvPr/>
        </p:nvCxnSpPr>
        <p:spPr>
          <a:xfrm>
            <a:off x="1613514" y="2396374"/>
            <a:ext cx="2" cy="2923268"/>
          </a:xfrm>
          <a:prstGeom prst="line">
            <a:avLst/>
          </a:prstGeom>
          <a:ln w="3175"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grpSp>
        <p:nvGrpSpPr>
          <p:cNvPr id="55" name="ïsḻïḍé">
            <a:extLst>
              <a:ext uri="{FF2B5EF4-FFF2-40B4-BE49-F238E27FC236}">
                <a16:creationId xmlns:a16="http://schemas.microsoft.com/office/drawing/2014/main" xmlns="" id="{CD424CD0-25E2-4AB0-8132-3616A350B5D7}"/>
              </a:ext>
            </a:extLst>
          </p:cNvPr>
          <p:cNvGrpSpPr/>
          <p:nvPr/>
        </p:nvGrpSpPr>
        <p:grpSpPr>
          <a:xfrm>
            <a:off x="1321190" y="1811998"/>
            <a:ext cx="584648" cy="584376"/>
            <a:chOff x="1439636" y="2261939"/>
            <a:chExt cx="584648" cy="584376"/>
          </a:xfrm>
        </p:grpSpPr>
        <p:sp>
          <p:nvSpPr>
            <p:cNvPr id="56" name="îSlïḓè">
              <a:extLst>
                <a:ext uri="{FF2B5EF4-FFF2-40B4-BE49-F238E27FC236}">
                  <a16:creationId xmlns:a16="http://schemas.microsoft.com/office/drawing/2014/main" xmlns="" id="{BCBDAFF5-EEC7-4752-8D67-75AF77AC5D51}"/>
                </a:ext>
              </a:extLst>
            </p:cNvPr>
            <p:cNvSpPr/>
            <p:nvPr/>
          </p:nvSpPr>
          <p:spPr>
            <a:xfrm>
              <a:off x="1439636" y="2261939"/>
              <a:ext cx="584648" cy="584376"/>
            </a:xfrm>
            <a:custGeom>
              <a:avLst/>
              <a:gdLst>
                <a:gd name="connsiteX0" fmla="*/ 0 w 1260455"/>
                <a:gd name="connsiteY0" fmla="*/ 630228 h 1260455"/>
                <a:gd name="connsiteX1" fmla="*/ 630228 w 1260455"/>
                <a:gd name="connsiteY1" fmla="*/ 0 h 1260455"/>
                <a:gd name="connsiteX2" fmla="*/ 1260456 w 1260455"/>
                <a:gd name="connsiteY2" fmla="*/ 630228 h 1260455"/>
                <a:gd name="connsiteX3" fmla="*/ 630228 w 1260455"/>
                <a:gd name="connsiteY3" fmla="*/ 1260456 h 1260455"/>
                <a:gd name="connsiteX4" fmla="*/ 0 w 1260455"/>
                <a:gd name="connsiteY4" fmla="*/ 630228 h 12604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0455" h="1260455">
                  <a:moveTo>
                    <a:pt x="0" y="630228"/>
                  </a:moveTo>
                  <a:cubicBezTo>
                    <a:pt x="0" y="282163"/>
                    <a:pt x="282163" y="0"/>
                    <a:pt x="630228" y="0"/>
                  </a:cubicBezTo>
                  <a:cubicBezTo>
                    <a:pt x="978293" y="0"/>
                    <a:pt x="1260456" y="282163"/>
                    <a:pt x="1260456" y="630228"/>
                  </a:cubicBezTo>
                  <a:cubicBezTo>
                    <a:pt x="1260456" y="978293"/>
                    <a:pt x="978293" y="1260456"/>
                    <a:pt x="630228" y="1260456"/>
                  </a:cubicBezTo>
                  <a:cubicBezTo>
                    <a:pt x="282163" y="1260456"/>
                    <a:pt x="0" y="978293"/>
                    <a:pt x="0" y="630228"/>
                  </a:cubicBezTo>
                  <a:close/>
                </a:path>
              </a:pathLst>
            </a:custGeom>
            <a:solidFill>
              <a:schemeClr val="accent1"/>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阿里巴巴普惠体 R" panose="00020600040101010101" pitchFamily="18" charset="-122"/>
              </a:endParaRPr>
            </a:p>
          </p:txBody>
        </p:sp>
        <p:sp>
          <p:nvSpPr>
            <p:cNvPr id="57" name="îṧľîďé">
              <a:extLst>
                <a:ext uri="{FF2B5EF4-FFF2-40B4-BE49-F238E27FC236}">
                  <a16:creationId xmlns:a16="http://schemas.microsoft.com/office/drawing/2014/main" xmlns="" id="{F95C62D7-2474-43E8-B2BA-C1D67E663EF7}"/>
                </a:ext>
              </a:extLst>
            </p:cNvPr>
            <p:cNvSpPr/>
            <p:nvPr/>
          </p:nvSpPr>
          <p:spPr>
            <a:xfrm>
              <a:off x="1576884" y="2382907"/>
              <a:ext cx="310154" cy="342441"/>
            </a:xfrm>
            <a:custGeom>
              <a:avLst/>
              <a:gdLst>
                <a:gd name="connsiteX0" fmla="*/ 261051 w 522989"/>
                <a:gd name="connsiteY0" fmla="*/ 362763 h 577432"/>
                <a:gd name="connsiteX1" fmla="*/ 288791 w 522989"/>
                <a:gd name="connsiteY1" fmla="*/ 390429 h 577432"/>
                <a:gd name="connsiteX2" fmla="*/ 261051 w 522989"/>
                <a:gd name="connsiteY2" fmla="*/ 418095 h 577432"/>
                <a:gd name="connsiteX3" fmla="*/ 233311 w 522989"/>
                <a:gd name="connsiteY3" fmla="*/ 390429 h 577432"/>
                <a:gd name="connsiteX4" fmla="*/ 261051 w 522989"/>
                <a:gd name="connsiteY4" fmla="*/ 362763 h 577432"/>
                <a:gd name="connsiteX5" fmla="*/ 446328 w 522989"/>
                <a:gd name="connsiteY5" fmla="*/ 358474 h 577432"/>
                <a:gd name="connsiteX6" fmla="*/ 454749 w 522989"/>
                <a:gd name="connsiteY6" fmla="*/ 360086 h 577432"/>
                <a:gd name="connsiteX7" fmla="*/ 483355 w 522989"/>
                <a:gd name="connsiteY7" fmla="*/ 376670 h 577432"/>
                <a:gd name="connsiteX8" fmla="*/ 487969 w 522989"/>
                <a:gd name="connsiteY8" fmla="*/ 391410 h 577432"/>
                <a:gd name="connsiteX9" fmla="*/ 477818 w 522989"/>
                <a:gd name="connsiteY9" fmla="*/ 396938 h 577432"/>
                <a:gd name="connsiteX10" fmla="*/ 472281 w 522989"/>
                <a:gd name="connsiteY10" fmla="*/ 395095 h 577432"/>
                <a:gd name="connsiteX11" fmla="*/ 443675 w 522989"/>
                <a:gd name="connsiteY11" fmla="*/ 378512 h 577432"/>
                <a:gd name="connsiteX12" fmla="*/ 439984 w 522989"/>
                <a:gd name="connsiteY12" fmla="*/ 363771 h 577432"/>
                <a:gd name="connsiteX13" fmla="*/ 446328 w 522989"/>
                <a:gd name="connsiteY13" fmla="*/ 358474 h 577432"/>
                <a:gd name="connsiteX14" fmla="*/ 76344 w 522989"/>
                <a:gd name="connsiteY14" fmla="*/ 358474 h 577432"/>
                <a:gd name="connsiteX15" fmla="*/ 83038 w 522989"/>
                <a:gd name="connsiteY15" fmla="*/ 363771 h 577432"/>
                <a:gd name="connsiteX16" fmla="*/ 79344 w 522989"/>
                <a:gd name="connsiteY16" fmla="*/ 378512 h 577432"/>
                <a:gd name="connsiteX17" fmla="*/ 49796 w 522989"/>
                <a:gd name="connsiteY17" fmla="*/ 395095 h 577432"/>
                <a:gd name="connsiteX18" fmla="*/ 44256 w 522989"/>
                <a:gd name="connsiteY18" fmla="*/ 396938 h 577432"/>
                <a:gd name="connsiteX19" fmla="*/ 35022 w 522989"/>
                <a:gd name="connsiteY19" fmla="*/ 391410 h 577432"/>
                <a:gd name="connsiteX20" fmla="*/ 38716 w 522989"/>
                <a:gd name="connsiteY20" fmla="*/ 376670 h 577432"/>
                <a:gd name="connsiteX21" fmla="*/ 68264 w 522989"/>
                <a:gd name="connsiteY21" fmla="*/ 360086 h 577432"/>
                <a:gd name="connsiteX22" fmla="*/ 76344 w 522989"/>
                <a:gd name="connsiteY22" fmla="*/ 358474 h 577432"/>
                <a:gd name="connsiteX23" fmla="*/ 478723 w 522989"/>
                <a:gd name="connsiteY23" fmla="*/ 249584 h 577432"/>
                <a:gd name="connsiteX24" fmla="*/ 511923 w 522989"/>
                <a:gd name="connsiteY24" fmla="*/ 249584 h 577432"/>
                <a:gd name="connsiteX25" fmla="*/ 522989 w 522989"/>
                <a:gd name="connsiteY25" fmla="*/ 260606 h 577432"/>
                <a:gd name="connsiteX26" fmla="*/ 511923 w 522989"/>
                <a:gd name="connsiteY26" fmla="*/ 271628 h 577432"/>
                <a:gd name="connsiteX27" fmla="*/ 478723 w 522989"/>
                <a:gd name="connsiteY27" fmla="*/ 271628 h 577432"/>
                <a:gd name="connsiteX28" fmla="*/ 467657 w 522989"/>
                <a:gd name="connsiteY28" fmla="*/ 260606 h 577432"/>
                <a:gd name="connsiteX29" fmla="*/ 478723 w 522989"/>
                <a:gd name="connsiteY29" fmla="*/ 249584 h 577432"/>
                <a:gd name="connsiteX30" fmla="*/ 11066 w 522989"/>
                <a:gd name="connsiteY30" fmla="*/ 249584 h 577432"/>
                <a:gd name="connsiteX31" fmla="*/ 44266 w 522989"/>
                <a:gd name="connsiteY31" fmla="*/ 249584 h 577432"/>
                <a:gd name="connsiteX32" fmla="*/ 55332 w 522989"/>
                <a:gd name="connsiteY32" fmla="*/ 260606 h 577432"/>
                <a:gd name="connsiteX33" fmla="*/ 44266 w 522989"/>
                <a:gd name="connsiteY33" fmla="*/ 271628 h 577432"/>
                <a:gd name="connsiteX34" fmla="*/ 11066 w 522989"/>
                <a:gd name="connsiteY34" fmla="*/ 271628 h 577432"/>
                <a:gd name="connsiteX35" fmla="*/ 0 w 522989"/>
                <a:gd name="connsiteY35" fmla="*/ 260606 h 577432"/>
                <a:gd name="connsiteX36" fmla="*/ 11066 w 522989"/>
                <a:gd name="connsiteY36" fmla="*/ 249584 h 577432"/>
                <a:gd name="connsiteX37" fmla="*/ 261050 w 522989"/>
                <a:gd name="connsiteY37" fmla="*/ 167622 h 577432"/>
                <a:gd name="connsiteX38" fmla="*/ 287754 w 522989"/>
                <a:gd name="connsiteY38" fmla="*/ 193402 h 577432"/>
                <a:gd name="connsiteX39" fmla="*/ 287754 w 522989"/>
                <a:gd name="connsiteY39" fmla="*/ 232993 h 577432"/>
                <a:gd name="connsiteX40" fmla="*/ 286833 w 522989"/>
                <a:gd name="connsiteY40" fmla="*/ 248646 h 577432"/>
                <a:gd name="connsiteX41" fmla="*/ 276704 w 522989"/>
                <a:gd name="connsiteY41" fmla="*/ 327828 h 577432"/>
                <a:gd name="connsiteX42" fmla="*/ 261050 w 522989"/>
                <a:gd name="connsiteY42" fmla="*/ 340718 h 577432"/>
                <a:gd name="connsiteX43" fmla="*/ 246317 w 522989"/>
                <a:gd name="connsiteY43" fmla="*/ 327828 h 577432"/>
                <a:gd name="connsiteX44" fmla="*/ 236188 w 522989"/>
                <a:gd name="connsiteY44" fmla="*/ 248646 h 577432"/>
                <a:gd name="connsiteX45" fmla="*/ 234346 w 522989"/>
                <a:gd name="connsiteY45" fmla="*/ 232993 h 577432"/>
                <a:gd name="connsiteX46" fmla="*/ 234346 w 522989"/>
                <a:gd name="connsiteY46" fmla="*/ 193402 h 577432"/>
                <a:gd name="connsiteX47" fmla="*/ 261050 w 522989"/>
                <a:gd name="connsiteY47" fmla="*/ 167622 h 577432"/>
                <a:gd name="connsiteX48" fmla="*/ 261034 w 522989"/>
                <a:gd name="connsiteY48" fmla="*/ 133593 h 577432"/>
                <a:gd name="connsiteX49" fmla="*/ 130076 w 522989"/>
                <a:gd name="connsiteY49" fmla="*/ 258825 h 577432"/>
                <a:gd name="connsiteX50" fmla="*/ 165121 w 522989"/>
                <a:gd name="connsiteY50" fmla="*/ 356433 h 577432"/>
                <a:gd name="connsiteX51" fmla="*/ 190022 w 522989"/>
                <a:gd name="connsiteY51" fmla="*/ 418129 h 577432"/>
                <a:gd name="connsiteX52" fmla="*/ 206622 w 522989"/>
                <a:gd name="connsiteY52" fmla="*/ 442070 h 577432"/>
                <a:gd name="connsiteX53" fmla="*/ 315446 w 522989"/>
                <a:gd name="connsiteY53" fmla="*/ 442070 h 577432"/>
                <a:gd name="connsiteX54" fmla="*/ 332046 w 522989"/>
                <a:gd name="connsiteY54" fmla="*/ 418129 h 577432"/>
                <a:gd name="connsiteX55" fmla="*/ 357869 w 522989"/>
                <a:gd name="connsiteY55" fmla="*/ 357354 h 577432"/>
                <a:gd name="connsiteX56" fmla="*/ 392914 w 522989"/>
                <a:gd name="connsiteY56" fmla="*/ 258825 h 577432"/>
                <a:gd name="connsiteX57" fmla="*/ 261034 w 522989"/>
                <a:gd name="connsiteY57" fmla="*/ 133593 h 577432"/>
                <a:gd name="connsiteX58" fmla="*/ 472281 w 522989"/>
                <a:gd name="connsiteY58" fmla="*/ 126151 h 577432"/>
                <a:gd name="connsiteX59" fmla="*/ 487969 w 522989"/>
                <a:gd name="connsiteY59" fmla="*/ 130757 h 577432"/>
                <a:gd name="connsiteX60" fmla="*/ 483355 w 522989"/>
                <a:gd name="connsiteY60" fmla="*/ 145498 h 577432"/>
                <a:gd name="connsiteX61" fmla="*/ 454749 w 522989"/>
                <a:gd name="connsiteY61" fmla="*/ 162081 h 577432"/>
                <a:gd name="connsiteX62" fmla="*/ 449212 w 522989"/>
                <a:gd name="connsiteY62" fmla="*/ 163924 h 577432"/>
                <a:gd name="connsiteX63" fmla="*/ 439984 w 522989"/>
                <a:gd name="connsiteY63" fmla="*/ 158396 h 577432"/>
                <a:gd name="connsiteX64" fmla="*/ 443675 w 522989"/>
                <a:gd name="connsiteY64" fmla="*/ 142734 h 577432"/>
                <a:gd name="connsiteX65" fmla="*/ 49796 w 522989"/>
                <a:gd name="connsiteY65" fmla="*/ 126151 h 577432"/>
                <a:gd name="connsiteX66" fmla="*/ 79344 w 522989"/>
                <a:gd name="connsiteY66" fmla="*/ 142734 h 577432"/>
                <a:gd name="connsiteX67" fmla="*/ 83038 w 522989"/>
                <a:gd name="connsiteY67" fmla="*/ 158396 h 577432"/>
                <a:gd name="connsiteX68" fmla="*/ 73804 w 522989"/>
                <a:gd name="connsiteY68" fmla="*/ 163924 h 577432"/>
                <a:gd name="connsiteX69" fmla="*/ 68264 w 522989"/>
                <a:gd name="connsiteY69" fmla="*/ 162081 h 577432"/>
                <a:gd name="connsiteX70" fmla="*/ 38716 w 522989"/>
                <a:gd name="connsiteY70" fmla="*/ 145498 h 577432"/>
                <a:gd name="connsiteX71" fmla="*/ 35022 w 522989"/>
                <a:gd name="connsiteY71" fmla="*/ 130757 h 577432"/>
                <a:gd name="connsiteX72" fmla="*/ 49796 w 522989"/>
                <a:gd name="connsiteY72" fmla="*/ 126151 h 577432"/>
                <a:gd name="connsiteX73" fmla="*/ 261034 w 522989"/>
                <a:gd name="connsiteY73" fmla="*/ 88472 h 577432"/>
                <a:gd name="connsiteX74" fmla="*/ 437181 w 522989"/>
                <a:gd name="connsiteY74" fmla="*/ 258825 h 577432"/>
                <a:gd name="connsiteX75" fmla="*/ 394758 w 522989"/>
                <a:gd name="connsiteY75" fmla="*/ 382216 h 577432"/>
                <a:gd name="connsiteX76" fmla="*/ 377236 w 522989"/>
                <a:gd name="connsiteY76" fmla="*/ 418129 h 577432"/>
                <a:gd name="connsiteX77" fmla="*/ 344035 w 522989"/>
                <a:gd name="connsiteY77" fmla="*/ 476141 h 577432"/>
                <a:gd name="connsiteX78" fmla="*/ 341268 w 522989"/>
                <a:gd name="connsiteY78" fmla="*/ 521262 h 577432"/>
                <a:gd name="connsiteX79" fmla="*/ 305301 w 522989"/>
                <a:gd name="connsiteY79" fmla="*/ 559016 h 577432"/>
                <a:gd name="connsiteX80" fmla="*/ 290545 w 522989"/>
                <a:gd name="connsiteY80" fmla="*/ 573749 h 577432"/>
                <a:gd name="connsiteX81" fmla="*/ 278556 w 522989"/>
                <a:gd name="connsiteY81" fmla="*/ 577432 h 577432"/>
                <a:gd name="connsiteX82" fmla="*/ 244434 w 522989"/>
                <a:gd name="connsiteY82" fmla="*/ 577432 h 577432"/>
                <a:gd name="connsiteX83" fmla="*/ 231522 w 522989"/>
                <a:gd name="connsiteY83" fmla="*/ 573749 h 577432"/>
                <a:gd name="connsiteX84" fmla="*/ 217689 w 522989"/>
                <a:gd name="connsiteY84" fmla="*/ 559016 h 577432"/>
                <a:gd name="connsiteX85" fmla="*/ 180799 w 522989"/>
                <a:gd name="connsiteY85" fmla="*/ 521262 h 577432"/>
                <a:gd name="connsiteX86" fmla="*/ 178955 w 522989"/>
                <a:gd name="connsiteY86" fmla="*/ 476141 h 577432"/>
                <a:gd name="connsiteX87" fmla="*/ 145754 w 522989"/>
                <a:gd name="connsiteY87" fmla="*/ 418129 h 577432"/>
                <a:gd name="connsiteX88" fmla="*/ 128232 w 522989"/>
                <a:gd name="connsiteY88" fmla="*/ 382216 h 577432"/>
                <a:gd name="connsiteX89" fmla="*/ 85809 w 522989"/>
                <a:gd name="connsiteY89" fmla="*/ 258825 h 577432"/>
                <a:gd name="connsiteX90" fmla="*/ 261034 w 522989"/>
                <a:gd name="connsiteY90" fmla="*/ 88472 h 577432"/>
                <a:gd name="connsiteX91" fmla="*/ 392070 w 522989"/>
                <a:gd name="connsiteY91" fmla="*/ 35016 h 577432"/>
                <a:gd name="connsiteX92" fmla="*/ 395762 w 522989"/>
                <a:gd name="connsiteY92" fmla="*/ 49759 h 577432"/>
                <a:gd name="connsiteX93" fmla="*/ 379147 w 522989"/>
                <a:gd name="connsiteY93" fmla="*/ 79244 h 577432"/>
                <a:gd name="connsiteX94" fmla="*/ 369917 w 522989"/>
                <a:gd name="connsiteY94" fmla="*/ 84773 h 577432"/>
                <a:gd name="connsiteX95" fmla="*/ 364378 w 522989"/>
                <a:gd name="connsiteY95" fmla="*/ 82930 h 577432"/>
                <a:gd name="connsiteX96" fmla="*/ 360686 w 522989"/>
                <a:gd name="connsiteY96" fmla="*/ 68187 h 577432"/>
                <a:gd name="connsiteX97" fmla="*/ 377301 w 522989"/>
                <a:gd name="connsiteY97" fmla="*/ 38702 h 577432"/>
                <a:gd name="connsiteX98" fmla="*/ 392070 w 522989"/>
                <a:gd name="connsiteY98" fmla="*/ 35016 h 577432"/>
                <a:gd name="connsiteX99" fmla="*/ 131042 w 522989"/>
                <a:gd name="connsiteY99" fmla="*/ 35016 h 577432"/>
                <a:gd name="connsiteX100" fmla="*/ 145759 w 522989"/>
                <a:gd name="connsiteY100" fmla="*/ 38702 h 577432"/>
                <a:gd name="connsiteX101" fmla="*/ 162317 w 522989"/>
                <a:gd name="connsiteY101" fmla="*/ 68187 h 577432"/>
                <a:gd name="connsiteX102" fmla="*/ 158637 w 522989"/>
                <a:gd name="connsiteY102" fmla="*/ 82930 h 577432"/>
                <a:gd name="connsiteX103" fmla="*/ 153118 w 522989"/>
                <a:gd name="connsiteY103" fmla="*/ 84773 h 577432"/>
                <a:gd name="connsiteX104" fmla="*/ 143000 w 522989"/>
                <a:gd name="connsiteY104" fmla="*/ 79244 h 577432"/>
                <a:gd name="connsiteX105" fmla="*/ 126443 w 522989"/>
                <a:gd name="connsiteY105" fmla="*/ 49759 h 577432"/>
                <a:gd name="connsiteX106" fmla="*/ 131042 w 522989"/>
                <a:gd name="connsiteY106" fmla="*/ 35016 h 577432"/>
                <a:gd name="connsiteX107" fmla="*/ 261051 w 522989"/>
                <a:gd name="connsiteY107" fmla="*/ 0 h 577432"/>
                <a:gd name="connsiteX108" fmla="*/ 272073 w 522989"/>
                <a:gd name="connsiteY108" fmla="*/ 11037 h 577432"/>
                <a:gd name="connsiteX109" fmla="*/ 272073 w 522989"/>
                <a:gd name="connsiteY109" fmla="*/ 44147 h 577432"/>
                <a:gd name="connsiteX110" fmla="*/ 261051 w 522989"/>
                <a:gd name="connsiteY110" fmla="*/ 55184 h 577432"/>
                <a:gd name="connsiteX111" fmla="*/ 250029 w 522989"/>
                <a:gd name="connsiteY111" fmla="*/ 44147 h 577432"/>
                <a:gd name="connsiteX112" fmla="*/ 250029 w 522989"/>
                <a:gd name="connsiteY112" fmla="*/ 11037 h 577432"/>
                <a:gd name="connsiteX113" fmla="*/ 261051 w 522989"/>
                <a:gd name="connsiteY113" fmla="*/ 0 h 57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Lst>
              <a:rect l="l" t="t" r="r" b="b"/>
              <a:pathLst>
                <a:path w="522989" h="577432">
                  <a:moveTo>
                    <a:pt x="261051" y="362763"/>
                  </a:moveTo>
                  <a:cubicBezTo>
                    <a:pt x="276371" y="362763"/>
                    <a:pt x="288791" y="375149"/>
                    <a:pt x="288791" y="390429"/>
                  </a:cubicBezTo>
                  <a:cubicBezTo>
                    <a:pt x="288791" y="405709"/>
                    <a:pt x="276371" y="418095"/>
                    <a:pt x="261051" y="418095"/>
                  </a:cubicBezTo>
                  <a:cubicBezTo>
                    <a:pt x="245731" y="418095"/>
                    <a:pt x="233311" y="405709"/>
                    <a:pt x="233311" y="390429"/>
                  </a:cubicBezTo>
                  <a:cubicBezTo>
                    <a:pt x="233311" y="375149"/>
                    <a:pt x="245731" y="362763"/>
                    <a:pt x="261051" y="362763"/>
                  </a:cubicBezTo>
                  <a:close/>
                  <a:moveTo>
                    <a:pt x="446328" y="358474"/>
                  </a:moveTo>
                  <a:cubicBezTo>
                    <a:pt x="448981" y="357783"/>
                    <a:pt x="451980" y="358244"/>
                    <a:pt x="454749" y="360086"/>
                  </a:cubicBezTo>
                  <a:lnTo>
                    <a:pt x="483355" y="376670"/>
                  </a:lnTo>
                  <a:cubicBezTo>
                    <a:pt x="488891" y="379433"/>
                    <a:pt x="490737" y="385883"/>
                    <a:pt x="487969" y="391410"/>
                  </a:cubicBezTo>
                  <a:cubicBezTo>
                    <a:pt x="486123" y="395095"/>
                    <a:pt x="481509" y="396938"/>
                    <a:pt x="477818" y="396938"/>
                  </a:cubicBezTo>
                  <a:cubicBezTo>
                    <a:pt x="475973" y="396938"/>
                    <a:pt x="474127" y="396938"/>
                    <a:pt x="472281" y="395095"/>
                  </a:cubicBezTo>
                  <a:lnTo>
                    <a:pt x="443675" y="378512"/>
                  </a:lnTo>
                  <a:cubicBezTo>
                    <a:pt x="438139" y="375748"/>
                    <a:pt x="436293" y="369299"/>
                    <a:pt x="439984" y="363771"/>
                  </a:cubicBezTo>
                  <a:cubicBezTo>
                    <a:pt x="441368" y="361007"/>
                    <a:pt x="443675" y="359165"/>
                    <a:pt x="446328" y="358474"/>
                  </a:cubicBezTo>
                  <a:close/>
                  <a:moveTo>
                    <a:pt x="76344" y="358474"/>
                  </a:moveTo>
                  <a:cubicBezTo>
                    <a:pt x="79114" y="359165"/>
                    <a:pt x="81653" y="361007"/>
                    <a:pt x="83038" y="363771"/>
                  </a:cubicBezTo>
                  <a:cubicBezTo>
                    <a:pt x="85808" y="369299"/>
                    <a:pt x="83961" y="375748"/>
                    <a:pt x="79344" y="378512"/>
                  </a:cubicBezTo>
                  <a:lnTo>
                    <a:pt x="49796" y="395095"/>
                  </a:lnTo>
                  <a:cubicBezTo>
                    <a:pt x="47949" y="396938"/>
                    <a:pt x="46103" y="396938"/>
                    <a:pt x="44256" y="396938"/>
                  </a:cubicBezTo>
                  <a:cubicBezTo>
                    <a:pt x="40562" y="396938"/>
                    <a:pt x="36869" y="395095"/>
                    <a:pt x="35022" y="391410"/>
                  </a:cubicBezTo>
                  <a:cubicBezTo>
                    <a:pt x="32252" y="385883"/>
                    <a:pt x="34099" y="379433"/>
                    <a:pt x="38716" y="376670"/>
                  </a:cubicBezTo>
                  <a:lnTo>
                    <a:pt x="68264" y="360086"/>
                  </a:lnTo>
                  <a:cubicBezTo>
                    <a:pt x="70573" y="358244"/>
                    <a:pt x="73574" y="357783"/>
                    <a:pt x="76344" y="358474"/>
                  </a:cubicBezTo>
                  <a:close/>
                  <a:moveTo>
                    <a:pt x="478723" y="249584"/>
                  </a:moveTo>
                  <a:lnTo>
                    <a:pt x="511923" y="249584"/>
                  </a:lnTo>
                  <a:cubicBezTo>
                    <a:pt x="517456" y="249584"/>
                    <a:pt x="522989" y="255095"/>
                    <a:pt x="522989" y="260606"/>
                  </a:cubicBezTo>
                  <a:cubicBezTo>
                    <a:pt x="522989" y="267035"/>
                    <a:pt x="517456" y="271628"/>
                    <a:pt x="511923" y="271628"/>
                  </a:cubicBezTo>
                  <a:lnTo>
                    <a:pt x="478723" y="271628"/>
                  </a:lnTo>
                  <a:cubicBezTo>
                    <a:pt x="472268" y="271628"/>
                    <a:pt x="467657" y="267035"/>
                    <a:pt x="467657" y="260606"/>
                  </a:cubicBezTo>
                  <a:cubicBezTo>
                    <a:pt x="467657" y="255095"/>
                    <a:pt x="472268" y="249584"/>
                    <a:pt x="478723" y="249584"/>
                  </a:cubicBezTo>
                  <a:close/>
                  <a:moveTo>
                    <a:pt x="11066" y="249584"/>
                  </a:moveTo>
                  <a:lnTo>
                    <a:pt x="44266" y="249584"/>
                  </a:lnTo>
                  <a:cubicBezTo>
                    <a:pt x="50721" y="249584"/>
                    <a:pt x="55332" y="255095"/>
                    <a:pt x="55332" y="260606"/>
                  </a:cubicBezTo>
                  <a:cubicBezTo>
                    <a:pt x="55332" y="267035"/>
                    <a:pt x="50721" y="271628"/>
                    <a:pt x="44266" y="271628"/>
                  </a:cubicBezTo>
                  <a:lnTo>
                    <a:pt x="11066" y="271628"/>
                  </a:lnTo>
                  <a:cubicBezTo>
                    <a:pt x="4611" y="271628"/>
                    <a:pt x="0" y="267035"/>
                    <a:pt x="0" y="260606"/>
                  </a:cubicBezTo>
                  <a:cubicBezTo>
                    <a:pt x="0" y="255095"/>
                    <a:pt x="4611" y="249584"/>
                    <a:pt x="11066" y="249584"/>
                  </a:cubicBezTo>
                  <a:close/>
                  <a:moveTo>
                    <a:pt x="261050" y="167622"/>
                  </a:moveTo>
                  <a:cubicBezTo>
                    <a:pt x="278546" y="167622"/>
                    <a:pt x="287754" y="176829"/>
                    <a:pt x="287754" y="193402"/>
                  </a:cubicBezTo>
                  <a:lnTo>
                    <a:pt x="287754" y="232993"/>
                  </a:lnTo>
                  <a:cubicBezTo>
                    <a:pt x="287754" y="237597"/>
                    <a:pt x="287754" y="243121"/>
                    <a:pt x="286833" y="248646"/>
                  </a:cubicBezTo>
                  <a:lnTo>
                    <a:pt x="276704" y="327828"/>
                  </a:lnTo>
                  <a:cubicBezTo>
                    <a:pt x="274862" y="337956"/>
                    <a:pt x="270258" y="340718"/>
                    <a:pt x="261050" y="340718"/>
                  </a:cubicBezTo>
                  <a:cubicBezTo>
                    <a:pt x="252763" y="340718"/>
                    <a:pt x="248158" y="337956"/>
                    <a:pt x="246317" y="327828"/>
                  </a:cubicBezTo>
                  <a:lnTo>
                    <a:pt x="236188" y="248646"/>
                  </a:lnTo>
                  <a:cubicBezTo>
                    <a:pt x="235267" y="243121"/>
                    <a:pt x="234346" y="237597"/>
                    <a:pt x="234346" y="232993"/>
                  </a:cubicBezTo>
                  <a:lnTo>
                    <a:pt x="234346" y="193402"/>
                  </a:lnTo>
                  <a:cubicBezTo>
                    <a:pt x="234346" y="176829"/>
                    <a:pt x="244475" y="167622"/>
                    <a:pt x="261050" y="167622"/>
                  </a:cubicBezTo>
                  <a:close/>
                  <a:moveTo>
                    <a:pt x="261034" y="133593"/>
                  </a:moveTo>
                  <a:cubicBezTo>
                    <a:pt x="189099" y="133593"/>
                    <a:pt x="130076" y="189763"/>
                    <a:pt x="130076" y="258825"/>
                  </a:cubicBezTo>
                  <a:cubicBezTo>
                    <a:pt x="130076" y="305787"/>
                    <a:pt x="148521" y="332492"/>
                    <a:pt x="165121" y="356433"/>
                  </a:cubicBezTo>
                  <a:cubicBezTo>
                    <a:pt x="178033" y="375771"/>
                    <a:pt x="190022" y="394187"/>
                    <a:pt x="190022" y="418129"/>
                  </a:cubicBezTo>
                  <a:cubicBezTo>
                    <a:pt x="190022" y="428258"/>
                    <a:pt x="200166" y="437466"/>
                    <a:pt x="206622" y="442070"/>
                  </a:cubicBezTo>
                  <a:lnTo>
                    <a:pt x="315446" y="442070"/>
                  </a:lnTo>
                  <a:cubicBezTo>
                    <a:pt x="322824" y="436545"/>
                    <a:pt x="332046" y="428258"/>
                    <a:pt x="332046" y="418129"/>
                  </a:cubicBezTo>
                  <a:cubicBezTo>
                    <a:pt x="332046" y="394187"/>
                    <a:pt x="344957" y="375771"/>
                    <a:pt x="357869" y="357354"/>
                  </a:cubicBezTo>
                  <a:cubicBezTo>
                    <a:pt x="374469" y="332492"/>
                    <a:pt x="392914" y="305787"/>
                    <a:pt x="392914" y="258825"/>
                  </a:cubicBezTo>
                  <a:cubicBezTo>
                    <a:pt x="392914" y="189763"/>
                    <a:pt x="333891" y="133593"/>
                    <a:pt x="261034" y="133593"/>
                  </a:cubicBezTo>
                  <a:close/>
                  <a:moveTo>
                    <a:pt x="472281" y="126151"/>
                  </a:moveTo>
                  <a:cubicBezTo>
                    <a:pt x="477818" y="123387"/>
                    <a:pt x="484278" y="125230"/>
                    <a:pt x="487969" y="130757"/>
                  </a:cubicBezTo>
                  <a:cubicBezTo>
                    <a:pt x="490737" y="135364"/>
                    <a:pt x="488891" y="142734"/>
                    <a:pt x="483355" y="145498"/>
                  </a:cubicBezTo>
                  <a:lnTo>
                    <a:pt x="454749" y="162081"/>
                  </a:lnTo>
                  <a:cubicBezTo>
                    <a:pt x="452903" y="163003"/>
                    <a:pt x="451057" y="163924"/>
                    <a:pt x="449212" y="163924"/>
                  </a:cubicBezTo>
                  <a:cubicBezTo>
                    <a:pt x="445521" y="163924"/>
                    <a:pt x="441830" y="162081"/>
                    <a:pt x="439984" y="158396"/>
                  </a:cubicBezTo>
                  <a:cubicBezTo>
                    <a:pt x="436293" y="152868"/>
                    <a:pt x="438139" y="146419"/>
                    <a:pt x="443675" y="142734"/>
                  </a:cubicBezTo>
                  <a:close/>
                  <a:moveTo>
                    <a:pt x="49796" y="126151"/>
                  </a:moveTo>
                  <a:lnTo>
                    <a:pt x="79344" y="142734"/>
                  </a:lnTo>
                  <a:cubicBezTo>
                    <a:pt x="83961" y="146419"/>
                    <a:pt x="85808" y="152868"/>
                    <a:pt x="83038" y="158396"/>
                  </a:cubicBezTo>
                  <a:cubicBezTo>
                    <a:pt x="81191" y="162081"/>
                    <a:pt x="77498" y="163924"/>
                    <a:pt x="73804" y="163924"/>
                  </a:cubicBezTo>
                  <a:cubicBezTo>
                    <a:pt x="71957" y="163924"/>
                    <a:pt x="70111" y="163003"/>
                    <a:pt x="68264" y="162081"/>
                  </a:cubicBezTo>
                  <a:lnTo>
                    <a:pt x="38716" y="145498"/>
                  </a:lnTo>
                  <a:cubicBezTo>
                    <a:pt x="34099" y="142734"/>
                    <a:pt x="32252" y="135364"/>
                    <a:pt x="35022" y="130757"/>
                  </a:cubicBezTo>
                  <a:cubicBezTo>
                    <a:pt x="37792" y="125230"/>
                    <a:pt x="45179" y="123387"/>
                    <a:pt x="49796" y="126151"/>
                  </a:cubicBezTo>
                  <a:close/>
                  <a:moveTo>
                    <a:pt x="261034" y="88472"/>
                  </a:moveTo>
                  <a:cubicBezTo>
                    <a:pt x="357869" y="88472"/>
                    <a:pt x="437181" y="164901"/>
                    <a:pt x="437181" y="258825"/>
                  </a:cubicBezTo>
                  <a:cubicBezTo>
                    <a:pt x="437181" y="319600"/>
                    <a:pt x="412281" y="355512"/>
                    <a:pt x="394758" y="382216"/>
                  </a:cubicBezTo>
                  <a:cubicBezTo>
                    <a:pt x="382769" y="398791"/>
                    <a:pt x="377236" y="408000"/>
                    <a:pt x="377236" y="418129"/>
                  </a:cubicBezTo>
                  <a:cubicBezTo>
                    <a:pt x="377236" y="440229"/>
                    <a:pt x="365247" y="460487"/>
                    <a:pt x="344035" y="476141"/>
                  </a:cubicBezTo>
                  <a:cubicBezTo>
                    <a:pt x="343113" y="489033"/>
                    <a:pt x="341268" y="521262"/>
                    <a:pt x="341268" y="521262"/>
                  </a:cubicBezTo>
                  <a:cubicBezTo>
                    <a:pt x="341268" y="529549"/>
                    <a:pt x="336657" y="548886"/>
                    <a:pt x="305301" y="559016"/>
                  </a:cubicBezTo>
                  <a:cubicBezTo>
                    <a:pt x="301612" y="564540"/>
                    <a:pt x="297001" y="569145"/>
                    <a:pt x="290545" y="573749"/>
                  </a:cubicBezTo>
                  <a:cubicBezTo>
                    <a:pt x="286856" y="575590"/>
                    <a:pt x="283168" y="577432"/>
                    <a:pt x="278556" y="577432"/>
                  </a:cubicBezTo>
                  <a:lnTo>
                    <a:pt x="244434" y="577432"/>
                  </a:lnTo>
                  <a:cubicBezTo>
                    <a:pt x="239822" y="577432"/>
                    <a:pt x="235211" y="575590"/>
                    <a:pt x="231522" y="573749"/>
                  </a:cubicBezTo>
                  <a:cubicBezTo>
                    <a:pt x="225989" y="569145"/>
                    <a:pt x="221378" y="564540"/>
                    <a:pt x="217689" y="559016"/>
                  </a:cubicBezTo>
                  <a:cubicBezTo>
                    <a:pt x="186333" y="548886"/>
                    <a:pt x="181722" y="530470"/>
                    <a:pt x="180799" y="521262"/>
                  </a:cubicBezTo>
                  <a:cubicBezTo>
                    <a:pt x="180799" y="521262"/>
                    <a:pt x="178955" y="489033"/>
                    <a:pt x="178955" y="476141"/>
                  </a:cubicBezTo>
                  <a:cubicBezTo>
                    <a:pt x="157743" y="460487"/>
                    <a:pt x="145754" y="440229"/>
                    <a:pt x="145754" y="418129"/>
                  </a:cubicBezTo>
                  <a:cubicBezTo>
                    <a:pt x="145754" y="408000"/>
                    <a:pt x="139299" y="398791"/>
                    <a:pt x="128232" y="382216"/>
                  </a:cubicBezTo>
                  <a:cubicBezTo>
                    <a:pt x="109787" y="355512"/>
                    <a:pt x="85809" y="319600"/>
                    <a:pt x="85809" y="258825"/>
                  </a:cubicBezTo>
                  <a:cubicBezTo>
                    <a:pt x="85809" y="164901"/>
                    <a:pt x="164199" y="88472"/>
                    <a:pt x="261034" y="88472"/>
                  </a:cubicBezTo>
                  <a:close/>
                  <a:moveTo>
                    <a:pt x="392070" y="35016"/>
                  </a:moveTo>
                  <a:cubicBezTo>
                    <a:pt x="397608" y="37780"/>
                    <a:pt x="399454" y="45152"/>
                    <a:pt x="395762" y="49759"/>
                  </a:cubicBezTo>
                  <a:lnTo>
                    <a:pt x="379147" y="79244"/>
                  </a:lnTo>
                  <a:cubicBezTo>
                    <a:pt x="377301" y="82930"/>
                    <a:pt x="373609" y="84773"/>
                    <a:pt x="369917" y="84773"/>
                  </a:cubicBezTo>
                  <a:cubicBezTo>
                    <a:pt x="368071" y="84773"/>
                    <a:pt x="366224" y="83852"/>
                    <a:pt x="364378" y="82930"/>
                  </a:cubicBezTo>
                  <a:cubicBezTo>
                    <a:pt x="358840" y="80166"/>
                    <a:pt x="356994" y="72794"/>
                    <a:pt x="360686" y="68187"/>
                  </a:cubicBezTo>
                  <a:lnTo>
                    <a:pt x="377301" y="38702"/>
                  </a:lnTo>
                  <a:cubicBezTo>
                    <a:pt x="380070" y="34095"/>
                    <a:pt x="386531" y="32252"/>
                    <a:pt x="392070" y="35016"/>
                  </a:cubicBezTo>
                  <a:close/>
                  <a:moveTo>
                    <a:pt x="131042" y="35016"/>
                  </a:moveTo>
                  <a:cubicBezTo>
                    <a:pt x="135641" y="32252"/>
                    <a:pt x="143000" y="34095"/>
                    <a:pt x="145759" y="38702"/>
                  </a:cubicBezTo>
                  <a:lnTo>
                    <a:pt x="162317" y="68187"/>
                  </a:lnTo>
                  <a:cubicBezTo>
                    <a:pt x="165996" y="72794"/>
                    <a:pt x="164156" y="80166"/>
                    <a:pt x="158637" y="82930"/>
                  </a:cubicBezTo>
                  <a:cubicBezTo>
                    <a:pt x="156798" y="83852"/>
                    <a:pt x="154958" y="84773"/>
                    <a:pt x="153118" y="84773"/>
                  </a:cubicBezTo>
                  <a:cubicBezTo>
                    <a:pt x="149439" y="84773"/>
                    <a:pt x="145759" y="82930"/>
                    <a:pt x="143000" y="79244"/>
                  </a:cubicBezTo>
                  <a:lnTo>
                    <a:pt x="126443" y="49759"/>
                  </a:lnTo>
                  <a:cubicBezTo>
                    <a:pt x="123683" y="45152"/>
                    <a:pt x="125523" y="37780"/>
                    <a:pt x="131042" y="35016"/>
                  </a:cubicBezTo>
                  <a:close/>
                  <a:moveTo>
                    <a:pt x="261051" y="0"/>
                  </a:moveTo>
                  <a:cubicBezTo>
                    <a:pt x="267480" y="0"/>
                    <a:pt x="272073" y="4599"/>
                    <a:pt x="272073" y="11037"/>
                  </a:cubicBezTo>
                  <a:lnTo>
                    <a:pt x="272073" y="44147"/>
                  </a:lnTo>
                  <a:cubicBezTo>
                    <a:pt x="272073" y="50585"/>
                    <a:pt x="267480" y="55184"/>
                    <a:pt x="261051" y="55184"/>
                  </a:cubicBezTo>
                  <a:cubicBezTo>
                    <a:pt x="255540" y="55184"/>
                    <a:pt x="250029" y="50585"/>
                    <a:pt x="250029" y="44147"/>
                  </a:cubicBezTo>
                  <a:lnTo>
                    <a:pt x="250029" y="11037"/>
                  </a:lnTo>
                  <a:cubicBezTo>
                    <a:pt x="250029" y="4599"/>
                    <a:pt x="255540" y="0"/>
                    <a:pt x="261051" y="0"/>
                  </a:cubicBezTo>
                  <a:close/>
                </a:path>
              </a:pathLst>
            </a:custGeom>
            <a:solidFill>
              <a:schemeClr val="bg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1440" tIns="45720" rIns="91440" bIns="45720" numCol="1" spcCol="1270" anchor="ctr" anchorCtr="0">
              <a:normAutofit fontScale="92500" lnSpcReduction="1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defTabSz="977900">
                <a:lnSpc>
                  <a:spcPct val="90000"/>
                </a:lnSpc>
                <a:spcBef>
                  <a:spcPct val="0"/>
                </a:spcBef>
                <a:spcAft>
                  <a:spcPct val="35000"/>
                </a:spcAft>
              </a:pPr>
              <a:endParaRPr lang="en-US" sz="2200" kern="1200" dirty="0">
                <a:latin typeface="阿里巴巴普惠体 R" panose="00020600040101010101" pitchFamily="18" charset="-122"/>
              </a:endParaRPr>
            </a:p>
          </p:txBody>
        </p:sp>
      </p:grpSp>
      <p:sp>
        <p:nvSpPr>
          <p:cNvPr id="16" name="ïšlîḋê">
            <a:extLst>
              <a:ext uri="{FF2B5EF4-FFF2-40B4-BE49-F238E27FC236}">
                <a16:creationId xmlns:a16="http://schemas.microsoft.com/office/drawing/2014/main" xmlns="" id="{5F368957-1F7B-471B-8EE0-6602EEB2E3AD}"/>
              </a:ext>
            </a:extLst>
          </p:cNvPr>
          <p:cNvSpPr/>
          <p:nvPr/>
        </p:nvSpPr>
        <p:spPr>
          <a:xfrm>
            <a:off x="1559516" y="5319642"/>
            <a:ext cx="108000" cy="108000"/>
          </a:xfrm>
          <a:prstGeom prst="ellipse">
            <a:avLst/>
          </a:prstGeom>
          <a:solidFill>
            <a:schemeClr val="accent1"/>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25000" lnSpcReduction="20000"/>
          </a:bodyPr>
          <a:lstStyle/>
          <a:p>
            <a:pPr algn="ctr" defTabSz="914354"/>
            <a:endParaRPr lang="zh-CN" altLang="en-US" sz="2000" b="1" i="1" dirty="0">
              <a:solidFill>
                <a:schemeClr val="tx1"/>
              </a:solidFill>
              <a:latin typeface="阿里巴巴普惠体 R" panose="00020600040101010101" pitchFamily="18" charset="-122"/>
            </a:endParaRPr>
          </a:p>
        </p:txBody>
      </p:sp>
      <p:sp>
        <p:nvSpPr>
          <p:cNvPr id="17" name="íṡḻïḑê">
            <a:extLst>
              <a:ext uri="{FF2B5EF4-FFF2-40B4-BE49-F238E27FC236}">
                <a16:creationId xmlns:a16="http://schemas.microsoft.com/office/drawing/2014/main" xmlns="" id="{77A4AE62-0184-4689-89C8-55BADBE79602}"/>
              </a:ext>
            </a:extLst>
          </p:cNvPr>
          <p:cNvSpPr txBox="1"/>
          <p:nvPr/>
        </p:nvSpPr>
        <p:spPr bwMode="auto">
          <a:xfrm>
            <a:off x="1322411" y="5575933"/>
            <a:ext cx="582211" cy="3693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45720" rIns="0" bIns="45720" anchor="ctr"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spcBef>
                <a:spcPct val="0"/>
              </a:spcBef>
            </a:pPr>
            <a:r>
              <a:rPr lang="en-US" altLang="zh-CN" b="1" dirty="0">
                <a:solidFill>
                  <a:schemeClr val="bg1"/>
                </a:solidFill>
                <a:latin typeface="阿里巴巴普惠体 R" panose="00020600040101010101" pitchFamily="18" charset="-122"/>
              </a:rPr>
              <a:t>2015</a:t>
            </a:r>
          </a:p>
        </p:txBody>
      </p:sp>
      <p:cxnSp>
        <p:nvCxnSpPr>
          <p:cNvPr id="18" name="直接连接符 17">
            <a:extLst>
              <a:ext uri="{FF2B5EF4-FFF2-40B4-BE49-F238E27FC236}">
                <a16:creationId xmlns:a16="http://schemas.microsoft.com/office/drawing/2014/main" xmlns="" id="{1BCDFC2E-2124-4157-AF61-5183CBC9E045}"/>
              </a:ext>
            </a:extLst>
          </p:cNvPr>
          <p:cNvCxnSpPr>
            <a:cxnSpLocks/>
            <a:endCxn id="19" idx="0"/>
          </p:cNvCxnSpPr>
          <p:nvPr/>
        </p:nvCxnSpPr>
        <p:spPr>
          <a:xfrm>
            <a:off x="3827636" y="2995630"/>
            <a:ext cx="3" cy="2324012"/>
          </a:xfrm>
          <a:prstGeom prst="line">
            <a:avLst/>
          </a:prstGeom>
          <a:ln w="3175"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sp>
        <p:nvSpPr>
          <p:cNvPr id="19" name="íś1íḓê">
            <a:extLst>
              <a:ext uri="{FF2B5EF4-FFF2-40B4-BE49-F238E27FC236}">
                <a16:creationId xmlns:a16="http://schemas.microsoft.com/office/drawing/2014/main" xmlns="" id="{F0AA4F7D-0FC4-41C2-B9E2-94BD08A0F65D}"/>
              </a:ext>
            </a:extLst>
          </p:cNvPr>
          <p:cNvSpPr/>
          <p:nvPr/>
        </p:nvSpPr>
        <p:spPr>
          <a:xfrm>
            <a:off x="3773639" y="5319642"/>
            <a:ext cx="108000" cy="108000"/>
          </a:xfrm>
          <a:prstGeom prst="ellipse">
            <a:avLst/>
          </a:prstGeom>
          <a:solidFill>
            <a:schemeClr val="accent2"/>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25000" lnSpcReduction="20000"/>
          </a:bodyPr>
          <a:lstStyle/>
          <a:p>
            <a:pPr algn="ctr" defTabSz="914354"/>
            <a:endParaRPr lang="zh-CN" altLang="en-US" sz="2000" b="1" i="1" dirty="0">
              <a:solidFill>
                <a:schemeClr val="tx1"/>
              </a:solidFill>
              <a:latin typeface="阿里巴巴普惠体 R" panose="00020600040101010101" pitchFamily="18" charset="-122"/>
            </a:endParaRPr>
          </a:p>
        </p:txBody>
      </p:sp>
      <p:sp>
        <p:nvSpPr>
          <p:cNvPr id="20" name="íṧḷíḑè">
            <a:extLst>
              <a:ext uri="{FF2B5EF4-FFF2-40B4-BE49-F238E27FC236}">
                <a16:creationId xmlns:a16="http://schemas.microsoft.com/office/drawing/2014/main" xmlns="" id="{77A4AE62-0184-4689-89C8-55BADBE79602}"/>
              </a:ext>
            </a:extLst>
          </p:cNvPr>
          <p:cNvSpPr txBox="1"/>
          <p:nvPr/>
        </p:nvSpPr>
        <p:spPr bwMode="auto">
          <a:xfrm>
            <a:off x="3536535" y="5575933"/>
            <a:ext cx="582211" cy="3693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45720" rIns="0" bIns="45720" anchor="ctr"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spcBef>
                <a:spcPct val="0"/>
              </a:spcBef>
            </a:pPr>
            <a:r>
              <a:rPr lang="en-US" altLang="zh-CN" b="1" dirty="0">
                <a:solidFill>
                  <a:schemeClr val="bg1"/>
                </a:solidFill>
                <a:latin typeface="阿里巴巴普惠体 R" panose="00020600040101010101" pitchFamily="18" charset="-122"/>
              </a:rPr>
              <a:t>2016</a:t>
            </a:r>
          </a:p>
        </p:txBody>
      </p:sp>
      <p:cxnSp>
        <p:nvCxnSpPr>
          <p:cNvPr id="21" name="直接连接符 20">
            <a:extLst>
              <a:ext uri="{FF2B5EF4-FFF2-40B4-BE49-F238E27FC236}">
                <a16:creationId xmlns:a16="http://schemas.microsoft.com/office/drawing/2014/main" xmlns="" id="{F301E4AB-EFBF-45C2-B29A-BF4FD15503D6}"/>
              </a:ext>
            </a:extLst>
          </p:cNvPr>
          <p:cNvCxnSpPr>
            <a:cxnSpLocks/>
            <a:endCxn id="23" idx="0"/>
          </p:cNvCxnSpPr>
          <p:nvPr/>
        </p:nvCxnSpPr>
        <p:spPr>
          <a:xfrm>
            <a:off x="6095996" y="2396374"/>
            <a:ext cx="4" cy="2923268"/>
          </a:xfrm>
          <a:prstGeom prst="line">
            <a:avLst/>
          </a:prstGeom>
          <a:ln w="3175"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grpSp>
        <p:nvGrpSpPr>
          <p:cNvPr id="61" name="iṩ1îḑè">
            <a:extLst>
              <a:ext uri="{FF2B5EF4-FFF2-40B4-BE49-F238E27FC236}">
                <a16:creationId xmlns:a16="http://schemas.microsoft.com/office/drawing/2014/main" xmlns="" id="{8FDE49BF-DC6C-42F3-939F-A06C48ED7E9B}"/>
              </a:ext>
            </a:extLst>
          </p:cNvPr>
          <p:cNvGrpSpPr/>
          <p:nvPr/>
        </p:nvGrpSpPr>
        <p:grpSpPr>
          <a:xfrm>
            <a:off x="5803672" y="1811998"/>
            <a:ext cx="584648" cy="584376"/>
            <a:chOff x="5803676" y="2261939"/>
            <a:chExt cx="584648" cy="584376"/>
          </a:xfrm>
        </p:grpSpPr>
        <p:sp>
          <p:nvSpPr>
            <p:cNvPr id="62" name="íṣḷiḓe">
              <a:extLst>
                <a:ext uri="{FF2B5EF4-FFF2-40B4-BE49-F238E27FC236}">
                  <a16:creationId xmlns:a16="http://schemas.microsoft.com/office/drawing/2014/main" xmlns="" id="{BCBDAFF5-EEC7-4752-8D67-75AF77AC5D51}"/>
                </a:ext>
              </a:extLst>
            </p:cNvPr>
            <p:cNvSpPr/>
            <p:nvPr/>
          </p:nvSpPr>
          <p:spPr>
            <a:xfrm>
              <a:off x="5803676" y="2261939"/>
              <a:ext cx="584648" cy="584376"/>
            </a:xfrm>
            <a:custGeom>
              <a:avLst/>
              <a:gdLst>
                <a:gd name="connsiteX0" fmla="*/ 0 w 1260455"/>
                <a:gd name="connsiteY0" fmla="*/ 630228 h 1260455"/>
                <a:gd name="connsiteX1" fmla="*/ 630228 w 1260455"/>
                <a:gd name="connsiteY1" fmla="*/ 0 h 1260455"/>
                <a:gd name="connsiteX2" fmla="*/ 1260456 w 1260455"/>
                <a:gd name="connsiteY2" fmla="*/ 630228 h 1260455"/>
                <a:gd name="connsiteX3" fmla="*/ 630228 w 1260455"/>
                <a:gd name="connsiteY3" fmla="*/ 1260456 h 1260455"/>
                <a:gd name="connsiteX4" fmla="*/ 0 w 1260455"/>
                <a:gd name="connsiteY4" fmla="*/ 630228 h 12604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0455" h="1260455">
                  <a:moveTo>
                    <a:pt x="0" y="630228"/>
                  </a:moveTo>
                  <a:cubicBezTo>
                    <a:pt x="0" y="282163"/>
                    <a:pt x="282163" y="0"/>
                    <a:pt x="630228" y="0"/>
                  </a:cubicBezTo>
                  <a:cubicBezTo>
                    <a:pt x="978293" y="0"/>
                    <a:pt x="1260456" y="282163"/>
                    <a:pt x="1260456" y="630228"/>
                  </a:cubicBezTo>
                  <a:cubicBezTo>
                    <a:pt x="1260456" y="978293"/>
                    <a:pt x="978293" y="1260456"/>
                    <a:pt x="630228" y="1260456"/>
                  </a:cubicBezTo>
                  <a:cubicBezTo>
                    <a:pt x="282163" y="1260456"/>
                    <a:pt x="0" y="978293"/>
                    <a:pt x="0" y="630228"/>
                  </a:cubicBezTo>
                  <a:close/>
                </a:path>
              </a:pathLst>
            </a:custGeom>
            <a:solidFill>
              <a:schemeClr val="accent1"/>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阿里巴巴普惠体 R" panose="00020600040101010101" pitchFamily="18" charset="-122"/>
              </a:endParaRPr>
            </a:p>
          </p:txBody>
        </p:sp>
        <p:sp>
          <p:nvSpPr>
            <p:cNvPr id="63" name="îSḻíḍe">
              <a:extLst>
                <a:ext uri="{FF2B5EF4-FFF2-40B4-BE49-F238E27FC236}">
                  <a16:creationId xmlns:a16="http://schemas.microsoft.com/office/drawing/2014/main" xmlns="" id="{F95C62D7-2474-43E8-B2BA-C1D67E663EF7}"/>
                </a:ext>
              </a:extLst>
            </p:cNvPr>
            <p:cNvSpPr/>
            <p:nvPr/>
          </p:nvSpPr>
          <p:spPr>
            <a:xfrm>
              <a:off x="5924779" y="2420100"/>
              <a:ext cx="342441" cy="268054"/>
            </a:xfrm>
            <a:custGeom>
              <a:avLst/>
              <a:gdLst>
                <a:gd name="connsiteX0" fmla="*/ 315492 w 569462"/>
                <a:gd name="connsiteY0" fmla="*/ 279032 h 445761"/>
                <a:gd name="connsiteX1" fmla="*/ 315492 w 569462"/>
                <a:gd name="connsiteY1" fmla="*/ 360094 h 445761"/>
                <a:gd name="connsiteX2" fmla="*/ 339471 w 569462"/>
                <a:gd name="connsiteY2" fmla="*/ 384044 h 445761"/>
                <a:gd name="connsiteX3" fmla="*/ 440923 w 569462"/>
                <a:gd name="connsiteY3" fmla="*/ 384044 h 445761"/>
                <a:gd name="connsiteX4" fmla="*/ 465825 w 569462"/>
                <a:gd name="connsiteY4" fmla="*/ 360094 h 445761"/>
                <a:gd name="connsiteX5" fmla="*/ 465825 w 569462"/>
                <a:gd name="connsiteY5" fmla="*/ 279032 h 445761"/>
                <a:gd name="connsiteX6" fmla="*/ 149442 w 569462"/>
                <a:gd name="connsiteY6" fmla="*/ 233015 h 445761"/>
                <a:gd name="connsiteX7" fmla="*/ 219507 w 569462"/>
                <a:gd name="connsiteY7" fmla="*/ 233015 h 445761"/>
                <a:gd name="connsiteX8" fmla="*/ 240711 w 569462"/>
                <a:gd name="connsiteY8" fmla="*/ 255119 h 445761"/>
                <a:gd name="connsiteX9" fmla="*/ 240711 w 569462"/>
                <a:gd name="connsiteY9" fmla="*/ 445761 h 445761"/>
                <a:gd name="connsiteX10" fmla="*/ 129160 w 569462"/>
                <a:gd name="connsiteY10" fmla="*/ 445761 h 445761"/>
                <a:gd name="connsiteX11" fmla="*/ 129160 w 569462"/>
                <a:gd name="connsiteY11" fmla="*/ 255119 h 445761"/>
                <a:gd name="connsiteX12" fmla="*/ 149442 w 569462"/>
                <a:gd name="connsiteY12" fmla="*/ 233015 h 445761"/>
                <a:gd name="connsiteX13" fmla="*/ 339471 w 569462"/>
                <a:gd name="connsiteY13" fmla="*/ 208103 h 445761"/>
                <a:gd name="connsiteX14" fmla="*/ 315492 w 569462"/>
                <a:gd name="connsiteY14" fmla="*/ 232053 h 445761"/>
                <a:gd name="connsiteX15" fmla="*/ 315492 w 569462"/>
                <a:gd name="connsiteY15" fmla="*/ 248634 h 445761"/>
                <a:gd name="connsiteX16" fmla="*/ 465825 w 569462"/>
                <a:gd name="connsiteY16" fmla="*/ 248634 h 445761"/>
                <a:gd name="connsiteX17" fmla="*/ 465825 w 569462"/>
                <a:gd name="connsiteY17" fmla="*/ 232053 h 445761"/>
                <a:gd name="connsiteX18" fmla="*/ 440923 w 569462"/>
                <a:gd name="connsiteY18" fmla="*/ 208103 h 445761"/>
                <a:gd name="connsiteX19" fmla="*/ 118236 w 569462"/>
                <a:gd name="connsiteY19" fmla="*/ 147076 h 445761"/>
                <a:gd name="connsiteX20" fmla="*/ 142100 w 569462"/>
                <a:gd name="connsiteY20" fmla="*/ 154676 h 445761"/>
                <a:gd name="connsiteX21" fmla="*/ 164235 w 569462"/>
                <a:gd name="connsiteY21" fmla="*/ 171257 h 445761"/>
                <a:gd name="connsiteX22" fmla="*/ 240786 w 569462"/>
                <a:gd name="connsiteY22" fmla="*/ 173099 h 445761"/>
                <a:gd name="connsiteX23" fmla="*/ 263843 w 569462"/>
                <a:gd name="connsiteY23" fmla="*/ 156518 h 445761"/>
                <a:gd name="connsiteX24" fmla="*/ 310880 w 569462"/>
                <a:gd name="connsiteY24" fmla="*/ 155597 h 445761"/>
                <a:gd name="connsiteX25" fmla="*/ 333937 w 569462"/>
                <a:gd name="connsiteY25" fmla="*/ 172178 h 445761"/>
                <a:gd name="connsiteX26" fmla="*/ 410488 w 569462"/>
                <a:gd name="connsiteY26" fmla="*/ 173099 h 445761"/>
                <a:gd name="connsiteX27" fmla="*/ 433545 w 569462"/>
                <a:gd name="connsiteY27" fmla="*/ 156518 h 445761"/>
                <a:gd name="connsiteX28" fmla="*/ 480582 w 569462"/>
                <a:gd name="connsiteY28" fmla="*/ 155597 h 445761"/>
                <a:gd name="connsiteX29" fmla="*/ 514707 w 569462"/>
                <a:gd name="connsiteY29" fmla="*/ 180468 h 445761"/>
                <a:gd name="connsiteX30" fmla="*/ 514707 w 569462"/>
                <a:gd name="connsiteY30" fmla="*/ 396019 h 445761"/>
                <a:gd name="connsiteX31" fmla="*/ 464903 w 569462"/>
                <a:gd name="connsiteY31" fmla="*/ 445761 h 445761"/>
                <a:gd name="connsiteX32" fmla="*/ 265688 w 569462"/>
                <a:gd name="connsiteY32" fmla="*/ 445761 h 445761"/>
                <a:gd name="connsiteX33" fmla="*/ 265688 w 569462"/>
                <a:gd name="connsiteY33" fmla="*/ 242186 h 445761"/>
                <a:gd name="connsiteX34" fmla="*/ 232485 w 569462"/>
                <a:gd name="connsiteY34" fmla="*/ 208103 h 445761"/>
                <a:gd name="connsiteX35" fmla="*/ 136566 w 569462"/>
                <a:gd name="connsiteY35" fmla="*/ 208103 h 445761"/>
                <a:gd name="connsiteX36" fmla="*/ 103364 w 569462"/>
                <a:gd name="connsiteY36" fmla="*/ 242186 h 445761"/>
                <a:gd name="connsiteX37" fmla="*/ 103364 w 569462"/>
                <a:gd name="connsiteY37" fmla="*/ 445761 h 445761"/>
                <a:gd name="connsiteX38" fmla="*/ 53560 w 569462"/>
                <a:gd name="connsiteY38" fmla="*/ 396019 h 445761"/>
                <a:gd name="connsiteX39" fmla="*/ 53560 w 569462"/>
                <a:gd name="connsiteY39" fmla="*/ 185995 h 445761"/>
                <a:gd name="connsiteX40" fmla="*/ 95063 w 569462"/>
                <a:gd name="connsiteY40" fmla="*/ 154676 h 445761"/>
                <a:gd name="connsiteX41" fmla="*/ 118236 w 569462"/>
                <a:gd name="connsiteY41" fmla="*/ 147076 h 445761"/>
                <a:gd name="connsiteX42" fmla="*/ 13873 w 569462"/>
                <a:gd name="connsiteY42" fmla="*/ 62581 h 445761"/>
                <a:gd name="connsiteX43" fmla="*/ 556204 w 569462"/>
                <a:gd name="connsiteY43" fmla="*/ 62581 h 445761"/>
                <a:gd name="connsiteX44" fmla="*/ 566350 w 569462"/>
                <a:gd name="connsiteY44" fmla="*/ 67191 h 445761"/>
                <a:gd name="connsiteX45" fmla="*/ 569117 w 569462"/>
                <a:gd name="connsiteY45" fmla="*/ 78254 h 445761"/>
                <a:gd name="connsiteX46" fmla="*/ 558049 w 569462"/>
                <a:gd name="connsiteY46" fmla="*/ 137257 h 445761"/>
                <a:gd name="connsiteX47" fmla="*/ 543291 w 569462"/>
                <a:gd name="connsiteY47" fmla="*/ 154774 h 445761"/>
                <a:gd name="connsiteX48" fmla="*/ 520233 w 569462"/>
                <a:gd name="connsiteY48" fmla="*/ 152008 h 445761"/>
                <a:gd name="connsiteX49" fmla="*/ 494408 w 569462"/>
                <a:gd name="connsiteY49" fmla="*/ 134491 h 445761"/>
                <a:gd name="connsiteX50" fmla="*/ 487029 w 569462"/>
                <a:gd name="connsiteY50" fmla="*/ 129882 h 445761"/>
                <a:gd name="connsiteX51" fmla="*/ 486107 w 569462"/>
                <a:gd name="connsiteY51" fmla="*/ 129882 h 445761"/>
                <a:gd name="connsiteX52" fmla="*/ 418777 w 569462"/>
                <a:gd name="connsiteY52" fmla="*/ 134491 h 445761"/>
                <a:gd name="connsiteX53" fmla="*/ 395718 w 569462"/>
                <a:gd name="connsiteY53" fmla="*/ 152008 h 445761"/>
                <a:gd name="connsiteX54" fmla="*/ 352369 w 569462"/>
                <a:gd name="connsiteY54" fmla="*/ 153852 h 445761"/>
                <a:gd name="connsiteX55" fmla="*/ 325621 w 569462"/>
                <a:gd name="connsiteY55" fmla="*/ 134491 h 445761"/>
                <a:gd name="connsiteX56" fmla="*/ 317320 w 569462"/>
                <a:gd name="connsiteY56" fmla="*/ 129882 h 445761"/>
                <a:gd name="connsiteX57" fmla="*/ 249068 w 569462"/>
                <a:gd name="connsiteY57" fmla="*/ 134491 h 445761"/>
                <a:gd name="connsiteX58" fmla="*/ 226009 w 569462"/>
                <a:gd name="connsiteY58" fmla="*/ 152008 h 445761"/>
                <a:gd name="connsiteX59" fmla="*/ 178971 w 569462"/>
                <a:gd name="connsiteY59" fmla="*/ 152008 h 445761"/>
                <a:gd name="connsiteX60" fmla="*/ 156835 w 569462"/>
                <a:gd name="connsiteY60" fmla="*/ 135413 h 445761"/>
                <a:gd name="connsiteX61" fmla="*/ 80281 w 569462"/>
                <a:gd name="connsiteY61" fmla="*/ 134491 h 445761"/>
                <a:gd name="connsiteX62" fmla="*/ 55378 w 569462"/>
                <a:gd name="connsiteY62" fmla="*/ 152930 h 445761"/>
                <a:gd name="connsiteX63" fmla="*/ 33242 w 569462"/>
                <a:gd name="connsiteY63" fmla="*/ 156618 h 445761"/>
                <a:gd name="connsiteX64" fmla="*/ 17563 w 569462"/>
                <a:gd name="connsiteY64" fmla="*/ 140023 h 445761"/>
                <a:gd name="connsiteX65" fmla="*/ 961 w 569462"/>
                <a:gd name="connsiteY65" fmla="*/ 79176 h 445761"/>
                <a:gd name="connsiteX66" fmla="*/ 2805 w 569462"/>
                <a:gd name="connsiteY66" fmla="*/ 68113 h 445761"/>
                <a:gd name="connsiteX67" fmla="*/ 13873 w 569462"/>
                <a:gd name="connsiteY67" fmla="*/ 62581 h 445761"/>
                <a:gd name="connsiteX68" fmla="*/ 71998 w 569462"/>
                <a:gd name="connsiteY68" fmla="*/ 0 h 445761"/>
                <a:gd name="connsiteX69" fmla="*/ 496269 w 569462"/>
                <a:gd name="connsiteY69" fmla="*/ 0 h 445761"/>
                <a:gd name="connsiteX70" fmla="*/ 528550 w 569462"/>
                <a:gd name="connsiteY70" fmla="*/ 11959 h 445761"/>
                <a:gd name="connsiteX71" fmla="*/ 558987 w 569462"/>
                <a:gd name="connsiteY71" fmla="*/ 37718 h 445761"/>
                <a:gd name="connsiteX72" fmla="*/ 560832 w 569462"/>
                <a:gd name="connsiteY72" fmla="*/ 45997 h 445761"/>
                <a:gd name="connsiteX73" fmla="*/ 554375 w 569462"/>
                <a:gd name="connsiteY73" fmla="*/ 50597 h 445761"/>
                <a:gd name="connsiteX74" fmla="*/ 13892 w 569462"/>
                <a:gd name="connsiteY74" fmla="*/ 50597 h 445761"/>
                <a:gd name="connsiteX75" fmla="*/ 7435 w 569462"/>
                <a:gd name="connsiteY75" fmla="*/ 45997 h 445761"/>
                <a:gd name="connsiteX76" fmla="*/ 9280 w 569462"/>
                <a:gd name="connsiteY76" fmla="*/ 38637 h 445761"/>
                <a:gd name="connsiteX77" fmla="*/ 38794 w 569462"/>
                <a:gd name="connsiteY77" fmla="*/ 11959 h 445761"/>
                <a:gd name="connsiteX78" fmla="*/ 71998 w 569462"/>
                <a:gd name="connsiteY78" fmla="*/ 0 h 445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Lst>
              <a:rect l="l" t="t" r="r" b="b"/>
              <a:pathLst>
                <a:path w="569462" h="445761">
                  <a:moveTo>
                    <a:pt x="315492" y="279032"/>
                  </a:moveTo>
                  <a:lnTo>
                    <a:pt x="315492" y="360094"/>
                  </a:lnTo>
                  <a:cubicBezTo>
                    <a:pt x="315492" y="372990"/>
                    <a:pt x="326559" y="384044"/>
                    <a:pt x="339471" y="384044"/>
                  </a:cubicBezTo>
                  <a:lnTo>
                    <a:pt x="440923" y="384044"/>
                  </a:lnTo>
                  <a:cubicBezTo>
                    <a:pt x="454758" y="384044"/>
                    <a:pt x="465825" y="372990"/>
                    <a:pt x="465825" y="360094"/>
                  </a:cubicBezTo>
                  <a:lnTo>
                    <a:pt x="465825" y="279032"/>
                  </a:lnTo>
                  <a:close/>
                  <a:moveTo>
                    <a:pt x="149442" y="233015"/>
                  </a:moveTo>
                  <a:lnTo>
                    <a:pt x="219507" y="233015"/>
                  </a:lnTo>
                  <a:cubicBezTo>
                    <a:pt x="231492" y="233015"/>
                    <a:pt x="240711" y="243146"/>
                    <a:pt x="240711" y="255119"/>
                  </a:cubicBezTo>
                  <a:lnTo>
                    <a:pt x="240711" y="445761"/>
                  </a:lnTo>
                  <a:lnTo>
                    <a:pt x="129160" y="445761"/>
                  </a:lnTo>
                  <a:lnTo>
                    <a:pt x="129160" y="255119"/>
                  </a:lnTo>
                  <a:cubicBezTo>
                    <a:pt x="129160" y="243146"/>
                    <a:pt x="138379" y="233015"/>
                    <a:pt x="149442" y="233015"/>
                  </a:cubicBezTo>
                  <a:close/>
                  <a:moveTo>
                    <a:pt x="339471" y="208103"/>
                  </a:moveTo>
                  <a:cubicBezTo>
                    <a:pt x="325637" y="208103"/>
                    <a:pt x="315492" y="219157"/>
                    <a:pt x="315492" y="232053"/>
                  </a:cubicBezTo>
                  <a:lnTo>
                    <a:pt x="315492" y="248634"/>
                  </a:lnTo>
                  <a:lnTo>
                    <a:pt x="465825" y="248634"/>
                  </a:lnTo>
                  <a:lnTo>
                    <a:pt x="465825" y="232053"/>
                  </a:lnTo>
                  <a:cubicBezTo>
                    <a:pt x="465825" y="219157"/>
                    <a:pt x="454758" y="208103"/>
                    <a:pt x="440923" y="208103"/>
                  </a:cubicBezTo>
                  <a:close/>
                  <a:moveTo>
                    <a:pt x="118236" y="147076"/>
                  </a:moveTo>
                  <a:cubicBezTo>
                    <a:pt x="126422" y="147076"/>
                    <a:pt x="134722" y="149610"/>
                    <a:pt x="142100" y="154676"/>
                  </a:cubicBezTo>
                  <a:lnTo>
                    <a:pt x="164235" y="171257"/>
                  </a:lnTo>
                  <a:cubicBezTo>
                    <a:pt x="187293" y="188759"/>
                    <a:pt x="217728" y="189680"/>
                    <a:pt x="240786" y="173099"/>
                  </a:cubicBezTo>
                  <a:lnTo>
                    <a:pt x="263843" y="156518"/>
                  </a:lnTo>
                  <a:cubicBezTo>
                    <a:pt x="278600" y="146386"/>
                    <a:pt x="297046" y="145464"/>
                    <a:pt x="310880" y="155597"/>
                  </a:cubicBezTo>
                  <a:lnTo>
                    <a:pt x="333937" y="172178"/>
                  </a:lnTo>
                  <a:cubicBezTo>
                    <a:pt x="356995" y="188759"/>
                    <a:pt x="387430" y="189680"/>
                    <a:pt x="410488" y="173099"/>
                  </a:cubicBezTo>
                  <a:lnTo>
                    <a:pt x="433545" y="156518"/>
                  </a:lnTo>
                  <a:cubicBezTo>
                    <a:pt x="447380" y="146386"/>
                    <a:pt x="466748" y="145464"/>
                    <a:pt x="480582" y="155597"/>
                  </a:cubicBezTo>
                  <a:lnTo>
                    <a:pt x="514707" y="180468"/>
                  </a:lnTo>
                  <a:lnTo>
                    <a:pt x="514707" y="396019"/>
                  </a:lnTo>
                  <a:cubicBezTo>
                    <a:pt x="514707" y="423653"/>
                    <a:pt x="492572" y="445761"/>
                    <a:pt x="464903" y="445761"/>
                  </a:cubicBezTo>
                  <a:lnTo>
                    <a:pt x="265688" y="445761"/>
                  </a:lnTo>
                  <a:lnTo>
                    <a:pt x="265688" y="242186"/>
                  </a:lnTo>
                  <a:cubicBezTo>
                    <a:pt x="265688" y="223763"/>
                    <a:pt x="250931" y="208103"/>
                    <a:pt x="232485" y="208103"/>
                  </a:cubicBezTo>
                  <a:lnTo>
                    <a:pt x="136566" y="208103"/>
                  </a:lnTo>
                  <a:cubicBezTo>
                    <a:pt x="118121" y="208103"/>
                    <a:pt x="103364" y="223763"/>
                    <a:pt x="103364" y="242186"/>
                  </a:cubicBezTo>
                  <a:lnTo>
                    <a:pt x="103364" y="445761"/>
                  </a:lnTo>
                  <a:cubicBezTo>
                    <a:pt x="75695" y="445761"/>
                    <a:pt x="53560" y="423653"/>
                    <a:pt x="53560" y="396019"/>
                  </a:cubicBezTo>
                  <a:lnTo>
                    <a:pt x="53560" y="185995"/>
                  </a:lnTo>
                  <a:lnTo>
                    <a:pt x="95063" y="154676"/>
                  </a:lnTo>
                  <a:cubicBezTo>
                    <a:pt x="101981" y="149610"/>
                    <a:pt x="110051" y="147076"/>
                    <a:pt x="118236" y="147076"/>
                  </a:cubicBezTo>
                  <a:close/>
                  <a:moveTo>
                    <a:pt x="13873" y="62581"/>
                  </a:moveTo>
                  <a:lnTo>
                    <a:pt x="556204" y="62581"/>
                  </a:lnTo>
                  <a:cubicBezTo>
                    <a:pt x="560816" y="62581"/>
                    <a:pt x="564505" y="64425"/>
                    <a:pt x="566350" y="67191"/>
                  </a:cubicBezTo>
                  <a:cubicBezTo>
                    <a:pt x="569117" y="69957"/>
                    <a:pt x="570039" y="74566"/>
                    <a:pt x="569117" y="78254"/>
                  </a:cubicBezTo>
                  <a:lnTo>
                    <a:pt x="558049" y="137257"/>
                  </a:lnTo>
                  <a:cubicBezTo>
                    <a:pt x="557126" y="145555"/>
                    <a:pt x="550670" y="152008"/>
                    <a:pt x="543291" y="154774"/>
                  </a:cubicBezTo>
                  <a:cubicBezTo>
                    <a:pt x="535913" y="158462"/>
                    <a:pt x="526689" y="157540"/>
                    <a:pt x="520233" y="152008"/>
                  </a:cubicBezTo>
                  <a:lnTo>
                    <a:pt x="494408" y="134491"/>
                  </a:lnTo>
                  <a:cubicBezTo>
                    <a:pt x="492563" y="132648"/>
                    <a:pt x="489796" y="130804"/>
                    <a:pt x="487029" y="129882"/>
                  </a:cubicBezTo>
                  <a:cubicBezTo>
                    <a:pt x="487029" y="129882"/>
                    <a:pt x="487029" y="129882"/>
                    <a:pt x="486107" y="129882"/>
                  </a:cubicBezTo>
                  <a:cubicBezTo>
                    <a:pt x="464893" y="117897"/>
                    <a:pt x="438146" y="119741"/>
                    <a:pt x="418777" y="134491"/>
                  </a:cubicBezTo>
                  <a:lnTo>
                    <a:pt x="395718" y="152008"/>
                  </a:lnTo>
                  <a:cubicBezTo>
                    <a:pt x="382806" y="161227"/>
                    <a:pt x="366204" y="162149"/>
                    <a:pt x="352369" y="153852"/>
                  </a:cubicBezTo>
                  <a:lnTo>
                    <a:pt x="325621" y="134491"/>
                  </a:lnTo>
                  <a:cubicBezTo>
                    <a:pt x="322854" y="132648"/>
                    <a:pt x="320087" y="130804"/>
                    <a:pt x="317320" y="129882"/>
                  </a:cubicBezTo>
                  <a:cubicBezTo>
                    <a:pt x="295184" y="117897"/>
                    <a:pt x="269359" y="119741"/>
                    <a:pt x="249068" y="134491"/>
                  </a:cubicBezTo>
                  <a:lnTo>
                    <a:pt x="226009" y="152008"/>
                  </a:lnTo>
                  <a:cubicBezTo>
                    <a:pt x="212174" y="162149"/>
                    <a:pt x="192806" y="162149"/>
                    <a:pt x="178971" y="152008"/>
                  </a:cubicBezTo>
                  <a:lnTo>
                    <a:pt x="156835" y="135413"/>
                  </a:lnTo>
                  <a:cubicBezTo>
                    <a:pt x="133776" y="117897"/>
                    <a:pt x="102417" y="117897"/>
                    <a:pt x="80281" y="134491"/>
                  </a:cubicBezTo>
                  <a:lnTo>
                    <a:pt x="55378" y="152930"/>
                  </a:lnTo>
                  <a:cubicBezTo>
                    <a:pt x="48922" y="157540"/>
                    <a:pt x="40621" y="159383"/>
                    <a:pt x="33242" y="156618"/>
                  </a:cubicBezTo>
                  <a:cubicBezTo>
                    <a:pt x="25864" y="153852"/>
                    <a:pt x="19407" y="147398"/>
                    <a:pt x="17563" y="140023"/>
                  </a:cubicBezTo>
                  <a:lnTo>
                    <a:pt x="961" y="79176"/>
                  </a:lnTo>
                  <a:cubicBezTo>
                    <a:pt x="-884" y="75488"/>
                    <a:pt x="38" y="70879"/>
                    <a:pt x="2805" y="68113"/>
                  </a:cubicBezTo>
                  <a:cubicBezTo>
                    <a:pt x="5572" y="64425"/>
                    <a:pt x="9262" y="62581"/>
                    <a:pt x="13873" y="62581"/>
                  </a:cubicBezTo>
                  <a:close/>
                  <a:moveTo>
                    <a:pt x="71998" y="0"/>
                  </a:moveTo>
                  <a:lnTo>
                    <a:pt x="496269" y="0"/>
                  </a:lnTo>
                  <a:cubicBezTo>
                    <a:pt x="508259" y="0"/>
                    <a:pt x="519327" y="4599"/>
                    <a:pt x="528550" y="11959"/>
                  </a:cubicBezTo>
                  <a:lnTo>
                    <a:pt x="558987" y="37718"/>
                  </a:lnTo>
                  <a:cubicBezTo>
                    <a:pt x="560832" y="40477"/>
                    <a:pt x="561754" y="43237"/>
                    <a:pt x="560832" y="45997"/>
                  </a:cubicBezTo>
                  <a:cubicBezTo>
                    <a:pt x="559909" y="48757"/>
                    <a:pt x="557142" y="50597"/>
                    <a:pt x="554375" y="50597"/>
                  </a:cubicBezTo>
                  <a:lnTo>
                    <a:pt x="13892" y="50597"/>
                  </a:lnTo>
                  <a:cubicBezTo>
                    <a:pt x="11125" y="50597"/>
                    <a:pt x="8358" y="48757"/>
                    <a:pt x="7435" y="45997"/>
                  </a:cubicBezTo>
                  <a:cubicBezTo>
                    <a:pt x="6513" y="43237"/>
                    <a:pt x="7435" y="40477"/>
                    <a:pt x="9280" y="38637"/>
                  </a:cubicBezTo>
                  <a:lnTo>
                    <a:pt x="38794" y="11959"/>
                  </a:lnTo>
                  <a:cubicBezTo>
                    <a:pt x="48018" y="4599"/>
                    <a:pt x="60008" y="0"/>
                    <a:pt x="71998" y="0"/>
                  </a:cubicBezTo>
                  <a:close/>
                </a:path>
              </a:pathLst>
            </a:custGeom>
            <a:solidFill>
              <a:schemeClr val="bg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1440" tIns="45720" rIns="91440" bIns="45720" numCol="1" spcCol="1270" anchor="ctr" anchorCtr="0">
              <a:normAutofit fontScale="70000" lnSpcReduction="2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defTabSz="977900">
                <a:lnSpc>
                  <a:spcPct val="90000"/>
                </a:lnSpc>
                <a:spcBef>
                  <a:spcPct val="0"/>
                </a:spcBef>
                <a:spcAft>
                  <a:spcPct val="35000"/>
                </a:spcAft>
              </a:pPr>
              <a:endParaRPr lang="en-US" sz="2200" kern="1200" dirty="0">
                <a:latin typeface="阿里巴巴普惠体 R" panose="00020600040101010101" pitchFamily="18" charset="-122"/>
              </a:endParaRPr>
            </a:p>
          </p:txBody>
        </p:sp>
      </p:grpSp>
      <p:sp>
        <p:nvSpPr>
          <p:cNvPr id="23" name="i$ľîḍé">
            <a:extLst>
              <a:ext uri="{FF2B5EF4-FFF2-40B4-BE49-F238E27FC236}">
                <a16:creationId xmlns:a16="http://schemas.microsoft.com/office/drawing/2014/main" xmlns="" id="{A9996710-C7F1-4EDA-865F-5E2C93E86D06}"/>
              </a:ext>
            </a:extLst>
          </p:cNvPr>
          <p:cNvSpPr/>
          <p:nvPr/>
        </p:nvSpPr>
        <p:spPr>
          <a:xfrm>
            <a:off x="6042000" y="5319642"/>
            <a:ext cx="108000" cy="108000"/>
          </a:xfrm>
          <a:prstGeom prst="ellipse">
            <a:avLst/>
          </a:prstGeom>
          <a:solidFill>
            <a:schemeClr val="accent1"/>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25000" lnSpcReduction="20000"/>
          </a:bodyPr>
          <a:lstStyle/>
          <a:p>
            <a:pPr algn="ctr" defTabSz="914354"/>
            <a:endParaRPr lang="zh-CN" altLang="en-US" sz="2000" b="1" i="1" dirty="0">
              <a:solidFill>
                <a:schemeClr val="tx1"/>
              </a:solidFill>
              <a:latin typeface="阿里巴巴普惠体 R" panose="00020600040101010101" pitchFamily="18" charset="-122"/>
            </a:endParaRPr>
          </a:p>
        </p:txBody>
      </p:sp>
      <p:sp>
        <p:nvSpPr>
          <p:cNvPr id="24" name="íṧľíḑè">
            <a:extLst>
              <a:ext uri="{FF2B5EF4-FFF2-40B4-BE49-F238E27FC236}">
                <a16:creationId xmlns:a16="http://schemas.microsoft.com/office/drawing/2014/main" xmlns="" id="{77A4AE62-0184-4689-89C8-55BADBE79602}"/>
              </a:ext>
            </a:extLst>
          </p:cNvPr>
          <p:cNvSpPr txBox="1"/>
          <p:nvPr/>
        </p:nvSpPr>
        <p:spPr bwMode="auto">
          <a:xfrm>
            <a:off x="5804895" y="5575933"/>
            <a:ext cx="582211" cy="3693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45720" rIns="0" bIns="45720" anchor="ctr"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spcBef>
                <a:spcPct val="0"/>
              </a:spcBef>
            </a:pPr>
            <a:r>
              <a:rPr lang="en-US" altLang="zh-CN" b="1" dirty="0">
                <a:solidFill>
                  <a:schemeClr val="bg1"/>
                </a:solidFill>
                <a:latin typeface="阿里巴巴普惠体 R" panose="00020600040101010101" pitchFamily="18" charset="-122"/>
              </a:rPr>
              <a:t>2017</a:t>
            </a:r>
          </a:p>
        </p:txBody>
      </p:sp>
      <p:cxnSp>
        <p:nvCxnSpPr>
          <p:cNvPr id="25" name="直接连接符 24">
            <a:extLst>
              <a:ext uri="{FF2B5EF4-FFF2-40B4-BE49-F238E27FC236}">
                <a16:creationId xmlns:a16="http://schemas.microsoft.com/office/drawing/2014/main" xmlns="" id="{5342021C-7251-4E54-953F-172FC958ACA6}"/>
              </a:ext>
            </a:extLst>
          </p:cNvPr>
          <p:cNvCxnSpPr>
            <a:cxnSpLocks/>
            <a:endCxn id="28" idx="0"/>
          </p:cNvCxnSpPr>
          <p:nvPr/>
        </p:nvCxnSpPr>
        <p:spPr>
          <a:xfrm>
            <a:off x="8367073" y="2995630"/>
            <a:ext cx="5" cy="2324012"/>
          </a:xfrm>
          <a:prstGeom prst="line">
            <a:avLst/>
          </a:prstGeom>
          <a:ln w="3175"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grpSp>
        <p:nvGrpSpPr>
          <p:cNvPr id="58" name="î$ľiḓê">
            <a:extLst>
              <a:ext uri="{FF2B5EF4-FFF2-40B4-BE49-F238E27FC236}">
                <a16:creationId xmlns:a16="http://schemas.microsoft.com/office/drawing/2014/main" xmlns="" id="{85822883-538A-479B-81CD-1B16D6BFDBB0}"/>
              </a:ext>
            </a:extLst>
          </p:cNvPr>
          <p:cNvGrpSpPr/>
          <p:nvPr/>
        </p:nvGrpSpPr>
        <p:grpSpPr>
          <a:xfrm>
            <a:off x="3535312" y="2411254"/>
            <a:ext cx="584648" cy="584376"/>
            <a:chOff x="3621657" y="2861195"/>
            <a:chExt cx="584648" cy="584376"/>
          </a:xfrm>
        </p:grpSpPr>
        <p:sp>
          <p:nvSpPr>
            <p:cNvPr id="59" name="í$1îḋe">
              <a:extLst>
                <a:ext uri="{FF2B5EF4-FFF2-40B4-BE49-F238E27FC236}">
                  <a16:creationId xmlns:a16="http://schemas.microsoft.com/office/drawing/2014/main" xmlns="" id="{BCBDAFF5-EEC7-4752-8D67-75AF77AC5D51}"/>
                </a:ext>
              </a:extLst>
            </p:cNvPr>
            <p:cNvSpPr/>
            <p:nvPr/>
          </p:nvSpPr>
          <p:spPr>
            <a:xfrm>
              <a:off x="3621657" y="2861195"/>
              <a:ext cx="584648" cy="584376"/>
            </a:xfrm>
            <a:custGeom>
              <a:avLst/>
              <a:gdLst>
                <a:gd name="connsiteX0" fmla="*/ 0 w 1260455"/>
                <a:gd name="connsiteY0" fmla="*/ 630228 h 1260455"/>
                <a:gd name="connsiteX1" fmla="*/ 630228 w 1260455"/>
                <a:gd name="connsiteY1" fmla="*/ 0 h 1260455"/>
                <a:gd name="connsiteX2" fmla="*/ 1260456 w 1260455"/>
                <a:gd name="connsiteY2" fmla="*/ 630228 h 1260455"/>
                <a:gd name="connsiteX3" fmla="*/ 630228 w 1260455"/>
                <a:gd name="connsiteY3" fmla="*/ 1260456 h 1260455"/>
                <a:gd name="connsiteX4" fmla="*/ 0 w 1260455"/>
                <a:gd name="connsiteY4" fmla="*/ 630228 h 12604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0455" h="1260455">
                  <a:moveTo>
                    <a:pt x="0" y="630228"/>
                  </a:moveTo>
                  <a:cubicBezTo>
                    <a:pt x="0" y="282163"/>
                    <a:pt x="282163" y="0"/>
                    <a:pt x="630228" y="0"/>
                  </a:cubicBezTo>
                  <a:cubicBezTo>
                    <a:pt x="978293" y="0"/>
                    <a:pt x="1260456" y="282163"/>
                    <a:pt x="1260456" y="630228"/>
                  </a:cubicBezTo>
                  <a:cubicBezTo>
                    <a:pt x="1260456" y="978293"/>
                    <a:pt x="978293" y="1260456"/>
                    <a:pt x="630228" y="1260456"/>
                  </a:cubicBezTo>
                  <a:cubicBezTo>
                    <a:pt x="282163" y="1260456"/>
                    <a:pt x="0" y="978293"/>
                    <a:pt x="0" y="630228"/>
                  </a:cubicBezTo>
                  <a:close/>
                </a:path>
              </a:pathLst>
            </a:custGeom>
            <a:solidFill>
              <a:schemeClr val="accent2"/>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阿里巴巴普惠体 R" panose="00020600040101010101" pitchFamily="18" charset="-122"/>
              </a:endParaRPr>
            </a:p>
          </p:txBody>
        </p:sp>
        <p:sp>
          <p:nvSpPr>
            <p:cNvPr id="60" name="ïṩlïḍé">
              <a:extLst>
                <a:ext uri="{FF2B5EF4-FFF2-40B4-BE49-F238E27FC236}">
                  <a16:creationId xmlns:a16="http://schemas.microsoft.com/office/drawing/2014/main" xmlns="" id="{F95C62D7-2474-43E8-B2BA-C1D67E663EF7}"/>
                </a:ext>
              </a:extLst>
            </p:cNvPr>
            <p:cNvSpPr/>
            <p:nvPr/>
          </p:nvSpPr>
          <p:spPr>
            <a:xfrm>
              <a:off x="3780789" y="2982163"/>
              <a:ext cx="266382" cy="342441"/>
            </a:xfrm>
            <a:custGeom>
              <a:avLst/>
              <a:gdLst>
                <a:gd name="connsiteX0" fmla="*/ 268713 w 473282"/>
                <a:gd name="connsiteY0" fmla="*/ 452748 h 608415"/>
                <a:gd name="connsiteX1" fmla="*/ 397142 w 473282"/>
                <a:gd name="connsiteY1" fmla="*/ 452748 h 608415"/>
                <a:gd name="connsiteX2" fmla="*/ 397142 w 473282"/>
                <a:gd name="connsiteY2" fmla="*/ 490642 h 608415"/>
                <a:gd name="connsiteX3" fmla="*/ 268713 w 473282"/>
                <a:gd name="connsiteY3" fmla="*/ 490642 h 608415"/>
                <a:gd name="connsiteX4" fmla="*/ 120701 w 473282"/>
                <a:gd name="connsiteY4" fmla="*/ 417652 h 608415"/>
                <a:gd name="connsiteX5" fmla="*/ 79656 w 473282"/>
                <a:gd name="connsiteY5" fmla="*/ 458635 h 608415"/>
                <a:gd name="connsiteX6" fmla="*/ 120701 w 473282"/>
                <a:gd name="connsiteY6" fmla="*/ 499619 h 608415"/>
                <a:gd name="connsiteX7" fmla="*/ 161745 w 473282"/>
                <a:gd name="connsiteY7" fmla="*/ 458635 h 608415"/>
                <a:gd name="connsiteX8" fmla="*/ 120701 w 473282"/>
                <a:gd name="connsiteY8" fmla="*/ 417652 h 608415"/>
                <a:gd name="connsiteX9" fmla="*/ 290697 w 473282"/>
                <a:gd name="connsiteY9" fmla="*/ 0 h 608415"/>
                <a:gd name="connsiteX10" fmla="*/ 375219 w 473282"/>
                <a:gd name="connsiteY10" fmla="*/ 0 h 608415"/>
                <a:gd name="connsiteX11" fmla="*/ 383682 w 473282"/>
                <a:gd name="connsiteY11" fmla="*/ 8450 h 608415"/>
                <a:gd name="connsiteX12" fmla="*/ 383682 w 473282"/>
                <a:gd name="connsiteY12" fmla="*/ 38237 h 608415"/>
                <a:gd name="connsiteX13" fmla="*/ 391933 w 473282"/>
                <a:gd name="connsiteY13" fmla="*/ 38237 h 608415"/>
                <a:gd name="connsiteX14" fmla="*/ 400396 w 473282"/>
                <a:gd name="connsiteY14" fmla="*/ 46687 h 608415"/>
                <a:gd name="connsiteX15" fmla="*/ 400396 w 473282"/>
                <a:gd name="connsiteY15" fmla="*/ 314559 h 608415"/>
                <a:gd name="connsiteX16" fmla="*/ 391933 w 473282"/>
                <a:gd name="connsiteY16" fmla="*/ 323009 h 608415"/>
                <a:gd name="connsiteX17" fmla="*/ 383682 w 473282"/>
                <a:gd name="connsiteY17" fmla="*/ 323009 h 608415"/>
                <a:gd name="connsiteX18" fmla="*/ 383682 w 473282"/>
                <a:gd name="connsiteY18" fmla="*/ 382055 h 608415"/>
                <a:gd name="connsiteX19" fmla="*/ 375219 w 473282"/>
                <a:gd name="connsiteY19" fmla="*/ 390505 h 608415"/>
                <a:gd name="connsiteX20" fmla="*/ 290697 w 473282"/>
                <a:gd name="connsiteY20" fmla="*/ 390505 h 608415"/>
                <a:gd name="connsiteX21" fmla="*/ 282234 w 473282"/>
                <a:gd name="connsiteY21" fmla="*/ 382055 h 608415"/>
                <a:gd name="connsiteX22" fmla="*/ 282234 w 473282"/>
                <a:gd name="connsiteY22" fmla="*/ 323009 h 608415"/>
                <a:gd name="connsiteX23" fmla="*/ 273983 w 473282"/>
                <a:gd name="connsiteY23" fmla="*/ 323009 h 608415"/>
                <a:gd name="connsiteX24" fmla="*/ 265520 w 473282"/>
                <a:gd name="connsiteY24" fmla="*/ 314559 h 608415"/>
                <a:gd name="connsiteX25" fmla="*/ 265520 w 473282"/>
                <a:gd name="connsiteY25" fmla="*/ 229106 h 608415"/>
                <a:gd name="connsiteX26" fmla="*/ 152859 w 473282"/>
                <a:gd name="connsiteY26" fmla="*/ 369802 h 608415"/>
                <a:gd name="connsiteX27" fmla="*/ 215272 w 473282"/>
                <a:gd name="connsiteY27" fmla="*/ 458635 h 608415"/>
                <a:gd name="connsiteX28" fmla="*/ 206069 w 473282"/>
                <a:gd name="connsiteY28" fmla="*/ 499302 h 608415"/>
                <a:gd name="connsiteX29" fmla="*/ 464819 w 473282"/>
                <a:gd name="connsiteY29" fmla="*/ 499302 h 608415"/>
                <a:gd name="connsiteX30" fmla="*/ 473282 w 473282"/>
                <a:gd name="connsiteY30" fmla="*/ 507752 h 608415"/>
                <a:gd name="connsiteX31" fmla="*/ 473282 w 473282"/>
                <a:gd name="connsiteY31" fmla="*/ 560671 h 608415"/>
                <a:gd name="connsiteX32" fmla="*/ 464819 w 473282"/>
                <a:gd name="connsiteY32" fmla="*/ 569121 h 608415"/>
                <a:gd name="connsiteX33" fmla="*/ 410869 w 473282"/>
                <a:gd name="connsiteY33" fmla="*/ 569121 h 608415"/>
                <a:gd name="connsiteX34" fmla="*/ 410869 w 473282"/>
                <a:gd name="connsiteY34" fmla="*/ 599965 h 608415"/>
                <a:gd name="connsiteX35" fmla="*/ 402406 w 473282"/>
                <a:gd name="connsiteY35" fmla="*/ 608415 h 608415"/>
                <a:gd name="connsiteX36" fmla="*/ 332905 w 473282"/>
                <a:gd name="connsiteY36" fmla="*/ 608415 h 608415"/>
                <a:gd name="connsiteX37" fmla="*/ 324443 w 473282"/>
                <a:gd name="connsiteY37" fmla="*/ 599965 h 608415"/>
                <a:gd name="connsiteX38" fmla="*/ 324443 w 473282"/>
                <a:gd name="connsiteY38" fmla="*/ 569121 h 608415"/>
                <a:gd name="connsiteX39" fmla="*/ 148734 w 473282"/>
                <a:gd name="connsiteY39" fmla="*/ 569121 h 608415"/>
                <a:gd name="connsiteX40" fmla="*/ 148734 w 473282"/>
                <a:gd name="connsiteY40" fmla="*/ 599965 h 608415"/>
                <a:gd name="connsiteX41" fmla="*/ 140271 w 473282"/>
                <a:gd name="connsiteY41" fmla="*/ 608415 h 608415"/>
                <a:gd name="connsiteX42" fmla="*/ 70876 w 473282"/>
                <a:gd name="connsiteY42" fmla="*/ 608415 h 608415"/>
                <a:gd name="connsiteX43" fmla="*/ 62413 w 473282"/>
                <a:gd name="connsiteY43" fmla="*/ 599965 h 608415"/>
                <a:gd name="connsiteX44" fmla="*/ 62413 w 473282"/>
                <a:gd name="connsiteY44" fmla="*/ 569121 h 608415"/>
                <a:gd name="connsiteX45" fmla="*/ 8463 w 473282"/>
                <a:gd name="connsiteY45" fmla="*/ 569121 h 608415"/>
                <a:gd name="connsiteX46" fmla="*/ 0 w 473282"/>
                <a:gd name="connsiteY46" fmla="*/ 560671 h 608415"/>
                <a:gd name="connsiteX47" fmla="*/ 0 w 473282"/>
                <a:gd name="connsiteY47" fmla="*/ 507752 h 608415"/>
                <a:gd name="connsiteX48" fmla="*/ 8463 w 473282"/>
                <a:gd name="connsiteY48" fmla="*/ 499302 h 608415"/>
                <a:gd name="connsiteX49" fmla="*/ 35332 w 473282"/>
                <a:gd name="connsiteY49" fmla="*/ 499302 h 608415"/>
                <a:gd name="connsiteX50" fmla="*/ 26023 w 473282"/>
                <a:gd name="connsiteY50" fmla="*/ 458635 h 608415"/>
                <a:gd name="connsiteX51" fmla="*/ 46016 w 473282"/>
                <a:gd name="connsiteY51" fmla="*/ 400751 h 608415"/>
                <a:gd name="connsiteX52" fmla="*/ 86638 w 473282"/>
                <a:gd name="connsiteY52" fmla="*/ 265231 h 608415"/>
                <a:gd name="connsiteX53" fmla="*/ 265520 w 473282"/>
                <a:gd name="connsiteY53" fmla="*/ 142914 h 608415"/>
                <a:gd name="connsiteX54" fmla="*/ 265520 w 473282"/>
                <a:gd name="connsiteY54" fmla="*/ 46687 h 608415"/>
                <a:gd name="connsiteX55" fmla="*/ 273983 w 473282"/>
                <a:gd name="connsiteY55" fmla="*/ 38237 h 608415"/>
                <a:gd name="connsiteX56" fmla="*/ 282234 w 473282"/>
                <a:gd name="connsiteY56" fmla="*/ 38237 h 608415"/>
                <a:gd name="connsiteX57" fmla="*/ 282234 w 473282"/>
                <a:gd name="connsiteY57" fmla="*/ 8450 h 608415"/>
                <a:gd name="connsiteX58" fmla="*/ 290697 w 473282"/>
                <a:gd name="connsiteY58" fmla="*/ 0 h 608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473282" h="608415">
                  <a:moveTo>
                    <a:pt x="268713" y="452748"/>
                  </a:moveTo>
                  <a:lnTo>
                    <a:pt x="397142" y="452748"/>
                  </a:lnTo>
                  <a:lnTo>
                    <a:pt x="397142" y="490642"/>
                  </a:lnTo>
                  <a:lnTo>
                    <a:pt x="268713" y="490642"/>
                  </a:lnTo>
                  <a:close/>
                  <a:moveTo>
                    <a:pt x="120701" y="417652"/>
                  </a:moveTo>
                  <a:cubicBezTo>
                    <a:pt x="98063" y="417652"/>
                    <a:pt x="79656" y="436031"/>
                    <a:pt x="79656" y="458635"/>
                  </a:cubicBezTo>
                  <a:cubicBezTo>
                    <a:pt x="79656" y="481239"/>
                    <a:pt x="98063" y="499619"/>
                    <a:pt x="120701" y="499619"/>
                  </a:cubicBezTo>
                  <a:cubicBezTo>
                    <a:pt x="143339" y="499619"/>
                    <a:pt x="161745" y="481239"/>
                    <a:pt x="161745" y="458635"/>
                  </a:cubicBezTo>
                  <a:cubicBezTo>
                    <a:pt x="161745" y="436031"/>
                    <a:pt x="143339" y="417652"/>
                    <a:pt x="120701" y="417652"/>
                  </a:cubicBezTo>
                  <a:close/>
                  <a:moveTo>
                    <a:pt x="290697" y="0"/>
                  </a:moveTo>
                  <a:lnTo>
                    <a:pt x="375219" y="0"/>
                  </a:lnTo>
                  <a:cubicBezTo>
                    <a:pt x="379874" y="0"/>
                    <a:pt x="383682" y="3803"/>
                    <a:pt x="383682" y="8450"/>
                  </a:cubicBezTo>
                  <a:lnTo>
                    <a:pt x="383682" y="38237"/>
                  </a:lnTo>
                  <a:lnTo>
                    <a:pt x="391933" y="38237"/>
                  </a:lnTo>
                  <a:cubicBezTo>
                    <a:pt x="396588" y="38237"/>
                    <a:pt x="400396" y="41934"/>
                    <a:pt x="400396" y="46687"/>
                  </a:cubicBezTo>
                  <a:lnTo>
                    <a:pt x="400396" y="314559"/>
                  </a:lnTo>
                  <a:cubicBezTo>
                    <a:pt x="400396" y="319207"/>
                    <a:pt x="396588" y="323009"/>
                    <a:pt x="391933" y="323009"/>
                  </a:cubicBezTo>
                  <a:lnTo>
                    <a:pt x="383682" y="323009"/>
                  </a:lnTo>
                  <a:lnTo>
                    <a:pt x="383682" y="382055"/>
                  </a:lnTo>
                  <a:cubicBezTo>
                    <a:pt x="383682" y="386703"/>
                    <a:pt x="379874" y="390505"/>
                    <a:pt x="375219" y="390505"/>
                  </a:cubicBezTo>
                  <a:lnTo>
                    <a:pt x="290697" y="390505"/>
                  </a:lnTo>
                  <a:cubicBezTo>
                    <a:pt x="286043" y="390505"/>
                    <a:pt x="282234" y="386703"/>
                    <a:pt x="282234" y="382055"/>
                  </a:cubicBezTo>
                  <a:lnTo>
                    <a:pt x="282234" y="323009"/>
                  </a:lnTo>
                  <a:lnTo>
                    <a:pt x="273983" y="323009"/>
                  </a:lnTo>
                  <a:cubicBezTo>
                    <a:pt x="269329" y="323009"/>
                    <a:pt x="265520" y="319207"/>
                    <a:pt x="265520" y="314559"/>
                  </a:cubicBezTo>
                  <a:lnTo>
                    <a:pt x="265520" y="229106"/>
                  </a:lnTo>
                  <a:cubicBezTo>
                    <a:pt x="206598" y="252344"/>
                    <a:pt x="161851" y="306214"/>
                    <a:pt x="152859" y="369802"/>
                  </a:cubicBezTo>
                  <a:cubicBezTo>
                    <a:pt x="189249" y="383006"/>
                    <a:pt x="215272" y="417863"/>
                    <a:pt x="215272" y="458635"/>
                  </a:cubicBezTo>
                  <a:cubicBezTo>
                    <a:pt x="215272" y="473212"/>
                    <a:pt x="211887" y="486943"/>
                    <a:pt x="206069" y="499302"/>
                  </a:cubicBezTo>
                  <a:lnTo>
                    <a:pt x="464819" y="499302"/>
                  </a:lnTo>
                  <a:cubicBezTo>
                    <a:pt x="469474" y="499302"/>
                    <a:pt x="473282" y="502999"/>
                    <a:pt x="473282" y="507752"/>
                  </a:cubicBezTo>
                  <a:lnTo>
                    <a:pt x="473282" y="560671"/>
                  </a:lnTo>
                  <a:cubicBezTo>
                    <a:pt x="473282" y="565319"/>
                    <a:pt x="469474" y="569121"/>
                    <a:pt x="464819" y="569121"/>
                  </a:cubicBezTo>
                  <a:lnTo>
                    <a:pt x="410869" y="569121"/>
                  </a:lnTo>
                  <a:lnTo>
                    <a:pt x="410869" y="599965"/>
                  </a:lnTo>
                  <a:cubicBezTo>
                    <a:pt x="410869" y="604612"/>
                    <a:pt x="407061" y="608415"/>
                    <a:pt x="402406" y="608415"/>
                  </a:cubicBezTo>
                  <a:lnTo>
                    <a:pt x="332905" y="608415"/>
                  </a:lnTo>
                  <a:cubicBezTo>
                    <a:pt x="328251" y="608415"/>
                    <a:pt x="324443" y="604612"/>
                    <a:pt x="324443" y="599965"/>
                  </a:cubicBezTo>
                  <a:lnTo>
                    <a:pt x="324443" y="569121"/>
                  </a:lnTo>
                  <a:lnTo>
                    <a:pt x="148734" y="569121"/>
                  </a:lnTo>
                  <a:lnTo>
                    <a:pt x="148734" y="599965"/>
                  </a:lnTo>
                  <a:cubicBezTo>
                    <a:pt x="148734" y="604612"/>
                    <a:pt x="145031" y="608415"/>
                    <a:pt x="140271" y="608415"/>
                  </a:cubicBezTo>
                  <a:lnTo>
                    <a:pt x="70876" y="608415"/>
                  </a:lnTo>
                  <a:cubicBezTo>
                    <a:pt x="66221" y="608415"/>
                    <a:pt x="62413" y="604612"/>
                    <a:pt x="62413" y="599965"/>
                  </a:cubicBezTo>
                  <a:lnTo>
                    <a:pt x="62413" y="569121"/>
                  </a:lnTo>
                  <a:lnTo>
                    <a:pt x="8463" y="569121"/>
                  </a:lnTo>
                  <a:cubicBezTo>
                    <a:pt x="3808" y="569121"/>
                    <a:pt x="0" y="565319"/>
                    <a:pt x="0" y="560671"/>
                  </a:cubicBezTo>
                  <a:lnTo>
                    <a:pt x="0" y="507752"/>
                  </a:lnTo>
                  <a:cubicBezTo>
                    <a:pt x="0" y="502999"/>
                    <a:pt x="3808" y="499302"/>
                    <a:pt x="8463" y="499302"/>
                  </a:cubicBezTo>
                  <a:lnTo>
                    <a:pt x="35332" y="499302"/>
                  </a:lnTo>
                  <a:cubicBezTo>
                    <a:pt x="29408" y="486943"/>
                    <a:pt x="26023" y="473212"/>
                    <a:pt x="26023" y="458635"/>
                  </a:cubicBezTo>
                  <a:cubicBezTo>
                    <a:pt x="26023" y="436770"/>
                    <a:pt x="33534" y="416701"/>
                    <a:pt x="46016" y="400751"/>
                  </a:cubicBezTo>
                  <a:cubicBezTo>
                    <a:pt x="47392" y="353852"/>
                    <a:pt x="60615" y="307059"/>
                    <a:pt x="86638" y="265231"/>
                  </a:cubicBezTo>
                  <a:cubicBezTo>
                    <a:pt x="126730" y="200587"/>
                    <a:pt x="191894" y="157702"/>
                    <a:pt x="265520" y="142914"/>
                  </a:cubicBezTo>
                  <a:lnTo>
                    <a:pt x="265520" y="46687"/>
                  </a:lnTo>
                  <a:cubicBezTo>
                    <a:pt x="265520" y="41934"/>
                    <a:pt x="269329" y="38237"/>
                    <a:pt x="273983" y="38237"/>
                  </a:cubicBezTo>
                  <a:lnTo>
                    <a:pt x="282234" y="38237"/>
                  </a:lnTo>
                  <a:lnTo>
                    <a:pt x="282234" y="8450"/>
                  </a:lnTo>
                  <a:cubicBezTo>
                    <a:pt x="282234" y="3803"/>
                    <a:pt x="286043" y="0"/>
                    <a:pt x="290697" y="0"/>
                  </a:cubicBezTo>
                  <a:close/>
                </a:path>
              </a:pathLst>
            </a:custGeom>
            <a:solidFill>
              <a:schemeClr val="bg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1440" tIns="45720" rIns="91440" bIns="45720" numCol="1" spcCol="1270" anchor="ctr" anchorCtr="0">
              <a:normAutofit fontScale="92500" lnSpcReduction="1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defTabSz="977900">
                <a:lnSpc>
                  <a:spcPct val="90000"/>
                </a:lnSpc>
                <a:spcBef>
                  <a:spcPct val="0"/>
                </a:spcBef>
                <a:spcAft>
                  <a:spcPct val="35000"/>
                </a:spcAft>
              </a:pPr>
              <a:endParaRPr lang="en-US" sz="2200" kern="1200" dirty="0">
                <a:latin typeface="阿里巴巴普惠体 R" panose="00020600040101010101" pitchFamily="18" charset="-122"/>
              </a:endParaRPr>
            </a:p>
          </p:txBody>
        </p:sp>
      </p:grpSp>
      <p:grpSp>
        <p:nvGrpSpPr>
          <p:cNvPr id="67" name="ïṧ1íḋe">
            <a:extLst>
              <a:ext uri="{FF2B5EF4-FFF2-40B4-BE49-F238E27FC236}">
                <a16:creationId xmlns:a16="http://schemas.microsoft.com/office/drawing/2014/main" xmlns="" id="{31F2F228-D8AA-4182-B91E-52FB912D5B3D}"/>
              </a:ext>
            </a:extLst>
          </p:cNvPr>
          <p:cNvGrpSpPr/>
          <p:nvPr/>
        </p:nvGrpSpPr>
        <p:grpSpPr>
          <a:xfrm>
            <a:off x="8074749" y="2411254"/>
            <a:ext cx="584648" cy="584376"/>
            <a:chOff x="7985695" y="2861195"/>
            <a:chExt cx="584648" cy="584376"/>
          </a:xfrm>
        </p:grpSpPr>
        <p:sp>
          <p:nvSpPr>
            <p:cNvPr id="68" name="ïśļïdé">
              <a:extLst>
                <a:ext uri="{FF2B5EF4-FFF2-40B4-BE49-F238E27FC236}">
                  <a16:creationId xmlns:a16="http://schemas.microsoft.com/office/drawing/2014/main" xmlns="" id="{BCBDAFF5-EEC7-4752-8D67-75AF77AC5D51}"/>
                </a:ext>
              </a:extLst>
            </p:cNvPr>
            <p:cNvSpPr/>
            <p:nvPr/>
          </p:nvSpPr>
          <p:spPr>
            <a:xfrm>
              <a:off x="7985695" y="2861195"/>
              <a:ext cx="584648" cy="584376"/>
            </a:xfrm>
            <a:custGeom>
              <a:avLst/>
              <a:gdLst>
                <a:gd name="connsiteX0" fmla="*/ 0 w 1260455"/>
                <a:gd name="connsiteY0" fmla="*/ 630228 h 1260455"/>
                <a:gd name="connsiteX1" fmla="*/ 630228 w 1260455"/>
                <a:gd name="connsiteY1" fmla="*/ 0 h 1260455"/>
                <a:gd name="connsiteX2" fmla="*/ 1260456 w 1260455"/>
                <a:gd name="connsiteY2" fmla="*/ 630228 h 1260455"/>
                <a:gd name="connsiteX3" fmla="*/ 630228 w 1260455"/>
                <a:gd name="connsiteY3" fmla="*/ 1260456 h 1260455"/>
                <a:gd name="connsiteX4" fmla="*/ 0 w 1260455"/>
                <a:gd name="connsiteY4" fmla="*/ 630228 h 12604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0455" h="1260455">
                  <a:moveTo>
                    <a:pt x="0" y="630228"/>
                  </a:moveTo>
                  <a:cubicBezTo>
                    <a:pt x="0" y="282163"/>
                    <a:pt x="282163" y="0"/>
                    <a:pt x="630228" y="0"/>
                  </a:cubicBezTo>
                  <a:cubicBezTo>
                    <a:pt x="978293" y="0"/>
                    <a:pt x="1260456" y="282163"/>
                    <a:pt x="1260456" y="630228"/>
                  </a:cubicBezTo>
                  <a:cubicBezTo>
                    <a:pt x="1260456" y="978293"/>
                    <a:pt x="978293" y="1260456"/>
                    <a:pt x="630228" y="1260456"/>
                  </a:cubicBezTo>
                  <a:cubicBezTo>
                    <a:pt x="282163" y="1260456"/>
                    <a:pt x="0" y="978293"/>
                    <a:pt x="0" y="630228"/>
                  </a:cubicBezTo>
                  <a:close/>
                </a:path>
              </a:pathLst>
            </a:custGeom>
            <a:solidFill>
              <a:schemeClr val="accent2"/>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阿里巴巴普惠体 R" panose="00020600040101010101" pitchFamily="18" charset="-122"/>
              </a:endParaRPr>
            </a:p>
          </p:txBody>
        </p:sp>
        <p:sp>
          <p:nvSpPr>
            <p:cNvPr id="69" name="ïşḻïḋé">
              <a:extLst>
                <a:ext uri="{FF2B5EF4-FFF2-40B4-BE49-F238E27FC236}">
                  <a16:creationId xmlns:a16="http://schemas.microsoft.com/office/drawing/2014/main" xmlns="" id="{F95C62D7-2474-43E8-B2BA-C1D67E663EF7}"/>
                </a:ext>
              </a:extLst>
            </p:cNvPr>
            <p:cNvSpPr/>
            <p:nvPr/>
          </p:nvSpPr>
          <p:spPr>
            <a:xfrm>
              <a:off x="8106798" y="3047359"/>
              <a:ext cx="342441" cy="326348"/>
            </a:xfrm>
            <a:custGeom>
              <a:avLst/>
              <a:gdLst>
                <a:gd name="connsiteX0" fmla="*/ 59674 w 608133"/>
                <a:gd name="connsiteY0" fmla="*/ 311674 h 579554"/>
                <a:gd name="connsiteX1" fmla="*/ 59674 w 608133"/>
                <a:gd name="connsiteY1" fmla="*/ 362306 h 579554"/>
                <a:gd name="connsiteX2" fmla="*/ 210911 w 608133"/>
                <a:gd name="connsiteY2" fmla="*/ 362306 h 579554"/>
                <a:gd name="connsiteX3" fmla="*/ 210911 w 608133"/>
                <a:gd name="connsiteY3" fmla="*/ 311674 h 579554"/>
                <a:gd name="connsiteX4" fmla="*/ 425746 w 608133"/>
                <a:gd name="connsiteY4" fmla="*/ 278028 h 579554"/>
                <a:gd name="connsiteX5" fmla="*/ 512144 w 608133"/>
                <a:gd name="connsiteY5" fmla="*/ 364287 h 579554"/>
                <a:gd name="connsiteX6" fmla="*/ 483294 w 608133"/>
                <a:gd name="connsiteY6" fmla="*/ 428564 h 579554"/>
                <a:gd name="connsiteX7" fmla="*/ 531428 w 608133"/>
                <a:gd name="connsiteY7" fmla="*/ 525434 h 579554"/>
                <a:gd name="connsiteX8" fmla="*/ 518521 w 608133"/>
                <a:gd name="connsiteY8" fmla="*/ 579554 h 579554"/>
                <a:gd name="connsiteX9" fmla="*/ 467502 w 608133"/>
                <a:gd name="connsiteY9" fmla="*/ 556966 h 579554"/>
                <a:gd name="connsiteX10" fmla="*/ 425898 w 608133"/>
                <a:gd name="connsiteY10" fmla="*/ 472830 h 579554"/>
                <a:gd name="connsiteX11" fmla="*/ 384141 w 608133"/>
                <a:gd name="connsiteY11" fmla="*/ 556966 h 579554"/>
                <a:gd name="connsiteX12" fmla="*/ 333274 w 608133"/>
                <a:gd name="connsiteY12" fmla="*/ 579554 h 579554"/>
                <a:gd name="connsiteX13" fmla="*/ 320367 w 608133"/>
                <a:gd name="connsiteY13" fmla="*/ 525434 h 579554"/>
                <a:gd name="connsiteX14" fmla="*/ 368349 w 608133"/>
                <a:gd name="connsiteY14" fmla="*/ 428715 h 579554"/>
                <a:gd name="connsiteX15" fmla="*/ 339347 w 608133"/>
                <a:gd name="connsiteY15" fmla="*/ 364287 h 579554"/>
                <a:gd name="connsiteX16" fmla="*/ 425746 w 608133"/>
                <a:gd name="connsiteY16" fmla="*/ 278028 h 579554"/>
                <a:gd name="connsiteX17" fmla="*/ 59674 w 608133"/>
                <a:gd name="connsiteY17" fmla="*/ 189490 h 579554"/>
                <a:gd name="connsiteX18" fmla="*/ 59674 w 608133"/>
                <a:gd name="connsiteY18" fmla="*/ 239971 h 579554"/>
                <a:gd name="connsiteX19" fmla="*/ 279088 w 608133"/>
                <a:gd name="connsiteY19" fmla="*/ 239971 h 579554"/>
                <a:gd name="connsiteX20" fmla="*/ 279088 w 608133"/>
                <a:gd name="connsiteY20" fmla="*/ 189490 h 579554"/>
                <a:gd name="connsiteX21" fmla="*/ 59674 w 608133"/>
                <a:gd name="connsiteY21" fmla="*/ 67155 h 579554"/>
                <a:gd name="connsiteX22" fmla="*/ 59674 w 608133"/>
                <a:gd name="connsiteY22" fmla="*/ 117636 h 579554"/>
                <a:gd name="connsiteX23" fmla="*/ 489543 w 608133"/>
                <a:gd name="connsiteY23" fmla="*/ 117636 h 579554"/>
                <a:gd name="connsiteX24" fmla="*/ 489543 w 608133"/>
                <a:gd name="connsiteY24" fmla="*/ 67155 h 579554"/>
                <a:gd name="connsiteX25" fmla="*/ 0 w 608133"/>
                <a:gd name="connsiteY25" fmla="*/ 0 h 579554"/>
                <a:gd name="connsiteX26" fmla="*/ 608133 w 608133"/>
                <a:gd name="connsiteY26" fmla="*/ 0 h 579554"/>
                <a:gd name="connsiteX27" fmla="*/ 608133 w 608133"/>
                <a:gd name="connsiteY27" fmla="*/ 429461 h 579554"/>
                <a:gd name="connsiteX28" fmla="*/ 546181 w 608133"/>
                <a:gd name="connsiteY28" fmla="*/ 429461 h 579554"/>
                <a:gd name="connsiteX29" fmla="*/ 562732 w 608133"/>
                <a:gd name="connsiteY29" fmla="*/ 364276 h 579554"/>
                <a:gd name="connsiteX30" fmla="*/ 425769 w 608133"/>
                <a:gd name="connsiteY30" fmla="*/ 227540 h 579554"/>
                <a:gd name="connsiteX31" fmla="*/ 288806 w 608133"/>
                <a:gd name="connsiteY31" fmla="*/ 364276 h 579554"/>
                <a:gd name="connsiteX32" fmla="*/ 305357 w 608133"/>
                <a:gd name="connsiteY32" fmla="*/ 429461 h 579554"/>
                <a:gd name="connsiteX33" fmla="*/ 0 w 608133"/>
                <a:gd name="connsiteY33" fmla="*/ 429461 h 579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08133" h="579554">
                  <a:moveTo>
                    <a:pt x="59674" y="311674"/>
                  </a:moveTo>
                  <a:lnTo>
                    <a:pt x="59674" y="362306"/>
                  </a:lnTo>
                  <a:lnTo>
                    <a:pt x="210911" y="362306"/>
                  </a:lnTo>
                  <a:lnTo>
                    <a:pt x="210911" y="311674"/>
                  </a:lnTo>
                  <a:close/>
                  <a:moveTo>
                    <a:pt x="425746" y="278028"/>
                  </a:moveTo>
                  <a:cubicBezTo>
                    <a:pt x="473424" y="278028"/>
                    <a:pt x="512144" y="316685"/>
                    <a:pt x="512144" y="364287"/>
                  </a:cubicBezTo>
                  <a:cubicBezTo>
                    <a:pt x="512144" y="389906"/>
                    <a:pt x="501060" y="412798"/>
                    <a:pt x="483294" y="428564"/>
                  </a:cubicBezTo>
                  <a:lnTo>
                    <a:pt x="531428" y="525434"/>
                  </a:lnTo>
                  <a:lnTo>
                    <a:pt x="518521" y="579554"/>
                  </a:lnTo>
                  <a:lnTo>
                    <a:pt x="467502" y="556966"/>
                  </a:lnTo>
                  <a:lnTo>
                    <a:pt x="425898" y="472830"/>
                  </a:lnTo>
                  <a:lnTo>
                    <a:pt x="384141" y="556966"/>
                  </a:lnTo>
                  <a:lnTo>
                    <a:pt x="333274" y="579554"/>
                  </a:lnTo>
                  <a:lnTo>
                    <a:pt x="320367" y="525434"/>
                  </a:lnTo>
                  <a:lnTo>
                    <a:pt x="368349" y="428715"/>
                  </a:lnTo>
                  <a:cubicBezTo>
                    <a:pt x="350584" y="412949"/>
                    <a:pt x="339347" y="389906"/>
                    <a:pt x="339347" y="364287"/>
                  </a:cubicBezTo>
                  <a:cubicBezTo>
                    <a:pt x="339347" y="316685"/>
                    <a:pt x="378067" y="278028"/>
                    <a:pt x="425746" y="278028"/>
                  </a:cubicBezTo>
                  <a:close/>
                  <a:moveTo>
                    <a:pt x="59674" y="189490"/>
                  </a:moveTo>
                  <a:lnTo>
                    <a:pt x="59674" y="239971"/>
                  </a:lnTo>
                  <a:lnTo>
                    <a:pt x="279088" y="239971"/>
                  </a:lnTo>
                  <a:lnTo>
                    <a:pt x="279088" y="189490"/>
                  </a:lnTo>
                  <a:close/>
                  <a:moveTo>
                    <a:pt x="59674" y="67155"/>
                  </a:moveTo>
                  <a:lnTo>
                    <a:pt x="59674" y="117636"/>
                  </a:lnTo>
                  <a:lnTo>
                    <a:pt x="489543" y="117636"/>
                  </a:lnTo>
                  <a:lnTo>
                    <a:pt x="489543" y="67155"/>
                  </a:lnTo>
                  <a:close/>
                  <a:moveTo>
                    <a:pt x="0" y="0"/>
                  </a:moveTo>
                  <a:lnTo>
                    <a:pt x="608133" y="0"/>
                  </a:lnTo>
                  <a:lnTo>
                    <a:pt x="608133" y="429461"/>
                  </a:lnTo>
                  <a:lnTo>
                    <a:pt x="546181" y="429461"/>
                  </a:lnTo>
                  <a:cubicBezTo>
                    <a:pt x="556962" y="409602"/>
                    <a:pt x="562732" y="387318"/>
                    <a:pt x="562732" y="364276"/>
                  </a:cubicBezTo>
                  <a:cubicBezTo>
                    <a:pt x="562732" y="288935"/>
                    <a:pt x="501387" y="227540"/>
                    <a:pt x="425769" y="227540"/>
                  </a:cubicBezTo>
                  <a:cubicBezTo>
                    <a:pt x="349695" y="227540"/>
                    <a:pt x="288806" y="289390"/>
                    <a:pt x="288806" y="364276"/>
                  </a:cubicBezTo>
                  <a:cubicBezTo>
                    <a:pt x="288806" y="387318"/>
                    <a:pt x="294576" y="409602"/>
                    <a:pt x="305357" y="429461"/>
                  </a:cubicBezTo>
                  <a:lnTo>
                    <a:pt x="0" y="429461"/>
                  </a:lnTo>
                  <a:close/>
                </a:path>
              </a:pathLst>
            </a:custGeom>
            <a:solidFill>
              <a:schemeClr val="bg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1440" tIns="45720" rIns="91440" bIns="45720" numCol="1" spcCol="1270" anchor="ctr" anchorCtr="0">
              <a:normAutofit fontScale="92500" lnSpcReduction="2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defTabSz="977900">
                <a:lnSpc>
                  <a:spcPct val="90000"/>
                </a:lnSpc>
                <a:spcBef>
                  <a:spcPct val="0"/>
                </a:spcBef>
                <a:spcAft>
                  <a:spcPct val="35000"/>
                </a:spcAft>
              </a:pPr>
              <a:endParaRPr lang="en-US" sz="2200" kern="1200" dirty="0">
                <a:latin typeface="阿里巴巴普惠体 R" panose="00020600040101010101" pitchFamily="18" charset="-122"/>
              </a:endParaRPr>
            </a:p>
          </p:txBody>
        </p:sp>
      </p:grpSp>
      <p:sp>
        <p:nvSpPr>
          <p:cNvPr id="28" name="íšľiďê">
            <a:extLst>
              <a:ext uri="{FF2B5EF4-FFF2-40B4-BE49-F238E27FC236}">
                <a16:creationId xmlns:a16="http://schemas.microsoft.com/office/drawing/2014/main" xmlns="" id="{083D7C54-26A1-4BC1-9FB5-3F97BE8B767C}"/>
              </a:ext>
            </a:extLst>
          </p:cNvPr>
          <p:cNvSpPr/>
          <p:nvPr/>
        </p:nvSpPr>
        <p:spPr>
          <a:xfrm>
            <a:off x="8313078" y="5319642"/>
            <a:ext cx="108000" cy="108000"/>
          </a:xfrm>
          <a:prstGeom prst="ellipse">
            <a:avLst/>
          </a:prstGeom>
          <a:solidFill>
            <a:schemeClr val="accent2"/>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25000" lnSpcReduction="20000"/>
          </a:bodyPr>
          <a:lstStyle/>
          <a:p>
            <a:pPr algn="ctr" defTabSz="914354"/>
            <a:endParaRPr lang="zh-CN" altLang="en-US" sz="2000" b="1" i="1" dirty="0">
              <a:solidFill>
                <a:schemeClr val="tx1"/>
              </a:solidFill>
              <a:latin typeface="阿里巴巴普惠体 R" panose="00020600040101010101" pitchFamily="18" charset="-122"/>
            </a:endParaRPr>
          </a:p>
        </p:txBody>
      </p:sp>
      <p:sp>
        <p:nvSpPr>
          <p:cNvPr id="29" name="ïš1íďé">
            <a:extLst>
              <a:ext uri="{FF2B5EF4-FFF2-40B4-BE49-F238E27FC236}">
                <a16:creationId xmlns:a16="http://schemas.microsoft.com/office/drawing/2014/main" xmlns="" id="{77A4AE62-0184-4689-89C8-55BADBE79602}"/>
              </a:ext>
            </a:extLst>
          </p:cNvPr>
          <p:cNvSpPr txBox="1"/>
          <p:nvPr/>
        </p:nvSpPr>
        <p:spPr bwMode="auto">
          <a:xfrm>
            <a:off x="8075973" y="5575933"/>
            <a:ext cx="582211" cy="3693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45720" rIns="0" bIns="45720" anchor="ctr"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spcBef>
                <a:spcPct val="0"/>
              </a:spcBef>
            </a:pPr>
            <a:r>
              <a:rPr lang="en-US" altLang="zh-CN" b="1" dirty="0">
                <a:solidFill>
                  <a:schemeClr val="bg1"/>
                </a:solidFill>
                <a:latin typeface="阿里巴巴普惠体 R" panose="00020600040101010101" pitchFamily="18" charset="-122"/>
              </a:rPr>
              <a:t>2018</a:t>
            </a:r>
          </a:p>
        </p:txBody>
      </p:sp>
      <p:cxnSp>
        <p:nvCxnSpPr>
          <p:cNvPr id="30" name="直接连接符 29">
            <a:extLst>
              <a:ext uri="{FF2B5EF4-FFF2-40B4-BE49-F238E27FC236}">
                <a16:creationId xmlns:a16="http://schemas.microsoft.com/office/drawing/2014/main" xmlns="" id="{42AB94AD-7D08-4DDD-A7B2-5F69C8E3ACA2}"/>
              </a:ext>
            </a:extLst>
          </p:cNvPr>
          <p:cNvCxnSpPr>
            <a:cxnSpLocks/>
            <a:endCxn id="37" idx="0"/>
          </p:cNvCxnSpPr>
          <p:nvPr/>
        </p:nvCxnSpPr>
        <p:spPr>
          <a:xfrm>
            <a:off x="10587936" y="2396374"/>
            <a:ext cx="5" cy="2923268"/>
          </a:xfrm>
          <a:prstGeom prst="line">
            <a:avLst/>
          </a:prstGeom>
          <a:ln w="3175" cap="rnd">
            <a:solidFill>
              <a:schemeClr val="bg1">
                <a:lumMod val="75000"/>
              </a:schemeClr>
            </a:solidFill>
            <a:prstDash val="dash"/>
            <a:round/>
          </a:ln>
        </p:spPr>
        <p:style>
          <a:lnRef idx="1">
            <a:schemeClr val="accent1"/>
          </a:lnRef>
          <a:fillRef idx="0">
            <a:schemeClr val="accent1"/>
          </a:fillRef>
          <a:effectRef idx="0">
            <a:schemeClr val="accent1"/>
          </a:effectRef>
          <a:fontRef idx="minor">
            <a:schemeClr val="tx1"/>
          </a:fontRef>
        </p:style>
      </p:cxnSp>
      <p:grpSp>
        <p:nvGrpSpPr>
          <p:cNvPr id="64" name="iṣľídé">
            <a:extLst>
              <a:ext uri="{FF2B5EF4-FFF2-40B4-BE49-F238E27FC236}">
                <a16:creationId xmlns:a16="http://schemas.microsoft.com/office/drawing/2014/main" xmlns="" id="{C8C52B56-1466-45A7-A314-C2BB5F89757D}"/>
              </a:ext>
            </a:extLst>
          </p:cNvPr>
          <p:cNvGrpSpPr/>
          <p:nvPr/>
        </p:nvGrpSpPr>
        <p:grpSpPr>
          <a:xfrm>
            <a:off x="10295612" y="1811998"/>
            <a:ext cx="584648" cy="584376"/>
            <a:chOff x="10167713" y="2261939"/>
            <a:chExt cx="584648" cy="584376"/>
          </a:xfrm>
        </p:grpSpPr>
        <p:sp>
          <p:nvSpPr>
            <p:cNvPr id="65" name="ïsḷïḑê">
              <a:extLst>
                <a:ext uri="{FF2B5EF4-FFF2-40B4-BE49-F238E27FC236}">
                  <a16:creationId xmlns:a16="http://schemas.microsoft.com/office/drawing/2014/main" xmlns="" id="{BCBDAFF5-EEC7-4752-8D67-75AF77AC5D51}"/>
                </a:ext>
              </a:extLst>
            </p:cNvPr>
            <p:cNvSpPr/>
            <p:nvPr/>
          </p:nvSpPr>
          <p:spPr>
            <a:xfrm>
              <a:off x="10167713" y="2261939"/>
              <a:ext cx="584648" cy="584376"/>
            </a:xfrm>
            <a:custGeom>
              <a:avLst/>
              <a:gdLst>
                <a:gd name="connsiteX0" fmla="*/ 0 w 1260455"/>
                <a:gd name="connsiteY0" fmla="*/ 630228 h 1260455"/>
                <a:gd name="connsiteX1" fmla="*/ 630228 w 1260455"/>
                <a:gd name="connsiteY1" fmla="*/ 0 h 1260455"/>
                <a:gd name="connsiteX2" fmla="*/ 1260456 w 1260455"/>
                <a:gd name="connsiteY2" fmla="*/ 630228 h 1260455"/>
                <a:gd name="connsiteX3" fmla="*/ 630228 w 1260455"/>
                <a:gd name="connsiteY3" fmla="*/ 1260456 h 1260455"/>
                <a:gd name="connsiteX4" fmla="*/ 0 w 1260455"/>
                <a:gd name="connsiteY4" fmla="*/ 630228 h 12604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0455" h="1260455">
                  <a:moveTo>
                    <a:pt x="0" y="630228"/>
                  </a:moveTo>
                  <a:cubicBezTo>
                    <a:pt x="0" y="282163"/>
                    <a:pt x="282163" y="0"/>
                    <a:pt x="630228" y="0"/>
                  </a:cubicBezTo>
                  <a:cubicBezTo>
                    <a:pt x="978293" y="0"/>
                    <a:pt x="1260456" y="282163"/>
                    <a:pt x="1260456" y="630228"/>
                  </a:cubicBezTo>
                  <a:cubicBezTo>
                    <a:pt x="1260456" y="978293"/>
                    <a:pt x="978293" y="1260456"/>
                    <a:pt x="630228" y="1260456"/>
                  </a:cubicBezTo>
                  <a:cubicBezTo>
                    <a:pt x="282163" y="1260456"/>
                    <a:pt x="0" y="978293"/>
                    <a:pt x="0" y="630228"/>
                  </a:cubicBezTo>
                  <a:close/>
                </a:path>
              </a:pathLst>
            </a:custGeom>
            <a:solidFill>
              <a:schemeClr val="accent1"/>
            </a:solidFill>
            <a:ln w="28575">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latin typeface="阿里巴巴普惠体 R" panose="00020600040101010101" pitchFamily="18" charset="-122"/>
              </a:endParaRPr>
            </a:p>
          </p:txBody>
        </p:sp>
        <p:sp>
          <p:nvSpPr>
            <p:cNvPr id="66" name="ïśḻïḑe">
              <a:extLst>
                <a:ext uri="{FF2B5EF4-FFF2-40B4-BE49-F238E27FC236}">
                  <a16:creationId xmlns:a16="http://schemas.microsoft.com/office/drawing/2014/main" xmlns="" id="{F95C62D7-2474-43E8-B2BA-C1D67E663EF7}"/>
                </a:ext>
              </a:extLst>
            </p:cNvPr>
            <p:cNvSpPr/>
            <p:nvPr/>
          </p:nvSpPr>
          <p:spPr>
            <a:xfrm>
              <a:off x="10288816" y="2416979"/>
              <a:ext cx="342441" cy="274295"/>
            </a:xfrm>
            <a:custGeom>
              <a:avLst/>
              <a:gdLst>
                <a:gd name="T0" fmla="*/ 2103 w 6570"/>
                <a:gd name="T1" fmla="*/ 2919 h 5271"/>
                <a:gd name="T2" fmla="*/ 2664 w 6570"/>
                <a:gd name="T3" fmla="*/ 3628 h 5271"/>
                <a:gd name="T4" fmla="*/ 0 w 6570"/>
                <a:gd name="T5" fmla="*/ 4730 h 5271"/>
                <a:gd name="T6" fmla="*/ 0 w 6570"/>
                <a:gd name="T7" fmla="*/ 3680 h 5271"/>
                <a:gd name="T8" fmla="*/ 2003 w 6570"/>
                <a:gd name="T9" fmla="*/ 2781 h 5271"/>
                <a:gd name="T10" fmla="*/ 2103 w 6570"/>
                <a:gd name="T11" fmla="*/ 2919 h 5271"/>
                <a:gd name="T12" fmla="*/ 3224 w 6570"/>
                <a:gd name="T13" fmla="*/ 2114 h 5271"/>
                <a:gd name="T14" fmla="*/ 3523 w 6570"/>
                <a:gd name="T15" fmla="*/ 2515 h 5271"/>
                <a:gd name="T16" fmla="*/ 5135 w 6570"/>
                <a:gd name="T17" fmla="*/ 1807 h 5271"/>
                <a:gd name="T18" fmla="*/ 4880 w 6570"/>
                <a:gd name="T19" fmla="*/ 2454 h 5271"/>
                <a:gd name="T20" fmla="*/ 4901 w 6570"/>
                <a:gd name="T21" fmla="*/ 2528 h 5271"/>
                <a:gd name="T22" fmla="*/ 4939 w 6570"/>
                <a:gd name="T23" fmla="*/ 2541 h 5271"/>
                <a:gd name="T24" fmla="*/ 4978 w 6570"/>
                <a:gd name="T25" fmla="*/ 2528 h 5271"/>
                <a:gd name="T26" fmla="*/ 6545 w 6570"/>
                <a:gd name="T27" fmla="*/ 1324 h 5271"/>
                <a:gd name="T28" fmla="*/ 6569 w 6570"/>
                <a:gd name="T29" fmla="*/ 1273 h 5271"/>
                <a:gd name="T30" fmla="*/ 6545 w 6570"/>
                <a:gd name="T31" fmla="*/ 1222 h 5271"/>
                <a:gd name="T32" fmla="*/ 4978 w 6570"/>
                <a:gd name="T33" fmla="*/ 18 h 5271"/>
                <a:gd name="T34" fmla="*/ 4901 w 6570"/>
                <a:gd name="T35" fmla="*/ 18 h 5271"/>
                <a:gd name="T36" fmla="*/ 4880 w 6570"/>
                <a:gd name="T37" fmla="*/ 92 h 5271"/>
                <a:gd name="T38" fmla="*/ 5142 w 6570"/>
                <a:gd name="T39" fmla="*/ 757 h 5271"/>
                <a:gd name="T40" fmla="*/ 2886 w 6570"/>
                <a:gd name="T41" fmla="*/ 1664 h 5271"/>
                <a:gd name="T42" fmla="*/ 3224 w 6570"/>
                <a:gd name="T43" fmla="*/ 2114 h 5271"/>
                <a:gd name="T44" fmla="*/ 4978 w 6570"/>
                <a:gd name="T45" fmla="*/ 2743 h 5271"/>
                <a:gd name="T46" fmla="*/ 4939 w 6570"/>
                <a:gd name="T47" fmla="*/ 2730 h 5271"/>
                <a:gd name="T48" fmla="*/ 4901 w 6570"/>
                <a:gd name="T49" fmla="*/ 2743 h 5271"/>
                <a:gd name="T50" fmla="*/ 4880 w 6570"/>
                <a:gd name="T51" fmla="*/ 2818 h 5271"/>
                <a:gd name="T52" fmla="*/ 5135 w 6570"/>
                <a:gd name="T53" fmla="*/ 3464 h 5271"/>
                <a:gd name="T54" fmla="*/ 3100 w 6570"/>
                <a:gd name="T55" fmla="*/ 2211 h 5271"/>
                <a:gd name="T56" fmla="*/ 0 w 6570"/>
                <a:gd name="T57" fmla="*/ 542 h 5271"/>
                <a:gd name="T58" fmla="*/ 0 w 6570"/>
                <a:gd name="T59" fmla="*/ 1591 h 5271"/>
                <a:gd name="T60" fmla="*/ 2247 w 6570"/>
                <a:gd name="T61" fmla="*/ 2822 h 5271"/>
                <a:gd name="T62" fmla="*/ 5142 w 6570"/>
                <a:gd name="T63" fmla="*/ 4515 h 5271"/>
                <a:gd name="T64" fmla="*/ 4880 w 6570"/>
                <a:gd name="T65" fmla="*/ 5179 h 5271"/>
                <a:gd name="T66" fmla="*/ 4901 w 6570"/>
                <a:gd name="T67" fmla="*/ 5254 h 5271"/>
                <a:gd name="T68" fmla="*/ 4978 w 6570"/>
                <a:gd name="T69" fmla="*/ 5254 h 5271"/>
                <a:gd name="T70" fmla="*/ 6545 w 6570"/>
                <a:gd name="T71" fmla="*/ 4049 h 5271"/>
                <a:gd name="T72" fmla="*/ 6570 w 6570"/>
                <a:gd name="T73" fmla="*/ 3999 h 5271"/>
                <a:gd name="T74" fmla="*/ 6545 w 6570"/>
                <a:gd name="T75" fmla="*/ 3948 h 5271"/>
                <a:gd name="T76" fmla="*/ 4978 w 6570"/>
                <a:gd name="T77" fmla="*/ 2743 h 5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570" h="5271">
                  <a:moveTo>
                    <a:pt x="2103" y="2919"/>
                  </a:moveTo>
                  <a:cubicBezTo>
                    <a:pt x="2267" y="3148"/>
                    <a:pt x="2444" y="3394"/>
                    <a:pt x="2664" y="3628"/>
                  </a:cubicBezTo>
                  <a:cubicBezTo>
                    <a:pt x="2163" y="4205"/>
                    <a:pt x="1433" y="4730"/>
                    <a:pt x="0" y="4730"/>
                  </a:cubicBezTo>
                  <a:lnTo>
                    <a:pt x="0" y="3680"/>
                  </a:lnTo>
                  <a:cubicBezTo>
                    <a:pt x="1136" y="3680"/>
                    <a:pt x="1596" y="3304"/>
                    <a:pt x="2003" y="2781"/>
                  </a:cubicBezTo>
                  <a:cubicBezTo>
                    <a:pt x="2036" y="2826"/>
                    <a:pt x="2069" y="2872"/>
                    <a:pt x="2103" y="2919"/>
                  </a:cubicBezTo>
                  <a:close/>
                  <a:moveTo>
                    <a:pt x="3224" y="2114"/>
                  </a:moveTo>
                  <a:cubicBezTo>
                    <a:pt x="3327" y="2257"/>
                    <a:pt x="3423" y="2391"/>
                    <a:pt x="3523" y="2515"/>
                  </a:cubicBezTo>
                  <a:cubicBezTo>
                    <a:pt x="3869" y="2133"/>
                    <a:pt x="4304" y="1860"/>
                    <a:pt x="5135" y="1807"/>
                  </a:cubicBezTo>
                  <a:lnTo>
                    <a:pt x="4880" y="2454"/>
                  </a:lnTo>
                  <a:cubicBezTo>
                    <a:pt x="4869" y="2481"/>
                    <a:pt x="4878" y="2511"/>
                    <a:pt x="4901" y="2528"/>
                  </a:cubicBezTo>
                  <a:cubicBezTo>
                    <a:pt x="4912" y="2537"/>
                    <a:pt x="4926" y="2541"/>
                    <a:pt x="4939" y="2541"/>
                  </a:cubicBezTo>
                  <a:cubicBezTo>
                    <a:pt x="4953" y="2541"/>
                    <a:pt x="4967" y="2537"/>
                    <a:pt x="4978" y="2528"/>
                  </a:cubicBezTo>
                  <a:lnTo>
                    <a:pt x="6545" y="1324"/>
                  </a:lnTo>
                  <a:cubicBezTo>
                    <a:pt x="6560" y="1312"/>
                    <a:pt x="6569" y="1293"/>
                    <a:pt x="6569" y="1273"/>
                  </a:cubicBezTo>
                  <a:cubicBezTo>
                    <a:pt x="6569" y="1253"/>
                    <a:pt x="6560" y="1234"/>
                    <a:pt x="6545" y="1222"/>
                  </a:cubicBezTo>
                  <a:lnTo>
                    <a:pt x="4978" y="18"/>
                  </a:lnTo>
                  <a:cubicBezTo>
                    <a:pt x="4955" y="0"/>
                    <a:pt x="4923" y="0"/>
                    <a:pt x="4901" y="18"/>
                  </a:cubicBezTo>
                  <a:cubicBezTo>
                    <a:pt x="4878" y="35"/>
                    <a:pt x="4869" y="65"/>
                    <a:pt x="4880" y="92"/>
                  </a:cubicBezTo>
                  <a:lnTo>
                    <a:pt x="5142" y="757"/>
                  </a:lnTo>
                  <a:cubicBezTo>
                    <a:pt x="4017" y="815"/>
                    <a:pt x="3354" y="1204"/>
                    <a:pt x="2886" y="1664"/>
                  </a:cubicBezTo>
                  <a:cubicBezTo>
                    <a:pt x="3012" y="1818"/>
                    <a:pt x="3122" y="1971"/>
                    <a:pt x="3224" y="2114"/>
                  </a:cubicBezTo>
                  <a:close/>
                  <a:moveTo>
                    <a:pt x="4978" y="2743"/>
                  </a:moveTo>
                  <a:cubicBezTo>
                    <a:pt x="4966" y="2735"/>
                    <a:pt x="4953" y="2730"/>
                    <a:pt x="4939" y="2730"/>
                  </a:cubicBezTo>
                  <a:cubicBezTo>
                    <a:pt x="4925" y="2730"/>
                    <a:pt x="4912" y="2735"/>
                    <a:pt x="4901" y="2743"/>
                  </a:cubicBezTo>
                  <a:cubicBezTo>
                    <a:pt x="4878" y="2760"/>
                    <a:pt x="4869" y="2791"/>
                    <a:pt x="4880" y="2818"/>
                  </a:cubicBezTo>
                  <a:lnTo>
                    <a:pt x="5135" y="3464"/>
                  </a:lnTo>
                  <a:cubicBezTo>
                    <a:pt x="3945" y="3388"/>
                    <a:pt x="3568" y="2863"/>
                    <a:pt x="3100" y="2211"/>
                  </a:cubicBezTo>
                  <a:cubicBezTo>
                    <a:pt x="2567" y="1467"/>
                    <a:pt x="1903" y="542"/>
                    <a:pt x="0" y="542"/>
                  </a:cubicBezTo>
                  <a:lnTo>
                    <a:pt x="0" y="1591"/>
                  </a:lnTo>
                  <a:cubicBezTo>
                    <a:pt x="1364" y="1591"/>
                    <a:pt x="1754" y="2134"/>
                    <a:pt x="2247" y="2822"/>
                  </a:cubicBezTo>
                  <a:cubicBezTo>
                    <a:pt x="2762" y="3540"/>
                    <a:pt x="3397" y="4423"/>
                    <a:pt x="5142" y="4515"/>
                  </a:cubicBezTo>
                  <a:lnTo>
                    <a:pt x="4880" y="5179"/>
                  </a:lnTo>
                  <a:cubicBezTo>
                    <a:pt x="4869" y="5206"/>
                    <a:pt x="4878" y="5237"/>
                    <a:pt x="4901" y="5254"/>
                  </a:cubicBezTo>
                  <a:cubicBezTo>
                    <a:pt x="4923" y="5271"/>
                    <a:pt x="4955" y="5271"/>
                    <a:pt x="4978" y="5254"/>
                  </a:cubicBezTo>
                  <a:lnTo>
                    <a:pt x="6545" y="4049"/>
                  </a:lnTo>
                  <a:cubicBezTo>
                    <a:pt x="6560" y="4037"/>
                    <a:pt x="6570" y="4018"/>
                    <a:pt x="6570" y="3999"/>
                  </a:cubicBezTo>
                  <a:cubicBezTo>
                    <a:pt x="6570" y="3979"/>
                    <a:pt x="6560" y="3960"/>
                    <a:pt x="6545" y="3948"/>
                  </a:cubicBezTo>
                  <a:lnTo>
                    <a:pt x="4978" y="2743"/>
                  </a:lnTo>
                  <a:close/>
                </a:path>
              </a:pathLst>
            </a:custGeom>
            <a:solidFill>
              <a:schemeClr val="bg1"/>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91440" tIns="45720" rIns="91440" bIns="45720" numCol="1" spcCol="1270" anchor="ctr" anchorCtr="0">
              <a:normAutofit fontScale="77500" lnSpcReduction="20000"/>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lvl="0" algn="ctr" defTabSz="977900">
                <a:lnSpc>
                  <a:spcPct val="90000"/>
                </a:lnSpc>
                <a:spcBef>
                  <a:spcPct val="0"/>
                </a:spcBef>
                <a:spcAft>
                  <a:spcPct val="35000"/>
                </a:spcAft>
              </a:pPr>
              <a:endParaRPr lang="en-US" sz="2200" kern="1200" dirty="0">
                <a:latin typeface="阿里巴巴普惠体 R" panose="00020600040101010101" pitchFamily="18" charset="-122"/>
              </a:endParaRPr>
            </a:p>
          </p:txBody>
        </p:sp>
      </p:grpSp>
      <p:sp>
        <p:nvSpPr>
          <p:cNvPr id="32" name="iṥļïḍé">
            <a:extLst>
              <a:ext uri="{FF2B5EF4-FFF2-40B4-BE49-F238E27FC236}">
                <a16:creationId xmlns:a16="http://schemas.microsoft.com/office/drawing/2014/main" xmlns="" id="{8649B9B3-0A4D-4DBF-B790-CAAF8AB07B72}"/>
              </a:ext>
            </a:extLst>
          </p:cNvPr>
          <p:cNvSpPr/>
          <p:nvPr/>
        </p:nvSpPr>
        <p:spPr bwMode="auto">
          <a:xfrm>
            <a:off x="673100" y="2950445"/>
            <a:ext cx="1872000" cy="1440000"/>
          </a:xfrm>
          <a:prstGeom prst="rect">
            <a:avLst/>
          </a:prstGeom>
          <a:gradFill>
            <a:gsLst>
              <a:gs pos="0">
                <a:schemeClr val="bg1"/>
              </a:gs>
              <a:gs pos="100000">
                <a:schemeClr val="bg1">
                  <a:alpha val="0"/>
                </a:schemeClr>
              </a:gs>
            </a:gsLst>
            <a:lin ang="5400000" scaled="1"/>
          </a:gradFill>
          <a:ln>
            <a:gradFill>
              <a:gsLst>
                <a:gs pos="0">
                  <a:schemeClr val="accent1"/>
                </a:gs>
                <a:gs pos="100000">
                  <a:schemeClr val="accent1">
                    <a:alpha val="0"/>
                  </a:schemeClr>
                </a:gs>
              </a:gsLst>
              <a:lin ang="5400000" scaled="1"/>
            </a:gradFill>
          </a:ln>
        </p:spPr>
        <p:txBody>
          <a:bodyPr wrap="square" lIns="108000" tIns="36000" rIns="108000" bIns="36000" anchor="t" anchorCtr="0">
            <a:normAutofit fontScale="92500"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pPr>
            <a:r>
              <a:rPr lang="zh-CN" altLang="en-US" sz="1600" spc="100" dirty="0">
                <a:solidFill>
                  <a:schemeClr val="tx1">
                    <a:lumMod val="65000"/>
                    <a:lumOff val="35000"/>
                  </a:schemeClr>
                </a:solidFill>
                <a:latin typeface="阿里巴巴普惠体 R" panose="00020600040101010101" pitchFamily="18" charset="-122"/>
              </a:rPr>
              <a:t>简单地介绍一下项目中这个阶段需要达成的重点事项</a:t>
            </a:r>
            <a:endParaRPr lang="en-US" altLang="zh-CN" sz="1600" spc="100" dirty="0">
              <a:solidFill>
                <a:schemeClr val="tx1">
                  <a:lumMod val="65000"/>
                  <a:lumOff val="35000"/>
                </a:schemeClr>
              </a:solidFill>
              <a:latin typeface="阿里巴巴普惠体 R" panose="00020600040101010101" pitchFamily="18" charset="-122"/>
            </a:endParaRPr>
          </a:p>
          <a:p>
            <a:pPr algn="ctr">
              <a:lnSpc>
                <a:spcPct val="150000"/>
              </a:lnSpc>
            </a:pPr>
            <a:r>
              <a:rPr lang="en-US" altLang="zh-CN" sz="1600" spc="100" dirty="0">
                <a:solidFill>
                  <a:schemeClr val="tx1">
                    <a:lumMod val="65000"/>
                    <a:lumOff val="35000"/>
                  </a:schemeClr>
                </a:solidFill>
                <a:latin typeface="阿里巴巴普惠体 R" panose="00020600040101010101" pitchFamily="18" charset="-122"/>
              </a:rPr>
              <a:t>…</a:t>
            </a:r>
          </a:p>
        </p:txBody>
      </p:sp>
      <p:sp>
        <p:nvSpPr>
          <p:cNvPr id="33" name="îṡḻîḋè">
            <a:extLst>
              <a:ext uri="{FF2B5EF4-FFF2-40B4-BE49-F238E27FC236}">
                <a16:creationId xmlns:a16="http://schemas.microsoft.com/office/drawing/2014/main" xmlns="" id="{8649B9B3-0A4D-4DBF-B790-CAAF8AB07B72}"/>
              </a:ext>
            </a:extLst>
          </p:cNvPr>
          <p:cNvSpPr/>
          <p:nvPr/>
        </p:nvSpPr>
        <p:spPr bwMode="auto">
          <a:xfrm>
            <a:off x="5160000" y="2950445"/>
            <a:ext cx="1872000" cy="1440000"/>
          </a:xfrm>
          <a:prstGeom prst="rect">
            <a:avLst/>
          </a:prstGeom>
          <a:gradFill>
            <a:gsLst>
              <a:gs pos="0">
                <a:schemeClr val="bg1"/>
              </a:gs>
              <a:gs pos="100000">
                <a:schemeClr val="bg1">
                  <a:alpha val="0"/>
                </a:schemeClr>
              </a:gs>
            </a:gsLst>
            <a:lin ang="5400000" scaled="1"/>
          </a:gradFill>
          <a:ln>
            <a:gradFill>
              <a:gsLst>
                <a:gs pos="0">
                  <a:schemeClr val="accent1"/>
                </a:gs>
                <a:gs pos="100000">
                  <a:schemeClr val="accent1">
                    <a:alpha val="0"/>
                  </a:schemeClr>
                </a:gs>
              </a:gsLst>
              <a:lin ang="5400000" scaled="1"/>
            </a:gradFill>
          </a:ln>
        </p:spPr>
        <p:txBody>
          <a:bodyPr wrap="square" lIns="108000" tIns="36000" rIns="108000" bIns="36000" anchor="t" anchorCtr="0">
            <a:normAutofit fontScale="92500"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pPr>
            <a:r>
              <a:rPr lang="zh-CN" altLang="en-US" sz="1600" spc="100" dirty="0">
                <a:solidFill>
                  <a:schemeClr val="tx1">
                    <a:lumMod val="65000"/>
                    <a:lumOff val="35000"/>
                  </a:schemeClr>
                </a:solidFill>
                <a:latin typeface="阿里巴巴普惠体 R" panose="00020600040101010101" pitchFamily="18" charset="-122"/>
              </a:rPr>
              <a:t>简单地介绍一下项目中这个阶段需要达成的重点事项</a:t>
            </a:r>
            <a:endParaRPr lang="en-US" altLang="zh-CN" sz="1600" spc="100" dirty="0">
              <a:solidFill>
                <a:schemeClr val="tx1">
                  <a:lumMod val="65000"/>
                  <a:lumOff val="35000"/>
                </a:schemeClr>
              </a:solidFill>
              <a:latin typeface="阿里巴巴普惠体 R" panose="00020600040101010101" pitchFamily="18" charset="-122"/>
            </a:endParaRPr>
          </a:p>
          <a:p>
            <a:pPr algn="ctr">
              <a:lnSpc>
                <a:spcPct val="150000"/>
              </a:lnSpc>
            </a:pPr>
            <a:r>
              <a:rPr lang="en-US" altLang="zh-CN" sz="1600" spc="100" dirty="0">
                <a:solidFill>
                  <a:schemeClr val="tx1">
                    <a:lumMod val="65000"/>
                    <a:lumOff val="35000"/>
                  </a:schemeClr>
                </a:solidFill>
                <a:latin typeface="阿里巴巴普惠体 R" panose="00020600040101010101" pitchFamily="18" charset="-122"/>
              </a:rPr>
              <a:t>…</a:t>
            </a:r>
          </a:p>
        </p:txBody>
      </p:sp>
      <p:sp>
        <p:nvSpPr>
          <p:cNvPr id="34" name="îšļíďè">
            <a:extLst>
              <a:ext uri="{FF2B5EF4-FFF2-40B4-BE49-F238E27FC236}">
                <a16:creationId xmlns:a16="http://schemas.microsoft.com/office/drawing/2014/main" xmlns="" id="{8649B9B3-0A4D-4DBF-B790-CAAF8AB07B72}"/>
              </a:ext>
            </a:extLst>
          </p:cNvPr>
          <p:cNvSpPr/>
          <p:nvPr/>
        </p:nvSpPr>
        <p:spPr bwMode="auto">
          <a:xfrm>
            <a:off x="2885832" y="3549701"/>
            <a:ext cx="1872000" cy="1440000"/>
          </a:xfrm>
          <a:prstGeom prst="rect">
            <a:avLst/>
          </a:prstGeom>
          <a:gradFill>
            <a:gsLst>
              <a:gs pos="0">
                <a:schemeClr val="bg1"/>
              </a:gs>
              <a:gs pos="100000">
                <a:schemeClr val="bg1">
                  <a:alpha val="0"/>
                </a:schemeClr>
              </a:gs>
            </a:gsLst>
            <a:lin ang="5400000" scaled="1"/>
          </a:gradFill>
          <a:ln>
            <a:gradFill>
              <a:gsLst>
                <a:gs pos="0">
                  <a:schemeClr val="accent1"/>
                </a:gs>
                <a:gs pos="100000">
                  <a:schemeClr val="accent1">
                    <a:alpha val="0"/>
                  </a:schemeClr>
                </a:gs>
              </a:gsLst>
              <a:lin ang="5400000" scaled="1"/>
            </a:gradFill>
          </a:ln>
        </p:spPr>
        <p:txBody>
          <a:bodyPr wrap="square" lIns="108000" tIns="36000" rIns="108000" bIns="36000" anchor="t" anchorCtr="0">
            <a:normAutofit fontScale="92500"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pPr>
            <a:r>
              <a:rPr lang="zh-CN" altLang="en-US" sz="1600" spc="100" dirty="0">
                <a:solidFill>
                  <a:schemeClr val="tx1">
                    <a:lumMod val="65000"/>
                    <a:lumOff val="35000"/>
                  </a:schemeClr>
                </a:solidFill>
                <a:latin typeface="阿里巴巴普惠体 R" panose="00020600040101010101" pitchFamily="18" charset="-122"/>
              </a:rPr>
              <a:t>简单地介绍一下项目中这个阶段需要达成的重点事项</a:t>
            </a:r>
            <a:endParaRPr lang="en-US" altLang="zh-CN" sz="1600" spc="100" dirty="0">
              <a:solidFill>
                <a:schemeClr val="tx1">
                  <a:lumMod val="65000"/>
                  <a:lumOff val="35000"/>
                </a:schemeClr>
              </a:solidFill>
              <a:latin typeface="阿里巴巴普惠体 R" panose="00020600040101010101" pitchFamily="18" charset="-122"/>
            </a:endParaRPr>
          </a:p>
          <a:p>
            <a:pPr algn="ctr">
              <a:lnSpc>
                <a:spcPct val="150000"/>
              </a:lnSpc>
            </a:pPr>
            <a:r>
              <a:rPr lang="en-US" altLang="zh-CN" sz="1600" spc="100" dirty="0">
                <a:solidFill>
                  <a:schemeClr val="tx1">
                    <a:lumMod val="65000"/>
                    <a:lumOff val="35000"/>
                  </a:schemeClr>
                </a:solidFill>
                <a:latin typeface="阿里巴巴普惠体 R" panose="00020600040101010101" pitchFamily="18" charset="-122"/>
              </a:rPr>
              <a:t>…</a:t>
            </a:r>
          </a:p>
        </p:txBody>
      </p:sp>
      <p:sp>
        <p:nvSpPr>
          <p:cNvPr id="35" name="îṣľïde">
            <a:extLst>
              <a:ext uri="{FF2B5EF4-FFF2-40B4-BE49-F238E27FC236}">
                <a16:creationId xmlns:a16="http://schemas.microsoft.com/office/drawing/2014/main" xmlns="" id="{8649B9B3-0A4D-4DBF-B790-CAAF8AB07B72}"/>
              </a:ext>
            </a:extLst>
          </p:cNvPr>
          <p:cNvSpPr/>
          <p:nvPr/>
        </p:nvSpPr>
        <p:spPr bwMode="auto">
          <a:xfrm>
            <a:off x="7427956" y="3549701"/>
            <a:ext cx="1872000" cy="1440000"/>
          </a:xfrm>
          <a:prstGeom prst="rect">
            <a:avLst/>
          </a:prstGeom>
          <a:gradFill>
            <a:gsLst>
              <a:gs pos="0">
                <a:schemeClr val="bg1"/>
              </a:gs>
              <a:gs pos="100000">
                <a:schemeClr val="bg1">
                  <a:alpha val="0"/>
                </a:schemeClr>
              </a:gs>
            </a:gsLst>
            <a:lin ang="5400000" scaled="1"/>
          </a:gradFill>
          <a:ln>
            <a:gradFill>
              <a:gsLst>
                <a:gs pos="0">
                  <a:schemeClr val="accent1"/>
                </a:gs>
                <a:gs pos="100000">
                  <a:schemeClr val="accent1">
                    <a:alpha val="0"/>
                  </a:schemeClr>
                </a:gs>
              </a:gsLst>
              <a:lin ang="5400000" scaled="1"/>
            </a:gradFill>
          </a:ln>
        </p:spPr>
        <p:txBody>
          <a:bodyPr wrap="square" lIns="108000" tIns="36000" rIns="108000" bIns="36000" anchor="t" anchorCtr="0">
            <a:normAutofit fontScale="92500"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pPr>
            <a:r>
              <a:rPr lang="zh-CN" altLang="en-US" sz="1600" spc="100" dirty="0">
                <a:solidFill>
                  <a:schemeClr val="tx1">
                    <a:lumMod val="65000"/>
                    <a:lumOff val="35000"/>
                  </a:schemeClr>
                </a:solidFill>
                <a:latin typeface="阿里巴巴普惠体 R" panose="00020600040101010101" pitchFamily="18" charset="-122"/>
              </a:rPr>
              <a:t>简单地介绍一下项目中这个阶段需要达成的重点事项</a:t>
            </a:r>
            <a:endParaRPr lang="en-US" altLang="zh-CN" sz="1600" spc="100" dirty="0">
              <a:solidFill>
                <a:schemeClr val="tx1">
                  <a:lumMod val="65000"/>
                  <a:lumOff val="35000"/>
                </a:schemeClr>
              </a:solidFill>
              <a:latin typeface="阿里巴巴普惠体 R" panose="00020600040101010101" pitchFamily="18" charset="-122"/>
            </a:endParaRPr>
          </a:p>
          <a:p>
            <a:pPr algn="ctr">
              <a:lnSpc>
                <a:spcPct val="150000"/>
              </a:lnSpc>
            </a:pPr>
            <a:r>
              <a:rPr lang="en-US" altLang="zh-CN" sz="1600" spc="100" dirty="0">
                <a:solidFill>
                  <a:schemeClr val="tx1">
                    <a:lumMod val="65000"/>
                    <a:lumOff val="35000"/>
                  </a:schemeClr>
                </a:solidFill>
                <a:latin typeface="阿里巴巴普惠体 R" panose="00020600040101010101" pitchFamily="18" charset="-122"/>
              </a:rPr>
              <a:t>…</a:t>
            </a:r>
          </a:p>
        </p:txBody>
      </p:sp>
      <p:sp>
        <p:nvSpPr>
          <p:cNvPr id="36" name="ï$ľïďê">
            <a:extLst>
              <a:ext uri="{FF2B5EF4-FFF2-40B4-BE49-F238E27FC236}">
                <a16:creationId xmlns:a16="http://schemas.microsoft.com/office/drawing/2014/main" xmlns="" id="{8649B9B3-0A4D-4DBF-B790-CAAF8AB07B72}"/>
              </a:ext>
            </a:extLst>
          </p:cNvPr>
          <p:cNvSpPr/>
          <p:nvPr/>
        </p:nvSpPr>
        <p:spPr bwMode="auto">
          <a:xfrm>
            <a:off x="9651932" y="2950445"/>
            <a:ext cx="1872000" cy="1440000"/>
          </a:xfrm>
          <a:prstGeom prst="rect">
            <a:avLst/>
          </a:prstGeom>
          <a:gradFill>
            <a:gsLst>
              <a:gs pos="0">
                <a:schemeClr val="bg1"/>
              </a:gs>
              <a:gs pos="100000">
                <a:schemeClr val="bg1">
                  <a:alpha val="0"/>
                </a:schemeClr>
              </a:gs>
            </a:gsLst>
            <a:lin ang="5400000" scaled="1"/>
          </a:gradFill>
          <a:ln>
            <a:gradFill>
              <a:gsLst>
                <a:gs pos="0">
                  <a:schemeClr val="accent1"/>
                </a:gs>
                <a:gs pos="100000">
                  <a:schemeClr val="accent1">
                    <a:alpha val="0"/>
                  </a:schemeClr>
                </a:gs>
              </a:gsLst>
              <a:lin ang="5400000" scaled="1"/>
            </a:gradFill>
          </a:ln>
        </p:spPr>
        <p:txBody>
          <a:bodyPr wrap="square" lIns="108000" tIns="36000" rIns="108000" bIns="36000" anchor="t" anchorCtr="0">
            <a:normAutofit fontScale="92500"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lnSpc>
                <a:spcPct val="150000"/>
              </a:lnSpc>
            </a:pPr>
            <a:r>
              <a:rPr lang="zh-CN" altLang="en-US" sz="1600" spc="100" dirty="0">
                <a:solidFill>
                  <a:schemeClr val="tx1">
                    <a:lumMod val="65000"/>
                    <a:lumOff val="35000"/>
                  </a:schemeClr>
                </a:solidFill>
                <a:latin typeface="阿里巴巴普惠体 R" panose="00020600040101010101" pitchFamily="18" charset="-122"/>
              </a:rPr>
              <a:t>简单地介绍一下项目中这个阶段需要达成的重点事项</a:t>
            </a:r>
            <a:endParaRPr lang="en-US" altLang="zh-CN" sz="1600" spc="100" dirty="0">
              <a:solidFill>
                <a:schemeClr val="tx1">
                  <a:lumMod val="65000"/>
                  <a:lumOff val="35000"/>
                </a:schemeClr>
              </a:solidFill>
              <a:latin typeface="阿里巴巴普惠体 R" panose="00020600040101010101" pitchFamily="18" charset="-122"/>
            </a:endParaRPr>
          </a:p>
          <a:p>
            <a:pPr algn="ctr">
              <a:lnSpc>
                <a:spcPct val="150000"/>
              </a:lnSpc>
            </a:pPr>
            <a:r>
              <a:rPr lang="en-US" altLang="zh-CN" sz="1600" spc="100" dirty="0">
                <a:solidFill>
                  <a:schemeClr val="tx1">
                    <a:lumMod val="65000"/>
                    <a:lumOff val="35000"/>
                  </a:schemeClr>
                </a:solidFill>
                <a:latin typeface="阿里巴巴普惠体 R" panose="00020600040101010101" pitchFamily="18" charset="-122"/>
              </a:rPr>
              <a:t>…</a:t>
            </a:r>
          </a:p>
        </p:txBody>
      </p:sp>
      <p:sp>
        <p:nvSpPr>
          <p:cNvPr id="37" name="îṣlídè">
            <a:extLst>
              <a:ext uri="{FF2B5EF4-FFF2-40B4-BE49-F238E27FC236}">
                <a16:creationId xmlns:a16="http://schemas.microsoft.com/office/drawing/2014/main" xmlns="" id="{7B76593A-C261-4B75-870B-0FF2D70EDE49}"/>
              </a:ext>
            </a:extLst>
          </p:cNvPr>
          <p:cNvSpPr/>
          <p:nvPr/>
        </p:nvSpPr>
        <p:spPr>
          <a:xfrm>
            <a:off x="10533941" y="5319642"/>
            <a:ext cx="108000" cy="108000"/>
          </a:xfrm>
          <a:prstGeom prst="ellipse">
            <a:avLst/>
          </a:prstGeom>
          <a:solidFill>
            <a:schemeClr val="accent1"/>
          </a:solidFill>
          <a:ln w="3175">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fontScale="25000" lnSpcReduction="20000"/>
          </a:bodyPr>
          <a:lstStyle/>
          <a:p>
            <a:pPr algn="ctr" defTabSz="914354"/>
            <a:endParaRPr lang="zh-CN" altLang="en-US" sz="2000" b="1" i="1" dirty="0">
              <a:solidFill>
                <a:schemeClr val="tx1"/>
              </a:solidFill>
              <a:latin typeface="阿里巴巴普惠体 R" panose="00020600040101010101" pitchFamily="18" charset="-122"/>
            </a:endParaRPr>
          </a:p>
        </p:txBody>
      </p:sp>
      <p:sp>
        <p:nvSpPr>
          <p:cNvPr id="38" name="íSľíḓé">
            <a:extLst>
              <a:ext uri="{FF2B5EF4-FFF2-40B4-BE49-F238E27FC236}">
                <a16:creationId xmlns:a16="http://schemas.microsoft.com/office/drawing/2014/main" xmlns="" id="{77A4AE62-0184-4689-89C8-55BADBE79602}"/>
              </a:ext>
            </a:extLst>
          </p:cNvPr>
          <p:cNvSpPr txBox="1"/>
          <p:nvPr/>
        </p:nvSpPr>
        <p:spPr bwMode="auto">
          <a:xfrm>
            <a:off x="10296836" y="5575933"/>
            <a:ext cx="582211" cy="3693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0" tIns="45720" rIns="0" bIns="45720" anchor="ctr" anchorCtr="0">
            <a:sp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lgn="ctr">
              <a:spcBef>
                <a:spcPct val="0"/>
              </a:spcBef>
            </a:pPr>
            <a:r>
              <a:rPr lang="en-US" altLang="zh-CN" b="1" dirty="0">
                <a:solidFill>
                  <a:schemeClr val="bg1"/>
                </a:solidFill>
                <a:latin typeface="阿里巴巴普惠体 R" panose="00020600040101010101" pitchFamily="18" charset="-122"/>
              </a:rPr>
              <a:t>2019</a:t>
            </a:r>
          </a:p>
        </p:txBody>
      </p:sp>
      <p:sp>
        <p:nvSpPr>
          <p:cNvPr id="39" name="îṡḻídé">
            <a:extLst>
              <a:ext uri="{FF2B5EF4-FFF2-40B4-BE49-F238E27FC236}">
                <a16:creationId xmlns:a16="http://schemas.microsoft.com/office/drawing/2014/main" xmlns="" id="{6C1311CF-1562-4777-B53F-47689BDDA895}"/>
              </a:ext>
            </a:extLst>
          </p:cNvPr>
          <p:cNvSpPr/>
          <p:nvPr/>
        </p:nvSpPr>
        <p:spPr>
          <a:xfrm>
            <a:off x="1104910" y="1281262"/>
            <a:ext cx="1008000" cy="400110"/>
          </a:xfrm>
          <a:prstGeom prst="rect">
            <a:avLst/>
          </a:prstGeom>
        </p:spPr>
        <p:txBody>
          <a:bodyPr wrap="square" lIns="0" tIns="45720" rIns="0" bIns="45720" anchor="b" anchorCtr="0">
            <a:spAutoFit/>
          </a:bodyPr>
          <a:lstStyle/>
          <a:p>
            <a:pPr algn="ctr">
              <a:spcBef>
                <a:spcPct val="0"/>
              </a:spcBef>
            </a:pPr>
            <a:r>
              <a:rPr lang="en-US" altLang="zh-CN" sz="2000" b="1" spc="100" dirty="0">
                <a:solidFill>
                  <a:schemeClr val="tx2">
                    <a:lumMod val="50000"/>
                  </a:schemeClr>
                </a:solidFill>
                <a:latin typeface="阿里巴巴普惠体 R" panose="00020600040101010101" pitchFamily="18" charset="-122"/>
              </a:rPr>
              <a:t>Step 01</a:t>
            </a:r>
          </a:p>
        </p:txBody>
      </p:sp>
      <p:sp>
        <p:nvSpPr>
          <p:cNvPr id="40" name="íṣlíḋe">
            <a:extLst>
              <a:ext uri="{FF2B5EF4-FFF2-40B4-BE49-F238E27FC236}">
                <a16:creationId xmlns:a16="http://schemas.microsoft.com/office/drawing/2014/main" xmlns="" id="{0FDE3C0B-BE54-46DF-B061-E93B34B6F37E}"/>
              </a:ext>
            </a:extLst>
          </p:cNvPr>
          <p:cNvSpPr/>
          <p:nvPr/>
        </p:nvSpPr>
        <p:spPr>
          <a:xfrm>
            <a:off x="3323635" y="1880518"/>
            <a:ext cx="1008000" cy="400110"/>
          </a:xfrm>
          <a:prstGeom prst="rect">
            <a:avLst/>
          </a:prstGeom>
        </p:spPr>
        <p:txBody>
          <a:bodyPr wrap="square" lIns="0" tIns="45720" rIns="0" bIns="45720" anchor="b" anchorCtr="0">
            <a:spAutoFit/>
          </a:bodyPr>
          <a:lstStyle/>
          <a:p>
            <a:pPr algn="ctr">
              <a:spcBef>
                <a:spcPct val="0"/>
              </a:spcBef>
            </a:pPr>
            <a:r>
              <a:rPr lang="en-US" altLang="zh-CN" sz="2000" b="1" spc="100" dirty="0">
                <a:solidFill>
                  <a:schemeClr val="tx2">
                    <a:lumMod val="50000"/>
                  </a:schemeClr>
                </a:solidFill>
                <a:latin typeface="阿里巴巴普惠体 R" panose="00020600040101010101" pitchFamily="18" charset="-122"/>
              </a:rPr>
              <a:t>Step 02</a:t>
            </a:r>
          </a:p>
        </p:txBody>
      </p:sp>
      <p:sp>
        <p:nvSpPr>
          <p:cNvPr id="41" name="îSļîďe">
            <a:extLst>
              <a:ext uri="{FF2B5EF4-FFF2-40B4-BE49-F238E27FC236}">
                <a16:creationId xmlns:a16="http://schemas.microsoft.com/office/drawing/2014/main" xmlns="" id="{11FE8FB3-D072-463D-95C1-19FEF8B0B168}"/>
              </a:ext>
            </a:extLst>
          </p:cNvPr>
          <p:cNvSpPr/>
          <p:nvPr/>
        </p:nvSpPr>
        <p:spPr>
          <a:xfrm>
            <a:off x="5591995" y="1281262"/>
            <a:ext cx="1008000" cy="400110"/>
          </a:xfrm>
          <a:prstGeom prst="rect">
            <a:avLst/>
          </a:prstGeom>
        </p:spPr>
        <p:txBody>
          <a:bodyPr wrap="square" lIns="0" tIns="45720" rIns="0" bIns="45720" anchor="b" anchorCtr="0">
            <a:spAutoFit/>
          </a:bodyPr>
          <a:lstStyle/>
          <a:p>
            <a:pPr algn="ctr">
              <a:spcBef>
                <a:spcPct val="0"/>
              </a:spcBef>
            </a:pPr>
            <a:r>
              <a:rPr lang="en-US" altLang="zh-CN" sz="2000" b="1" spc="100" dirty="0">
                <a:solidFill>
                  <a:schemeClr val="tx2">
                    <a:lumMod val="50000"/>
                  </a:schemeClr>
                </a:solidFill>
                <a:latin typeface="阿里巴巴普惠体 R" panose="00020600040101010101" pitchFamily="18" charset="-122"/>
              </a:rPr>
              <a:t>Step 03</a:t>
            </a:r>
          </a:p>
        </p:txBody>
      </p:sp>
      <p:sp>
        <p:nvSpPr>
          <p:cNvPr id="42" name="íŝľïďé">
            <a:extLst>
              <a:ext uri="{FF2B5EF4-FFF2-40B4-BE49-F238E27FC236}">
                <a16:creationId xmlns:a16="http://schemas.microsoft.com/office/drawing/2014/main" xmlns="" id="{8727937C-1A79-47D2-ACFC-45C446B502B4}"/>
              </a:ext>
            </a:extLst>
          </p:cNvPr>
          <p:cNvSpPr/>
          <p:nvPr/>
        </p:nvSpPr>
        <p:spPr>
          <a:xfrm>
            <a:off x="7863072" y="1880518"/>
            <a:ext cx="1008000" cy="400110"/>
          </a:xfrm>
          <a:prstGeom prst="rect">
            <a:avLst/>
          </a:prstGeom>
        </p:spPr>
        <p:txBody>
          <a:bodyPr wrap="square" lIns="0" tIns="45720" rIns="0" bIns="45720" anchor="b" anchorCtr="0">
            <a:spAutoFit/>
          </a:bodyPr>
          <a:lstStyle/>
          <a:p>
            <a:pPr algn="ctr">
              <a:spcBef>
                <a:spcPct val="0"/>
              </a:spcBef>
            </a:pPr>
            <a:r>
              <a:rPr lang="en-US" altLang="zh-CN" sz="2000" b="1" spc="100" dirty="0">
                <a:solidFill>
                  <a:schemeClr val="tx2">
                    <a:lumMod val="50000"/>
                  </a:schemeClr>
                </a:solidFill>
                <a:latin typeface="阿里巴巴普惠体 R" panose="00020600040101010101" pitchFamily="18" charset="-122"/>
              </a:rPr>
              <a:t>Step 04</a:t>
            </a:r>
          </a:p>
        </p:txBody>
      </p:sp>
      <p:sp>
        <p:nvSpPr>
          <p:cNvPr id="43" name="iṡḻídê">
            <a:extLst>
              <a:ext uri="{FF2B5EF4-FFF2-40B4-BE49-F238E27FC236}">
                <a16:creationId xmlns:a16="http://schemas.microsoft.com/office/drawing/2014/main" xmlns="" id="{956E698F-F376-410E-A976-582AA0DF59D9}"/>
              </a:ext>
            </a:extLst>
          </p:cNvPr>
          <p:cNvSpPr/>
          <p:nvPr/>
        </p:nvSpPr>
        <p:spPr>
          <a:xfrm>
            <a:off x="10083935" y="1281262"/>
            <a:ext cx="1008000" cy="400110"/>
          </a:xfrm>
          <a:prstGeom prst="rect">
            <a:avLst/>
          </a:prstGeom>
        </p:spPr>
        <p:txBody>
          <a:bodyPr wrap="square" lIns="0" tIns="45720" rIns="0" bIns="45720" anchor="b" anchorCtr="0">
            <a:spAutoFit/>
          </a:bodyPr>
          <a:lstStyle/>
          <a:p>
            <a:pPr algn="ctr">
              <a:spcBef>
                <a:spcPct val="0"/>
              </a:spcBef>
            </a:pPr>
            <a:r>
              <a:rPr lang="en-US" altLang="zh-CN" sz="2000" b="1" spc="100" dirty="0">
                <a:solidFill>
                  <a:schemeClr val="tx2">
                    <a:lumMod val="50000"/>
                  </a:schemeClr>
                </a:solidFill>
                <a:latin typeface="阿里巴巴普惠体 R" panose="00020600040101010101" pitchFamily="18" charset="-122"/>
              </a:rPr>
              <a:t>Step 05</a:t>
            </a:r>
          </a:p>
        </p:txBody>
      </p:sp>
      <p:sp>
        <p:nvSpPr>
          <p:cNvPr id="2" name="灯片编号占位符 1">
            <a:extLst>
              <a:ext uri="{FF2B5EF4-FFF2-40B4-BE49-F238E27FC236}">
                <a16:creationId xmlns:a16="http://schemas.microsoft.com/office/drawing/2014/main" xmlns="" id="{8B5589EF-1E3D-4577-968A-974A89914555}"/>
              </a:ext>
            </a:extLst>
          </p:cNvPr>
          <p:cNvSpPr>
            <a:spLocks noGrp="1"/>
          </p:cNvSpPr>
          <p:nvPr>
            <p:ph type="sldNum" sz="quarter" idx="12"/>
          </p:nvPr>
        </p:nvSpPr>
        <p:spPr/>
        <p:txBody>
          <a:bodyPr/>
          <a:lstStyle/>
          <a:p>
            <a:fld id="{75AA9096-2E4D-442F-BCF0-AA35F007B576}" type="slidenum">
              <a:rPr lang="zh-CN" altLang="en-US" smtClean="0"/>
              <a:pPr/>
              <a:t>33</a:t>
            </a:fld>
            <a:endParaRPr lang="zh-CN" altLang="en-US" dirty="0"/>
          </a:p>
        </p:txBody>
      </p:sp>
    </p:spTree>
    <p:extLst>
      <p:ext uri="{BB962C8B-B14F-4D97-AF65-F5344CB8AC3E}">
        <p14:creationId xmlns:p14="http://schemas.microsoft.com/office/powerpoint/2010/main" val="207561389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xmlns="" id="{D72BF663-5E08-4904-8E16-0248FF26B6FE}"/>
              </a:ext>
            </a:extLst>
          </p:cNvPr>
          <p:cNvSpPr>
            <a:spLocks noGrp="1"/>
          </p:cNvSpPr>
          <p:nvPr>
            <p:ph type="title"/>
          </p:nvPr>
        </p:nvSpPr>
        <p:spPr/>
        <p:txBody>
          <a:bodyPr/>
          <a:lstStyle/>
          <a:p>
            <a:r>
              <a:rPr lang="zh-CN" altLang="en-US" dirty="0"/>
              <a:t>项目时间进度规划</a:t>
            </a:r>
          </a:p>
        </p:txBody>
      </p:sp>
      <p:graphicFrame>
        <p:nvGraphicFramePr>
          <p:cNvPr id="4" name="表格 3">
            <a:extLst>
              <a:ext uri="{FF2B5EF4-FFF2-40B4-BE49-F238E27FC236}">
                <a16:creationId xmlns:a16="http://schemas.microsoft.com/office/drawing/2014/main" xmlns="" id="{6DE29EE9-0776-4289-B920-0DF4D1B46372}"/>
              </a:ext>
            </a:extLst>
          </p:cNvPr>
          <p:cNvGraphicFramePr>
            <a:graphicFrameLocks noGrp="1"/>
          </p:cNvGraphicFramePr>
          <p:nvPr>
            <p:extLst>
              <p:ext uri="{D42A27DB-BD31-4B8C-83A1-F6EECF244321}">
                <p14:modId xmlns:p14="http://schemas.microsoft.com/office/powerpoint/2010/main" val="1316280039"/>
              </p:ext>
            </p:extLst>
          </p:nvPr>
        </p:nvGraphicFramePr>
        <p:xfrm>
          <a:off x="660400" y="1468817"/>
          <a:ext cx="10858505" cy="3341763"/>
        </p:xfrm>
        <a:graphic>
          <a:graphicData uri="http://schemas.openxmlformats.org/drawingml/2006/table">
            <a:tbl>
              <a:tblPr firstRow="1" bandRow="1">
                <a:effectLst/>
                <a:tableStyleId>{5C22544A-7EE6-4342-B048-85BDC9FD1C3A}</a:tableStyleId>
              </a:tblPr>
              <a:tblGrid>
                <a:gridCol w="1328057">
                  <a:extLst>
                    <a:ext uri="{9D8B030D-6E8A-4147-A177-3AD203B41FA5}">
                      <a16:colId xmlns:a16="http://schemas.microsoft.com/office/drawing/2014/main" xmlns="" val="20000"/>
                    </a:ext>
                  </a:extLst>
                </a:gridCol>
                <a:gridCol w="794204">
                  <a:extLst>
                    <a:ext uri="{9D8B030D-6E8A-4147-A177-3AD203B41FA5}">
                      <a16:colId xmlns:a16="http://schemas.microsoft.com/office/drawing/2014/main" xmlns="" val="20001"/>
                    </a:ext>
                  </a:extLst>
                </a:gridCol>
                <a:gridCol w="794204">
                  <a:extLst>
                    <a:ext uri="{9D8B030D-6E8A-4147-A177-3AD203B41FA5}">
                      <a16:colId xmlns:a16="http://schemas.microsoft.com/office/drawing/2014/main" xmlns="" val="20002"/>
                    </a:ext>
                  </a:extLst>
                </a:gridCol>
                <a:gridCol w="794204">
                  <a:extLst>
                    <a:ext uri="{9D8B030D-6E8A-4147-A177-3AD203B41FA5}">
                      <a16:colId xmlns:a16="http://schemas.microsoft.com/office/drawing/2014/main" xmlns="" val="20003"/>
                    </a:ext>
                  </a:extLst>
                </a:gridCol>
                <a:gridCol w="794204">
                  <a:extLst>
                    <a:ext uri="{9D8B030D-6E8A-4147-A177-3AD203B41FA5}">
                      <a16:colId xmlns:a16="http://schemas.microsoft.com/office/drawing/2014/main" xmlns="" val="20004"/>
                    </a:ext>
                  </a:extLst>
                </a:gridCol>
                <a:gridCol w="794204">
                  <a:extLst>
                    <a:ext uri="{9D8B030D-6E8A-4147-A177-3AD203B41FA5}">
                      <a16:colId xmlns:a16="http://schemas.microsoft.com/office/drawing/2014/main" xmlns="" val="20005"/>
                    </a:ext>
                  </a:extLst>
                </a:gridCol>
                <a:gridCol w="794204">
                  <a:extLst>
                    <a:ext uri="{9D8B030D-6E8A-4147-A177-3AD203B41FA5}">
                      <a16:colId xmlns:a16="http://schemas.microsoft.com/office/drawing/2014/main" xmlns="" val="20006"/>
                    </a:ext>
                  </a:extLst>
                </a:gridCol>
                <a:gridCol w="794204">
                  <a:extLst>
                    <a:ext uri="{9D8B030D-6E8A-4147-A177-3AD203B41FA5}">
                      <a16:colId xmlns:a16="http://schemas.microsoft.com/office/drawing/2014/main" xmlns="" val="20007"/>
                    </a:ext>
                  </a:extLst>
                </a:gridCol>
                <a:gridCol w="794204">
                  <a:extLst>
                    <a:ext uri="{9D8B030D-6E8A-4147-A177-3AD203B41FA5}">
                      <a16:colId xmlns:a16="http://schemas.microsoft.com/office/drawing/2014/main" xmlns="" val="20008"/>
                    </a:ext>
                  </a:extLst>
                </a:gridCol>
                <a:gridCol w="794204">
                  <a:extLst>
                    <a:ext uri="{9D8B030D-6E8A-4147-A177-3AD203B41FA5}">
                      <a16:colId xmlns:a16="http://schemas.microsoft.com/office/drawing/2014/main" xmlns="" val="20009"/>
                    </a:ext>
                  </a:extLst>
                </a:gridCol>
                <a:gridCol w="794204">
                  <a:extLst>
                    <a:ext uri="{9D8B030D-6E8A-4147-A177-3AD203B41FA5}">
                      <a16:colId xmlns:a16="http://schemas.microsoft.com/office/drawing/2014/main" xmlns="" val="20010"/>
                    </a:ext>
                  </a:extLst>
                </a:gridCol>
                <a:gridCol w="794204">
                  <a:extLst>
                    <a:ext uri="{9D8B030D-6E8A-4147-A177-3AD203B41FA5}">
                      <a16:colId xmlns:a16="http://schemas.microsoft.com/office/drawing/2014/main" xmlns="" val="20011"/>
                    </a:ext>
                  </a:extLst>
                </a:gridCol>
                <a:gridCol w="794204">
                  <a:extLst>
                    <a:ext uri="{9D8B030D-6E8A-4147-A177-3AD203B41FA5}">
                      <a16:colId xmlns:a16="http://schemas.microsoft.com/office/drawing/2014/main" xmlns="" val="20012"/>
                    </a:ext>
                  </a:extLst>
                </a:gridCol>
              </a:tblGrid>
              <a:tr h="712179">
                <a:tc>
                  <a:txBody>
                    <a:bodyPr/>
                    <a:lstStyle/>
                    <a:p>
                      <a:pPr algn="ctr"/>
                      <a:endParaRPr lang="zh-CN" altLang="en-US" sz="1600" b="1" dirty="0">
                        <a:solidFill>
                          <a:schemeClr val="bg1"/>
                        </a:solidFill>
                        <a:latin typeface="阿里巴巴普惠体 R" panose="00020600040101010101" pitchFamily="18"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wdUpDiag">
                      <a:fgClr>
                        <a:schemeClr val="accent1">
                          <a:lumMod val="60000"/>
                          <a:lumOff val="40000"/>
                        </a:schemeClr>
                      </a:fgClr>
                      <a:bgClr>
                        <a:schemeClr val="accent1"/>
                      </a:bgClr>
                    </a:pattFill>
                  </a:tcPr>
                </a:tc>
                <a:tc>
                  <a:txBody>
                    <a:bodyPr/>
                    <a:lstStyle/>
                    <a:p>
                      <a:pPr algn="ctr" fontAlgn="ctr"/>
                      <a:r>
                        <a:rPr lang="en-US" sz="1600" b="1" u="none" strike="noStrike" dirty="0">
                          <a:solidFill>
                            <a:schemeClr val="bg1"/>
                          </a:solidFill>
                          <a:effectLst/>
                          <a:latin typeface="阿里巴巴普惠体 R" panose="00020600040101010101" pitchFamily="18" charset="-122"/>
                        </a:rPr>
                        <a:t>JAN</a:t>
                      </a:r>
                      <a:endParaRPr lang="en-US" sz="1600" b="1" i="0" u="none" strike="noStrike" dirty="0">
                        <a:solidFill>
                          <a:schemeClr val="bg1"/>
                        </a:solidFill>
                        <a:effectLst/>
                        <a:latin typeface="宋体"/>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wdUpDiag">
                      <a:fgClr>
                        <a:schemeClr val="accent1">
                          <a:lumMod val="60000"/>
                          <a:lumOff val="40000"/>
                        </a:schemeClr>
                      </a:fgClr>
                      <a:bgClr>
                        <a:schemeClr val="accent1"/>
                      </a:bgClr>
                    </a:pattFill>
                  </a:tcPr>
                </a:tc>
                <a:tc>
                  <a:txBody>
                    <a:bodyPr/>
                    <a:lstStyle/>
                    <a:p>
                      <a:pPr algn="ctr" fontAlgn="ctr"/>
                      <a:r>
                        <a:rPr lang="en-US" sz="1600" b="1" u="none" strike="noStrike" dirty="0">
                          <a:solidFill>
                            <a:schemeClr val="bg1"/>
                          </a:solidFill>
                          <a:effectLst/>
                          <a:latin typeface="阿里巴巴普惠体 R" panose="00020600040101010101" pitchFamily="18" charset="-122"/>
                        </a:rPr>
                        <a:t>FEB</a:t>
                      </a:r>
                      <a:endParaRPr lang="en-US" sz="1600" b="1" i="0" u="none" strike="noStrike" dirty="0">
                        <a:solidFill>
                          <a:schemeClr val="bg1"/>
                        </a:solidFill>
                        <a:effectLst/>
                        <a:latin typeface="宋体"/>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wdUpDiag">
                      <a:fgClr>
                        <a:schemeClr val="accent1">
                          <a:lumMod val="60000"/>
                          <a:lumOff val="40000"/>
                        </a:schemeClr>
                      </a:fgClr>
                      <a:bgClr>
                        <a:schemeClr val="accent1"/>
                      </a:bgClr>
                    </a:pattFill>
                  </a:tcPr>
                </a:tc>
                <a:tc>
                  <a:txBody>
                    <a:bodyPr/>
                    <a:lstStyle/>
                    <a:p>
                      <a:pPr algn="ctr" fontAlgn="ctr"/>
                      <a:r>
                        <a:rPr lang="en-US" sz="1600" b="1" u="none" strike="noStrike" dirty="0">
                          <a:solidFill>
                            <a:schemeClr val="bg1"/>
                          </a:solidFill>
                          <a:effectLst/>
                          <a:latin typeface="阿里巴巴普惠体 R" panose="00020600040101010101" pitchFamily="18" charset="-122"/>
                        </a:rPr>
                        <a:t>MAR</a:t>
                      </a:r>
                      <a:endParaRPr lang="en-US" sz="1600" b="1" i="0" u="none" strike="noStrike" dirty="0">
                        <a:solidFill>
                          <a:schemeClr val="bg1"/>
                        </a:solidFill>
                        <a:effectLst/>
                        <a:latin typeface="宋体"/>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wdUpDiag">
                      <a:fgClr>
                        <a:schemeClr val="accent1">
                          <a:lumMod val="60000"/>
                          <a:lumOff val="40000"/>
                        </a:schemeClr>
                      </a:fgClr>
                      <a:bgClr>
                        <a:schemeClr val="accent1"/>
                      </a:bgClr>
                    </a:pattFill>
                  </a:tcPr>
                </a:tc>
                <a:tc>
                  <a:txBody>
                    <a:bodyPr/>
                    <a:lstStyle/>
                    <a:p>
                      <a:pPr algn="ctr" fontAlgn="ctr"/>
                      <a:r>
                        <a:rPr lang="en-US" sz="1600" b="1" u="none" strike="noStrike" dirty="0">
                          <a:solidFill>
                            <a:schemeClr val="bg1"/>
                          </a:solidFill>
                          <a:effectLst/>
                          <a:latin typeface="阿里巴巴普惠体 R" panose="00020600040101010101" pitchFamily="18" charset="-122"/>
                        </a:rPr>
                        <a:t>APR</a:t>
                      </a:r>
                      <a:endParaRPr lang="en-US" sz="1600" b="1" i="0" u="none" strike="noStrike" dirty="0">
                        <a:solidFill>
                          <a:schemeClr val="bg1"/>
                        </a:solidFill>
                        <a:effectLst/>
                        <a:latin typeface="宋体"/>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wdUpDiag">
                      <a:fgClr>
                        <a:schemeClr val="accent1">
                          <a:lumMod val="60000"/>
                          <a:lumOff val="40000"/>
                        </a:schemeClr>
                      </a:fgClr>
                      <a:bgClr>
                        <a:schemeClr val="accent1"/>
                      </a:bgClr>
                    </a:pattFill>
                  </a:tcPr>
                </a:tc>
                <a:tc>
                  <a:txBody>
                    <a:bodyPr/>
                    <a:lstStyle/>
                    <a:p>
                      <a:pPr algn="ctr" fontAlgn="ctr"/>
                      <a:r>
                        <a:rPr lang="en-US" sz="1600" b="1" u="none" strike="noStrike" dirty="0">
                          <a:solidFill>
                            <a:schemeClr val="bg1"/>
                          </a:solidFill>
                          <a:effectLst/>
                          <a:latin typeface="阿里巴巴普惠体 R" panose="00020600040101010101" pitchFamily="18" charset="-122"/>
                        </a:rPr>
                        <a:t>MAY</a:t>
                      </a:r>
                      <a:endParaRPr lang="en-US" sz="1600" b="1" i="0" u="none" strike="noStrike" dirty="0">
                        <a:solidFill>
                          <a:schemeClr val="bg1"/>
                        </a:solidFill>
                        <a:effectLst/>
                        <a:latin typeface="宋体"/>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wdUpDiag">
                      <a:fgClr>
                        <a:schemeClr val="accent1">
                          <a:lumMod val="60000"/>
                          <a:lumOff val="40000"/>
                        </a:schemeClr>
                      </a:fgClr>
                      <a:bgClr>
                        <a:schemeClr val="accent1"/>
                      </a:bgClr>
                    </a:pattFill>
                  </a:tcPr>
                </a:tc>
                <a:tc>
                  <a:txBody>
                    <a:bodyPr/>
                    <a:lstStyle/>
                    <a:p>
                      <a:pPr algn="ctr" fontAlgn="ctr"/>
                      <a:r>
                        <a:rPr lang="en-US" sz="1600" b="1" u="none" strike="noStrike" dirty="0">
                          <a:solidFill>
                            <a:schemeClr val="bg1"/>
                          </a:solidFill>
                          <a:effectLst/>
                          <a:latin typeface="阿里巴巴普惠体 R" panose="00020600040101010101" pitchFamily="18" charset="-122"/>
                        </a:rPr>
                        <a:t>JUNE</a:t>
                      </a:r>
                      <a:endParaRPr lang="en-US" sz="1600" b="1" i="0" u="none" strike="noStrike" dirty="0">
                        <a:solidFill>
                          <a:schemeClr val="bg1"/>
                        </a:solidFill>
                        <a:effectLst/>
                        <a:latin typeface="宋体"/>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wdUpDiag">
                      <a:fgClr>
                        <a:schemeClr val="accent1">
                          <a:lumMod val="60000"/>
                          <a:lumOff val="40000"/>
                        </a:schemeClr>
                      </a:fgClr>
                      <a:bgClr>
                        <a:schemeClr val="accent1"/>
                      </a:bgClr>
                    </a:pattFill>
                  </a:tcPr>
                </a:tc>
                <a:tc>
                  <a:txBody>
                    <a:bodyPr/>
                    <a:lstStyle/>
                    <a:p>
                      <a:pPr algn="ctr" fontAlgn="ctr"/>
                      <a:r>
                        <a:rPr lang="en-US" sz="1600" b="1" u="none" strike="noStrike" dirty="0">
                          <a:solidFill>
                            <a:schemeClr val="bg1"/>
                          </a:solidFill>
                          <a:effectLst/>
                          <a:latin typeface="阿里巴巴普惠体 R" panose="00020600040101010101" pitchFamily="18" charset="-122"/>
                        </a:rPr>
                        <a:t>JULY</a:t>
                      </a:r>
                      <a:endParaRPr lang="en-US" sz="1600" b="1" i="0" u="none" strike="noStrike" dirty="0">
                        <a:solidFill>
                          <a:schemeClr val="bg1"/>
                        </a:solidFill>
                        <a:effectLst/>
                        <a:latin typeface="宋体"/>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wdUpDiag">
                      <a:fgClr>
                        <a:schemeClr val="accent1">
                          <a:lumMod val="60000"/>
                          <a:lumOff val="40000"/>
                        </a:schemeClr>
                      </a:fgClr>
                      <a:bgClr>
                        <a:schemeClr val="accent1"/>
                      </a:bgClr>
                    </a:pattFill>
                  </a:tcPr>
                </a:tc>
                <a:tc>
                  <a:txBody>
                    <a:bodyPr/>
                    <a:lstStyle/>
                    <a:p>
                      <a:pPr algn="ctr" fontAlgn="ctr"/>
                      <a:r>
                        <a:rPr lang="en-US" sz="1600" b="1" u="none" strike="noStrike" dirty="0">
                          <a:solidFill>
                            <a:schemeClr val="bg1"/>
                          </a:solidFill>
                          <a:effectLst/>
                          <a:latin typeface="阿里巴巴普惠体 R" panose="00020600040101010101" pitchFamily="18" charset="-122"/>
                        </a:rPr>
                        <a:t>AUG</a:t>
                      </a:r>
                      <a:endParaRPr lang="en-US" sz="1600" b="1" i="0" u="none" strike="noStrike" dirty="0">
                        <a:solidFill>
                          <a:schemeClr val="bg1"/>
                        </a:solidFill>
                        <a:effectLst/>
                        <a:latin typeface="宋体"/>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wdUpDiag">
                      <a:fgClr>
                        <a:schemeClr val="accent1">
                          <a:lumMod val="60000"/>
                          <a:lumOff val="40000"/>
                        </a:schemeClr>
                      </a:fgClr>
                      <a:bgClr>
                        <a:schemeClr val="accent1"/>
                      </a:bgClr>
                    </a:pattFill>
                  </a:tcPr>
                </a:tc>
                <a:tc>
                  <a:txBody>
                    <a:bodyPr/>
                    <a:lstStyle/>
                    <a:p>
                      <a:pPr algn="ctr" fontAlgn="ctr"/>
                      <a:r>
                        <a:rPr lang="en-US" sz="1600" b="1" u="none" strike="noStrike" dirty="0">
                          <a:solidFill>
                            <a:schemeClr val="bg1"/>
                          </a:solidFill>
                          <a:effectLst/>
                          <a:latin typeface="阿里巴巴普惠体 R" panose="00020600040101010101" pitchFamily="18" charset="-122"/>
                        </a:rPr>
                        <a:t>SEPT</a:t>
                      </a:r>
                      <a:endParaRPr lang="en-US" sz="1600" b="1" i="0" u="none" strike="noStrike" dirty="0">
                        <a:solidFill>
                          <a:schemeClr val="bg1"/>
                        </a:solidFill>
                        <a:effectLst/>
                        <a:latin typeface="宋体"/>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wdUpDiag">
                      <a:fgClr>
                        <a:schemeClr val="accent1">
                          <a:lumMod val="60000"/>
                          <a:lumOff val="40000"/>
                        </a:schemeClr>
                      </a:fgClr>
                      <a:bgClr>
                        <a:schemeClr val="accent1"/>
                      </a:bgClr>
                    </a:pattFill>
                  </a:tcPr>
                </a:tc>
                <a:tc>
                  <a:txBody>
                    <a:bodyPr/>
                    <a:lstStyle/>
                    <a:p>
                      <a:pPr algn="ctr" fontAlgn="ctr"/>
                      <a:r>
                        <a:rPr lang="en-US" sz="1600" b="1" u="none" strike="noStrike" dirty="0">
                          <a:solidFill>
                            <a:schemeClr val="bg1"/>
                          </a:solidFill>
                          <a:effectLst/>
                          <a:latin typeface="阿里巴巴普惠体 R" panose="00020600040101010101" pitchFamily="18" charset="-122"/>
                        </a:rPr>
                        <a:t>OCT</a:t>
                      </a:r>
                      <a:endParaRPr lang="en-US" sz="1600" b="1" i="0" u="none" strike="noStrike" dirty="0">
                        <a:solidFill>
                          <a:schemeClr val="bg1"/>
                        </a:solidFill>
                        <a:effectLst/>
                        <a:latin typeface="宋体"/>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wdUpDiag">
                      <a:fgClr>
                        <a:schemeClr val="accent1">
                          <a:lumMod val="60000"/>
                          <a:lumOff val="40000"/>
                        </a:schemeClr>
                      </a:fgClr>
                      <a:bgClr>
                        <a:schemeClr val="accent1"/>
                      </a:bgClr>
                    </a:pattFill>
                  </a:tcPr>
                </a:tc>
                <a:tc>
                  <a:txBody>
                    <a:bodyPr/>
                    <a:lstStyle/>
                    <a:p>
                      <a:pPr algn="ctr" fontAlgn="ctr"/>
                      <a:r>
                        <a:rPr lang="en-US" sz="1600" b="1" u="none" strike="noStrike" dirty="0">
                          <a:solidFill>
                            <a:schemeClr val="bg1"/>
                          </a:solidFill>
                          <a:effectLst/>
                          <a:latin typeface="阿里巴巴普惠体 R" panose="00020600040101010101" pitchFamily="18" charset="-122"/>
                        </a:rPr>
                        <a:t>NOV</a:t>
                      </a:r>
                      <a:endParaRPr lang="en-US" sz="1600" b="1" i="0" u="none" strike="noStrike" dirty="0">
                        <a:solidFill>
                          <a:schemeClr val="bg1"/>
                        </a:solidFill>
                        <a:effectLst/>
                        <a:latin typeface="宋体"/>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wdUpDiag">
                      <a:fgClr>
                        <a:schemeClr val="accent1">
                          <a:lumMod val="60000"/>
                          <a:lumOff val="40000"/>
                        </a:schemeClr>
                      </a:fgClr>
                      <a:bgClr>
                        <a:schemeClr val="accent1"/>
                      </a:bgClr>
                    </a:pattFill>
                  </a:tcPr>
                </a:tc>
                <a:tc>
                  <a:txBody>
                    <a:bodyPr/>
                    <a:lstStyle/>
                    <a:p>
                      <a:pPr algn="ctr" fontAlgn="ctr"/>
                      <a:r>
                        <a:rPr lang="en-US" sz="1600" b="1" u="none" strike="noStrike" dirty="0">
                          <a:solidFill>
                            <a:schemeClr val="bg1"/>
                          </a:solidFill>
                          <a:effectLst/>
                          <a:latin typeface="阿里巴巴普惠体 R" panose="00020600040101010101" pitchFamily="18" charset="-122"/>
                        </a:rPr>
                        <a:t>DEC</a:t>
                      </a:r>
                      <a:endParaRPr lang="en-US" sz="1600" b="1" i="0" u="none" strike="noStrike" dirty="0">
                        <a:solidFill>
                          <a:schemeClr val="bg1"/>
                        </a:solidFill>
                        <a:effectLst/>
                        <a:latin typeface="宋体"/>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wdUpDiag">
                      <a:fgClr>
                        <a:schemeClr val="accent1">
                          <a:lumMod val="60000"/>
                          <a:lumOff val="40000"/>
                        </a:schemeClr>
                      </a:fgClr>
                      <a:bgClr>
                        <a:schemeClr val="accent1"/>
                      </a:bgClr>
                    </a:pattFill>
                  </a:tcPr>
                </a:tc>
                <a:extLst>
                  <a:ext uri="{0D108BD9-81ED-4DB2-BD59-A6C34878D82A}">
                    <a16:rowId xmlns:a16="http://schemas.microsoft.com/office/drawing/2014/main" xmlns="" val="10000"/>
                  </a:ext>
                </a:extLst>
              </a:tr>
              <a:tr h="657396">
                <a:tc>
                  <a:txBody>
                    <a:bodyPr/>
                    <a:lstStyle/>
                    <a:p>
                      <a:pPr algn="ctr"/>
                      <a:r>
                        <a:rPr lang="zh-CN" altLang="en-US" sz="1600" b="1" dirty="0">
                          <a:solidFill>
                            <a:schemeClr val="tx1">
                              <a:lumMod val="85000"/>
                              <a:lumOff val="15000"/>
                            </a:schemeClr>
                          </a:solidFill>
                          <a:latin typeface="阿里巴巴普惠体 R" panose="00020600040101010101" pitchFamily="18" charset="-122"/>
                        </a:rPr>
                        <a:t>第一个子项</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tc>
                  <a:txBody>
                    <a:bodyPr/>
                    <a:lstStyle/>
                    <a:p>
                      <a:pPr algn="ctr"/>
                      <a:endParaRPr lang="zh-CN" altLang="en-US" sz="1600" dirty="0">
                        <a:latin typeface="阿里巴巴普惠体 R" panose="00020600040101010101" pitchFamily="18"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tc>
                  <a:txBody>
                    <a:bodyPr/>
                    <a:lstStyle/>
                    <a:p>
                      <a:pPr algn="ctr"/>
                      <a:endParaRPr lang="zh-CN" altLang="en-US" sz="1600" dirty="0">
                        <a:latin typeface="阿里巴巴普惠体 R" panose="00020600040101010101" pitchFamily="18"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tc>
                  <a:txBody>
                    <a:bodyPr/>
                    <a:lstStyle/>
                    <a:p>
                      <a:pPr algn="ctr"/>
                      <a:endParaRPr lang="zh-CN" altLang="en-US" sz="1600" dirty="0">
                        <a:latin typeface="阿里巴巴普惠体 R" panose="00020600040101010101" pitchFamily="18"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tc>
                  <a:txBody>
                    <a:bodyPr/>
                    <a:lstStyle/>
                    <a:p>
                      <a:pPr algn="ctr"/>
                      <a:endParaRPr lang="zh-CN" altLang="en-US" sz="1600" dirty="0">
                        <a:latin typeface="阿里巴巴普惠体 R" panose="00020600040101010101" pitchFamily="18"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tc>
                  <a:txBody>
                    <a:bodyPr/>
                    <a:lstStyle/>
                    <a:p>
                      <a:pPr algn="ctr"/>
                      <a:endParaRPr lang="zh-CN" altLang="en-US" sz="1600" dirty="0">
                        <a:latin typeface="阿里巴巴普惠体 R" panose="00020600040101010101" pitchFamily="18"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tc>
                  <a:txBody>
                    <a:bodyPr/>
                    <a:lstStyle/>
                    <a:p>
                      <a:pPr algn="ctr"/>
                      <a:endParaRPr lang="zh-CN" altLang="en-US" sz="1600" dirty="0">
                        <a:latin typeface="阿里巴巴普惠体 R" panose="00020600040101010101" pitchFamily="18"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tc>
                  <a:txBody>
                    <a:bodyPr/>
                    <a:lstStyle/>
                    <a:p>
                      <a:pPr algn="ctr"/>
                      <a:endParaRPr lang="zh-CN" altLang="en-US" sz="1600" dirty="0">
                        <a:latin typeface="阿里巴巴普惠体 R" panose="00020600040101010101" pitchFamily="18"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tc>
                  <a:txBody>
                    <a:bodyPr/>
                    <a:lstStyle/>
                    <a:p>
                      <a:pPr algn="ctr"/>
                      <a:endParaRPr lang="zh-CN" altLang="en-US" sz="1600" dirty="0">
                        <a:latin typeface="阿里巴巴普惠体 R" panose="00020600040101010101" pitchFamily="18"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tc>
                  <a:txBody>
                    <a:bodyPr/>
                    <a:lstStyle/>
                    <a:p>
                      <a:pPr algn="ctr"/>
                      <a:endParaRPr lang="zh-CN" altLang="en-US" sz="1600" dirty="0">
                        <a:latin typeface="阿里巴巴普惠体 R" panose="00020600040101010101" pitchFamily="18"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tc>
                  <a:txBody>
                    <a:bodyPr/>
                    <a:lstStyle/>
                    <a:p>
                      <a:pPr algn="ctr"/>
                      <a:endParaRPr lang="zh-CN" altLang="en-US" sz="1600" dirty="0">
                        <a:latin typeface="阿里巴巴普惠体 R" panose="00020600040101010101" pitchFamily="18"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tc>
                  <a:txBody>
                    <a:bodyPr/>
                    <a:lstStyle/>
                    <a:p>
                      <a:pPr algn="ctr"/>
                      <a:endParaRPr lang="zh-CN" altLang="en-US" sz="1600" dirty="0">
                        <a:latin typeface="阿里巴巴普惠体 R" panose="00020600040101010101" pitchFamily="18"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tc>
                  <a:txBody>
                    <a:bodyPr/>
                    <a:lstStyle/>
                    <a:p>
                      <a:pPr algn="ctr"/>
                      <a:endParaRPr lang="zh-CN" altLang="en-US" sz="1600" dirty="0">
                        <a:latin typeface="阿里巴巴普惠体 R" panose="00020600040101010101" pitchFamily="18"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extLst>
                  <a:ext uri="{0D108BD9-81ED-4DB2-BD59-A6C34878D82A}">
                    <a16:rowId xmlns:a16="http://schemas.microsoft.com/office/drawing/2014/main" xmlns="" val="10001"/>
                  </a:ext>
                </a:extLst>
              </a:tr>
              <a:tr h="657396">
                <a:tc>
                  <a:txBody>
                    <a:bodyPr/>
                    <a:lstStyle/>
                    <a:p>
                      <a:pPr algn="ctr"/>
                      <a:r>
                        <a:rPr lang="zh-CN" altLang="en-US" sz="1600" b="1" dirty="0">
                          <a:solidFill>
                            <a:schemeClr val="tx1">
                              <a:lumMod val="85000"/>
                              <a:lumOff val="15000"/>
                            </a:schemeClr>
                          </a:solidFill>
                          <a:latin typeface="阿里巴巴普惠体 R" panose="00020600040101010101" pitchFamily="18" charset="-122"/>
                        </a:rPr>
                        <a:t>第二个子项</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tc>
                  <a:txBody>
                    <a:bodyPr/>
                    <a:lstStyle/>
                    <a:p>
                      <a:pPr algn="ctr"/>
                      <a:endParaRPr lang="zh-CN" altLang="en-US" sz="1600" dirty="0">
                        <a:latin typeface="阿里巴巴普惠体 R" panose="00020600040101010101" pitchFamily="18"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tc>
                  <a:txBody>
                    <a:bodyPr/>
                    <a:lstStyle/>
                    <a:p>
                      <a:pPr algn="ctr"/>
                      <a:endParaRPr lang="zh-CN" altLang="en-US" sz="1600" dirty="0">
                        <a:latin typeface="阿里巴巴普惠体 R" panose="00020600040101010101" pitchFamily="18"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tc>
                  <a:txBody>
                    <a:bodyPr/>
                    <a:lstStyle/>
                    <a:p>
                      <a:pPr algn="ctr"/>
                      <a:endParaRPr lang="zh-CN" altLang="en-US" sz="1600" dirty="0">
                        <a:latin typeface="阿里巴巴普惠体 R" panose="00020600040101010101" pitchFamily="18"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tc>
                  <a:txBody>
                    <a:bodyPr/>
                    <a:lstStyle/>
                    <a:p>
                      <a:pPr algn="ctr"/>
                      <a:endParaRPr lang="zh-CN" altLang="en-US" sz="1600" dirty="0">
                        <a:latin typeface="阿里巴巴普惠体 R" panose="00020600040101010101" pitchFamily="18"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tc>
                  <a:txBody>
                    <a:bodyPr/>
                    <a:lstStyle/>
                    <a:p>
                      <a:pPr algn="ctr"/>
                      <a:endParaRPr lang="zh-CN" altLang="en-US" sz="1600" dirty="0">
                        <a:latin typeface="阿里巴巴普惠体 R" panose="00020600040101010101" pitchFamily="18"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tc>
                  <a:txBody>
                    <a:bodyPr/>
                    <a:lstStyle/>
                    <a:p>
                      <a:pPr algn="ctr"/>
                      <a:endParaRPr lang="zh-CN" altLang="en-US" sz="1600" dirty="0">
                        <a:latin typeface="阿里巴巴普惠体 R" panose="00020600040101010101" pitchFamily="18"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tc>
                  <a:txBody>
                    <a:bodyPr/>
                    <a:lstStyle/>
                    <a:p>
                      <a:pPr algn="ctr"/>
                      <a:endParaRPr lang="zh-CN" altLang="en-US" sz="1600" dirty="0">
                        <a:latin typeface="阿里巴巴普惠体 R" panose="00020600040101010101" pitchFamily="18"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tc>
                  <a:txBody>
                    <a:bodyPr/>
                    <a:lstStyle/>
                    <a:p>
                      <a:pPr algn="ctr"/>
                      <a:endParaRPr lang="zh-CN" altLang="en-US" sz="1600" dirty="0">
                        <a:latin typeface="阿里巴巴普惠体 R" panose="00020600040101010101" pitchFamily="18"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tc>
                  <a:txBody>
                    <a:bodyPr/>
                    <a:lstStyle/>
                    <a:p>
                      <a:pPr algn="ctr"/>
                      <a:endParaRPr lang="zh-CN" altLang="en-US" sz="1600" dirty="0">
                        <a:latin typeface="阿里巴巴普惠体 R" panose="00020600040101010101" pitchFamily="18"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tc>
                  <a:txBody>
                    <a:bodyPr/>
                    <a:lstStyle/>
                    <a:p>
                      <a:pPr algn="ctr"/>
                      <a:endParaRPr lang="zh-CN" altLang="en-US" sz="1600" dirty="0">
                        <a:latin typeface="阿里巴巴普惠体 R" panose="00020600040101010101" pitchFamily="18"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tc>
                  <a:txBody>
                    <a:bodyPr/>
                    <a:lstStyle/>
                    <a:p>
                      <a:pPr algn="ctr"/>
                      <a:endParaRPr lang="zh-CN" altLang="en-US" sz="1600" dirty="0">
                        <a:latin typeface="阿里巴巴普惠体 R" panose="00020600040101010101" pitchFamily="18"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tc>
                  <a:txBody>
                    <a:bodyPr/>
                    <a:lstStyle/>
                    <a:p>
                      <a:pPr algn="ctr"/>
                      <a:endParaRPr lang="zh-CN" altLang="en-US" sz="1600" dirty="0">
                        <a:latin typeface="阿里巴巴普惠体 R" panose="00020600040101010101" pitchFamily="18"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extLst>
                  <a:ext uri="{0D108BD9-81ED-4DB2-BD59-A6C34878D82A}">
                    <a16:rowId xmlns:a16="http://schemas.microsoft.com/office/drawing/2014/main" xmlns="" val="10002"/>
                  </a:ext>
                </a:extLst>
              </a:tr>
              <a:tr h="657396">
                <a:tc>
                  <a:txBody>
                    <a:bodyPr/>
                    <a:lstStyle/>
                    <a:p>
                      <a:pPr algn="ctr"/>
                      <a:r>
                        <a:rPr lang="zh-CN" altLang="en-US" sz="1600" b="1" dirty="0">
                          <a:solidFill>
                            <a:schemeClr val="tx1">
                              <a:lumMod val="85000"/>
                              <a:lumOff val="15000"/>
                            </a:schemeClr>
                          </a:solidFill>
                          <a:latin typeface="阿里巴巴普惠体 R" panose="00020600040101010101" pitchFamily="18" charset="-122"/>
                        </a:rPr>
                        <a:t>第三个子项</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tc>
                  <a:txBody>
                    <a:bodyPr/>
                    <a:lstStyle/>
                    <a:p>
                      <a:pPr algn="ctr"/>
                      <a:endParaRPr lang="zh-CN" altLang="en-US" sz="1600" dirty="0">
                        <a:latin typeface="阿里巴巴普惠体 R" panose="00020600040101010101" pitchFamily="18"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tc>
                  <a:txBody>
                    <a:bodyPr/>
                    <a:lstStyle/>
                    <a:p>
                      <a:pPr algn="ctr"/>
                      <a:endParaRPr lang="zh-CN" altLang="en-US" sz="1600" dirty="0">
                        <a:latin typeface="阿里巴巴普惠体 R" panose="00020600040101010101" pitchFamily="18"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tc>
                  <a:txBody>
                    <a:bodyPr/>
                    <a:lstStyle/>
                    <a:p>
                      <a:pPr algn="ctr"/>
                      <a:endParaRPr lang="zh-CN" altLang="en-US" sz="1600" dirty="0">
                        <a:latin typeface="阿里巴巴普惠体 R" panose="00020600040101010101" pitchFamily="18"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tc>
                  <a:txBody>
                    <a:bodyPr/>
                    <a:lstStyle/>
                    <a:p>
                      <a:pPr algn="ctr"/>
                      <a:endParaRPr lang="zh-CN" altLang="en-US" sz="1600" dirty="0">
                        <a:latin typeface="阿里巴巴普惠体 R" panose="00020600040101010101" pitchFamily="18"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tc>
                  <a:txBody>
                    <a:bodyPr/>
                    <a:lstStyle/>
                    <a:p>
                      <a:pPr algn="ctr"/>
                      <a:endParaRPr lang="zh-CN" altLang="en-US" sz="1600" dirty="0">
                        <a:latin typeface="阿里巴巴普惠体 R" panose="00020600040101010101" pitchFamily="18"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tc>
                  <a:txBody>
                    <a:bodyPr/>
                    <a:lstStyle/>
                    <a:p>
                      <a:pPr algn="ctr"/>
                      <a:endParaRPr lang="zh-CN" altLang="en-US" sz="1600" dirty="0">
                        <a:latin typeface="阿里巴巴普惠体 R" panose="00020600040101010101" pitchFamily="18"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tc>
                  <a:txBody>
                    <a:bodyPr/>
                    <a:lstStyle/>
                    <a:p>
                      <a:pPr algn="ctr"/>
                      <a:endParaRPr lang="zh-CN" altLang="en-US" sz="1600" dirty="0">
                        <a:latin typeface="阿里巴巴普惠体 R" panose="00020600040101010101" pitchFamily="18"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tc>
                  <a:txBody>
                    <a:bodyPr/>
                    <a:lstStyle/>
                    <a:p>
                      <a:pPr algn="ctr"/>
                      <a:endParaRPr lang="zh-CN" altLang="en-US" sz="1600" dirty="0">
                        <a:latin typeface="阿里巴巴普惠体 R" panose="00020600040101010101" pitchFamily="18"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tc>
                  <a:txBody>
                    <a:bodyPr/>
                    <a:lstStyle/>
                    <a:p>
                      <a:pPr algn="ctr"/>
                      <a:endParaRPr lang="zh-CN" altLang="en-US" sz="1600" dirty="0">
                        <a:latin typeface="阿里巴巴普惠体 R" panose="00020600040101010101" pitchFamily="18"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tc>
                  <a:txBody>
                    <a:bodyPr/>
                    <a:lstStyle/>
                    <a:p>
                      <a:pPr algn="ctr"/>
                      <a:endParaRPr lang="zh-CN" altLang="en-US" sz="1600" dirty="0">
                        <a:latin typeface="阿里巴巴普惠体 R" panose="00020600040101010101" pitchFamily="18"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tc>
                  <a:txBody>
                    <a:bodyPr/>
                    <a:lstStyle/>
                    <a:p>
                      <a:pPr algn="ctr"/>
                      <a:endParaRPr lang="zh-CN" altLang="en-US" sz="1600" dirty="0">
                        <a:latin typeface="阿里巴巴普惠体 R" panose="00020600040101010101" pitchFamily="18"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tc>
                  <a:txBody>
                    <a:bodyPr/>
                    <a:lstStyle/>
                    <a:p>
                      <a:pPr algn="ctr"/>
                      <a:endParaRPr lang="zh-CN" altLang="en-US" sz="1600" dirty="0">
                        <a:latin typeface="阿里巴巴普惠体 R" panose="00020600040101010101" pitchFamily="18"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6350" cap="flat" cmpd="sng" algn="ctr">
                      <a:solidFill>
                        <a:schemeClr val="bg1">
                          <a:lumMod val="95000"/>
                        </a:schemeClr>
                      </a:solid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extLst>
                  <a:ext uri="{0D108BD9-81ED-4DB2-BD59-A6C34878D82A}">
                    <a16:rowId xmlns:a16="http://schemas.microsoft.com/office/drawing/2014/main" xmlns="" val="10003"/>
                  </a:ext>
                </a:extLst>
              </a:tr>
              <a:tr h="657396">
                <a:tc>
                  <a:txBody>
                    <a:bodyPr/>
                    <a:lstStyle/>
                    <a:p>
                      <a:pPr algn="ctr"/>
                      <a:r>
                        <a:rPr lang="zh-CN" altLang="en-US" sz="1600" b="1" dirty="0">
                          <a:solidFill>
                            <a:schemeClr val="tx1">
                              <a:lumMod val="85000"/>
                              <a:lumOff val="15000"/>
                            </a:schemeClr>
                          </a:solidFill>
                          <a:latin typeface="阿里巴巴普惠体 R" panose="00020600040101010101" pitchFamily="18" charset="-122"/>
                        </a:rPr>
                        <a:t>第四个子项</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tc>
                  <a:txBody>
                    <a:bodyPr/>
                    <a:lstStyle/>
                    <a:p>
                      <a:pPr algn="ctr"/>
                      <a:endParaRPr lang="zh-CN" altLang="en-US" sz="1600" dirty="0">
                        <a:latin typeface="阿里巴巴普惠体 R" panose="00020600040101010101" pitchFamily="18"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tc>
                  <a:txBody>
                    <a:bodyPr/>
                    <a:lstStyle/>
                    <a:p>
                      <a:pPr algn="ctr"/>
                      <a:endParaRPr lang="zh-CN" altLang="en-US" sz="1600" dirty="0">
                        <a:latin typeface="阿里巴巴普惠体 R" panose="00020600040101010101" pitchFamily="18"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tc>
                  <a:txBody>
                    <a:bodyPr/>
                    <a:lstStyle/>
                    <a:p>
                      <a:pPr algn="ctr"/>
                      <a:endParaRPr lang="zh-CN" altLang="en-US" sz="1600" dirty="0">
                        <a:latin typeface="阿里巴巴普惠体 R" panose="00020600040101010101" pitchFamily="18"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tc>
                  <a:txBody>
                    <a:bodyPr/>
                    <a:lstStyle/>
                    <a:p>
                      <a:pPr algn="ctr"/>
                      <a:endParaRPr lang="zh-CN" altLang="en-US" sz="1600" dirty="0">
                        <a:latin typeface="阿里巴巴普惠体 R" panose="00020600040101010101" pitchFamily="18"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tc>
                  <a:txBody>
                    <a:bodyPr/>
                    <a:lstStyle/>
                    <a:p>
                      <a:pPr algn="ctr"/>
                      <a:endParaRPr lang="zh-CN" altLang="en-US" sz="1600" dirty="0">
                        <a:latin typeface="阿里巴巴普惠体 R" panose="00020600040101010101" pitchFamily="18"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tc>
                  <a:txBody>
                    <a:bodyPr/>
                    <a:lstStyle/>
                    <a:p>
                      <a:pPr algn="ctr"/>
                      <a:endParaRPr lang="zh-CN" altLang="en-US" sz="1600" dirty="0">
                        <a:latin typeface="阿里巴巴普惠体 R" panose="00020600040101010101" pitchFamily="18"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tc>
                  <a:txBody>
                    <a:bodyPr/>
                    <a:lstStyle/>
                    <a:p>
                      <a:pPr algn="ctr"/>
                      <a:endParaRPr lang="zh-CN" altLang="en-US" sz="1600" dirty="0">
                        <a:latin typeface="阿里巴巴普惠体 R" panose="00020600040101010101" pitchFamily="18"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tc>
                  <a:txBody>
                    <a:bodyPr/>
                    <a:lstStyle/>
                    <a:p>
                      <a:pPr algn="ctr"/>
                      <a:endParaRPr lang="zh-CN" altLang="en-US" sz="1600" dirty="0">
                        <a:latin typeface="阿里巴巴普惠体 R" panose="00020600040101010101" pitchFamily="18"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tc>
                  <a:txBody>
                    <a:bodyPr/>
                    <a:lstStyle/>
                    <a:p>
                      <a:pPr algn="ctr"/>
                      <a:endParaRPr lang="zh-CN" altLang="en-US" sz="1600" dirty="0">
                        <a:latin typeface="阿里巴巴普惠体 R" panose="00020600040101010101" pitchFamily="18"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tc>
                  <a:txBody>
                    <a:bodyPr/>
                    <a:lstStyle/>
                    <a:p>
                      <a:pPr algn="ctr"/>
                      <a:endParaRPr lang="zh-CN" altLang="en-US" sz="1600" dirty="0">
                        <a:latin typeface="阿里巴巴普惠体 R" panose="00020600040101010101" pitchFamily="18"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tc>
                  <a:txBody>
                    <a:bodyPr/>
                    <a:lstStyle/>
                    <a:p>
                      <a:pPr algn="ctr"/>
                      <a:endParaRPr lang="zh-CN" altLang="en-US" sz="1600" dirty="0">
                        <a:latin typeface="阿里巴巴普惠体 R" panose="00020600040101010101" pitchFamily="18"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tc>
                  <a:txBody>
                    <a:bodyPr/>
                    <a:lstStyle/>
                    <a:p>
                      <a:pPr algn="ctr"/>
                      <a:endParaRPr lang="zh-CN" altLang="en-US" sz="1600" dirty="0">
                        <a:latin typeface="阿里巴巴普惠体 R" panose="00020600040101010101" pitchFamily="18" charset="-122"/>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6350" cap="flat" cmpd="sng" algn="ctr">
                      <a:solidFill>
                        <a:schemeClr val="bg1">
                          <a:lumMod val="95000"/>
                        </a:schemeClr>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pattFill prst="wdUpDiag">
                      <a:fgClr>
                        <a:schemeClr val="bg1">
                          <a:lumMod val="95000"/>
                        </a:schemeClr>
                      </a:fgClr>
                      <a:bgClr>
                        <a:schemeClr val="bg1"/>
                      </a:bgClr>
                    </a:pattFill>
                  </a:tcPr>
                </a:tc>
                <a:extLst>
                  <a:ext uri="{0D108BD9-81ED-4DB2-BD59-A6C34878D82A}">
                    <a16:rowId xmlns:a16="http://schemas.microsoft.com/office/drawing/2014/main" xmlns="" val="10004"/>
                  </a:ext>
                </a:extLst>
              </a:tr>
            </a:tbl>
          </a:graphicData>
        </a:graphic>
      </p:graphicFrame>
      <p:sp>
        <p:nvSpPr>
          <p:cNvPr id="5" name="圆角矩形 16">
            <a:extLst>
              <a:ext uri="{FF2B5EF4-FFF2-40B4-BE49-F238E27FC236}">
                <a16:creationId xmlns:a16="http://schemas.microsoft.com/office/drawing/2014/main" xmlns="" id="{EFF6A2BE-1D7E-4771-BA56-E4E018E8ECBB}"/>
              </a:ext>
            </a:extLst>
          </p:cNvPr>
          <p:cNvSpPr/>
          <p:nvPr/>
        </p:nvSpPr>
        <p:spPr>
          <a:xfrm>
            <a:off x="3372969" y="3073221"/>
            <a:ext cx="5178464" cy="215826"/>
          </a:xfrm>
          <a:prstGeom prst="roundRect">
            <a:avLst>
              <a:gd name="adj" fmla="val 5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6" name="圆角矩形 17">
            <a:extLst>
              <a:ext uri="{FF2B5EF4-FFF2-40B4-BE49-F238E27FC236}">
                <a16:creationId xmlns:a16="http://schemas.microsoft.com/office/drawing/2014/main" xmlns="" id="{5EA5CF94-AF35-4DB8-AD79-885AA1BEA678}"/>
              </a:ext>
            </a:extLst>
          </p:cNvPr>
          <p:cNvSpPr/>
          <p:nvPr/>
        </p:nvSpPr>
        <p:spPr>
          <a:xfrm>
            <a:off x="2351889" y="3698061"/>
            <a:ext cx="3913544" cy="233523"/>
          </a:xfrm>
          <a:prstGeom prst="roundRect">
            <a:avLst>
              <a:gd name="adj" fmla="val 5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7" name="斜纹 6">
            <a:extLst>
              <a:ext uri="{FF2B5EF4-FFF2-40B4-BE49-F238E27FC236}">
                <a16:creationId xmlns:a16="http://schemas.microsoft.com/office/drawing/2014/main" xmlns="" id="{FD71BC3C-D2CA-4671-AE8E-5CD12B9C7479}"/>
              </a:ext>
            </a:extLst>
          </p:cNvPr>
          <p:cNvSpPr/>
          <p:nvPr/>
        </p:nvSpPr>
        <p:spPr>
          <a:xfrm>
            <a:off x="590229" y="1396247"/>
            <a:ext cx="840227" cy="840227"/>
          </a:xfrm>
          <a:prstGeom prst="diagStrip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45720" rIns="0" bIns="45720" numCol="1" spcCol="0" rtlCol="0" fromWordArt="0" anchor="ctr" anchorCtr="0" forceAA="0" compatLnSpc="1">
            <a:prstTxWarp prst="textNoShape">
              <a:avLst/>
            </a:prstTxWarp>
            <a:noAutofit/>
            <a:scene3d>
              <a:camera prst="orthographicFront">
                <a:rot lat="0" lon="0" rev="2700000"/>
              </a:camera>
              <a:lightRig rig="threePt" dir="t"/>
            </a:scene3d>
          </a:bodyPr>
          <a:lstStyle/>
          <a:p>
            <a:pPr algn="ctr"/>
            <a:r>
              <a:rPr lang="en-US" altLang="zh-CN" sz="1600" b="1" dirty="0">
                <a:solidFill>
                  <a:schemeClr val="bg1"/>
                </a:solidFill>
                <a:latin typeface="阿里巴巴普惠体 R" panose="00020600040101010101" pitchFamily="18" charset="-122"/>
                <a:ea typeface="+mj-ea"/>
              </a:rPr>
              <a:t>2018</a:t>
            </a:r>
            <a:endParaRPr lang="zh-CN" altLang="en-US" sz="1600" b="1" dirty="0">
              <a:solidFill>
                <a:schemeClr val="bg1"/>
              </a:solidFill>
              <a:latin typeface="阿里巴巴普惠体 R" panose="00020600040101010101" pitchFamily="18" charset="-122"/>
              <a:ea typeface="+mj-ea"/>
            </a:endParaRPr>
          </a:p>
        </p:txBody>
      </p:sp>
      <p:sp>
        <p:nvSpPr>
          <p:cNvPr id="8" name="圆角矩形 19">
            <a:extLst>
              <a:ext uri="{FF2B5EF4-FFF2-40B4-BE49-F238E27FC236}">
                <a16:creationId xmlns:a16="http://schemas.microsoft.com/office/drawing/2014/main" xmlns="" id="{D72DF76B-107F-4297-A21A-39EAB584E418}"/>
              </a:ext>
            </a:extLst>
          </p:cNvPr>
          <p:cNvSpPr/>
          <p:nvPr/>
        </p:nvSpPr>
        <p:spPr>
          <a:xfrm>
            <a:off x="6913430" y="4371908"/>
            <a:ext cx="3913544" cy="233523"/>
          </a:xfrm>
          <a:prstGeom prst="roundRect">
            <a:avLst>
              <a:gd name="adj" fmla="val 5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9" name="圆角矩形 20">
            <a:extLst>
              <a:ext uri="{FF2B5EF4-FFF2-40B4-BE49-F238E27FC236}">
                <a16:creationId xmlns:a16="http://schemas.microsoft.com/office/drawing/2014/main" xmlns="" id="{7D1D4A9F-458E-4FD7-B518-08CDBC75892C}"/>
              </a:ext>
            </a:extLst>
          </p:cNvPr>
          <p:cNvSpPr/>
          <p:nvPr/>
        </p:nvSpPr>
        <p:spPr>
          <a:xfrm>
            <a:off x="5414404" y="2390839"/>
            <a:ext cx="3913544" cy="233523"/>
          </a:xfrm>
          <a:prstGeom prst="roundRect">
            <a:avLst>
              <a:gd name="adj" fmla="val 50000"/>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10" name="文本框 9">
            <a:extLst>
              <a:ext uri="{FF2B5EF4-FFF2-40B4-BE49-F238E27FC236}">
                <a16:creationId xmlns:a16="http://schemas.microsoft.com/office/drawing/2014/main" xmlns="" id="{A3F858F2-B90B-4B11-8284-F86D1CC9AA84}"/>
              </a:ext>
            </a:extLst>
          </p:cNvPr>
          <p:cNvSpPr txBox="1"/>
          <p:nvPr/>
        </p:nvSpPr>
        <p:spPr>
          <a:xfrm>
            <a:off x="660400" y="5138009"/>
            <a:ext cx="10858505" cy="996092"/>
          </a:xfrm>
          <a:prstGeom prst="rect">
            <a:avLst/>
          </a:prstGeom>
          <a:noFill/>
        </p:spPr>
        <p:txBody>
          <a:bodyPr wrap="square" lIns="0" tIns="0" rIns="0" bIns="0" rtlCol="0">
            <a:normAutofit/>
          </a:bodyPr>
          <a:lstStyle/>
          <a:p>
            <a:pPr>
              <a:lnSpc>
                <a:spcPct val="150000"/>
              </a:lnSpc>
            </a:pPr>
            <a:r>
              <a:rPr lang="zh-CN" altLang="en-US" sz="1600" spc="100" dirty="0">
                <a:solidFill>
                  <a:schemeClr val="tx1">
                    <a:lumMod val="65000"/>
                    <a:lumOff val="35000"/>
                  </a:schemeClr>
                </a:solidFill>
                <a:latin typeface="阿里巴巴普惠体 R" panose="00020600040101010101" pitchFamily="18" charset="-122"/>
              </a:rPr>
              <a:t>上面的时间规划图其实是一个表格，你可以根据你的实际情况变更时间维度，对于各子项的时间段，你可以直接对相应的圆角矩形进行拖动位置、以及调整长度等操作；这个文本框中你可以用简单文字做些说明。</a:t>
            </a:r>
          </a:p>
        </p:txBody>
      </p:sp>
      <p:sp>
        <p:nvSpPr>
          <p:cNvPr id="2" name="灯片编号占位符 1">
            <a:extLst>
              <a:ext uri="{FF2B5EF4-FFF2-40B4-BE49-F238E27FC236}">
                <a16:creationId xmlns:a16="http://schemas.microsoft.com/office/drawing/2014/main" xmlns="" id="{77440224-F85E-4851-AA6C-B4C9C9CDD922}"/>
              </a:ext>
            </a:extLst>
          </p:cNvPr>
          <p:cNvSpPr>
            <a:spLocks noGrp="1"/>
          </p:cNvSpPr>
          <p:nvPr>
            <p:ph type="sldNum" sz="quarter" idx="12"/>
          </p:nvPr>
        </p:nvSpPr>
        <p:spPr/>
        <p:txBody>
          <a:bodyPr/>
          <a:lstStyle/>
          <a:p>
            <a:fld id="{75AA9096-2E4D-442F-BCF0-AA35F007B576}" type="slidenum">
              <a:rPr lang="zh-CN" altLang="en-US" smtClean="0"/>
              <a:pPr/>
              <a:t>34</a:t>
            </a:fld>
            <a:endParaRPr lang="zh-CN" altLang="en-US" dirty="0"/>
          </a:p>
        </p:txBody>
      </p:sp>
    </p:spTree>
    <p:extLst>
      <p:ext uri="{BB962C8B-B14F-4D97-AF65-F5344CB8AC3E}">
        <p14:creationId xmlns:p14="http://schemas.microsoft.com/office/powerpoint/2010/main" val="169163703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a:extLst>
              <a:ext uri="{FF2B5EF4-FFF2-40B4-BE49-F238E27FC236}">
                <a16:creationId xmlns:a16="http://schemas.microsoft.com/office/drawing/2014/main" xmlns="" id="{A9657401-F137-41E2-A7B9-0BD58541DEEE}"/>
              </a:ext>
            </a:extLst>
          </p:cNvPr>
          <p:cNvSpPr>
            <a:spLocks noGrp="1"/>
          </p:cNvSpPr>
          <p:nvPr>
            <p:ph type="sldNum" sz="quarter" idx="12"/>
          </p:nvPr>
        </p:nvSpPr>
        <p:spPr/>
        <p:txBody>
          <a:bodyPr/>
          <a:lstStyle/>
          <a:p>
            <a:fld id="{8EB6F228-91C8-4A8E-B28A-F5EBAF4B74FF}" type="slidenum">
              <a:rPr lang="zh-CN" altLang="en-US" smtClean="0"/>
              <a:pPr/>
              <a:t>35</a:t>
            </a:fld>
            <a:endParaRPr lang="zh-CN" altLang="en-US"/>
          </a:p>
        </p:txBody>
      </p:sp>
      <p:sp>
        <p:nvSpPr>
          <p:cNvPr id="113" name="标题 112">
            <a:extLst>
              <a:ext uri="{FF2B5EF4-FFF2-40B4-BE49-F238E27FC236}">
                <a16:creationId xmlns:a16="http://schemas.microsoft.com/office/drawing/2014/main" xmlns="" id="{733EC3C6-D6A3-4D67-9974-9847CD8C2D7D}"/>
              </a:ext>
            </a:extLst>
          </p:cNvPr>
          <p:cNvSpPr>
            <a:spLocks noGrp="1"/>
          </p:cNvSpPr>
          <p:nvPr>
            <p:ph type="title"/>
          </p:nvPr>
        </p:nvSpPr>
        <p:spPr/>
        <p:txBody>
          <a:bodyPr/>
          <a:lstStyle/>
          <a:p>
            <a:r>
              <a:rPr lang="zh-CN" altLang="en-US" dirty="0"/>
              <a:t>创意时间轴</a:t>
            </a:r>
          </a:p>
        </p:txBody>
      </p:sp>
      <p:sp>
        <p:nvSpPr>
          <p:cNvPr id="6" name="íšľïḋè">
            <a:extLst>
              <a:ext uri="{FF2B5EF4-FFF2-40B4-BE49-F238E27FC236}">
                <a16:creationId xmlns:a16="http://schemas.microsoft.com/office/drawing/2014/main" xmlns="" id="{84E13B93-86DF-40D9-B092-50598779B652}"/>
              </a:ext>
            </a:extLst>
          </p:cNvPr>
          <p:cNvSpPr/>
          <p:nvPr/>
        </p:nvSpPr>
        <p:spPr bwMode="auto">
          <a:xfrm flipH="1">
            <a:off x="144855" y="2561640"/>
            <a:ext cx="8924255" cy="0"/>
          </a:xfrm>
          <a:prstGeom prst="line">
            <a:avLst/>
          </a:prstGeom>
          <a:noFill/>
          <a:ln w="292100" cap="sq">
            <a:solidFill>
              <a:schemeClr val="bg2"/>
            </a:solidFill>
            <a:prstDash val="solid"/>
            <a:round/>
            <a:headEnd/>
            <a:tailEnd/>
          </a:ln>
          <a:extLst>
            <a:ext uri="{909E8E84-426E-40DD-AFC4-6F175D3DCCD1}">
              <a14:hiddenFill xmlns:a14="http://schemas.microsoft.com/office/drawing/2010/main">
                <a:noFill/>
              </a14:hiddenFill>
            </a:ext>
          </a:extLst>
        </p:spPr>
        <p:txBody>
          <a:bodyPr wrap="square" lIns="91440" tIns="45720" rIns="91440" bIns="45720" anchor="ctr">
            <a:normAutofit fontScale="25000" lnSpcReduction="20000"/>
          </a:bodyPr>
          <a:lstStyle/>
          <a:p>
            <a:pPr algn="ctr"/>
            <a:endParaRPr dirty="0">
              <a:latin typeface="阿里巴巴普惠体 R" panose="00020600040101010101" pitchFamily="18" charset="-122"/>
            </a:endParaRPr>
          </a:p>
        </p:txBody>
      </p:sp>
      <p:sp>
        <p:nvSpPr>
          <p:cNvPr id="7" name="íṣļîďe">
            <a:extLst>
              <a:ext uri="{FF2B5EF4-FFF2-40B4-BE49-F238E27FC236}">
                <a16:creationId xmlns:a16="http://schemas.microsoft.com/office/drawing/2014/main" xmlns="" id="{D44E7A75-DBDF-438B-B6C1-C01C16D0C56D}"/>
              </a:ext>
            </a:extLst>
          </p:cNvPr>
          <p:cNvSpPr/>
          <p:nvPr/>
        </p:nvSpPr>
        <p:spPr bwMode="auto">
          <a:xfrm>
            <a:off x="3422737" y="3697818"/>
            <a:ext cx="524134" cy="1134519"/>
          </a:xfrm>
          <a:custGeom>
            <a:avLst/>
            <a:gdLst>
              <a:gd name="T0" fmla="*/ 326 w 326"/>
              <a:gd name="T1" fmla="*/ 604 h 604"/>
              <a:gd name="T2" fmla="*/ 326 w 326"/>
              <a:gd name="T3" fmla="*/ 604 h 604"/>
              <a:gd name="T4" fmla="*/ 292 w 326"/>
              <a:gd name="T5" fmla="*/ 602 h 604"/>
              <a:gd name="T6" fmla="*/ 260 w 326"/>
              <a:gd name="T7" fmla="*/ 598 h 604"/>
              <a:gd name="T8" fmla="*/ 228 w 326"/>
              <a:gd name="T9" fmla="*/ 590 h 604"/>
              <a:gd name="T10" fmla="*/ 198 w 326"/>
              <a:gd name="T11" fmla="*/ 580 h 604"/>
              <a:gd name="T12" fmla="*/ 170 w 326"/>
              <a:gd name="T13" fmla="*/ 568 h 604"/>
              <a:gd name="T14" fmla="*/ 144 w 326"/>
              <a:gd name="T15" fmla="*/ 552 h 604"/>
              <a:gd name="T16" fmla="*/ 118 w 326"/>
              <a:gd name="T17" fmla="*/ 534 h 604"/>
              <a:gd name="T18" fmla="*/ 96 w 326"/>
              <a:gd name="T19" fmla="*/ 516 h 604"/>
              <a:gd name="T20" fmla="*/ 74 w 326"/>
              <a:gd name="T21" fmla="*/ 494 h 604"/>
              <a:gd name="T22" fmla="*/ 56 w 326"/>
              <a:gd name="T23" fmla="*/ 470 h 604"/>
              <a:gd name="T24" fmla="*/ 40 w 326"/>
              <a:gd name="T25" fmla="*/ 446 h 604"/>
              <a:gd name="T26" fmla="*/ 26 w 326"/>
              <a:gd name="T27" fmla="*/ 420 h 604"/>
              <a:gd name="T28" fmla="*/ 16 w 326"/>
              <a:gd name="T29" fmla="*/ 392 h 604"/>
              <a:gd name="T30" fmla="*/ 8 w 326"/>
              <a:gd name="T31" fmla="*/ 362 h 604"/>
              <a:gd name="T32" fmla="*/ 2 w 326"/>
              <a:gd name="T33" fmla="*/ 332 h 604"/>
              <a:gd name="T34" fmla="*/ 0 w 326"/>
              <a:gd name="T35" fmla="*/ 302 h 604"/>
              <a:gd name="T36" fmla="*/ 0 w 326"/>
              <a:gd name="T37" fmla="*/ 302 h 604"/>
              <a:gd name="T38" fmla="*/ 2 w 326"/>
              <a:gd name="T39" fmla="*/ 270 h 604"/>
              <a:gd name="T40" fmla="*/ 8 w 326"/>
              <a:gd name="T41" fmla="*/ 240 h 604"/>
              <a:gd name="T42" fmla="*/ 16 w 326"/>
              <a:gd name="T43" fmla="*/ 212 h 604"/>
              <a:gd name="T44" fmla="*/ 26 w 326"/>
              <a:gd name="T45" fmla="*/ 184 h 604"/>
              <a:gd name="T46" fmla="*/ 40 w 326"/>
              <a:gd name="T47" fmla="*/ 158 h 604"/>
              <a:gd name="T48" fmla="*/ 56 w 326"/>
              <a:gd name="T49" fmla="*/ 132 h 604"/>
              <a:gd name="T50" fmla="*/ 74 w 326"/>
              <a:gd name="T51" fmla="*/ 110 h 604"/>
              <a:gd name="T52" fmla="*/ 96 w 326"/>
              <a:gd name="T53" fmla="*/ 88 h 604"/>
              <a:gd name="T54" fmla="*/ 118 w 326"/>
              <a:gd name="T55" fmla="*/ 68 h 604"/>
              <a:gd name="T56" fmla="*/ 144 w 326"/>
              <a:gd name="T57" fmla="*/ 52 h 604"/>
              <a:gd name="T58" fmla="*/ 170 w 326"/>
              <a:gd name="T59" fmla="*/ 36 h 604"/>
              <a:gd name="T60" fmla="*/ 198 w 326"/>
              <a:gd name="T61" fmla="*/ 24 h 604"/>
              <a:gd name="T62" fmla="*/ 228 w 326"/>
              <a:gd name="T63" fmla="*/ 14 h 604"/>
              <a:gd name="T64" fmla="*/ 260 w 326"/>
              <a:gd name="T65" fmla="*/ 6 h 604"/>
              <a:gd name="T66" fmla="*/ 292 w 326"/>
              <a:gd name="T67" fmla="*/ 2 h 604"/>
              <a:gd name="T68" fmla="*/ 326 w 326"/>
              <a:gd name="T69" fmla="*/ 0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6" h="604">
                <a:moveTo>
                  <a:pt x="326" y="604"/>
                </a:moveTo>
                <a:lnTo>
                  <a:pt x="326" y="604"/>
                </a:lnTo>
                <a:lnTo>
                  <a:pt x="292" y="602"/>
                </a:lnTo>
                <a:lnTo>
                  <a:pt x="260" y="598"/>
                </a:lnTo>
                <a:lnTo>
                  <a:pt x="228" y="590"/>
                </a:lnTo>
                <a:lnTo>
                  <a:pt x="198" y="580"/>
                </a:lnTo>
                <a:lnTo>
                  <a:pt x="170" y="568"/>
                </a:lnTo>
                <a:lnTo>
                  <a:pt x="144" y="552"/>
                </a:lnTo>
                <a:lnTo>
                  <a:pt x="118" y="534"/>
                </a:lnTo>
                <a:lnTo>
                  <a:pt x="96" y="516"/>
                </a:lnTo>
                <a:lnTo>
                  <a:pt x="74" y="494"/>
                </a:lnTo>
                <a:lnTo>
                  <a:pt x="56" y="470"/>
                </a:lnTo>
                <a:lnTo>
                  <a:pt x="40" y="446"/>
                </a:lnTo>
                <a:lnTo>
                  <a:pt x="26" y="420"/>
                </a:lnTo>
                <a:lnTo>
                  <a:pt x="16" y="392"/>
                </a:lnTo>
                <a:lnTo>
                  <a:pt x="8" y="362"/>
                </a:lnTo>
                <a:lnTo>
                  <a:pt x="2" y="332"/>
                </a:lnTo>
                <a:lnTo>
                  <a:pt x="0" y="302"/>
                </a:lnTo>
                <a:lnTo>
                  <a:pt x="0" y="302"/>
                </a:lnTo>
                <a:lnTo>
                  <a:pt x="2" y="270"/>
                </a:lnTo>
                <a:lnTo>
                  <a:pt x="8" y="240"/>
                </a:lnTo>
                <a:lnTo>
                  <a:pt x="16" y="212"/>
                </a:lnTo>
                <a:lnTo>
                  <a:pt x="26" y="184"/>
                </a:lnTo>
                <a:lnTo>
                  <a:pt x="40" y="158"/>
                </a:lnTo>
                <a:lnTo>
                  <a:pt x="56" y="132"/>
                </a:lnTo>
                <a:lnTo>
                  <a:pt x="74" y="110"/>
                </a:lnTo>
                <a:lnTo>
                  <a:pt x="96" y="88"/>
                </a:lnTo>
                <a:lnTo>
                  <a:pt x="118" y="68"/>
                </a:lnTo>
                <a:lnTo>
                  <a:pt x="144" y="52"/>
                </a:lnTo>
                <a:lnTo>
                  <a:pt x="170" y="36"/>
                </a:lnTo>
                <a:lnTo>
                  <a:pt x="198" y="24"/>
                </a:lnTo>
                <a:lnTo>
                  <a:pt x="228" y="14"/>
                </a:lnTo>
                <a:lnTo>
                  <a:pt x="260" y="6"/>
                </a:lnTo>
                <a:lnTo>
                  <a:pt x="292" y="2"/>
                </a:lnTo>
                <a:lnTo>
                  <a:pt x="326" y="0"/>
                </a:lnTo>
              </a:path>
            </a:pathLst>
          </a:custGeom>
          <a:noFill/>
          <a:ln w="292100" cap="rnd">
            <a:solidFill>
              <a:schemeClr val="bg2"/>
            </a:solidFill>
            <a:prstDash val="solid"/>
            <a:round/>
            <a:headEnd/>
            <a:tailEnd/>
          </a:ln>
          <a:extLst>
            <a:ext uri="{909E8E84-426E-40DD-AFC4-6F175D3DCCD1}">
              <a14:hiddenFill xmlns:a14="http://schemas.microsoft.com/office/drawing/2010/main">
                <a:solidFill>
                  <a:srgbClr val="FFFFFF"/>
                </a:solidFill>
              </a14:hiddenFill>
            </a:ext>
          </a:extLst>
        </p:spPr>
        <p:txBody>
          <a:bodyPr wrap="square" lIns="91440" tIns="45720" rIns="91440" bIns="45720" anchor="ctr">
            <a:normAutofit/>
          </a:bodyPr>
          <a:lstStyle/>
          <a:p>
            <a:pPr algn="ctr"/>
            <a:endParaRPr dirty="0">
              <a:latin typeface="阿里巴巴普惠体 R" panose="00020600040101010101" pitchFamily="18" charset="-122"/>
            </a:endParaRPr>
          </a:p>
        </p:txBody>
      </p:sp>
      <p:sp>
        <p:nvSpPr>
          <p:cNvPr id="8" name="iṡľïḋè">
            <a:extLst>
              <a:ext uri="{FF2B5EF4-FFF2-40B4-BE49-F238E27FC236}">
                <a16:creationId xmlns:a16="http://schemas.microsoft.com/office/drawing/2014/main" xmlns="" id="{4EB8BCE1-9D04-4997-8807-4B1E49759555}"/>
              </a:ext>
            </a:extLst>
          </p:cNvPr>
          <p:cNvSpPr/>
          <p:nvPr/>
        </p:nvSpPr>
        <p:spPr bwMode="auto">
          <a:xfrm flipH="1">
            <a:off x="3941898" y="3697818"/>
            <a:ext cx="2992211" cy="0"/>
          </a:xfrm>
          <a:prstGeom prst="line">
            <a:avLst/>
          </a:prstGeom>
          <a:noFill/>
          <a:ln w="292100" cap="rnd">
            <a:solidFill>
              <a:schemeClr val="bg2"/>
            </a:solidFill>
            <a:prstDash val="solid"/>
            <a:round/>
            <a:headEnd/>
            <a:tailEnd/>
          </a:ln>
          <a:extLst>
            <a:ext uri="{909E8E84-426E-40DD-AFC4-6F175D3DCCD1}">
              <a14:hiddenFill xmlns:a14="http://schemas.microsoft.com/office/drawing/2010/main">
                <a:solidFill>
                  <a:srgbClr val="FFFFFF"/>
                </a:solidFill>
              </a14:hiddenFill>
            </a:ext>
          </a:extLst>
        </p:spPr>
        <p:txBody>
          <a:bodyPr wrap="square" lIns="91440" tIns="45720" rIns="91440" bIns="45720" anchor="ctr">
            <a:normAutofit fontScale="25000" lnSpcReduction="20000"/>
          </a:bodyPr>
          <a:lstStyle/>
          <a:p>
            <a:pPr algn="ctr"/>
            <a:endParaRPr dirty="0">
              <a:latin typeface="阿里巴巴普惠体 R" panose="00020600040101010101" pitchFamily="18" charset="-122"/>
            </a:endParaRPr>
          </a:p>
        </p:txBody>
      </p:sp>
      <p:sp>
        <p:nvSpPr>
          <p:cNvPr id="9" name="ísḻiḓe">
            <a:extLst>
              <a:ext uri="{FF2B5EF4-FFF2-40B4-BE49-F238E27FC236}">
                <a16:creationId xmlns:a16="http://schemas.microsoft.com/office/drawing/2014/main" xmlns="" id="{80FF18A6-45C0-4D48-889F-38B5B1617610}"/>
              </a:ext>
            </a:extLst>
          </p:cNvPr>
          <p:cNvSpPr/>
          <p:nvPr/>
        </p:nvSpPr>
        <p:spPr bwMode="auto">
          <a:xfrm flipH="1">
            <a:off x="3928548" y="4829020"/>
            <a:ext cx="8121613" cy="0"/>
          </a:xfrm>
          <a:prstGeom prst="line">
            <a:avLst/>
          </a:prstGeom>
          <a:noFill/>
          <a:ln w="292100" cap="rnd">
            <a:solidFill>
              <a:schemeClr val="bg2"/>
            </a:solidFill>
            <a:prstDash val="solid"/>
            <a:round/>
            <a:headEnd/>
            <a:tailEnd/>
          </a:ln>
          <a:extLst>
            <a:ext uri="{909E8E84-426E-40DD-AFC4-6F175D3DCCD1}">
              <a14:hiddenFill xmlns:a14="http://schemas.microsoft.com/office/drawing/2010/main">
                <a:solidFill>
                  <a:srgbClr val="FFFFFF"/>
                </a:solidFill>
              </a14:hiddenFill>
            </a:ext>
          </a:extLst>
        </p:spPr>
        <p:txBody>
          <a:bodyPr wrap="square" lIns="91440" tIns="45720" rIns="91440" bIns="45720" anchor="ctr">
            <a:normAutofit fontScale="25000" lnSpcReduction="20000"/>
          </a:bodyPr>
          <a:lstStyle/>
          <a:p>
            <a:pPr algn="ctr"/>
            <a:endParaRPr dirty="0">
              <a:latin typeface="阿里巴巴普惠体 R" panose="00020600040101010101" pitchFamily="18" charset="-122"/>
            </a:endParaRPr>
          </a:p>
        </p:txBody>
      </p:sp>
      <p:sp>
        <p:nvSpPr>
          <p:cNvPr id="10" name="íSlîḑé">
            <a:extLst>
              <a:ext uri="{FF2B5EF4-FFF2-40B4-BE49-F238E27FC236}">
                <a16:creationId xmlns:a16="http://schemas.microsoft.com/office/drawing/2014/main" xmlns="" id="{10C95B9C-087B-486F-BFC7-30077EBC49FD}"/>
              </a:ext>
            </a:extLst>
          </p:cNvPr>
          <p:cNvSpPr/>
          <p:nvPr/>
        </p:nvSpPr>
        <p:spPr bwMode="auto">
          <a:xfrm flipH="1">
            <a:off x="6934107" y="3697818"/>
            <a:ext cx="2345336" cy="0"/>
          </a:xfrm>
          <a:prstGeom prst="line">
            <a:avLst/>
          </a:prstGeom>
          <a:noFill/>
          <a:ln w="292100" cap="rnd">
            <a:solidFill>
              <a:schemeClr val="bg2"/>
            </a:solidFill>
            <a:prstDash val="solid"/>
            <a:round/>
            <a:headEnd/>
            <a:tailEnd/>
          </a:ln>
          <a:extLst>
            <a:ext uri="{909E8E84-426E-40DD-AFC4-6F175D3DCCD1}">
              <a14:hiddenFill xmlns:a14="http://schemas.microsoft.com/office/drawing/2010/main">
                <a:solidFill>
                  <a:srgbClr val="FFFFFF"/>
                </a:solidFill>
              </a14:hiddenFill>
            </a:ext>
          </a:extLst>
        </p:spPr>
        <p:txBody>
          <a:bodyPr wrap="square" lIns="91440" tIns="45720" rIns="91440" bIns="45720" anchor="ctr">
            <a:normAutofit fontScale="25000" lnSpcReduction="20000"/>
          </a:bodyPr>
          <a:lstStyle/>
          <a:p>
            <a:pPr algn="ctr"/>
            <a:endParaRPr dirty="0">
              <a:latin typeface="阿里巴巴普惠体 R" panose="00020600040101010101" pitchFamily="18" charset="-122"/>
            </a:endParaRPr>
          </a:p>
        </p:txBody>
      </p:sp>
      <p:sp>
        <p:nvSpPr>
          <p:cNvPr id="11" name="íṣliḓé">
            <a:extLst>
              <a:ext uri="{FF2B5EF4-FFF2-40B4-BE49-F238E27FC236}">
                <a16:creationId xmlns:a16="http://schemas.microsoft.com/office/drawing/2014/main" xmlns="" id="{9298008A-155A-4D38-8EA1-D8E569754C8A}"/>
              </a:ext>
            </a:extLst>
          </p:cNvPr>
          <p:cNvSpPr/>
          <p:nvPr/>
        </p:nvSpPr>
        <p:spPr bwMode="auto">
          <a:xfrm>
            <a:off x="2351590" y="2266776"/>
            <a:ext cx="589730" cy="589730"/>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latin typeface="阿里巴巴普惠体 R" panose="00020600040101010101" pitchFamily="18" charset="-122"/>
            </a:endParaRPr>
          </a:p>
        </p:txBody>
      </p:sp>
      <p:sp>
        <p:nvSpPr>
          <p:cNvPr id="12" name="ïSḻïďe">
            <a:extLst>
              <a:ext uri="{FF2B5EF4-FFF2-40B4-BE49-F238E27FC236}">
                <a16:creationId xmlns:a16="http://schemas.microsoft.com/office/drawing/2014/main" xmlns="" id="{76E20459-4F3B-41BB-AAD3-6851E66E54DF}"/>
              </a:ext>
            </a:extLst>
          </p:cNvPr>
          <p:cNvSpPr/>
          <p:nvPr/>
        </p:nvSpPr>
        <p:spPr bwMode="auto">
          <a:xfrm>
            <a:off x="6784829" y="3548540"/>
            <a:ext cx="298557" cy="29855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47500" lnSpcReduction="20000"/>
          </a:bodyPr>
          <a:lstStyle/>
          <a:p>
            <a:pPr algn="ctr"/>
            <a:endParaRPr dirty="0">
              <a:latin typeface="阿里巴巴普惠体 R" panose="00020600040101010101" pitchFamily="18" charset="-122"/>
            </a:endParaRPr>
          </a:p>
        </p:txBody>
      </p:sp>
      <p:sp>
        <p:nvSpPr>
          <p:cNvPr id="13" name="işḷiḋe">
            <a:extLst>
              <a:ext uri="{FF2B5EF4-FFF2-40B4-BE49-F238E27FC236}">
                <a16:creationId xmlns:a16="http://schemas.microsoft.com/office/drawing/2014/main" xmlns="" id="{E3F3D434-2A93-44EB-AF32-310A4874CB97}"/>
              </a:ext>
            </a:extLst>
          </p:cNvPr>
          <p:cNvSpPr/>
          <p:nvPr/>
        </p:nvSpPr>
        <p:spPr bwMode="auto">
          <a:xfrm>
            <a:off x="3764419" y="3548540"/>
            <a:ext cx="298557" cy="298558"/>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47500" lnSpcReduction="20000"/>
          </a:bodyPr>
          <a:lstStyle/>
          <a:p>
            <a:pPr algn="ctr"/>
            <a:endParaRPr dirty="0">
              <a:latin typeface="阿里巴巴普惠体 R" panose="00020600040101010101" pitchFamily="18" charset="-122"/>
            </a:endParaRPr>
          </a:p>
        </p:txBody>
      </p:sp>
      <p:sp>
        <p:nvSpPr>
          <p:cNvPr id="14" name="išľîḓe">
            <a:extLst>
              <a:ext uri="{FF2B5EF4-FFF2-40B4-BE49-F238E27FC236}">
                <a16:creationId xmlns:a16="http://schemas.microsoft.com/office/drawing/2014/main" xmlns="" id="{888CE268-89C6-4D7D-B886-FDF58994BC29}"/>
              </a:ext>
            </a:extLst>
          </p:cNvPr>
          <p:cNvSpPr/>
          <p:nvPr/>
        </p:nvSpPr>
        <p:spPr bwMode="auto">
          <a:xfrm>
            <a:off x="4645504" y="2508564"/>
            <a:ext cx="106154" cy="106154"/>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25000" lnSpcReduction="20000"/>
          </a:bodyPr>
          <a:lstStyle/>
          <a:p>
            <a:pPr algn="ctr"/>
            <a:endParaRPr dirty="0">
              <a:latin typeface="阿里巴巴普惠体 R" panose="00020600040101010101" pitchFamily="18" charset="-122"/>
            </a:endParaRPr>
          </a:p>
        </p:txBody>
      </p:sp>
      <p:sp>
        <p:nvSpPr>
          <p:cNvPr id="15" name="ïś1íḍè">
            <a:extLst>
              <a:ext uri="{FF2B5EF4-FFF2-40B4-BE49-F238E27FC236}">
                <a16:creationId xmlns:a16="http://schemas.microsoft.com/office/drawing/2014/main" xmlns="" id="{D705B5BB-BB42-44F7-A3AD-C3E60D899718}"/>
              </a:ext>
            </a:extLst>
          </p:cNvPr>
          <p:cNvSpPr/>
          <p:nvPr/>
        </p:nvSpPr>
        <p:spPr bwMode="auto">
          <a:xfrm>
            <a:off x="6092510" y="2508564"/>
            <a:ext cx="106154" cy="106154"/>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25000" lnSpcReduction="20000"/>
          </a:bodyPr>
          <a:lstStyle/>
          <a:p>
            <a:pPr algn="ctr"/>
            <a:endParaRPr dirty="0">
              <a:latin typeface="阿里巴巴普惠体 R" panose="00020600040101010101" pitchFamily="18" charset="-122"/>
            </a:endParaRPr>
          </a:p>
        </p:txBody>
      </p:sp>
      <p:sp>
        <p:nvSpPr>
          <p:cNvPr id="16" name="iṧ1iḋè">
            <a:extLst>
              <a:ext uri="{FF2B5EF4-FFF2-40B4-BE49-F238E27FC236}">
                <a16:creationId xmlns:a16="http://schemas.microsoft.com/office/drawing/2014/main" xmlns="" id="{8125F685-CD56-470C-B862-F7BB34F1A401}"/>
              </a:ext>
            </a:extLst>
          </p:cNvPr>
          <p:cNvSpPr/>
          <p:nvPr/>
        </p:nvSpPr>
        <p:spPr bwMode="auto">
          <a:xfrm>
            <a:off x="5368177" y="3636448"/>
            <a:ext cx="106154" cy="106154"/>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25000" lnSpcReduction="20000"/>
          </a:bodyPr>
          <a:lstStyle/>
          <a:p>
            <a:pPr algn="ctr"/>
            <a:endParaRPr dirty="0">
              <a:latin typeface="阿里巴巴普惠体 R" panose="00020600040101010101" pitchFamily="18" charset="-122"/>
            </a:endParaRPr>
          </a:p>
        </p:txBody>
      </p:sp>
      <p:sp>
        <p:nvSpPr>
          <p:cNvPr id="17" name="ï$ḷïde">
            <a:extLst>
              <a:ext uri="{FF2B5EF4-FFF2-40B4-BE49-F238E27FC236}">
                <a16:creationId xmlns:a16="http://schemas.microsoft.com/office/drawing/2014/main" xmlns="" id="{41E402AC-01B0-46CB-9CBE-269FFC1C3905}"/>
              </a:ext>
            </a:extLst>
          </p:cNvPr>
          <p:cNvSpPr/>
          <p:nvPr/>
        </p:nvSpPr>
        <p:spPr bwMode="auto">
          <a:xfrm>
            <a:off x="6470102" y="4779261"/>
            <a:ext cx="106154" cy="106154"/>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25000" lnSpcReduction="20000"/>
          </a:bodyPr>
          <a:lstStyle/>
          <a:p>
            <a:pPr algn="ctr"/>
            <a:endParaRPr dirty="0">
              <a:latin typeface="阿里巴巴普惠体 R" panose="00020600040101010101" pitchFamily="18" charset="-122"/>
            </a:endParaRPr>
          </a:p>
        </p:txBody>
      </p:sp>
      <p:sp>
        <p:nvSpPr>
          <p:cNvPr id="18" name="íṣlïdé">
            <a:extLst>
              <a:ext uri="{FF2B5EF4-FFF2-40B4-BE49-F238E27FC236}">
                <a16:creationId xmlns:a16="http://schemas.microsoft.com/office/drawing/2014/main" xmlns="" id="{04CBFBAE-41CD-4172-929B-F6608DD7DFA6}"/>
              </a:ext>
            </a:extLst>
          </p:cNvPr>
          <p:cNvSpPr/>
          <p:nvPr/>
        </p:nvSpPr>
        <p:spPr bwMode="auto">
          <a:xfrm>
            <a:off x="9859274" y="4782578"/>
            <a:ext cx="106154" cy="106154"/>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25000" lnSpcReduction="20000"/>
          </a:bodyPr>
          <a:lstStyle/>
          <a:p>
            <a:pPr algn="ctr"/>
            <a:endParaRPr dirty="0">
              <a:latin typeface="阿里巴巴普惠体 R" panose="00020600040101010101" pitchFamily="18" charset="-122"/>
            </a:endParaRPr>
          </a:p>
        </p:txBody>
      </p:sp>
      <p:sp>
        <p:nvSpPr>
          <p:cNvPr id="19" name="íśḷiḍé">
            <a:extLst>
              <a:ext uri="{FF2B5EF4-FFF2-40B4-BE49-F238E27FC236}">
                <a16:creationId xmlns:a16="http://schemas.microsoft.com/office/drawing/2014/main" xmlns="" id="{154B8820-C1A3-4C62-836D-DC518DEE1D8B}"/>
              </a:ext>
            </a:extLst>
          </p:cNvPr>
          <p:cNvSpPr/>
          <p:nvPr/>
        </p:nvSpPr>
        <p:spPr bwMode="auto">
          <a:xfrm>
            <a:off x="9236319" y="2561640"/>
            <a:ext cx="520817" cy="1136178"/>
          </a:xfrm>
          <a:custGeom>
            <a:avLst/>
            <a:gdLst>
              <a:gd name="T0" fmla="*/ 0 w 324"/>
              <a:gd name="T1" fmla="*/ 0 h 604"/>
              <a:gd name="T2" fmla="*/ 0 w 324"/>
              <a:gd name="T3" fmla="*/ 0 h 604"/>
              <a:gd name="T4" fmla="*/ 34 w 324"/>
              <a:gd name="T5" fmla="*/ 2 h 604"/>
              <a:gd name="T6" fmla="*/ 66 w 324"/>
              <a:gd name="T7" fmla="*/ 6 h 604"/>
              <a:gd name="T8" fmla="*/ 96 w 324"/>
              <a:gd name="T9" fmla="*/ 14 h 604"/>
              <a:gd name="T10" fmla="*/ 126 w 324"/>
              <a:gd name="T11" fmla="*/ 24 h 604"/>
              <a:gd name="T12" fmla="*/ 154 w 324"/>
              <a:gd name="T13" fmla="*/ 36 h 604"/>
              <a:gd name="T14" fmla="*/ 182 w 324"/>
              <a:gd name="T15" fmla="*/ 52 h 604"/>
              <a:gd name="T16" fmla="*/ 206 w 324"/>
              <a:gd name="T17" fmla="*/ 70 h 604"/>
              <a:gd name="T18" fmla="*/ 230 w 324"/>
              <a:gd name="T19" fmla="*/ 88 h 604"/>
              <a:gd name="T20" fmla="*/ 250 w 324"/>
              <a:gd name="T21" fmla="*/ 110 h 604"/>
              <a:gd name="T22" fmla="*/ 270 w 324"/>
              <a:gd name="T23" fmla="*/ 134 h 604"/>
              <a:gd name="T24" fmla="*/ 286 w 324"/>
              <a:gd name="T25" fmla="*/ 158 h 604"/>
              <a:gd name="T26" fmla="*/ 300 w 324"/>
              <a:gd name="T27" fmla="*/ 184 h 604"/>
              <a:gd name="T28" fmla="*/ 310 w 324"/>
              <a:gd name="T29" fmla="*/ 212 h 604"/>
              <a:gd name="T30" fmla="*/ 318 w 324"/>
              <a:gd name="T31" fmla="*/ 242 h 604"/>
              <a:gd name="T32" fmla="*/ 324 w 324"/>
              <a:gd name="T33" fmla="*/ 272 h 604"/>
              <a:gd name="T34" fmla="*/ 324 w 324"/>
              <a:gd name="T35" fmla="*/ 302 h 604"/>
              <a:gd name="T36" fmla="*/ 324 w 324"/>
              <a:gd name="T37" fmla="*/ 302 h 604"/>
              <a:gd name="T38" fmla="*/ 324 w 324"/>
              <a:gd name="T39" fmla="*/ 332 h 604"/>
              <a:gd name="T40" fmla="*/ 318 w 324"/>
              <a:gd name="T41" fmla="*/ 362 h 604"/>
              <a:gd name="T42" fmla="*/ 310 w 324"/>
              <a:gd name="T43" fmla="*/ 392 h 604"/>
              <a:gd name="T44" fmla="*/ 300 w 324"/>
              <a:gd name="T45" fmla="*/ 420 h 604"/>
              <a:gd name="T46" fmla="*/ 286 w 324"/>
              <a:gd name="T47" fmla="*/ 446 h 604"/>
              <a:gd name="T48" fmla="*/ 270 w 324"/>
              <a:gd name="T49" fmla="*/ 470 h 604"/>
              <a:gd name="T50" fmla="*/ 250 w 324"/>
              <a:gd name="T51" fmla="*/ 494 h 604"/>
              <a:gd name="T52" fmla="*/ 230 w 324"/>
              <a:gd name="T53" fmla="*/ 516 h 604"/>
              <a:gd name="T54" fmla="*/ 206 w 324"/>
              <a:gd name="T55" fmla="*/ 534 h 604"/>
              <a:gd name="T56" fmla="*/ 182 w 324"/>
              <a:gd name="T57" fmla="*/ 552 h 604"/>
              <a:gd name="T58" fmla="*/ 154 w 324"/>
              <a:gd name="T59" fmla="*/ 568 h 604"/>
              <a:gd name="T60" fmla="*/ 126 w 324"/>
              <a:gd name="T61" fmla="*/ 580 h 604"/>
              <a:gd name="T62" fmla="*/ 96 w 324"/>
              <a:gd name="T63" fmla="*/ 590 h 604"/>
              <a:gd name="T64" fmla="*/ 66 w 324"/>
              <a:gd name="T65" fmla="*/ 598 h 604"/>
              <a:gd name="T66" fmla="*/ 34 w 324"/>
              <a:gd name="T67" fmla="*/ 602 h 604"/>
              <a:gd name="T68" fmla="*/ 0 w 324"/>
              <a:gd name="T69" fmla="*/ 604 h 6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4" h="604">
                <a:moveTo>
                  <a:pt x="0" y="0"/>
                </a:moveTo>
                <a:lnTo>
                  <a:pt x="0" y="0"/>
                </a:lnTo>
                <a:lnTo>
                  <a:pt x="34" y="2"/>
                </a:lnTo>
                <a:lnTo>
                  <a:pt x="66" y="6"/>
                </a:lnTo>
                <a:lnTo>
                  <a:pt x="96" y="14"/>
                </a:lnTo>
                <a:lnTo>
                  <a:pt x="126" y="24"/>
                </a:lnTo>
                <a:lnTo>
                  <a:pt x="154" y="36"/>
                </a:lnTo>
                <a:lnTo>
                  <a:pt x="182" y="52"/>
                </a:lnTo>
                <a:lnTo>
                  <a:pt x="206" y="70"/>
                </a:lnTo>
                <a:lnTo>
                  <a:pt x="230" y="88"/>
                </a:lnTo>
                <a:lnTo>
                  <a:pt x="250" y="110"/>
                </a:lnTo>
                <a:lnTo>
                  <a:pt x="270" y="134"/>
                </a:lnTo>
                <a:lnTo>
                  <a:pt x="286" y="158"/>
                </a:lnTo>
                <a:lnTo>
                  <a:pt x="300" y="184"/>
                </a:lnTo>
                <a:lnTo>
                  <a:pt x="310" y="212"/>
                </a:lnTo>
                <a:lnTo>
                  <a:pt x="318" y="242"/>
                </a:lnTo>
                <a:lnTo>
                  <a:pt x="324" y="272"/>
                </a:lnTo>
                <a:lnTo>
                  <a:pt x="324" y="302"/>
                </a:lnTo>
                <a:lnTo>
                  <a:pt x="324" y="302"/>
                </a:lnTo>
                <a:lnTo>
                  <a:pt x="324" y="332"/>
                </a:lnTo>
                <a:lnTo>
                  <a:pt x="318" y="362"/>
                </a:lnTo>
                <a:lnTo>
                  <a:pt x="310" y="392"/>
                </a:lnTo>
                <a:lnTo>
                  <a:pt x="300" y="420"/>
                </a:lnTo>
                <a:lnTo>
                  <a:pt x="286" y="446"/>
                </a:lnTo>
                <a:lnTo>
                  <a:pt x="270" y="470"/>
                </a:lnTo>
                <a:lnTo>
                  <a:pt x="250" y="494"/>
                </a:lnTo>
                <a:lnTo>
                  <a:pt x="230" y="516"/>
                </a:lnTo>
                <a:lnTo>
                  <a:pt x="206" y="534"/>
                </a:lnTo>
                <a:lnTo>
                  <a:pt x="182" y="552"/>
                </a:lnTo>
                <a:lnTo>
                  <a:pt x="154" y="568"/>
                </a:lnTo>
                <a:lnTo>
                  <a:pt x="126" y="580"/>
                </a:lnTo>
                <a:lnTo>
                  <a:pt x="96" y="590"/>
                </a:lnTo>
                <a:lnTo>
                  <a:pt x="66" y="598"/>
                </a:lnTo>
                <a:lnTo>
                  <a:pt x="34" y="602"/>
                </a:lnTo>
                <a:lnTo>
                  <a:pt x="0" y="604"/>
                </a:lnTo>
              </a:path>
            </a:pathLst>
          </a:custGeom>
          <a:noFill/>
          <a:ln w="292100" cap="rnd">
            <a:solidFill>
              <a:schemeClr val="bg2"/>
            </a:solidFill>
            <a:prstDash val="solid"/>
            <a:round/>
            <a:headEnd/>
            <a:tailEnd/>
          </a:ln>
          <a:extLst>
            <a:ext uri="{909E8E84-426E-40DD-AFC4-6F175D3DCCD1}">
              <a14:hiddenFill xmlns:a14="http://schemas.microsoft.com/office/drawing/2010/main">
                <a:solidFill>
                  <a:srgbClr val="FFFFFF"/>
                </a:solidFill>
              </a14:hiddenFill>
            </a:ext>
          </a:extLst>
        </p:spPr>
        <p:txBody>
          <a:bodyPr wrap="square" lIns="91440" tIns="45720" rIns="91440" bIns="45720" anchor="ctr">
            <a:normAutofit/>
          </a:bodyPr>
          <a:lstStyle/>
          <a:p>
            <a:pPr algn="ctr"/>
            <a:endParaRPr dirty="0">
              <a:latin typeface="阿里巴巴普惠体 R" panose="00020600040101010101" pitchFamily="18" charset="-122"/>
            </a:endParaRPr>
          </a:p>
        </p:txBody>
      </p:sp>
      <p:sp>
        <p:nvSpPr>
          <p:cNvPr id="20" name="iŝḻidè">
            <a:extLst>
              <a:ext uri="{FF2B5EF4-FFF2-40B4-BE49-F238E27FC236}">
                <a16:creationId xmlns:a16="http://schemas.microsoft.com/office/drawing/2014/main" xmlns="" id="{E89394FC-C84A-4E94-B295-922DDEF13034}"/>
              </a:ext>
            </a:extLst>
          </p:cNvPr>
          <p:cNvSpPr/>
          <p:nvPr/>
        </p:nvSpPr>
        <p:spPr bwMode="auto">
          <a:xfrm>
            <a:off x="9165042" y="2508564"/>
            <a:ext cx="106154" cy="106154"/>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25000" lnSpcReduction="20000"/>
          </a:bodyPr>
          <a:lstStyle/>
          <a:p>
            <a:pPr algn="ctr"/>
            <a:endParaRPr dirty="0">
              <a:latin typeface="阿里巴巴普惠体 R" panose="00020600040101010101" pitchFamily="18" charset="-122"/>
            </a:endParaRPr>
          </a:p>
        </p:txBody>
      </p:sp>
      <p:sp>
        <p:nvSpPr>
          <p:cNvPr id="21" name="íṩļîḓe">
            <a:extLst>
              <a:ext uri="{FF2B5EF4-FFF2-40B4-BE49-F238E27FC236}">
                <a16:creationId xmlns:a16="http://schemas.microsoft.com/office/drawing/2014/main" xmlns="" id="{447FA077-D6D5-4940-900D-3498B4200F1A}"/>
              </a:ext>
            </a:extLst>
          </p:cNvPr>
          <p:cNvSpPr/>
          <p:nvPr/>
        </p:nvSpPr>
        <p:spPr bwMode="auto">
          <a:xfrm>
            <a:off x="8429924" y="3636448"/>
            <a:ext cx="106154" cy="106154"/>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fontScale="25000" lnSpcReduction="20000"/>
          </a:bodyPr>
          <a:lstStyle/>
          <a:p>
            <a:pPr algn="ctr"/>
            <a:endParaRPr dirty="0">
              <a:latin typeface="阿里巴巴普惠体 R" panose="00020600040101010101" pitchFamily="18" charset="-122"/>
            </a:endParaRPr>
          </a:p>
        </p:txBody>
      </p:sp>
      <p:grpSp>
        <p:nvGrpSpPr>
          <p:cNvPr id="22" name="í$lïḍé">
            <a:extLst>
              <a:ext uri="{FF2B5EF4-FFF2-40B4-BE49-F238E27FC236}">
                <a16:creationId xmlns:a16="http://schemas.microsoft.com/office/drawing/2014/main" xmlns="" id="{D0D945E7-7C54-4D8A-B3FC-E86721D42E44}"/>
              </a:ext>
            </a:extLst>
          </p:cNvPr>
          <p:cNvGrpSpPr/>
          <p:nvPr/>
        </p:nvGrpSpPr>
        <p:grpSpPr>
          <a:xfrm rot="7377629">
            <a:off x="29295" y="1873405"/>
            <a:ext cx="1518898" cy="1496078"/>
            <a:chOff x="811876" y="3094925"/>
            <a:chExt cx="1690688" cy="1665287"/>
          </a:xfrm>
        </p:grpSpPr>
        <p:sp>
          <p:nvSpPr>
            <p:cNvPr id="46" name="işḷíḋe">
              <a:extLst>
                <a:ext uri="{FF2B5EF4-FFF2-40B4-BE49-F238E27FC236}">
                  <a16:creationId xmlns:a16="http://schemas.microsoft.com/office/drawing/2014/main" xmlns="" id="{D9E3D6DB-E9F1-42A4-9C65-A06CDBD2AC59}"/>
                </a:ext>
              </a:extLst>
            </p:cNvPr>
            <p:cNvSpPr/>
            <p:nvPr/>
          </p:nvSpPr>
          <p:spPr bwMode="auto">
            <a:xfrm>
              <a:off x="811876" y="3099687"/>
              <a:ext cx="1690688" cy="166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a:bodyPr>
            <a:lstStyle/>
            <a:p>
              <a:pPr algn="ctr"/>
              <a:endParaRPr dirty="0">
                <a:latin typeface="阿里巴巴普惠体 R" panose="00020600040101010101" pitchFamily="18" charset="-122"/>
              </a:endParaRPr>
            </a:p>
          </p:txBody>
        </p:sp>
        <p:sp>
          <p:nvSpPr>
            <p:cNvPr id="47" name="íṡḷiḍe">
              <a:extLst>
                <a:ext uri="{FF2B5EF4-FFF2-40B4-BE49-F238E27FC236}">
                  <a16:creationId xmlns:a16="http://schemas.microsoft.com/office/drawing/2014/main" xmlns="" id="{97E048C3-E898-4BB4-AAED-029C7D45E03B}"/>
                </a:ext>
              </a:extLst>
            </p:cNvPr>
            <p:cNvSpPr/>
            <p:nvPr/>
          </p:nvSpPr>
          <p:spPr bwMode="auto">
            <a:xfrm>
              <a:off x="1772314" y="4282375"/>
              <a:ext cx="492125" cy="209550"/>
            </a:xfrm>
            <a:custGeom>
              <a:avLst/>
              <a:gdLst>
                <a:gd name="T0" fmla="*/ 0 w 234"/>
                <a:gd name="T1" fmla="*/ 0 h 104"/>
                <a:gd name="T2" fmla="*/ 62 w 234"/>
                <a:gd name="T3" fmla="*/ 104 h 104"/>
                <a:gd name="T4" fmla="*/ 234 w 234"/>
                <a:gd name="T5" fmla="*/ 62 h 104"/>
                <a:gd name="T6" fmla="*/ 218 w 234"/>
                <a:gd name="T7" fmla="*/ 35 h 104"/>
                <a:gd name="T8" fmla="*/ 194 w 234"/>
                <a:gd name="T9" fmla="*/ 11 h 104"/>
                <a:gd name="T10" fmla="*/ 161 w 234"/>
                <a:gd name="T11" fmla="*/ 2 h 104"/>
                <a:gd name="T12" fmla="*/ 0 w 234"/>
                <a:gd name="T13" fmla="*/ 0 h 104"/>
              </a:gdLst>
              <a:ahLst/>
              <a:cxnLst>
                <a:cxn ang="0">
                  <a:pos x="T0" y="T1"/>
                </a:cxn>
                <a:cxn ang="0">
                  <a:pos x="T2" y="T3"/>
                </a:cxn>
                <a:cxn ang="0">
                  <a:pos x="T4" y="T5"/>
                </a:cxn>
                <a:cxn ang="0">
                  <a:pos x="T6" y="T7"/>
                </a:cxn>
                <a:cxn ang="0">
                  <a:pos x="T8" y="T9"/>
                </a:cxn>
                <a:cxn ang="0">
                  <a:pos x="T10" y="T11"/>
                </a:cxn>
                <a:cxn ang="0">
                  <a:pos x="T12" y="T13"/>
                </a:cxn>
              </a:cxnLst>
              <a:rect l="0" t="0" r="r" b="b"/>
              <a:pathLst>
                <a:path w="234" h="104">
                  <a:moveTo>
                    <a:pt x="0" y="0"/>
                  </a:moveTo>
                  <a:cubicBezTo>
                    <a:pt x="62" y="104"/>
                    <a:pt x="62" y="104"/>
                    <a:pt x="62" y="104"/>
                  </a:cubicBezTo>
                  <a:cubicBezTo>
                    <a:pt x="234" y="62"/>
                    <a:pt x="234" y="62"/>
                    <a:pt x="234" y="62"/>
                  </a:cubicBezTo>
                  <a:cubicBezTo>
                    <a:pt x="218" y="35"/>
                    <a:pt x="218" y="35"/>
                    <a:pt x="218" y="35"/>
                  </a:cubicBezTo>
                  <a:cubicBezTo>
                    <a:pt x="213" y="25"/>
                    <a:pt x="205" y="17"/>
                    <a:pt x="194" y="11"/>
                  </a:cubicBezTo>
                  <a:cubicBezTo>
                    <a:pt x="184" y="5"/>
                    <a:pt x="172" y="2"/>
                    <a:pt x="161" y="2"/>
                  </a:cubicBezTo>
                  <a:cubicBezTo>
                    <a:pt x="0" y="0"/>
                    <a:pt x="0" y="0"/>
                    <a:pt x="0" y="0"/>
                  </a:cubicBezTo>
                </a:path>
              </a:pathLst>
            </a:custGeom>
            <a:solidFill>
              <a:schemeClr val="bg1">
                <a:lumMod val="65000"/>
              </a:schemeClr>
            </a:solidFill>
            <a:ln>
              <a:noFill/>
            </a:ln>
          </p:spPr>
          <p:txBody>
            <a:bodyPr wrap="square" lIns="91440" tIns="45720" rIns="91440" bIns="45720" anchor="ctr">
              <a:normAutofit fontScale="40000" lnSpcReduction="20000"/>
            </a:bodyPr>
            <a:lstStyle/>
            <a:p>
              <a:pPr algn="ctr"/>
              <a:endParaRPr dirty="0">
                <a:latin typeface="阿里巴巴普惠体 R" panose="00020600040101010101" pitchFamily="18" charset="-122"/>
              </a:endParaRPr>
            </a:p>
          </p:txBody>
        </p:sp>
        <p:sp>
          <p:nvSpPr>
            <p:cNvPr id="48" name="ï$líde">
              <a:extLst>
                <a:ext uri="{FF2B5EF4-FFF2-40B4-BE49-F238E27FC236}">
                  <a16:creationId xmlns:a16="http://schemas.microsoft.com/office/drawing/2014/main" xmlns="" id="{E35781D8-E5B3-4D6E-BA26-58E42E974569}"/>
                </a:ext>
              </a:extLst>
            </p:cNvPr>
            <p:cNvSpPr/>
            <p:nvPr/>
          </p:nvSpPr>
          <p:spPr bwMode="auto">
            <a:xfrm>
              <a:off x="1902489" y="4464937"/>
              <a:ext cx="122238" cy="26988"/>
            </a:xfrm>
            <a:custGeom>
              <a:avLst/>
              <a:gdLst>
                <a:gd name="T0" fmla="*/ 77 w 77"/>
                <a:gd name="T1" fmla="*/ 0 h 17"/>
                <a:gd name="T2" fmla="*/ 0 w 77"/>
                <a:gd name="T3" fmla="*/ 17 h 17"/>
                <a:gd name="T4" fmla="*/ 77 w 77"/>
                <a:gd name="T5" fmla="*/ 0 h 17"/>
                <a:gd name="T6" fmla="*/ 77 w 77"/>
                <a:gd name="T7" fmla="*/ 0 h 17"/>
              </a:gdLst>
              <a:ahLst/>
              <a:cxnLst>
                <a:cxn ang="0">
                  <a:pos x="T0" y="T1"/>
                </a:cxn>
                <a:cxn ang="0">
                  <a:pos x="T2" y="T3"/>
                </a:cxn>
                <a:cxn ang="0">
                  <a:pos x="T4" y="T5"/>
                </a:cxn>
                <a:cxn ang="0">
                  <a:pos x="T6" y="T7"/>
                </a:cxn>
              </a:cxnLst>
              <a:rect l="0" t="0" r="r" b="b"/>
              <a:pathLst>
                <a:path w="77" h="17">
                  <a:moveTo>
                    <a:pt x="77" y="0"/>
                  </a:moveTo>
                  <a:lnTo>
                    <a:pt x="0" y="17"/>
                  </a:lnTo>
                  <a:lnTo>
                    <a:pt x="77" y="0"/>
                  </a:lnTo>
                  <a:lnTo>
                    <a:pt x="77" y="0"/>
                  </a:lnTo>
                  <a:close/>
                </a:path>
              </a:pathLst>
            </a:custGeom>
            <a:solidFill>
              <a:srgbClr val="D9D8D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dirty="0">
                <a:latin typeface="阿里巴巴普惠体 R" panose="00020600040101010101" pitchFamily="18" charset="-122"/>
              </a:endParaRPr>
            </a:p>
          </p:txBody>
        </p:sp>
        <p:sp>
          <p:nvSpPr>
            <p:cNvPr id="49" name="íṧľíďè">
              <a:extLst>
                <a:ext uri="{FF2B5EF4-FFF2-40B4-BE49-F238E27FC236}">
                  <a16:creationId xmlns:a16="http://schemas.microsoft.com/office/drawing/2014/main" xmlns="" id="{087FEB7D-99B0-4BEE-8DDE-E10DF7F9B131}"/>
                </a:ext>
              </a:extLst>
            </p:cNvPr>
            <p:cNvSpPr/>
            <p:nvPr/>
          </p:nvSpPr>
          <p:spPr bwMode="auto">
            <a:xfrm>
              <a:off x="1902489" y="4464937"/>
              <a:ext cx="122238" cy="26988"/>
            </a:xfrm>
            <a:custGeom>
              <a:avLst/>
              <a:gdLst>
                <a:gd name="T0" fmla="*/ 77 w 77"/>
                <a:gd name="T1" fmla="*/ 0 h 17"/>
                <a:gd name="T2" fmla="*/ 0 w 77"/>
                <a:gd name="T3" fmla="*/ 17 h 17"/>
                <a:gd name="T4" fmla="*/ 77 w 77"/>
                <a:gd name="T5" fmla="*/ 0 h 17"/>
                <a:gd name="T6" fmla="*/ 77 w 77"/>
                <a:gd name="T7" fmla="*/ 0 h 17"/>
              </a:gdLst>
              <a:ahLst/>
              <a:cxnLst>
                <a:cxn ang="0">
                  <a:pos x="T0" y="T1"/>
                </a:cxn>
                <a:cxn ang="0">
                  <a:pos x="T2" y="T3"/>
                </a:cxn>
                <a:cxn ang="0">
                  <a:pos x="T4" y="T5"/>
                </a:cxn>
                <a:cxn ang="0">
                  <a:pos x="T6" y="T7"/>
                </a:cxn>
              </a:cxnLst>
              <a:rect l="0" t="0" r="r" b="b"/>
              <a:pathLst>
                <a:path w="77" h="17">
                  <a:moveTo>
                    <a:pt x="77" y="0"/>
                  </a:moveTo>
                  <a:lnTo>
                    <a:pt x="0" y="17"/>
                  </a:lnTo>
                  <a:lnTo>
                    <a:pt x="77" y="0"/>
                  </a:lnTo>
                  <a:lnTo>
                    <a:pt x="7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dirty="0">
                <a:latin typeface="阿里巴巴普惠体 R" panose="00020600040101010101" pitchFamily="18" charset="-122"/>
              </a:endParaRPr>
            </a:p>
          </p:txBody>
        </p:sp>
        <p:sp>
          <p:nvSpPr>
            <p:cNvPr id="50" name="íŝlíḍé">
              <a:extLst>
                <a:ext uri="{FF2B5EF4-FFF2-40B4-BE49-F238E27FC236}">
                  <a16:creationId xmlns:a16="http://schemas.microsoft.com/office/drawing/2014/main" xmlns="" id="{B4947913-960C-4B5A-90DB-7CDA11060A09}"/>
                </a:ext>
              </a:extLst>
            </p:cNvPr>
            <p:cNvSpPr/>
            <p:nvPr/>
          </p:nvSpPr>
          <p:spPr bwMode="auto">
            <a:xfrm>
              <a:off x="1596101" y="4282375"/>
              <a:ext cx="306388" cy="476250"/>
            </a:xfrm>
            <a:custGeom>
              <a:avLst/>
              <a:gdLst>
                <a:gd name="T0" fmla="*/ 84 w 146"/>
                <a:gd name="T1" fmla="*/ 0 h 235"/>
                <a:gd name="T2" fmla="*/ 146 w 146"/>
                <a:gd name="T3" fmla="*/ 104 h 235"/>
                <a:gd name="T4" fmla="*/ 26 w 146"/>
                <a:gd name="T5" fmla="*/ 235 h 235"/>
                <a:gd name="T6" fmla="*/ 10 w 146"/>
                <a:gd name="T7" fmla="*/ 208 h 235"/>
                <a:gd name="T8" fmla="*/ 0 w 146"/>
                <a:gd name="T9" fmla="*/ 175 h 235"/>
                <a:gd name="T10" fmla="*/ 8 w 146"/>
                <a:gd name="T11" fmla="*/ 141 h 235"/>
                <a:gd name="T12" fmla="*/ 84 w 146"/>
                <a:gd name="T13" fmla="*/ 0 h 235"/>
              </a:gdLst>
              <a:ahLst/>
              <a:cxnLst>
                <a:cxn ang="0">
                  <a:pos x="T0" y="T1"/>
                </a:cxn>
                <a:cxn ang="0">
                  <a:pos x="T2" y="T3"/>
                </a:cxn>
                <a:cxn ang="0">
                  <a:pos x="T4" y="T5"/>
                </a:cxn>
                <a:cxn ang="0">
                  <a:pos x="T6" y="T7"/>
                </a:cxn>
                <a:cxn ang="0">
                  <a:pos x="T8" y="T9"/>
                </a:cxn>
                <a:cxn ang="0">
                  <a:pos x="T10" y="T11"/>
                </a:cxn>
                <a:cxn ang="0">
                  <a:pos x="T12" y="T13"/>
                </a:cxn>
              </a:cxnLst>
              <a:rect l="0" t="0" r="r" b="b"/>
              <a:pathLst>
                <a:path w="146" h="235">
                  <a:moveTo>
                    <a:pt x="84" y="0"/>
                  </a:moveTo>
                  <a:cubicBezTo>
                    <a:pt x="146" y="104"/>
                    <a:pt x="146" y="104"/>
                    <a:pt x="146" y="104"/>
                  </a:cubicBezTo>
                  <a:cubicBezTo>
                    <a:pt x="26" y="235"/>
                    <a:pt x="26" y="235"/>
                    <a:pt x="26" y="235"/>
                  </a:cubicBezTo>
                  <a:cubicBezTo>
                    <a:pt x="10" y="208"/>
                    <a:pt x="10" y="208"/>
                    <a:pt x="10" y="208"/>
                  </a:cubicBezTo>
                  <a:cubicBezTo>
                    <a:pt x="4" y="198"/>
                    <a:pt x="1" y="187"/>
                    <a:pt x="0" y="175"/>
                  </a:cubicBezTo>
                  <a:cubicBezTo>
                    <a:pt x="0" y="163"/>
                    <a:pt x="3" y="151"/>
                    <a:pt x="8" y="141"/>
                  </a:cubicBezTo>
                  <a:cubicBezTo>
                    <a:pt x="84" y="0"/>
                    <a:pt x="84" y="0"/>
                    <a:pt x="84" y="0"/>
                  </a:cubicBezTo>
                </a:path>
              </a:pathLst>
            </a:custGeom>
            <a:solidFill>
              <a:schemeClr val="bg1">
                <a:lumMod val="65000"/>
              </a:schemeClr>
            </a:solidFill>
            <a:ln>
              <a:noFill/>
            </a:ln>
          </p:spPr>
          <p:txBody>
            <a:bodyPr wrap="square" lIns="91440" tIns="45720" rIns="91440" bIns="45720" anchor="ctr">
              <a:normAutofit/>
            </a:bodyPr>
            <a:lstStyle/>
            <a:p>
              <a:pPr algn="ctr"/>
              <a:endParaRPr dirty="0">
                <a:latin typeface="阿里巴巴普惠体 R" panose="00020600040101010101" pitchFamily="18" charset="-122"/>
              </a:endParaRPr>
            </a:p>
          </p:txBody>
        </p:sp>
        <p:sp>
          <p:nvSpPr>
            <p:cNvPr id="51" name="îṧḻiḓe">
              <a:extLst>
                <a:ext uri="{FF2B5EF4-FFF2-40B4-BE49-F238E27FC236}">
                  <a16:creationId xmlns:a16="http://schemas.microsoft.com/office/drawing/2014/main" xmlns="" id="{0CFC2C04-D27D-4069-8B88-3EB08B01CE7C}"/>
                </a:ext>
              </a:extLst>
            </p:cNvPr>
            <p:cNvSpPr/>
            <p:nvPr/>
          </p:nvSpPr>
          <p:spPr bwMode="auto">
            <a:xfrm>
              <a:off x="1880264" y="4491925"/>
              <a:ext cx="22225" cy="25400"/>
            </a:xfrm>
            <a:custGeom>
              <a:avLst/>
              <a:gdLst>
                <a:gd name="T0" fmla="*/ 14 w 14"/>
                <a:gd name="T1" fmla="*/ 0 h 16"/>
                <a:gd name="T2" fmla="*/ 0 w 14"/>
                <a:gd name="T3" fmla="*/ 16 h 16"/>
                <a:gd name="T4" fmla="*/ 0 w 14"/>
                <a:gd name="T5" fmla="*/ 16 h 16"/>
                <a:gd name="T6" fmla="*/ 14 w 14"/>
                <a:gd name="T7" fmla="*/ 0 h 16"/>
              </a:gdLst>
              <a:ahLst/>
              <a:cxnLst>
                <a:cxn ang="0">
                  <a:pos x="T0" y="T1"/>
                </a:cxn>
                <a:cxn ang="0">
                  <a:pos x="T2" y="T3"/>
                </a:cxn>
                <a:cxn ang="0">
                  <a:pos x="T4" y="T5"/>
                </a:cxn>
                <a:cxn ang="0">
                  <a:pos x="T6" y="T7"/>
                </a:cxn>
              </a:cxnLst>
              <a:rect l="0" t="0" r="r" b="b"/>
              <a:pathLst>
                <a:path w="14" h="16">
                  <a:moveTo>
                    <a:pt x="14" y="0"/>
                  </a:moveTo>
                  <a:lnTo>
                    <a:pt x="0" y="16"/>
                  </a:lnTo>
                  <a:lnTo>
                    <a:pt x="0" y="16"/>
                  </a:lnTo>
                  <a:lnTo>
                    <a:pt x="14" y="0"/>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dirty="0">
                <a:latin typeface="阿里巴巴普惠体 R" panose="00020600040101010101" pitchFamily="18" charset="-122"/>
              </a:endParaRPr>
            </a:p>
          </p:txBody>
        </p:sp>
        <p:sp>
          <p:nvSpPr>
            <p:cNvPr id="52" name="ïşḻïďê">
              <a:extLst>
                <a:ext uri="{FF2B5EF4-FFF2-40B4-BE49-F238E27FC236}">
                  <a16:creationId xmlns:a16="http://schemas.microsoft.com/office/drawing/2014/main" xmlns="" id="{27E202FC-8417-45B7-A3FA-6C9B19D5F516}"/>
                </a:ext>
              </a:extLst>
            </p:cNvPr>
            <p:cNvSpPr/>
            <p:nvPr/>
          </p:nvSpPr>
          <p:spPr bwMode="auto">
            <a:xfrm>
              <a:off x="1880264" y="4491925"/>
              <a:ext cx="22225" cy="25400"/>
            </a:xfrm>
            <a:custGeom>
              <a:avLst/>
              <a:gdLst>
                <a:gd name="T0" fmla="*/ 14 w 14"/>
                <a:gd name="T1" fmla="*/ 0 h 16"/>
                <a:gd name="T2" fmla="*/ 0 w 14"/>
                <a:gd name="T3" fmla="*/ 16 h 16"/>
                <a:gd name="T4" fmla="*/ 0 w 14"/>
                <a:gd name="T5" fmla="*/ 16 h 16"/>
                <a:gd name="T6" fmla="*/ 14 w 14"/>
                <a:gd name="T7" fmla="*/ 0 h 16"/>
              </a:gdLst>
              <a:ahLst/>
              <a:cxnLst>
                <a:cxn ang="0">
                  <a:pos x="T0" y="T1"/>
                </a:cxn>
                <a:cxn ang="0">
                  <a:pos x="T2" y="T3"/>
                </a:cxn>
                <a:cxn ang="0">
                  <a:pos x="T4" y="T5"/>
                </a:cxn>
                <a:cxn ang="0">
                  <a:pos x="T6" y="T7"/>
                </a:cxn>
              </a:cxnLst>
              <a:rect l="0" t="0" r="r" b="b"/>
              <a:pathLst>
                <a:path w="14" h="16">
                  <a:moveTo>
                    <a:pt x="14" y="0"/>
                  </a:moveTo>
                  <a:lnTo>
                    <a:pt x="0" y="16"/>
                  </a:lnTo>
                  <a:lnTo>
                    <a:pt x="0" y="16"/>
                  </a:lnTo>
                  <a:lnTo>
                    <a:pt x="1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dirty="0">
                <a:latin typeface="阿里巴巴普惠体 R" panose="00020600040101010101" pitchFamily="18" charset="-122"/>
              </a:endParaRPr>
            </a:p>
          </p:txBody>
        </p:sp>
        <p:sp>
          <p:nvSpPr>
            <p:cNvPr id="53" name="ïSľïdê">
              <a:extLst>
                <a:ext uri="{FF2B5EF4-FFF2-40B4-BE49-F238E27FC236}">
                  <a16:creationId xmlns:a16="http://schemas.microsoft.com/office/drawing/2014/main" xmlns="" id="{70F8C7CD-D14C-4AD4-A1E1-ED025A144034}"/>
                </a:ext>
              </a:extLst>
            </p:cNvPr>
            <p:cNvSpPr/>
            <p:nvPr/>
          </p:nvSpPr>
          <p:spPr bwMode="auto">
            <a:xfrm>
              <a:off x="1057939" y="3207637"/>
              <a:ext cx="714375" cy="976313"/>
            </a:xfrm>
            <a:custGeom>
              <a:avLst/>
              <a:gdLst>
                <a:gd name="T0" fmla="*/ 450 w 450"/>
                <a:gd name="T1" fmla="*/ 551 h 615"/>
                <a:gd name="T2" fmla="*/ 338 w 450"/>
                <a:gd name="T3" fmla="*/ 615 h 615"/>
                <a:gd name="T4" fmla="*/ 0 w 450"/>
                <a:gd name="T5" fmla="*/ 62 h 615"/>
                <a:gd name="T6" fmla="*/ 111 w 450"/>
                <a:gd name="T7" fmla="*/ 0 h 615"/>
                <a:gd name="T8" fmla="*/ 450 w 450"/>
                <a:gd name="T9" fmla="*/ 551 h 615"/>
              </a:gdLst>
              <a:ahLst/>
              <a:cxnLst>
                <a:cxn ang="0">
                  <a:pos x="T0" y="T1"/>
                </a:cxn>
                <a:cxn ang="0">
                  <a:pos x="T2" y="T3"/>
                </a:cxn>
                <a:cxn ang="0">
                  <a:pos x="T4" y="T5"/>
                </a:cxn>
                <a:cxn ang="0">
                  <a:pos x="T6" y="T7"/>
                </a:cxn>
                <a:cxn ang="0">
                  <a:pos x="T8" y="T9"/>
                </a:cxn>
              </a:cxnLst>
              <a:rect l="0" t="0" r="r" b="b"/>
              <a:pathLst>
                <a:path w="450" h="615">
                  <a:moveTo>
                    <a:pt x="450" y="551"/>
                  </a:moveTo>
                  <a:lnTo>
                    <a:pt x="338" y="615"/>
                  </a:lnTo>
                  <a:lnTo>
                    <a:pt x="0" y="62"/>
                  </a:lnTo>
                  <a:lnTo>
                    <a:pt x="111" y="0"/>
                  </a:lnTo>
                  <a:lnTo>
                    <a:pt x="450" y="551"/>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a:bodyPr>
            <a:lstStyle/>
            <a:p>
              <a:pPr algn="ctr"/>
              <a:endParaRPr dirty="0">
                <a:latin typeface="阿里巴巴普惠体 R" panose="00020600040101010101" pitchFamily="18" charset="-122"/>
              </a:endParaRPr>
            </a:p>
          </p:txBody>
        </p:sp>
        <p:sp>
          <p:nvSpPr>
            <p:cNvPr id="54" name="iSľídê">
              <a:extLst>
                <a:ext uri="{FF2B5EF4-FFF2-40B4-BE49-F238E27FC236}">
                  <a16:creationId xmlns:a16="http://schemas.microsoft.com/office/drawing/2014/main" xmlns="" id="{D7937116-5BDB-4696-A0CE-931EF3F3E550}"/>
                </a:ext>
              </a:extLst>
            </p:cNvPr>
            <p:cNvSpPr/>
            <p:nvPr/>
          </p:nvSpPr>
          <p:spPr bwMode="auto">
            <a:xfrm>
              <a:off x="1057939" y="3207637"/>
              <a:ext cx="714375" cy="976313"/>
            </a:xfrm>
            <a:custGeom>
              <a:avLst/>
              <a:gdLst>
                <a:gd name="T0" fmla="*/ 450 w 450"/>
                <a:gd name="T1" fmla="*/ 551 h 615"/>
                <a:gd name="T2" fmla="*/ 338 w 450"/>
                <a:gd name="T3" fmla="*/ 615 h 615"/>
                <a:gd name="T4" fmla="*/ 0 w 450"/>
                <a:gd name="T5" fmla="*/ 62 h 615"/>
                <a:gd name="T6" fmla="*/ 111 w 450"/>
                <a:gd name="T7" fmla="*/ 0 h 615"/>
                <a:gd name="T8" fmla="*/ 450 w 450"/>
                <a:gd name="T9" fmla="*/ 551 h 615"/>
              </a:gdLst>
              <a:ahLst/>
              <a:cxnLst>
                <a:cxn ang="0">
                  <a:pos x="T0" y="T1"/>
                </a:cxn>
                <a:cxn ang="0">
                  <a:pos x="T2" y="T3"/>
                </a:cxn>
                <a:cxn ang="0">
                  <a:pos x="T4" y="T5"/>
                </a:cxn>
                <a:cxn ang="0">
                  <a:pos x="T6" y="T7"/>
                </a:cxn>
                <a:cxn ang="0">
                  <a:pos x="T8" y="T9"/>
                </a:cxn>
              </a:cxnLst>
              <a:rect l="0" t="0" r="r" b="b"/>
              <a:pathLst>
                <a:path w="450" h="615">
                  <a:moveTo>
                    <a:pt x="450" y="551"/>
                  </a:moveTo>
                  <a:lnTo>
                    <a:pt x="338" y="615"/>
                  </a:lnTo>
                  <a:lnTo>
                    <a:pt x="0" y="62"/>
                  </a:lnTo>
                  <a:lnTo>
                    <a:pt x="111" y="0"/>
                  </a:lnTo>
                  <a:lnTo>
                    <a:pt x="450" y="55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a:bodyPr>
            <a:lstStyle/>
            <a:p>
              <a:pPr algn="ctr"/>
              <a:endParaRPr dirty="0">
                <a:latin typeface="阿里巴巴普惠体 R" panose="00020600040101010101" pitchFamily="18" charset="-122"/>
              </a:endParaRPr>
            </a:p>
          </p:txBody>
        </p:sp>
        <p:sp>
          <p:nvSpPr>
            <p:cNvPr id="55" name="îṧ1íďé">
              <a:extLst>
                <a:ext uri="{FF2B5EF4-FFF2-40B4-BE49-F238E27FC236}">
                  <a16:creationId xmlns:a16="http://schemas.microsoft.com/office/drawing/2014/main" xmlns="" id="{94ED95B1-4A41-4F66-85CC-C869BA99198A}"/>
                </a:ext>
              </a:extLst>
            </p:cNvPr>
            <p:cNvSpPr/>
            <p:nvPr/>
          </p:nvSpPr>
          <p:spPr bwMode="auto">
            <a:xfrm>
              <a:off x="1013489" y="3094925"/>
              <a:ext cx="265113" cy="323850"/>
            </a:xfrm>
            <a:custGeom>
              <a:avLst/>
              <a:gdLst>
                <a:gd name="T0" fmla="*/ 17 w 126"/>
                <a:gd name="T1" fmla="*/ 1 h 159"/>
                <a:gd name="T2" fmla="*/ 21 w 126"/>
                <a:gd name="T3" fmla="*/ 104 h 159"/>
                <a:gd name="T4" fmla="*/ 109 w 126"/>
                <a:gd name="T5" fmla="*/ 158 h 159"/>
                <a:gd name="T6" fmla="*/ 105 w 126"/>
                <a:gd name="T7" fmla="*/ 55 h 159"/>
                <a:gd name="T8" fmla="*/ 17 w 126"/>
                <a:gd name="T9" fmla="*/ 1 h 159"/>
              </a:gdLst>
              <a:ahLst/>
              <a:cxnLst>
                <a:cxn ang="0">
                  <a:pos x="T0" y="T1"/>
                </a:cxn>
                <a:cxn ang="0">
                  <a:pos x="T2" y="T3"/>
                </a:cxn>
                <a:cxn ang="0">
                  <a:pos x="T4" y="T5"/>
                </a:cxn>
                <a:cxn ang="0">
                  <a:pos x="T6" y="T7"/>
                </a:cxn>
                <a:cxn ang="0">
                  <a:pos x="T8" y="T9"/>
                </a:cxn>
              </a:cxnLst>
              <a:rect l="0" t="0" r="r" b="b"/>
              <a:pathLst>
                <a:path w="126" h="159">
                  <a:moveTo>
                    <a:pt x="17" y="1"/>
                  </a:moveTo>
                  <a:cubicBezTo>
                    <a:pt x="0" y="30"/>
                    <a:pt x="0" y="70"/>
                    <a:pt x="21" y="104"/>
                  </a:cubicBezTo>
                  <a:cubicBezTo>
                    <a:pt x="41" y="139"/>
                    <a:pt x="76" y="159"/>
                    <a:pt x="109" y="158"/>
                  </a:cubicBezTo>
                  <a:cubicBezTo>
                    <a:pt x="126" y="129"/>
                    <a:pt x="126" y="89"/>
                    <a:pt x="105" y="55"/>
                  </a:cubicBezTo>
                  <a:cubicBezTo>
                    <a:pt x="85" y="20"/>
                    <a:pt x="50" y="0"/>
                    <a:pt x="17" y="1"/>
                  </a:cubicBezTo>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85000" lnSpcReduction="20000"/>
            </a:bodyPr>
            <a:lstStyle/>
            <a:p>
              <a:pPr algn="ctr"/>
              <a:endParaRPr dirty="0">
                <a:latin typeface="阿里巴巴普惠体 R" panose="00020600040101010101" pitchFamily="18" charset="-122"/>
              </a:endParaRPr>
            </a:p>
          </p:txBody>
        </p:sp>
        <p:sp>
          <p:nvSpPr>
            <p:cNvPr id="56" name="ïS1iḑé">
              <a:extLst>
                <a:ext uri="{FF2B5EF4-FFF2-40B4-BE49-F238E27FC236}">
                  <a16:creationId xmlns:a16="http://schemas.microsoft.com/office/drawing/2014/main" xmlns="" id="{01B5ED5D-6A6F-4162-8DDE-3DC177F8EBC9}"/>
                </a:ext>
              </a:extLst>
            </p:cNvPr>
            <p:cNvSpPr/>
            <p:nvPr/>
          </p:nvSpPr>
          <p:spPr bwMode="auto">
            <a:xfrm>
              <a:off x="1491326" y="3823587"/>
              <a:ext cx="384175" cy="620713"/>
            </a:xfrm>
            <a:custGeom>
              <a:avLst/>
              <a:gdLst>
                <a:gd name="T0" fmla="*/ 49 w 183"/>
                <a:gd name="T1" fmla="*/ 178 h 306"/>
                <a:gd name="T2" fmla="*/ 182 w 183"/>
                <a:gd name="T3" fmla="*/ 306 h 306"/>
                <a:gd name="T4" fmla="*/ 134 w 183"/>
                <a:gd name="T5" fmla="*/ 128 h 306"/>
                <a:gd name="T6" fmla="*/ 1 w 183"/>
                <a:gd name="T7" fmla="*/ 0 h 306"/>
                <a:gd name="T8" fmla="*/ 49 w 183"/>
                <a:gd name="T9" fmla="*/ 178 h 306"/>
              </a:gdLst>
              <a:ahLst/>
              <a:cxnLst>
                <a:cxn ang="0">
                  <a:pos x="T0" y="T1"/>
                </a:cxn>
                <a:cxn ang="0">
                  <a:pos x="T2" y="T3"/>
                </a:cxn>
                <a:cxn ang="0">
                  <a:pos x="T4" y="T5"/>
                </a:cxn>
                <a:cxn ang="0">
                  <a:pos x="T6" y="T7"/>
                </a:cxn>
                <a:cxn ang="0">
                  <a:pos x="T8" y="T9"/>
                </a:cxn>
              </a:cxnLst>
              <a:rect l="0" t="0" r="r" b="b"/>
              <a:pathLst>
                <a:path w="183" h="306">
                  <a:moveTo>
                    <a:pt x="49" y="178"/>
                  </a:moveTo>
                  <a:cubicBezTo>
                    <a:pt x="83" y="235"/>
                    <a:pt x="129" y="278"/>
                    <a:pt x="182" y="306"/>
                  </a:cubicBezTo>
                  <a:cubicBezTo>
                    <a:pt x="183" y="247"/>
                    <a:pt x="167" y="185"/>
                    <a:pt x="134" y="128"/>
                  </a:cubicBezTo>
                  <a:cubicBezTo>
                    <a:pt x="100" y="71"/>
                    <a:pt x="53" y="28"/>
                    <a:pt x="1" y="0"/>
                  </a:cubicBezTo>
                  <a:cubicBezTo>
                    <a:pt x="0" y="59"/>
                    <a:pt x="16" y="121"/>
                    <a:pt x="49" y="178"/>
                  </a:cubicBezTo>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a:bodyPr>
            <a:lstStyle/>
            <a:p>
              <a:pPr algn="ctr"/>
              <a:endParaRPr dirty="0">
                <a:latin typeface="阿里巴巴普惠体 R" panose="00020600040101010101" pitchFamily="18" charset="-122"/>
              </a:endParaRPr>
            </a:p>
          </p:txBody>
        </p:sp>
        <p:sp>
          <p:nvSpPr>
            <p:cNvPr id="57" name="işľiḍe">
              <a:extLst>
                <a:ext uri="{FF2B5EF4-FFF2-40B4-BE49-F238E27FC236}">
                  <a16:creationId xmlns:a16="http://schemas.microsoft.com/office/drawing/2014/main" xmlns="" id="{2E6D0473-8CC0-402C-BB16-EECDC3AC67F4}"/>
                </a:ext>
              </a:extLst>
            </p:cNvPr>
            <p:cNvSpPr/>
            <p:nvPr/>
          </p:nvSpPr>
          <p:spPr bwMode="auto">
            <a:xfrm>
              <a:off x="1759614" y="4239512"/>
              <a:ext cx="114300" cy="204788"/>
            </a:xfrm>
            <a:custGeom>
              <a:avLst/>
              <a:gdLst>
                <a:gd name="T0" fmla="*/ 3 w 54"/>
                <a:gd name="T1" fmla="*/ 0 h 101"/>
                <a:gd name="T2" fmla="*/ 0 w 54"/>
                <a:gd name="T3" fmla="*/ 10 h 101"/>
                <a:gd name="T4" fmla="*/ 54 w 54"/>
                <a:gd name="T5" fmla="*/ 101 h 101"/>
                <a:gd name="T6" fmla="*/ 42 w 54"/>
                <a:gd name="T7" fmla="*/ 10 h 101"/>
                <a:gd name="T8" fmla="*/ 3 w 54"/>
                <a:gd name="T9" fmla="*/ 0 h 101"/>
              </a:gdLst>
              <a:ahLst/>
              <a:cxnLst>
                <a:cxn ang="0">
                  <a:pos x="T0" y="T1"/>
                </a:cxn>
                <a:cxn ang="0">
                  <a:pos x="T2" y="T3"/>
                </a:cxn>
                <a:cxn ang="0">
                  <a:pos x="T4" y="T5"/>
                </a:cxn>
                <a:cxn ang="0">
                  <a:pos x="T6" y="T7"/>
                </a:cxn>
                <a:cxn ang="0">
                  <a:pos x="T8" y="T9"/>
                </a:cxn>
              </a:cxnLst>
              <a:rect l="0" t="0" r="r" b="b"/>
              <a:pathLst>
                <a:path w="54" h="101">
                  <a:moveTo>
                    <a:pt x="3" y="0"/>
                  </a:moveTo>
                  <a:cubicBezTo>
                    <a:pt x="0" y="10"/>
                    <a:pt x="0" y="10"/>
                    <a:pt x="0" y="10"/>
                  </a:cubicBezTo>
                  <a:cubicBezTo>
                    <a:pt x="54" y="101"/>
                    <a:pt x="54" y="101"/>
                    <a:pt x="54" y="101"/>
                  </a:cubicBezTo>
                  <a:cubicBezTo>
                    <a:pt x="54" y="71"/>
                    <a:pt x="50" y="40"/>
                    <a:pt x="42" y="10"/>
                  </a:cubicBezTo>
                  <a:cubicBezTo>
                    <a:pt x="3" y="0"/>
                    <a:pt x="3" y="0"/>
                    <a:pt x="3" y="0"/>
                  </a:cubicBezTo>
                </a:path>
              </a:pathLst>
            </a:custGeom>
            <a:solidFill>
              <a:srgbClr val="D9D8D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40000" lnSpcReduction="20000"/>
            </a:bodyPr>
            <a:lstStyle/>
            <a:p>
              <a:pPr algn="ctr"/>
              <a:endParaRPr dirty="0">
                <a:latin typeface="阿里巴巴普惠体 R" panose="00020600040101010101" pitchFamily="18" charset="-122"/>
              </a:endParaRPr>
            </a:p>
          </p:txBody>
        </p:sp>
        <p:sp>
          <p:nvSpPr>
            <p:cNvPr id="58" name="íŝḻíḍê">
              <a:extLst>
                <a:ext uri="{FF2B5EF4-FFF2-40B4-BE49-F238E27FC236}">
                  <a16:creationId xmlns:a16="http://schemas.microsoft.com/office/drawing/2014/main" xmlns="" id="{9CF99A2F-7175-4984-8540-BD1ACB0D50EE}"/>
                </a:ext>
              </a:extLst>
            </p:cNvPr>
            <p:cNvSpPr/>
            <p:nvPr/>
          </p:nvSpPr>
          <p:spPr bwMode="auto">
            <a:xfrm>
              <a:off x="1937414" y="3421950"/>
              <a:ext cx="117475" cy="74613"/>
            </a:xfrm>
            <a:custGeom>
              <a:avLst/>
              <a:gdLst>
                <a:gd name="T0" fmla="*/ 55 w 56"/>
                <a:gd name="T1" fmla="*/ 4 h 37"/>
                <a:gd name="T2" fmla="*/ 49 w 56"/>
                <a:gd name="T3" fmla="*/ 0 h 37"/>
                <a:gd name="T4" fmla="*/ 42 w 56"/>
                <a:gd name="T5" fmla="*/ 1 h 37"/>
                <a:gd name="T6" fmla="*/ 5 w 56"/>
                <a:gd name="T7" fmla="*/ 23 h 37"/>
                <a:gd name="T8" fmla="*/ 1 w 56"/>
                <a:gd name="T9" fmla="*/ 29 h 37"/>
                <a:gd name="T10" fmla="*/ 2 w 56"/>
                <a:gd name="T11" fmla="*/ 36 h 37"/>
                <a:gd name="T12" fmla="*/ 3 w 56"/>
                <a:gd name="T13" fmla="*/ 37 h 37"/>
                <a:gd name="T14" fmla="*/ 56 w 56"/>
                <a:gd name="T15" fmla="*/ 6 h 37"/>
                <a:gd name="T16" fmla="*/ 55 w 56"/>
                <a:gd name="T17" fmla="*/ 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7">
                  <a:moveTo>
                    <a:pt x="55" y="4"/>
                  </a:moveTo>
                  <a:cubicBezTo>
                    <a:pt x="54" y="2"/>
                    <a:pt x="52" y="1"/>
                    <a:pt x="49" y="0"/>
                  </a:cubicBezTo>
                  <a:cubicBezTo>
                    <a:pt x="47" y="0"/>
                    <a:pt x="44" y="0"/>
                    <a:pt x="42" y="1"/>
                  </a:cubicBezTo>
                  <a:cubicBezTo>
                    <a:pt x="5" y="23"/>
                    <a:pt x="5" y="23"/>
                    <a:pt x="5" y="23"/>
                  </a:cubicBezTo>
                  <a:cubicBezTo>
                    <a:pt x="3" y="24"/>
                    <a:pt x="2" y="26"/>
                    <a:pt x="1" y="29"/>
                  </a:cubicBezTo>
                  <a:cubicBezTo>
                    <a:pt x="0" y="31"/>
                    <a:pt x="1" y="34"/>
                    <a:pt x="2" y="36"/>
                  </a:cubicBezTo>
                  <a:cubicBezTo>
                    <a:pt x="3" y="37"/>
                    <a:pt x="3" y="37"/>
                    <a:pt x="3" y="37"/>
                  </a:cubicBezTo>
                  <a:cubicBezTo>
                    <a:pt x="56" y="6"/>
                    <a:pt x="56" y="6"/>
                    <a:pt x="56" y="6"/>
                  </a:cubicBezTo>
                  <a:lnTo>
                    <a:pt x="55"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dirty="0">
                <a:latin typeface="阿里巴巴普惠体 R" panose="00020600040101010101" pitchFamily="18" charset="-122"/>
              </a:endParaRPr>
            </a:p>
          </p:txBody>
        </p:sp>
        <p:sp>
          <p:nvSpPr>
            <p:cNvPr id="59" name="iṥļídè">
              <a:extLst>
                <a:ext uri="{FF2B5EF4-FFF2-40B4-BE49-F238E27FC236}">
                  <a16:creationId xmlns:a16="http://schemas.microsoft.com/office/drawing/2014/main" xmlns="" id="{953199A5-2874-4E5A-A33A-229BA2979003}"/>
                </a:ext>
              </a:extLst>
            </p:cNvPr>
            <p:cNvSpPr/>
            <p:nvPr/>
          </p:nvSpPr>
          <p:spPr bwMode="auto">
            <a:xfrm>
              <a:off x="1943764" y="3434650"/>
              <a:ext cx="274638" cy="365125"/>
            </a:xfrm>
            <a:custGeom>
              <a:avLst/>
              <a:gdLst>
                <a:gd name="T0" fmla="*/ 86 w 131"/>
                <a:gd name="T1" fmla="*/ 57 h 180"/>
                <a:gd name="T2" fmla="*/ 53 w 131"/>
                <a:gd name="T3" fmla="*/ 0 h 180"/>
                <a:gd name="T4" fmla="*/ 0 w 131"/>
                <a:gd name="T5" fmla="*/ 31 h 180"/>
                <a:gd name="T6" fmla="*/ 33 w 131"/>
                <a:gd name="T7" fmla="*/ 88 h 180"/>
                <a:gd name="T8" fmla="*/ 102 w 131"/>
                <a:gd name="T9" fmla="*/ 176 h 180"/>
                <a:gd name="T10" fmla="*/ 105 w 131"/>
                <a:gd name="T11" fmla="*/ 179 h 180"/>
                <a:gd name="T12" fmla="*/ 107 w 131"/>
                <a:gd name="T13" fmla="*/ 180 h 180"/>
                <a:gd name="T14" fmla="*/ 109 w 131"/>
                <a:gd name="T15" fmla="*/ 179 h 180"/>
                <a:gd name="T16" fmla="*/ 129 w 131"/>
                <a:gd name="T17" fmla="*/ 167 h 180"/>
                <a:gd name="T18" fmla="*/ 131 w 131"/>
                <a:gd name="T19" fmla="*/ 165 h 180"/>
                <a:gd name="T20" fmla="*/ 131 w 131"/>
                <a:gd name="T21" fmla="*/ 163 h 180"/>
                <a:gd name="T22" fmla="*/ 130 w 131"/>
                <a:gd name="T23" fmla="*/ 159 h 180"/>
                <a:gd name="T24" fmla="*/ 86 w 131"/>
                <a:gd name="T25" fmla="*/ 5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1" h="180">
                  <a:moveTo>
                    <a:pt x="86" y="57"/>
                  </a:moveTo>
                  <a:cubicBezTo>
                    <a:pt x="53" y="0"/>
                    <a:pt x="53" y="0"/>
                    <a:pt x="53" y="0"/>
                  </a:cubicBezTo>
                  <a:cubicBezTo>
                    <a:pt x="0" y="31"/>
                    <a:pt x="0" y="31"/>
                    <a:pt x="0" y="31"/>
                  </a:cubicBezTo>
                  <a:cubicBezTo>
                    <a:pt x="33" y="88"/>
                    <a:pt x="33" y="88"/>
                    <a:pt x="33" y="88"/>
                  </a:cubicBezTo>
                  <a:cubicBezTo>
                    <a:pt x="55" y="125"/>
                    <a:pt x="80" y="156"/>
                    <a:pt x="102" y="176"/>
                  </a:cubicBezTo>
                  <a:cubicBezTo>
                    <a:pt x="102" y="177"/>
                    <a:pt x="105" y="179"/>
                    <a:pt x="105" y="179"/>
                  </a:cubicBezTo>
                  <a:cubicBezTo>
                    <a:pt x="105" y="179"/>
                    <a:pt x="106" y="180"/>
                    <a:pt x="107" y="180"/>
                  </a:cubicBezTo>
                  <a:cubicBezTo>
                    <a:pt x="108" y="180"/>
                    <a:pt x="109" y="180"/>
                    <a:pt x="109" y="179"/>
                  </a:cubicBezTo>
                  <a:cubicBezTo>
                    <a:pt x="129" y="167"/>
                    <a:pt x="129" y="167"/>
                    <a:pt x="129" y="167"/>
                  </a:cubicBezTo>
                  <a:cubicBezTo>
                    <a:pt x="130" y="167"/>
                    <a:pt x="131" y="166"/>
                    <a:pt x="131" y="165"/>
                  </a:cubicBezTo>
                  <a:cubicBezTo>
                    <a:pt x="131" y="165"/>
                    <a:pt x="131" y="164"/>
                    <a:pt x="131" y="163"/>
                  </a:cubicBezTo>
                  <a:cubicBezTo>
                    <a:pt x="131" y="163"/>
                    <a:pt x="131" y="160"/>
                    <a:pt x="130" y="159"/>
                  </a:cubicBezTo>
                  <a:cubicBezTo>
                    <a:pt x="123" y="130"/>
                    <a:pt x="108" y="94"/>
                    <a:pt x="86" y="57"/>
                  </a:cubicBezTo>
                </a:path>
              </a:pathLst>
            </a:custGeom>
            <a:solidFill>
              <a:schemeClr val="bg1">
                <a:lumMod val="65000"/>
              </a:schemeClr>
            </a:solidFill>
            <a:ln>
              <a:noFill/>
            </a:ln>
          </p:spPr>
          <p:txBody>
            <a:bodyPr wrap="square" lIns="91440" tIns="45720" rIns="91440" bIns="45720" anchor="ctr">
              <a:normAutofit fontScale="92500" lnSpcReduction="10000"/>
            </a:bodyPr>
            <a:lstStyle/>
            <a:p>
              <a:pPr algn="ctr"/>
              <a:endParaRPr dirty="0">
                <a:latin typeface="阿里巴巴普惠体 R" panose="00020600040101010101" pitchFamily="18" charset="-122"/>
              </a:endParaRPr>
            </a:p>
          </p:txBody>
        </p:sp>
        <p:sp>
          <p:nvSpPr>
            <p:cNvPr id="60" name="i$ļïḋê">
              <a:extLst>
                <a:ext uri="{FF2B5EF4-FFF2-40B4-BE49-F238E27FC236}">
                  <a16:creationId xmlns:a16="http://schemas.microsoft.com/office/drawing/2014/main" xmlns="" id="{86C51095-7987-4A86-BC20-8B4C3A3937BF}"/>
                </a:ext>
              </a:extLst>
            </p:cNvPr>
            <p:cNvSpPr/>
            <p:nvPr/>
          </p:nvSpPr>
          <p:spPr bwMode="auto">
            <a:xfrm>
              <a:off x="1654839" y="3460050"/>
              <a:ext cx="117475" cy="76200"/>
            </a:xfrm>
            <a:custGeom>
              <a:avLst/>
              <a:gdLst>
                <a:gd name="T0" fmla="*/ 55 w 56"/>
                <a:gd name="T1" fmla="*/ 4 h 37"/>
                <a:gd name="T2" fmla="*/ 49 w 56"/>
                <a:gd name="T3" fmla="*/ 0 h 37"/>
                <a:gd name="T4" fmla="*/ 42 w 56"/>
                <a:gd name="T5" fmla="*/ 1 h 37"/>
                <a:gd name="T6" fmla="*/ 5 w 56"/>
                <a:gd name="T7" fmla="*/ 23 h 37"/>
                <a:gd name="T8" fmla="*/ 1 w 56"/>
                <a:gd name="T9" fmla="*/ 29 h 37"/>
                <a:gd name="T10" fmla="*/ 2 w 56"/>
                <a:gd name="T11" fmla="*/ 36 h 37"/>
                <a:gd name="T12" fmla="*/ 3 w 56"/>
                <a:gd name="T13" fmla="*/ 37 h 37"/>
                <a:gd name="T14" fmla="*/ 56 w 56"/>
                <a:gd name="T15" fmla="*/ 6 h 37"/>
                <a:gd name="T16" fmla="*/ 55 w 56"/>
                <a:gd name="T17" fmla="*/ 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7">
                  <a:moveTo>
                    <a:pt x="55" y="4"/>
                  </a:moveTo>
                  <a:cubicBezTo>
                    <a:pt x="54" y="2"/>
                    <a:pt x="52" y="1"/>
                    <a:pt x="49" y="0"/>
                  </a:cubicBezTo>
                  <a:cubicBezTo>
                    <a:pt x="47" y="0"/>
                    <a:pt x="44" y="0"/>
                    <a:pt x="42" y="1"/>
                  </a:cubicBezTo>
                  <a:cubicBezTo>
                    <a:pt x="5" y="23"/>
                    <a:pt x="5" y="23"/>
                    <a:pt x="5" y="23"/>
                  </a:cubicBezTo>
                  <a:cubicBezTo>
                    <a:pt x="3" y="24"/>
                    <a:pt x="1" y="26"/>
                    <a:pt x="1" y="29"/>
                  </a:cubicBezTo>
                  <a:cubicBezTo>
                    <a:pt x="0" y="31"/>
                    <a:pt x="1" y="34"/>
                    <a:pt x="2" y="36"/>
                  </a:cubicBezTo>
                  <a:cubicBezTo>
                    <a:pt x="3" y="37"/>
                    <a:pt x="3" y="37"/>
                    <a:pt x="3" y="37"/>
                  </a:cubicBezTo>
                  <a:cubicBezTo>
                    <a:pt x="56" y="6"/>
                    <a:pt x="56" y="6"/>
                    <a:pt x="56" y="6"/>
                  </a:cubicBezTo>
                  <a:cubicBezTo>
                    <a:pt x="55" y="4"/>
                    <a:pt x="55" y="4"/>
                    <a:pt x="55" y="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dirty="0">
                <a:latin typeface="阿里巴巴普惠体 R" panose="00020600040101010101" pitchFamily="18" charset="-122"/>
              </a:endParaRPr>
            </a:p>
          </p:txBody>
        </p:sp>
        <p:sp>
          <p:nvSpPr>
            <p:cNvPr id="61" name="iŝ1íďê">
              <a:extLst>
                <a:ext uri="{FF2B5EF4-FFF2-40B4-BE49-F238E27FC236}">
                  <a16:creationId xmlns:a16="http://schemas.microsoft.com/office/drawing/2014/main" xmlns="" id="{0F9A6BA8-7DAC-40E7-AD0B-D3C57270B138}"/>
                </a:ext>
              </a:extLst>
            </p:cNvPr>
            <p:cNvSpPr/>
            <p:nvPr/>
          </p:nvSpPr>
          <p:spPr bwMode="auto">
            <a:xfrm>
              <a:off x="1661189" y="3472750"/>
              <a:ext cx="276225" cy="365125"/>
            </a:xfrm>
            <a:custGeom>
              <a:avLst/>
              <a:gdLst>
                <a:gd name="T0" fmla="*/ 86 w 131"/>
                <a:gd name="T1" fmla="*/ 57 h 180"/>
                <a:gd name="T2" fmla="*/ 53 w 131"/>
                <a:gd name="T3" fmla="*/ 0 h 180"/>
                <a:gd name="T4" fmla="*/ 0 w 131"/>
                <a:gd name="T5" fmla="*/ 31 h 180"/>
                <a:gd name="T6" fmla="*/ 33 w 131"/>
                <a:gd name="T7" fmla="*/ 88 h 180"/>
                <a:gd name="T8" fmla="*/ 102 w 131"/>
                <a:gd name="T9" fmla="*/ 176 h 180"/>
                <a:gd name="T10" fmla="*/ 105 w 131"/>
                <a:gd name="T11" fmla="*/ 179 h 180"/>
                <a:gd name="T12" fmla="*/ 107 w 131"/>
                <a:gd name="T13" fmla="*/ 180 h 180"/>
                <a:gd name="T14" fmla="*/ 109 w 131"/>
                <a:gd name="T15" fmla="*/ 179 h 180"/>
                <a:gd name="T16" fmla="*/ 129 w 131"/>
                <a:gd name="T17" fmla="*/ 167 h 180"/>
                <a:gd name="T18" fmla="*/ 131 w 131"/>
                <a:gd name="T19" fmla="*/ 165 h 180"/>
                <a:gd name="T20" fmla="*/ 131 w 131"/>
                <a:gd name="T21" fmla="*/ 163 h 180"/>
                <a:gd name="T22" fmla="*/ 130 w 131"/>
                <a:gd name="T23" fmla="*/ 159 h 180"/>
                <a:gd name="T24" fmla="*/ 86 w 131"/>
                <a:gd name="T25" fmla="*/ 5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1" h="180">
                  <a:moveTo>
                    <a:pt x="86" y="57"/>
                  </a:moveTo>
                  <a:cubicBezTo>
                    <a:pt x="53" y="0"/>
                    <a:pt x="53" y="0"/>
                    <a:pt x="53" y="0"/>
                  </a:cubicBezTo>
                  <a:cubicBezTo>
                    <a:pt x="0" y="31"/>
                    <a:pt x="0" y="31"/>
                    <a:pt x="0" y="31"/>
                  </a:cubicBezTo>
                  <a:cubicBezTo>
                    <a:pt x="33" y="88"/>
                    <a:pt x="33" y="88"/>
                    <a:pt x="33" y="88"/>
                  </a:cubicBezTo>
                  <a:cubicBezTo>
                    <a:pt x="55" y="125"/>
                    <a:pt x="80" y="156"/>
                    <a:pt x="102" y="176"/>
                  </a:cubicBezTo>
                  <a:cubicBezTo>
                    <a:pt x="102" y="177"/>
                    <a:pt x="105" y="179"/>
                    <a:pt x="105" y="179"/>
                  </a:cubicBezTo>
                  <a:cubicBezTo>
                    <a:pt x="105" y="179"/>
                    <a:pt x="106" y="180"/>
                    <a:pt x="107" y="180"/>
                  </a:cubicBezTo>
                  <a:cubicBezTo>
                    <a:pt x="108" y="180"/>
                    <a:pt x="108" y="179"/>
                    <a:pt x="109" y="179"/>
                  </a:cubicBezTo>
                  <a:cubicBezTo>
                    <a:pt x="129" y="167"/>
                    <a:pt x="129" y="167"/>
                    <a:pt x="129" y="167"/>
                  </a:cubicBezTo>
                  <a:cubicBezTo>
                    <a:pt x="130" y="167"/>
                    <a:pt x="130" y="166"/>
                    <a:pt x="131" y="165"/>
                  </a:cubicBezTo>
                  <a:cubicBezTo>
                    <a:pt x="131" y="165"/>
                    <a:pt x="131" y="164"/>
                    <a:pt x="131" y="163"/>
                  </a:cubicBezTo>
                  <a:cubicBezTo>
                    <a:pt x="131" y="163"/>
                    <a:pt x="130" y="160"/>
                    <a:pt x="130" y="159"/>
                  </a:cubicBezTo>
                  <a:cubicBezTo>
                    <a:pt x="123" y="130"/>
                    <a:pt x="108" y="94"/>
                    <a:pt x="86" y="57"/>
                  </a:cubicBezTo>
                </a:path>
              </a:pathLst>
            </a:custGeom>
            <a:solidFill>
              <a:schemeClr val="bg1">
                <a:lumMod val="65000"/>
              </a:schemeClr>
            </a:solidFill>
            <a:ln>
              <a:noFill/>
            </a:ln>
          </p:spPr>
          <p:txBody>
            <a:bodyPr wrap="square" lIns="91440" tIns="45720" rIns="91440" bIns="45720" anchor="ctr">
              <a:normAutofit fontScale="92500" lnSpcReduction="10000"/>
            </a:bodyPr>
            <a:lstStyle/>
            <a:p>
              <a:pPr algn="ctr"/>
              <a:endParaRPr dirty="0">
                <a:latin typeface="阿里巴巴普惠体 R" panose="00020600040101010101" pitchFamily="18" charset="-122"/>
              </a:endParaRPr>
            </a:p>
          </p:txBody>
        </p:sp>
        <p:sp>
          <p:nvSpPr>
            <p:cNvPr id="62" name="ïŝľïḓe">
              <a:extLst>
                <a:ext uri="{FF2B5EF4-FFF2-40B4-BE49-F238E27FC236}">
                  <a16:creationId xmlns:a16="http://schemas.microsoft.com/office/drawing/2014/main" xmlns="" id="{BFDC144F-B5C7-48A1-9625-E1F731E14B25}"/>
                </a:ext>
              </a:extLst>
            </p:cNvPr>
            <p:cNvSpPr/>
            <p:nvPr/>
          </p:nvSpPr>
          <p:spPr bwMode="auto">
            <a:xfrm>
              <a:off x="1951701" y="3510850"/>
              <a:ext cx="161925" cy="20638"/>
            </a:xfrm>
            <a:custGeom>
              <a:avLst/>
              <a:gdLst>
                <a:gd name="T0" fmla="*/ 0 w 102"/>
                <a:gd name="T1" fmla="*/ 0 h 13"/>
                <a:gd name="T2" fmla="*/ 6 w 102"/>
                <a:gd name="T3" fmla="*/ 12 h 13"/>
                <a:gd name="T4" fmla="*/ 102 w 102"/>
                <a:gd name="T5" fmla="*/ 13 h 13"/>
                <a:gd name="T6" fmla="*/ 95 w 102"/>
                <a:gd name="T7" fmla="*/ 2 h 13"/>
                <a:gd name="T8" fmla="*/ 0 w 102"/>
                <a:gd name="T9" fmla="*/ 0 h 13"/>
              </a:gdLst>
              <a:ahLst/>
              <a:cxnLst>
                <a:cxn ang="0">
                  <a:pos x="T0" y="T1"/>
                </a:cxn>
                <a:cxn ang="0">
                  <a:pos x="T2" y="T3"/>
                </a:cxn>
                <a:cxn ang="0">
                  <a:pos x="T4" y="T5"/>
                </a:cxn>
                <a:cxn ang="0">
                  <a:pos x="T6" y="T7"/>
                </a:cxn>
                <a:cxn ang="0">
                  <a:pos x="T8" y="T9"/>
                </a:cxn>
              </a:cxnLst>
              <a:rect l="0" t="0" r="r" b="b"/>
              <a:pathLst>
                <a:path w="102" h="13">
                  <a:moveTo>
                    <a:pt x="0" y="0"/>
                  </a:moveTo>
                  <a:lnTo>
                    <a:pt x="6" y="12"/>
                  </a:lnTo>
                  <a:lnTo>
                    <a:pt x="102" y="13"/>
                  </a:lnTo>
                  <a:lnTo>
                    <a:pt x="95" y="2"/>
                  </a:lnTo>
                  <a:lnTo>
                    <a:pt x="0" y="0"/>
                  </a:lnTo>
                  <a:close/>
                </a:path>
              </a:pathLst>
            </a:custGeom>
            <a:solidFill>
              <a:schemeClr val="accent3"/>
            </a:solidFill>
            <a:ln>
              <a:noFill/>
            </a:ln>
          </p:spPr>
          <p:txBody>
            <a:bodyPr wrap="square" lIns="91440" tIns="45720" rIns="91440" bIns="45720" anchor="ctr">
              <a:normAutofit fontScale="25000" lnSpcReduction="20000"/>
            </a:bodyPr>
            <a:lstStyle/>
            <a:p>
              <a:pPr algn="ctr"/>
              <a:endParaRPr dirty="0">
                <a:latin typeface="阿里巴巴普惠体 R" panose="00020600040101010101" pitchFamily="18" charset="-122"/>
              </a:endParaRPr>
            </a:p>
          </p:txBody>
        </p:sp>
        <p:sp>
          <p:nvSpPr>
            <p:cNvPr id="63" name="ísļídè">
              <a:extLst>
                <a:ext uri="{FF2B5EF4-FFF2-40B4-BE49-F238E27FC236}">
                  <a16:creationId xmlns:a16="http://schemas.microsoft.com/office/drawing/2014/main" xmlns="" id="{AA7EFD0F-3D55-4889-ABD0-A5733DC2DEC6}"/>
                </a:ext>
              </a:extLst>
            </p:cNvPr>
            <p:cNvSpPr/>
            <p:nvPr/>
          </p:nvSpPr>
          <p:spPr bwMode="auto">
            <a:xfrm>
              <a:off x="1951701" y="3510850"/>
              <a:ext cx="161925" cy="20638"/>
            </a:xfrm>
            <a:custGeom>
              <a:avLst/>
              <a:gdLst>
                <a:gd name="T0" fmla="*/ 0 w 102"/>
                <a:gd name="T1" fmla="*/ 0 h 13"/>
                <a:gd name="T2" fmla="*/ 6 w 102"/>
                <a:gd name="T3" fmla="*/ 12 h 13"/>
                <a:gd name="T4" fmla="*/ 102 w 102"/>
                <a:gd name="T5" fmla="*/ 13 h 13"/>
                <a:gd name="T6" fmla="*/ 95 w 102"/>
                <a:gd name="T7" fmla="*/ 2 h 13"/>
                <a:gd name="T8" fmla="*/ 0 w 102"/>
                <a:gd name="T9" fmla="*/ 0 h 13"/>
              </a:gdLst>
              <a:ahLst/>
              <a:cxnLst>
                <a:cxn ang="0">
                  <a:pos x="T0" y="T1"/>
                </a:cxn>
                <a:cxn ang="0">
                  <a:pos x="T2" y="T3"/>
                </a:cxn>
                <a:cxn ang="0">
                  <a:pos x="T4" y="T5"/>
                </a:cxn>
                <a:cxn ang="0">
                  <a:pos x="T6" y="T7"/>
                </a:cxn>
                <a:cxn ang="0">
                  <a:pos x="T8" y="T9"/>
                </a:cxn>
              </a:cxnLst>
              <a:rect l="0" t="0" r="r" b="b"/>
              <a:pathLst>
                <a:path w="102" h="13">
                  <a:moveTo>
                    <a:pt x="0" y="0"/>
                  </a:moveTo>
                  <a:lnTo>
                    <a:pt x="6" y="12"/>
                  </a:lnTo>
                  <a:lnTo>
                    <a:pt x="102" y="13"/>
                  </a:lnTo>
                  <a:lnTo>
                    <a:pt x="95" y="2"/>
                  </a:lnTo>
                  <a:lnTo>
                    <a:pt x="0" y="0"/>
                  </a:ln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dirty="0">
                <a:latin typeface="阿里巴巴普惠体 R" panose="00020600040101010101" pitchFamily="18" charset="-122"/>
              </a:endParaRPr>
            </a:p>
          </p:txBody>
        </p:sp>
        <p:sp>
          <p:nvSpPr>
            <p:cNvPr id="64" name="ïśľiḋè">
              <a:extLst>
                <a:ext uri="{FF2B5EF4-FFF2-40B4-BE49-F238E27FC236}">
                  <a16:creationId xmlns:a16="http://schemas.microsoft.com/office/drawing/2014/main" xmlns="" id="{AF0A9624-6B66-40F5-A98B-34932CEC80D6}"/>
                </a:ext>
              </a:extLst>
            </p:cNvPr>
            <p:cNvSpPr/>
            <p:nvPr/>
          </p:nvSpPr>
          <p:spPr bwMode="auto">
            <a:xfrm>
              <a:off x="1656426" y="3507675"/>
              <a:ext cx="149225" cy="19050"/>
            </a:xfrm>
            <a:custGeom>
              <a:avLst/>
              <a:gdLst>
                <a:gd name="T0" fmla="*/ 65 w 71"/>
                <a:gd name="T1" fmla="*/ 1 h 10"/>
                <a:gd name="T2" fmla="*/ 71 w 71"/>
                <a:gd name="T3" fmla="*/ 10 h 10"/>
                <a:gd name="T4" fmla="*/ 71 w 71"/>
                <a:gd name="T5" fmla="*/ 10 h 10"/>
                <a:gd name="T6" fmla="*/ 65 w 71"/>
                <a:gd name="T7" fmla="*/ 1 h 10"/>
                <a:gd name="T8" fmla="*/ 4 w 71"/>
                <a:gd name="T9" fmla="*/ 0 h 10"/>
                <a:gd name="T10" fmla="*/ 0 w 71"/>
                <a:gd name="T11" fmla="*/ 6 h 10"/>
                <a:gd name="T12" fmla="*/ 0 w 71"/>
                <a:gd name="T13" fmla="*/ 8 h 10"/>
                <a:gd name="T14" fmla="*/ 0 w 71"/>
                <a:gd name="T15" fmla="*/ 6 h 10"/>
                <a:gd name="T16" fmla="*/ 4 w 71"/>
                <a:gd name="T17" fmla="*/ 0 h 10"/>
                <a:gd name="T18" fmla="*/ 4 w 71"/>
                <a:gd name="T19"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 h="10">
                  <a:moveTo>
                    <a:pt x="65" y="1"/>
                  </a:moveTo>
                  <a:cubicBezTo>
                    <a:pt x="71" y="10"/>
                    <a:pt x="71" y="10"/>
                    <a:pt x="71" y="10"/>
                  </a:cubicBezTo>
                  <a:cubicBezTo>
                    <a:pt x="71" y="10"/>
                    <a:pt x="71" y="10"/>
                    <a:pt x="71" y="10"/>
                  </a:cubicBezTo>
                  <a:cubicBezTo>
                    <a:pt x="65" y="1"/>
                    <a:pt x="65" y="1"/>
                    <a:pt x="65" y="1"/>
                  </a:cubicBezTo>
                  <a:moveTo>
                    <a:pt x="4" y="0"/>
                  </a:moveTo>
                  <a:cubicBezTo>
                    <a:pt x="2" y="2"/>
                    <a:pt x="0" y="3"/>
                    <a:pt x="0" y="6"/>
                  </a:cubicBezTo>
                  <a:cubicBezTo>
                    <a:pt x="0" y="6"/>
                    <a:pt x="0" y="7"/>
                    <a:pt x="0" y="8"/>
                  </a:cubicBezTo>
                  <a:cubicBezTo>
                    <a:pt x="0" y="7"/>
                    <a:pt x="0" y="6"/>
                    <a:pt x="0" y="6"/>
                  </a:cubicBezTo>
                  <a:cubicBezTo>
                    <a:pt x="0" y="3"/>
                    <a:pt x="2" y="2"/>
                    <a:pt x="4" y="0"/>
                  </a:cubicBezTo>
                  <a:cubicBezTo>
                    <a:pt x="4" y="0"/>
                    <a:pt x="4" y="0"/>
                    <a:pt x="4" y="0"/>
                  </a:cubicBezTo>
                </a:path>
              </a:pathLst>
            </a:custGeom>
            <a:solidFill>
              <a:srgbClr val="CCCBCA"/>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dirty="0">
                <a:latin typeface="阿里巴巴普惠体 R" panose="00020600040101010101" pitchFamily="18" charset="-122"/>
              </a:endParaRPr>
            </a:p>
          </p:txBody>
        </p:sp>
        <p:sp>
          <p:nvSpPr>
            <p:cNvPr id="65" name="ïṥḻïdè">
              <a:extLst>
                <a:ext uri="{FF2B5EF4-FFF2-40B4-BE49-F238E27FC236}">
                  <a16:creationId xmlns:a16="http://schemas.microsoft.com/office/drawing/2014/main" xmlns="" id="{9DF22776-9833-49C9-9166-94DB36250482}"/>
                </a:ext>
              </a:extLst>
            </p:cNvPr>
            <p:cNvSpPr/>
            <p:nvPr/>
          </p:nvSpPr>
          <p:spPr bwMode="auto">
            <a:xfrm>
              <a:off x="1656426" y="3507675"/>
              <a:ext cx="53975" cy="19050"/>
            </a:xfrm>
            <a:custGeom>
              <a:avLst/>
              <a:gdLst>
                <a:gd name="T0" fmla="*/ 4 w 25"/>
                <a:gd name="T1" fmla="*/ 0 h 10"/>
                <a:gd name="T2" fmla="*/ 0 w 25"/>
                <a:gd name="T3" fmla="*/ 6 h 10"/>
                <a:gd name="T4" fmla="*/ 0 w 25"/>
                <a:gd name="T5" fmla="*/ 8 h 10"/>
                <a:gd name="T6" fmla="*/ 0 w 25"/>
                <a:gd name="T7" fmla="*/ 9 h 10"/>
                <a:gd name="T8" fmla="*/ 10 w 25"/>
                <a:gd name="T9" fmla="*/ 10 h 10"/>
                <a:gd name="T10" fmla="*/ 25 w 25"/>
                <a:gd name="T11" fmla="*/ 1 h 10"/>
                <a:gd name="T12" fmla="*/ 4 w 25"/>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25" h="10">
                  <a:moveTo>
                    <a:pt x="4" y="0"/>
                  </a:moveTo>
                  <a:cubicBezTo>
                    <a:pt x="2" y="2"/>
                    <a:pt x="0" y="3"/>
                    <a:pt x="0" y="6"/>
                  </a:cubicBezTo>
                  <a:cubicBezTo>
                    <a:pt x="0" y="6"/>
                    <a:pt x="0" y="7"/>
                    <a:pt x="0" y="8"/>
                  </a:cubicBezTo>
                  <a:cubicBezTo>
                    <a:pt x="0" y="8"/>
                    <a:pt x="0" y="9"/>
                    <a:pt x="0" y="9"/>
                  </a:cubicBezTo>
                  <a:cubicBezTo>
                    <a:pt x="10" y="10"/>
                    <a:pt x="10" y="10"/>
                    <a:pt x="10" y="10"/>
                  </a:cubicBezTo>
                  <a:cubicBezTo>
                    <a:pt x="25" y="1"/>
                    <a:pt x="25" y="1"/>
                    <a:pt x="25" y="1"/>
                  </a:cubicBezTo>
                  <a:cubicBezTo>
                    <a:pt x="4" y="0"/>
                    <a:pt x="4" y="0"/>
                    <a:pt x="4" y="0"/>
                  </a:cubicBezTo>
                </a:path>
              </a:pathLst>
            </a:custGeom>
            <a:solidFill>
              <a:srgbClr val="CCCBCA"/>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dirty="0">
                <a:latin typeface="阿里巴巴普惠体 R" panose="00020600040101010101" pitchFamily="18" charset="-122"/>
              </a:endParaRPr>
            </a:p>
          </p:txBody>
        </p:sp>
        <p:sp>
          <p:nvSpPr>
            <p:cNvPr id="66" name="ï$ļîdé">
              <a:extLst>
                <a:ext uri="{FF2B5EF4-FFF2-40B4-BE49-F238E27FC236}">
                  <a16:creationId xmlns:a16="http://schemas.microsoft.com/office/drawing/2014/main" xmlns="" id="{AAD65C59-08E5-45CF-AF19-E1F670E0F768}"/>
                </a:ext>
              </a:extLst>
            </p:cNvPr>
            <p:cNvSpPr/>
            <p:nvPr/>
          </p:nvSpPr>
          <p:spPr bwMode="auto">
            <a:xfrm>
              <a:off x="1678651" y="3509262"/>
              <a:ext cx="127000" cy="17463"/>
            </a:xfrm>
            <a:custGeom>
              <a:avLst/>
              <a:gdLst>
                <a:gd name="T0" fmla="*/ 20 w 80"/>
                <a:gd name="T1" fmla="*/ 0 h 11"/>
                <a:gd name="T2" fmla="*/ 0 w 80"/>
                <a:gd name="T3" fmla="*/ 11 h 11"/>
                <a:gd name="T4" fmla="*/ 80 w 80"/>
                <a:gd name="T5" fmla="*/ 11 h 11"/>
                <a:gd name="T6" fmla="*/ 73 w 80"/>
                <a:gd name="T7" fmla="*/ 0 h 11"/>
                <a:gd name="T8" fmla="*/ 20 w 80"/>
                <a:gd name="T9" fmla="*/ 0 h 11"/>
              </a:gdLst>
              <a:ahLst/>
              <a:cxnLst>
                <a:cxn ang="0">
                  <a:pos x="T0" y="T1"/>
                </a:cxn>
                <a:cxn ang="0">
                  <a:pos x="T2" y="T3"/>
                </a:cxn>
                <a:cxn ang="0">
                  <a:pos x="T4" y="T5"/>
                </a:cxn>
                <a:cxn ang="0">
                  <a:pos x="T6" y="T7"/>
                </a:cxn>
                <a:cxn ang="0">
                  <a:pos x="T8" y="T9"/>
                </a:cxn>
              </a:cxnLst>
              <a:rect l="0" t="0" r="r" b="b"/>
              <a:pathLst>
                <a:path w="80" h="11">
                  <a:moveTo>
                    <a:pt x="20" y="0"/>
                  </a:moveTo>
                  <a:lnTo>
                    <a:pt x="0" y="11"/>
                  </a:lnTo>
                  <a:lnTo>
                    <a:pt x="80" y="11"/>
                  </a:lnTo>
                  <a:lnTo>
                    <a:pt x="73" y="0"/>
                  </a:lnTo>
                  <a:lnTo>
                    <a:pt x="20" y="0"/>
                  </a:lnTo>
                  <a:close/>
                </a:path>
              </a:pathLst>
            </a:custGeom>
            <a:solidFill>
              <a:schemeClr val="accent3"/>
            </a:solidFill>
            <a:ln>
              <a:noFill/>
            </a:ln>
          </p:spPr>
          <p:txBody>
            <a:bodyPr wrap="square" lIns="91440" tIns="45720" rIns="91440" bIns="45720" anchor="ctr">
              <a:normAutofit fontScale="25000" lnSpcReduction="20000"/>
            </a:bodyPr>
            <a:lstStyle/>
            <a:p>
              <a:pPr algn="ctr"/>
              <a:endParaRPr dirty="0">
                <a:latin typeface="阿里巴巴普惠体 R" panose="00020600040101010101" pitchFamily="18" charset="-122"/>
              </a:endParaRPr>
            </a:p>
          </p:txBody>
        </p:sp>
        <p:sp>
          <p:nvSpPr>
            <p:cNvPr id="67" name="išḷiḑé">
              <a:extLst>
                <a:ext uri="{FF2B5EF4-FFF2-40B4-BE49-F238E27FC236}">
                  <a16:creationId xmlns:a16="http://schemas.microsoft.com/office/drawing/2014/main" xmlns="" id="{CF9E2B6D-5968-4732-84C5-756E98E43E15}"/>
                </a:ext>
              </a:extLst>
            </p:cNvPr>
            <p:cNvSpPr/>
            <p:nvPr/>
          </p:nvSpPr>
          <p:spPr bwMode="auto">
            <a:xfrm>
              <a:off x="1678651" y="3509262"/>
              <a:ext cx="127000" cy="17463"/>
            </a:xfrm>
            <a:custGeom>
              <a:avLst/>
              <a:gdLst>
                <a:gd name="T0" fmla="*/ 20 w 80"/>
                <a:gd name="T1" fmla="*/ 0 h 11"/>
                <a:gd name="T2" fmla="*/ 0 w 80"/>
                <a:gd name="T3" fmla="*/ 11 h 11"/>
                <a:gd name="T4" fmla="*/ 80 w 80"/>
                <a:gd name="T5" fmla="*/ 11 h 11"/>
                <a:gd name="T6" fmla="*/ 73 w 80"/>
                <a:gd name="T7" fmla="*/ 0 h 11"/>
                <a:gd name="T8" fmla="*/ 20 w 80"/>
                <a:gd name="T9" fmla="*/ 0 h 11"/>
              </a:gdLst>
              <a:ahLst/>
              <a:cxnLst>
                <a:cxn ang="0">
                  <a:pos x="T0" y="T1"/>
                </a:cxn>
                <a:cxn ang="0">
                  <a:pos x="T2" y="T3"/>
                </a:cxn>
                <a:cxn ang="0">
                  <a:pos x="T4" y="T5"/>
                </a:cxn>
                <a:cxn ang="0">
                  <a:pos x="T6" y="T7"/>
                </a:cxn>
                <a:cxn ang="0">
                  <a:pos x="T8" y="T9"/>
                </a:cxn>
              </a:cxnLst>
              <a:rect l="0" t="0" r="r" b="b"/>
              <a:pathLst>
                <a:path w="80" h="11">
                  <a:moveTo>
                    <a:pt x="20" y="0"/>
                  </a:moveTo>
                  <a:lnTo>
                    <a:pt x="0" y="11"/>
                  </a:lnTo>
                  <a:lnTo>
                    <a:pt x="80" y="11"/>
                  </a:lnTo>
                  <a:lnTo>
                    <a:pt x="73" y="0"/>
                  </a:lnTo>
                  <a:lnTo>
                    <a:pt x="20" y="0"/>
                  </a:lnTo>
                </a:path>
              </a:pathLst>
            </a:custGeom>
            <a:solidFill>
              <a:schemeClr val="bg1">
                <a:lumMod val="6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dirty="0">
                <a:latin typeface="阿里巴巴普惠体 R" panose="00020600040101010101" pitchFamily="18" charset="-122"/>
              </a:endParaRPr>
            </a:p>
          </p:txBody>
        </p:sp>
        <p:sp>
          <p:nvSpPr>
            <p:cNvPr id="68" name="íśḻíďê">
              <a:extLst>
                <a:ext uri="{FF2B5EF4-FFF2-40B4-BE49-F238E27FC236}">
                  <a16:creationId xmlns:a16="http://schemas.microsoft.com/office/drawing/2014/main" xmlns="" id="{CC72BA66-831F-4D30-8904-8F898CEA73E9}"/>
                </a:ext>
              </a:extLst>
            </p:cNvPr>
            <p:cNvSpPr/>
            <p:nvPr/>
          </p:nvSpPr>
          <p:spPr bwMode="auto">
            <a:xfrm>
              <a:off x="1429414" y="3523550"/>
              <a:ext cx="1073150" cy="371475"/>
            </a:xfrm>
            <a:custGeom>
              <a:avLst/>
              <a:gdLst>
                <a:gd name="T0" fmla="*/ 510 w 510"/>
                <a:gd name="T1" fmla="*/ 55 h 183"/>
                <a:gd name="T2" fmla="*/ 478 w 510"/>
                <a:gd name="T3" fmla="*/ 27 h 183"/>
                <a:gd name="T4" fmla="*/ 451 w 510"/>
                <a:gd name="T5" fmla="*/ 11 h 183"/>
                <a:gd name="T6" fmla="*/ 419 w 510"/>
                <a:gd name="T7" fmla="*/ 5 h 183"/>
                <a:gd name="T8" fmla="*/ 0 w 510"/>
                <a:gd name="T9" fmla="*/ 0 h 183"/>
                <a:gd name="T10" fmla="*/ 108 w 510"/>
                <a:gd name="T11" fmla="*/ 183 h 183"/>
                <a:gd name="T12" fmla="*/ 193 w 510"/>
                <a:gd name="T13" fmla="*/ 133 h 183"/>
                <a:gd name="T14" fmla="*/ 510 w 510"/>
                <a:gd name="T15" fmla="*/ 55 h 1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0" h="183">
                  <a:moveTo>
                    <a:pt x="510" y="55"/>
                  </a:moveTo>
                  <a:cubicBezTo>
                    <a:pt x="478" y="27"/>
                    <a:pt x="478" y="27"/>
                    <a:pt x="478" y="27"/>
                  </a:cubicBezTo>
                  <a:cubicBezTo>
                    <a:pt x="470" y="21"/>
                    <a:pt x="461" y="15"/>
                    <a:pt x="451" y="11"/>
                  </a:cubicBezTo>
                  <a:cubicBezTo>
                    <a:pt x="440" y="7"/>
                    <a:pt x="430" y="5"/>
                    <a:pt x="419" y="5"/>
                  </a:cubicBezTo>
                  <a:cubicBezTo>
                    <a:pt x="0" y="0"/>
                    <a:pt x="0" y="0"/>
                    <a:pt x="0" y="0"/>
                  </a:cubicBezTo>
                  <a:cubicBezTo>
                    <a:pt x="108" y="183"/>
                    <a:pt x="108" y="183"/>
                    <a:pt x="108" y="183"/>
                  </a:cubicBezTo>
                  <a:cubicBezTo>
                    <a:pt x="193" y="133"/>
                    <a:pt x="193" y="133"/>
                    <a:pt x="193" y="133"/>
                  </a:cubicBezTo>
                  <a:cubicBezTo>
                    <a:pt x="510" y="55"/>
                    <a:pt x="510" y="55"/>
                    <a:pt x="510" y="55"/>
                  </a:cubicBezTo>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92500" lnSpcReduction="10000"/>
            </a:bodyPr>
            <a:lstStyle/>
            <a:p>
              <a:pPr algn="ctr"/>
              <a:endParaRPr dirty="0">
                <a:latin typeface="阿里巴巴普惠体 R" panose="00020600040101010101" pitchFamily="18" charset="-122"/>
              </a:endParaRPr>
            </a:p>
          </p:txBody>
        </p:sp>
        <p:sp>
          <p:nvSpPr>
            <p:cNvPr id="69" name="îṧ1ide">
              <a:extLst>
                <a:ext uri="{FF2B5EF4-FFF2-40B4-BE49-F238E27FC236}">
                  <a16:creationId xmlns:a16="http://schemas.microsoft.com/office/drawing/2014/main" xmlns="" id="{0AB078D3-11D1-40EA-82B7-45B278B95FE6}"/>
                </a:ext>
              </a:extLst>
            </p:cNvPr>
            <p:cNvSpPr/>
            <p:nvPr/>
          </p:nvSpPr>
          <p:spPr bwMode="auto">
            <a:xfrm>
              <a:off x="1642139" y="3642612"/>
              <a:ext cx="788988" cy="252413"/>
            </a:xfrm>
            <a:custGeom>
              <a:avLst/>
              <a:gdLst>
                <a:gd name="T0" fmla="*/ 497 w 497"/>
                <a:gd name="T1" fmla="*/ 5 h 159"/>
                <a:gd name="T2" fmla="*/ 122 w 497"/>
                <a:gd name="T3" fmla="*/ 95 h 159"/>
                <a:gd name="T4" fmla="*/ 9 w 497"/>
                <a:gd name="T5" fmla="*/ 159 h 159"/>
                <a:gd name="T6" fmla="*/ 0 w 497"/>
                <a:gd name="T7" fmla="*/ 143 h 159"/>
                <a:gd name="T8" fmla="*/ 113 w 497"/>
                <a:gd name="T9" fmla="*/ 78 h 159"/>
                <a:gd name="T10" fmla="*/ 490 w 497"/>
                <a:gd name="T11" fmla="*/ 0 h 159"/>
                <a:gd name="T12" fmla="*/ 497 w 497"/>
                <a:gd name="T13" fmla="*/ 5 h 159"/>
              </a:gdLst>
              <a:ahLst/>
              <a:cxnLst>
                <a:cxn ang="0">
                  <a:pos x="T0" y="T1"/>
                </a:cxn>
                <a:cxn ang="0">
                  <a:pos x="T2" y="T3"/>
                </a:cxn>
                <a:cxn ang="0">
                  <a:pos x="T4" y="T5"/>
                </a:cxn>
                <a:cxn ang="0">
                  <a:pos x="T6" y="T7"/>
                </a:cxn>
                <a:cxn ang="0">
                  <a:pos x="T8" y="T9"/>
                </a:cxn>
                <a:cxn ang="0">
                  <a:pos x="T10" y="T11"/>
                </a:cxn>
                <a:cxn ang="0">
                  <a:pos x="T12" y="T13"/>
                </a:cxn>
              </a:cxnLst>
              <a:rect l="0" t="0" r="r" b="b"/>
              <a:pathLst>
                <a:path w="497" h="159">
                  <a:moveTo>
                    <a:pt x="497" y="5"/>
                  </a:moveTo>
                  <a:lnTo>
                    <a:pt x="122" y="95"/>
                  </a:lnTo>
                  <a:lnTo>
                    <a:pt x="9" y="159"/>
                  </a:lnTo>
                  <a:lnTo>
                    <a:pt x="0" y="143"/>
                  </a:lnTo>
                  <a:lnTo>
                    <a:pt x="113" y="78"/>
                  </a:lnTo>
                  <a:lnTo>
                    <a:pt x="490" y="0"/>
                  </a:lnTo>
                  <a:lnTo>
                    <a:pt x="497" y="5"/>
                  </a:lnTo>
                  <a:close/>
                </a:path>
              </a:pathLst>
            </a:custGeom>
            <a:solidFill>
              <a:srgbClr val="CCCBCA"/>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62500" lnSpcReduction="20000"/>
            </a:bodyPr>
            <a:lstStyle/>
            <a:p>
              <a:pPr algn="ctr"/>
              <a:endParaRPr dirty="0">
                <a:latin typeface="阿里巴巴普惠体 R" panose="00020600040101010101" pitchFamily="18" charset="-122"/>
              </a:endParaRPr>
            </a:p>
          </p:txBody>
        </p:sp>
        <p:sp>
          <p:nvSpPr>
            <p:cNvPr id="70" name="îṧļîḍè">
              <a:extLst>
                <a:ext uri="{FF2B5EF4-FFF2-40B4-BE49-F238E27FC236}">
                  <a16:creationId xmlns:a16="http://schemas.microsoft.com/office/drawing/2014/main" xmlns="" id="{493E3C35-1F24-40D0-BEA5-8B9BCD11ACAB}"/>
                </a:ext>
              </a:extLst>
            </p:cNvPr>
            <p:cNvSpPr/>
            <p:nvPr/>
          </p:nvSpPr>
          <p:spPr bwMode="auto">
            <a:xfrm>
              <a:off x="1642139" y="3642612"/>
              <a:ext cx="788988" cy="252413"/>
            </a:xfrm>
            <a:custGeom>
              <a:avLst/>
              <a:gdLst>
                <a:gd name="T0" fmla="*/ 497 w 497"/>
                <a:gd name="T1" fmla="*/ 5 h 159"/>
                <a:gd name="T2" fmla="*/ 122 w 497"/>
                <a:gd name="T3" fmla="*/ 95 h 159"/>
                <a:gd name="T4" fmla="*/ 9 w 497"/>
                <a:gd name="T5" fmla="*/ 159 h 159"/>
                <a:gd name="T6" fmla="*/ 0 w 497"/>
                <a:gd name="T7" fmla="*/ 143 h 159"/>
                <a:gd name="T8" fmla="*/ 113 w 497"/>
                <a:gd name="T9" fmla="*/ 78 h 159"/>
                <a:gd name="T10" fmla="*/ 490 w 497"/>
                <a:gd name="T11" fmla="*/ 0 h 159"/>
                <a:gd name="T12" fmla="*/ 497 w 497"/>
                <a:gd name="T13" fmla="*/ 5 h 159"/>
              </a:gdLst>
              <a:ahLst/>
              <a:cxnLst>
                <a:cxn ang="0">
                  <a:pos x="T0" y="T1"/>
                </a:cxn>
                <a:cxn ang="0">
                  <a:pos x="T2" y="T3"/>
                </a:cxn>
                <a:cxn ang="0">
                  <a:pos x="T4" y="T5"/>
                </a:cxn>
                <a:cxn ang="0">
                  <a:pos x="T6" y="T7"/>
                </a:cxn>
                <a:cxn ang="0">
                  <a:pos x="T8" y="T9"/>
                </a:cxn>
                <a:cxn ang="0">
                  <a:pos x="T10" y="T11"/>
                </a:cxn>
                <a:cxn ang="0">
                  <a:pos x="T12" y="T13"/>
                </a:cxn>
              </a:cxnLst>
              <a:rect l="0" t="0" r="r" b="b"/>
              <a:pathLst>
                <a:path w="497" h="159">
                  <a:moveTo>
                    <a:pt x="497" y="5"/>
                  </a:moveTo>
                  <a:lnTo>
                    <a:pt x="122" y="95"/>
                  </a:lnTo>
                  <a:lnTo>
                    <a:pt x="9" y="159"/>
                  </a:lnTo>
                  <a:lnTo>
                    <a:pt x="0" y="143"/>
                  </a:lnTo>
                  <a:lnTo>
                    <a:pt x="113" y="78"/>
                  </a:lnTo>
                  <a:lnTo>
                    <a:pt x="490" y="0"/>
                  </a:lnTo>
                  <a:lnTo>
                    <a:pt x="497" y="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62500" lnSpcReduction="20000"/>
            </a:bodyPr>
            <a:lstStyle/>
            <a:p>
              <a:pPr algn="ctr"/>
              <a:endParaRPr dirty="0">
                <a:latin typeface="阿里巴巴普惠体 R" panose="00020600040101010101" pitchFamily="18" charset="-122"/>
              </a:endParaRPr>
            </a:p>
          </p:txBody>
        </p:sp>
        <p:sp>
          <p:nvSpPr>
            <p:cNvPr id="71" name="ïsḷïďè">
              <a:extLst>
                <a:ext uri="{FF2B5EF4-FFF2-40B4-BE49-F238E27FC236}">
                  <a16:creationId xmlns:a16="http://schemas.microsoft.com/office/drawing/2014/main" xmlns="" id="{0194DB5F-4F27-4B45-AE43-EE1109CFD2C5}"/>
                </a:ext>
              </a:extLst>
            </p:cNvPr>
            <p:cNvSpPr/>
            <p:nvPr/>
          </p:nvSpPr>
          <p:spPr bwMode="auto">
            <a:xfrm>
              <a:off x="864264" y="4033137"/>
              <a:ext cx="115888" cy="76200"/>
            </a:xfrm>
            <a:custGeom>
              <a:avLst/>
              <a:gdLst>
                <a:gd name="T0" fmla="*/ 1 w 55"/>
                <a:gd name="T1" fmla="*/ 36 h 38"/>
                <a:gd name="T2" fmla="*/ 0 w 55"/>
                <a:gd name="T3" fmla="*/ 29 h 38"/>
                <a:gd name="T4" fmla="*/ 5 w 55"/>
                <a:gd name="T5" fmla="*/ 24 h 38"/>
                <a:gd name="T6" fmla="*/ 42 w 55"/>
                <a:gd name="T7" fmla="*/ 2 h 38"/>
                <a:gd name="T8" fmla="*/ 49 w 55"/>
                <a:gd name="T9" fmla="*/ 1 h 38"/>
                <a:gd name="T10" fmla="*/ 54 w 55"/>
                <a:gd name="T11" fmla="*/ 5 h 38"/>
                <a:gd name="T12" fmla="*/ 55 w 55"/>
                <a:gd name="T13" fmla="*/ 7 h 38"/>
                <a:gd name="T14" fmla="*/ 2 w 55"/>
                <a:gd name="T15" fmla="*/ 38 h 38"/>
                <a:gd name="T16" fmla="*/ 1 w 55"/>
                <a:gd name="T17" fmla="*/ 3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5" h="38">
                  <a:moveTo>
                    <a:pt x="1" y="36"/>
                  </a:moveTo>
                  <a:cubicBezTo>
                    <a:pt x="0" y="34"/>
                    <a:pt x="0" y="32"/>
                    <a:pt x="0" y="29"/>
                  </a:cubicBezTo>
                  <a:cubicBezTo>
                    <a:pt x="1" y="27"/>
                    <a:pt x="3" y="25"/>
                    <a:pt x="5" y="24"/>
                  </a:cubicBezTo>
                  <a:cubicBezTo>
                    <a:pt x="42" y="2"/>
                    <a:pt x="42" y="2"/>
                    <a:pt x="42" y="2"/>
                  </a:cubicBezTo>
                  <a:cubicBezTo>
                    <a:pt x="44" y="0"/>
                    <a:pt x="46" y="0"/>
                    <a:pt x="49" y="1"/>
                  </a:cubicBezTo>
                  <a:cubicBezTo>
                    <a:pt x="51" y="1"/>
                    <a:pt x="53" y="3"/>
                    <a:pt x="54" y="5"/>
                  </a:cubicBezTo>
                  <a:cubicBezTo>
                    <a:pt x="55" y="7"/>
                    <a:pt x="55" y="7"/>
                    <a:pt x="55" y="7"/>
                  </a:cubicBezTo>
                  <a:cubicBezTo>
                    <a:pt x="2" y="38"/>
                    <a:pt x="2" y="38"/>
                    <a:pt x="2" y="38"/>
                  </a:cubicBezTo>
                  <a:lnTo>
                    <a:pt x="1" y="36"/>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dirty="0">
                <a:latin typeface="阿里巴巴普惠体 R" panose="00020600040101010101" pitchFamily="18" charset="-122"/>
              </a:endParaRPr>
            </a:p>
          </p:txBody>
        </p:sp>
        <p:sp>
          <p:nvSpPr>
            <p:cNvPr id="72" name="îš1ïḋe">
              <a:extLst>
                <a:ext uri="{FF2B5EF4-FFF2-40B4-BE49-F238E27FC236}">
                  <a16:creationId xmlns:a16="http://schemas.microsoft.com/office/drawing/2014/main" xmlns="" id="{C6365BC3-9800-479E-BC47-FFCF57F22327}"/>
                </a:ext>
              </a:extLst>
            </p:cNvPr>
            <p:cNvSpPr/>
            <p:nvPr/>
          </p:nvSpPr>
          <p:spPr bwMode="auto">
            <a:xfrm>
              <a:off x="869026" y="4045837"/>
              <a:ext cx="277813" cy="363538"/>
            </a:xfrm>
            <a:custGeom>
              <a:avLst/>
              <a:gdLst>
                <a:gd name="T0" fmla="*/ 34 w 132"/>
                <a:gd name="T1" fmla="*/ 88 h 179"/>
                <a:gd name="T2" fmla="*/ 0 w 132"/>
                <a:gd name="T3" fmla="*/ 31 h 179"/>
                <a:gd name="T4" fmla="*/ 53 w 132"/>
                <a:gd name="T5" fmla="*/ 0 h 179"/>
                <a:gd name="T6" fmla="*/ 87 w 132"/>
                <a:gd name="T7" fmla="*/ 56 h 179"/>
                <a:gd name="T8" fmla="*/ 131 w 132"/>
                <a:gd name="T9" fmla="*/ 159 h 179"/>
                <a:gd name="T10" fmla="*/ 132 w 132"/>
                <a:gd name="T11" fmla="*/ 162 h 179"/>
                <a:gd name="T12" fmla="*/ 131 w 132"/>
                <a:gd name="T13" fmla="*/ 165 h 179"/>
                <a:gd name="T14" fmla="*/ 130 w 132"/>
                <a:gd name="T15" fmla="*/ 167 h 179"/>
                <a:gd name="T16" fmla="*/ 110 w 132"/>
                <a:gd name="T17" fmla="*/ 178 h 179"/>
                <a:gd name="T18" fmla="*/ 107 w 132"/>
                <a:gd name="T19" fmla="*/ 179 h 179"/>
                <a:gd name="T20" fmla="*/ 105 w 132"/>
                <a:gd name="T21" fmla="*/ 178 h 179"/>
                <a:gd name="T22" fmla="*/ 102 w 132"/>
                <a:gd name="T23" fmla="*/ 176 h 179"/>
                <a:gd name="T24" fmla="*/ 34 w 132"/>
                <a:gd name="T25" fmla="*/ 88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2" h="179">
                  <a:moveTo>
                    <a:pt x="34" y="88"/>
                  </a:moveTo>
                  <a:cubicBezTo>
                    <a:pt x="0" y="31"/>
                    <a:pt x="0" y="31"/>
                    <a:pt x="0" y="31"/>
                  </a:cubicBezTo>
                  <a:cubicBezTo>
                    <a:pt x="53" y="0"/>
                    <a:pt x="53" y="0"/>
                    <a:pt x="53" y="0"/>
                  </a:cubicBezTo>
                  <a:cubicBezTo>
                    <a:pt x="87" y="56"/>
                    <a:pt x="87" y="56"/>
                    <a:pt x="87" y="56"/>
                  </a:cubicBezTo>
                  <a:cubicBezTo>
                    <a:pt x="109" y="93"/>
                    <a:pt x="124" y="130"/>
                    <a:pt x="131" y="159"/>
                  </a:cubicBezTo>
                  <a:cubicBezTo>
                    <a:pt x="131" y="159"/>
                    <a:pt x="132" y="162"/>
                    <a:pt x="132" y="162"/>
                  </a:cubicBezTo>
                  <a:cubicBezTo>
                    <a:pt x="132" y="163"/>
                    <a:pt x="132" y="164"/>
                    <a:pt x="131" y="165"/>
                  </a:cubicBezTo>
                  <a:cubicBezTo>
                    <a:pt x="131" y="166"/>
                    <a:pt x="130" y="166"/>
                    <a:pt x="130" y="167"/>
                  </a:cubicBezTo>
                  <a:cubicBezTo>
                    <a:pt x="110" y="178"/>
                    <a:pt x="110" y="178"/>
                    <a:pt x="110" y="178"/>
                  </a:cubicBezTo>
                  <a:cubicBezTo>
                    <a:pt x="109" y="179"/>
                    <a:pt x="108" y="179"/>
                    <a:pt x="107" y="179"/>
                  </a:cubicBezTo>
                  <a:cubicBezTo>
                    <a:pt x="106" y="179"/>
                    <a:pt x="106" y="179"/>
                    <a:pt x="105" y="178"/>
                  </a:cubicBezTo>
                  <a:cubicBezTo>
                    <a:pt x="105" y="178"/>
                    <a:pt x="103" y="176"/>
                    <a:pt x="102" y="176"/>
                  </a:cubicBezTo>
                  <a:cubicBezTo>
                    <a:pt x="80" y="155"/>
                    <a:pt x="56" y="124"/>
                    <a:pt x="34" y="88"/>
                  </a:cubicBezTo>
                </a:path>
              </a:pathLst>
            </a:custGeom>
            <a:solidFill>
              <a:schemeClr val="bg1">
                <a:lumMod val="65000"/>
              </a:schemeClr>
            </a:solidFill>
            <a:ln>
              <a:noFill/>
            </a:ln>
          </p:spPr>
          <p:txBody>
            <a:bodyPr wrap="square" lIns="91440" tIns="45720" rIns="91440" bIns="45720" anchor="ctr">
              <a:normAutofit fontScale="92500" lnSpcReduction="10000"/>
            </a:bodyPr>
            <a:lstStyle/>
            <a:p>
              <a:pPr algn="ctr"/>
              <a:endParaRPr dirty="0">
                <a:latin typeface="阿里巴巴普惠体 R" panose="00020600040101010101" pitchFamily="18" charset="-122"/>
              </a:endParaRPr>
            </a:p>
          </p:txBody>
        </p:sp>
        <p:sp>
          <p:nvSpPr>
            <p:cNvPr id="73" name="îšḷîḓê">
              <a:extLst>
                <a:ext uri="{FF2B5EF4-FFF2-40B4-BE49-F238E27FC236}">
                  <a16:creationId xmlns:a16="http://schemas.microsoft.com/office/drawing/2014/main" xmlns="" id="{B98E0471-4330-4AA0-B502-035DD607AD82}"/>
                </a:ext>
              </a:extLst>
            </p:cNvPr>
            <p:cNvSpPr/>
            <p:nvPr/>
          </p:nvSpPr>
          <p:spPr bwMode="auto">
            <a:xfrm>
              <a:off x="1034126" y="3814062"/>
              <a:ext cx="119063" cy="74613"/>
            </a:xfrm>
            <a:custGeom>
              <a:avLst/>
              <a:gdLst>
                <a:gd name="T0" fmla="*/ 2 w 56"/>
                <a:gd name="T1" fmla="*/ 36 h 37"/>
                <a:gd name="T2" fmla="*/ 1 w 56"/>
                <a:gd name="T3" fmla="*/ 29 h 37"/>
                <a:gd name="T4" fmla="*/ 5 w 56"/>
                <a:gd name="T5" fmla="*/ 23 h 37"/>
                <a:gd name="T6" fmla="*/ 42 w 56"/>
                <a:gd name="T7" fmla="*/ 1 h 37"/>
                <a:gd name="T8" fmla="*/ 49 w 56"/>
                <a:gd name="T9" fmla="*/ 0 h 37"/>
                <a:gd name="T10" fmla="*/ 55 w 56"/>
                <a:gd name="T11" fmla="*/ 5 h 37"/>
                <a:gd name="T12" fmla="*/ 56 w 56"/>
                <a:gd name="T13" fmla="*/ 6 h 37"/>
                <a:gd name="T14" fmla="*/ 3 w 56"/>
                <a:gd name="T15" fmla="*/ 37 h 37"/>
                <a:gd name="T16" fmla="*/ 2 w 56"/>
                <a:gd name="T17" fmla="*/ 3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7">
                  <a:moveTo>
                    <a:pt x="2" y="36"/>
                  </a:moveTo>
                  <a:cubicBezTo>
                    <a:pt x="1" y="34"/>
                    <a:pt x="0" y="31"/>
                    <a:pt x="1" y="29"/>
                  </a:cubicBezTo>
                  <a:cubicBezTo>
                    <a:pt x="1" y="26"/>
                    <a:pt x="3" y="24"/>
                    <a:pt x="5" y="23"/>
                  </a:cubicBezTo>
                  <a:cubicBezTo>
                    <a:pt x="42" y="1"/>
                    <a:pt x="42" y="1"/>
                    <a:pt x="42" y="1"/>
                  </a:cubicBezTo>
                  <a:cubicBezTo>
                    <a:pt x="44" y="0"/>
                    <a:pt x="47" y="0"/>
                    <a:pt x="49" y="0"/>
                  </a:cubicBezTo>
                  <a:cubicBezTo>
                    <a:pt x="52" y="1"/>
                    <a:pt x="53" y="3"/>
                    <a:pt x="55" y="5"/>
                  </a:cubicBezTo>
                  <a:cubicBezTo>
                    <a:pt x="56" y="6"/>
                    <a:pt x="56" y="6"/>
                    <a:pt x="56" y="6"/>
                  </a:cubicBezTo>
                  <a:cubicBezTo>
                    <a:pt x="3" y="37"/>
                    <a:pt x="3" y="37"/>
                    <a:pt x="3" y="37"/>
                  </a:cubicBezTo>
                  <a:cubicBezTo>
                    <a:pt x="2" y="36"/>
                    <a:pt x="2" y="36"/>
                    <a:pt x="2" y="36"/>
                  </a:cubicBezTo>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dirty="0">
                <a:latin typeface="阿里巴巴普惠体 R" panose="00020600040101010101" pitchFamily="18" charset="-122"/>
              </a:endParaRPr>
            </a:p>
          </p:txBody>
        </p:sp>
        <p:sp>
          <p:nvSpPr>
            <p:cNvPr id="74" name="íṥḷïde">
              <a:extLst>
                <a:ext uri="{FF2B5EF4-FFF2-40B4-BE49-F238E27FC236}">
                  <a16:creationId xmlns:a16="http://schemas.microsoft.com/office/drawing/2014/main" xmlns="" id="{80196049-EDBE-4CF1-99D8-55452BF765C3}"/>
                </a:ext>
              </a:extLst>
            </p:cNvPr>
            <p:cNvSpPr/>
            <p:nvPr/>
          </p:nvSpPr>
          <p:spPr bwMode="auto">
            <a:xfrm>
              <a:off x="1040476" y="3825175"/>
              <a:ext cx="276225" cy="365125"/>
            </a:xfrm>
            <a:custGeom>
              <a:avLst/>
              <a:gdLst>
                <a:gd name="T0" fmla="*/ 33 w 131"/>
                <a:gd name="T1" fmla="*/ 88 h 180"/>
                <a:gd name="T2" fmla="*/ 0 w 131"/>
                <a:gd name="T3" fmla="*/ 31 h 180"/>
                <a:gd name="T4" fmla="*/ 53 w 131"/>
                <a:gd name="T5" fmla="*/ 0 h 180"/>
                <a:gd name="T6" fmla="*/ 86 w 131"/>
                <a:gd name="T7" fmla="*/ 57 h 180"/>
                <a:gd name="T8" fmla="*/ 130 w 131"/>
                <a:gd name="T9" fmla="*/ 160 h 180"/>
                <a:gd name="T10" fmla="*/ 131 w 131"/>
                <a:gd name="T11" fmla="*/ 163 h 180"/>
                <a:gd name="T12" fmla="*/ 131 w 131"/>
                <a:gd name="T13" fmla="*/ 166 h 180"/>
                <a:gd name="T14" fmla="*/ 129 w 131"/>
                <a:gd name="T15" fmla="*/ 167 h 180"/>
                <a:gd name="T16" fmla="*/ 109 w 131"/>
                <a:gd name="T17" fmla="*/ 179 h 180"/>
                <a:gd name="T18" fmla="*/ 107 w 131"/>
                <a:gd name="T19" fmla="*/ 180 h 180"/>
                <a:gd name="T20" fmla="*/ 104 w 131"/>
                <a:gd name="T21" fmla="*/ 179 h 180"/>
                <a:gd name="T22" fmla="*/ 102 w 131"/>
                <a:gd name="T23" fmla="*/ 176 h 180"/>
                <a:gd name="T24" fmla="*/ 33 w 131"/>
                <a:gd name="T25" fmla="*/ 8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1" h="180">
                  <a:moveTo>
                    <a:pt x="33" y="88"/>
                  </a:moveTo>
                  <a:cubicBezTo>
                    <a:pt x="0" y="31"/>
                    <a:pt x="0" y="31"/>
                    <a:pt x="0" y="31"/>
                  </a:cubicBezTo>
                  <a:cubicBezTo>
                    <a:pt x="53" y="0"/>
                    <a:pt x="53" y="0"/>
                    <a:pt x="53" y="0"/>
                  </a:cubicBezTo>
                  <a:cubicBezTo>
                    <a:pt x="86" y="57"/>
                    <a:pt x="86" y="57"/>
                    <a:pt x="86" y="57"/>
                  </a:cubicBezTo>
                  <a:cubicBezTo>
                    <a:pt x="108" y="94"/>
                    <a:pt x="123" y="130"/>
                    <a:pt x="130" y="160"/>
                  </a:cubicBezTo>
                  <a:cubicBezTo>
                    <a:pt x="130" y="160"/>
                    <a:pt x="131" y="163"/>
                    <a:pt x="131" y="163"/>
                  </a:cubicBezTo>
                  <a:cubicBezTo>
                    <a:pt x="131" y="164"/>
                    <a:pt x="131" y="165"/>
                    <a:pt x="131" y="166"/>
                  </a:cubicBezTo>
                  <a:cubicBezTo>
                    <a:pt x="130" y="166"/>
                    <a:pt x="130" y="167"/>
                    <a:pt x="129" y="167"/>
                  </a:cubicBezTo>
                  <a:cubicBezTo>
                    <a:pt x="109" y="179"/>
                    <a:pt x="109" y="179"/>
                    <a:pt x="109" y="179"/>
                  </a:cubicBezTo>
                  <a:cubicBezTo>
                    <a:pt x="108" y="180"/>
                    <a:pt x="108" y="180"/>
                    <a:pt x="107" y="180"/>
                  </a:cubicBezTo>
                  <a:cubicBezTo>
                    <a:pt x="106" y="180"/>
                    <a:pt x="105" y="179"/>
                    <a:pt x="104" y="179"/>
                  </a:cubicBezTo>
                  <a:cubicBezTo>
                    <a:pt x="104" y="179"/>
                    <a:pt x="102" y="177"/>
                    <a:pt x="102" y="176"/>
                  </a:cubicBezTo>
                  <a:cubicBezTo>
                    <a:pt x="79" y="156"/>
                    <a:pt x="55" y="125"/>
                    <a:pt x="33" y="88"/>
                  </a:cubicBezTo>
                </a:path>
              </a:pathLst>
            </a:custGeom>
            <a:solidFill>
              <a:schemeClr val="bg1">
                <a:lumMod val="65000"/>
              </a:schemeClr>
            </a:solidFill>
            <a:ln>
              <a:noFill/>
            </a:ln>
          </p:spPr>
          <p:txBody>
            <a:bodyPr wrap="square" lIns="91440" tIns="45720" rIns="91440" bIns="45720" anchor="ctr">
              <a:normAutofit fontScale="92500" lnSpcReduction="10000"/>
            </a:bodyPr>
            <a:lstStyle/>
            <a:p>
              <a:pPr algn="ctr"/>
              <a:endParaRPr dirty="0">
                <a:latin typeface="阿里巴巴普惠体 R" panose="00020600040101010101" pitchFamily="18" charset="-122"/>
              </a:endParaRPr>
            </a:p>
          </p:txBody>
        </p:sp>
        <p:sp>
          <p:nvSpPr>
            <p:cNvPr id="75" name="íŝlîďè">
              <a:extLst>
                <a:ext uri="{FF2B5EF4-FFF2-40B4-BE49-F238E27FC236}">
                  <a16:creationId xmlns:a16="http://schemas.microsoft.com/office/drawing/2014/main" xmlns="" id="{842E532A-26EC-4368-87FB-941A4A40794D}"/>
                </a:ext>
              </a:extLst>
            </p:cNvPr>
            <p:cNvSpPr/>
            <p:nvPr/>
          </p:nvSpPr>
          <p:spPr bwMode="auto">
            <a:xfrm>
              <a:off x="1062701" y="3814062"/>
              <a:ext cx="80963" cy="131763"/>
            </a:xfrm>
            <a:custGeom>
              <a:avLst/>
              <a:gdLst>
                <a:gd name="T0" fmla="*/ 0 w 39"/>
                <a:gd name="T1" fmla="*/ 55 h 65"/>
                <a:gd name="T2" fmla="*/ 0 w 39"/>
                <a:gd name="T3" fmla="*/ 55 h 65"/>
                <a:gd name="T4" fmla="*/ 6 w 39"/>
                <a:gd name="T5" fmla="*/ 65 h 65"/>
                <a:gd name="T6" fmla="*/ 6 w 39"/>
                <a:gd name="T7" fmla="*/ 65 h 65"/>
                <a:gd name="T8" fmla="*/ 0 w 39"/>
                <a:gd name="T9" fmla="*/ 55 h 65"/>
                <a:gd name="T10" fmla="*/ 30 w 39"/>
                <a:gd name="T11" fmla="*/ 1 h 65"/>
                <a:gd name="T12" fmla="*/ 29 w 39"/>
                <a:gd name="T13" fmla="*/ 1 h 65"/>
                <a:gd name="T14" fmla="*/ 29 w 39"/>
                <a:gd name="T15" fmla="*/ 1 h 65"/>
                <a:gd name="T16" fmla="*/ 30 w 39"/>
                <a:gd name="T17" fmla="*/ 1 h 65"/>
                <a:gd name="T18" fmla="*/ 34 w 39"/>
                <a:gd name="T19" fmla="*/ 0 h 65"/>
                <a:gd name="T20" fmla="*/ 32 w 39"/>
                <a:gd name="T21" fmla="*/ 0 h 65"/>
                <a:gd name="T22" fmla="*/ 34 w 39"/>
                <a:gd name="T23" fmla="*/ 0 h 65"/>
                <a:gd name="T24" fmla="*/ 36 w 39"/>
                <a:gd name="T25" fmla="*/ 0 h 65"/>
                <a:gd name="T26" fmla="*/ 39 w 39"/>
                <a:gd name="T27" fmla="*/ 2 h 65"/>
                <a:gd name="T28" fmla="*/ 39 w 39"/>
                <a:gd name="T29" fmla="*/ 2 h 65"/>
                <a:gd name="T30" fmla="*/ 36 w 39"/>
                <a:gd name="T31" fmla="*/ 0 h 65"/>
                <a:gd name="T32" fmla="*/ 34 w 39"/>
                <a:gd name="T33"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 h="65">
                  <a:moveTo>
                    <a:pt x="0" y="55"/>
                  </a:moveTo>
                  <a:cubicBezTo>
                    <a:pt x="0" y="55"/>
                    <a:pt x="0" y="55"/>
                    <a:pt x="0" y="55"/>
                  </a:cubicBezTo>
                  <a:cubicBezTo>
                    <a:pt x="6" y="65"/>
                    <a:pt x="6" y="65"/>
                    <a:pt x="6" y="65"/>
                  </a:cubicBezTo>
                  <a:cubicBezTo>
                    <a:pt x="6" y="65"/>
                    <a:pt x="6" y="65"/>
                    <a:pt x="6" y="65"/>
                  </a:cubicBezTo>
                  <a:cubicBezTo>
                    <a:pt x="0" y="55"/>
                    <a:pt x="0" y="55"/>
                    <a:pt x="0" y="55"/>
                  </a:cubicBezTo>
                  <a:moveTo>
                    <a:pt x="30" y="1"/>
                  </a:moveTo>
                  <a:cubicBezTo>
                    <a:pt x="30" y="1"/>
                    <a:pt x="30" y="1"/>
                    <a:pt x="29" y="1"/>
                  </a:cubicBezTo>
                  <a:cubicBezTo>
                    <a:pt x="29" y="1"/>
                    <a:pt x="29" y="1"/>
                    <a:pt x="29" y="1"/>
                  </a:cubicBezTo>
                  <a:cubicBezTo>
                    <a:pt x="30" y="1"/>
                    <a:pt x="30" y="1"/>
                    <a:pt x="30" y="1"/>
                  </a:cubicBezTo>
                  <a:moveTo>
                    <a:pt x="34" y="0"/>
                  </a:moveTo>
                  <a:cubicBezTo>
                    <a:pt x="33" y="0"/>
                    <a:pt x="33" y="0"/>
                    <a:pt x="32" y="0"/>
                  </a:cubicBezTo>
                  <a:cubicBezTo>
                    <a:pt x="33" y="0"/>
                    <a:pt x="33" y="0"/>
                    <a:pt x="34" y="0"/>
                  </a:cubicBezTo>
                  <a:cubicBezTo>
                    <a:pt x="35" y="0"/>
                    <a:pt x="35" y="0"/>
                    <a:pt x="36" y="0"/>
                  </a:cubicBezTo>
                  <a:cubicBezTo>
                    <a:pt x="37" y="1"/>
                    <a:pt x="38" y="1"/>
                    <a:pt x="39" y="2"/>
                  </a:cubicBezTo>
                  <a:cubicBezTo>
                    <a:pt x="39" y="2"/>
                    <a:pt x="39" y="2"/>
                    <a:pt x="39" y="2"/>
                  </a:cubicBezTo>
                  <a:cubicBezTo>
                    <a:pt x="38" y="1"/>
                    <a:pt x="37" y="1"/>
                    <a:pt x="36" y="0"/>
                  </a:cubicBezTo>
                  <a:cubicBezTo>
                    <a:pt x="35" y="0"/>
                    <a:pt x="35" y="0"/>
                    <a:pt x="34" y="0"/>
                  </a:cubicBezTo>
                </a:path>
              </a:pathLst>
            </a:custGeom>
            <a:solidFill>
              <a:srgbClr val="CCCBCA"/>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dirty="0">
                <a:latin typeface="阿里巴巴普惠体 R" panose="00020600040101010101" pitchFamily="18" charset="-122"/>
              </a:endParaRPr>
            </a:p>
          </p:txBody>
        </p:sp>
        <p:sp>
          <p:nvSpPr>
            <p:cNvPr id="76" name="iṡľíḋè">
              <a:extLst>
                <a:ext uri="{FF2B5EF4-FFF2-40B4-BE49-F238E27FC236}">
                  <a16:creationId xmlns:a16="http://schemas.microsoft.com/office/drawing/2014/main" xmlns="" id="{04E37EA0-01A6-4C88-9EA5-6A7195FA3F43}"/>
                </a:ext>
              </a:extLst>
            </p:cNvPr>
            <p:cNvSpPr/>
            <p:nvPr/>
          </p:nvSpPr>
          <p:spPr bwMode="auto">
            <a:xfrm>
              <a:off x="1102389" y="3814062"/>
              <a:ext cx="41275" cy="39688"/>
            </a:xfrm>
            <a:custGeom>
              <a:avLst/>
              <a:gdLst>
                <a:gd name="T0" fmla="*/ 15 w 20"/>
                <a:gd name="T1" fmla="*/ 0 h 20"/>
                <a:gd name="T2" fmla="*/ 13 w 20"/>
                <a:gd name="T3" fmla="*/ 0 h 20"/>
                <a:gd name="T4" fmla="*/ 11 w 20"/>
                <a:gd name="T5" fmla="*/ 1 h 20"/>
                <a:gd name="T6" fmla="*/ 10 w 20"/>
                <a:gd name="T7" fmla="*/ 1 h 20"/>
                <a:gd name="T8" fmla="*/ 0 w 20"/>
                <a:gd name="T9" fmla="*/ 20 h 20"/>
                <a:gd name="T10" fmla="*/ 16 w 20"/>
                <a:gd name="T11" fmla="*/ 11 h 20"/>
                <a:gd name="T12" fmla="*/ 20 w 20"/>
                <a:gd name="T13" fmla="*/ 2 h 20"/>
                <a:gd name="T14" fmla="*/ 17 w 20"/>
                <a:gd name="T15" fmla="*/ 0 h 20"/>
                <a:gd name="T16" fmla="*/ 15 w 20"/>
                <a:gd name="T17"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20">
                  <a:moveTo>
                    <a:pt x="15" y="0"/>
                  </a:moveTo>
                  <a:cubicBezTo>
                    <a:pt x="14" y="0"/>
                    <a:pt x="14" y="0"/>
                    <a:pt x="13" y="0"/>
                  </a:cubicBezTo>
                  <a:cubicBezTo>
                    <a:pt x="12" y="0"/>
                    <a:pt x="12" y="1"/>
                    <a:pt x="11" y="1"/>
                  </a:cubicBezTo>
                  <a:cubicBezTo>
                    <a:pt x="11" y="1"/>
                    <a:pt x="11" y="1"/>
                    <a:pt x="10" y="1"/>
                  </a:cubicBezTo>
                  <a:cubicBezTo>
                    <a:pt x="0" y="20"/>
                    <a:pt x="0" y="20"/>
                    <a:pt x="0" y="20"/>
                  </a:cubicBezTo>
                  <a:cubicBezTo>
                    <a:pt x="16" y="11"/>
                    <a:pt x="16" y="11"/>
                    <a:pt x="16" y="11"/>
                  </a:cubicBezTo>
                  <a:cubicBezTo>
                    <a:pt x="20" y="2"/>
                    <a:pt x="20" y="2"/>
                    <a:pt x="20" y="2"/>
                  </a:cubicBezTo>
                  <a:cubicBezTo>
                    <a:pt x="19" y="1"/>
                    <a:pt x="18" y="1"/>
                    <a:pt x="17" y="0"/>
                  </a:cubicBezTo>
                  <a:cubicBezTo>
                    <a:pt x="16" y="0"/>
                    <a:pt x="16" y="0"/>
                    <a:pt x="15" y="0"/>
                  </a:cubicBezTo>
                </a:path>
              </a:pathLst>
            </a:custGeom>
            <a:solidFill>
              <a:srgbClr val="C1C0BF"/>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dirty="0">
                <a:latin typeface="阿里巴巴普惠体 R" panose="00020600040101010101" pitchFamily="18" charset="-122"/>
              </a:endParaRPr>
            </a:p>
          </p:txBody>
        </p:sp>
        <p:sp>
          <p:nvSpPr>
            <p:cNvPr id="77" name="ïṥľíďe">
              <a:extLst>
                <a:ext uri="{FF2B5EF4-FFF2-40B4-BE49-F238E27FC236}">
                  <a16:creationId xmlns:a16="http://schemas.microsoft.com/office/drawing/2014/main" xmlns="" id="{CAC3EACF-3BF6-4269-A740-B89BE3276CAC}"/>
                </a:ext>
              </a:extLst>
            </p:cNvPr>
            <p:cNvSpPr/>
            <p:nvPr/>
          </p:nvSpPr>
          <p:spPr bwMode="auto">
            <a:xfrm>
              <a:off x="1062701" y="3836287"/>
              <a:ext cx="73025" cy="109538"/>
            </a:xfrm>
            <a:custGeom>
              <a:avLst/>
              <a:gdLst>
                <a:gd name="T0" fmla="*/ 46 w 46"/>
                <a:gd name="T1" fmla="*/ 0 h 69"/>
                <a:gd name="T2" fmla="*/ 25 w 46"/>
                <a:gd name="T3" fmla="*/ 11 h 69"/>
                <a:gd name="T4" fmla="*/ 0 w 46"/>
                <a:gd name="T5" fmla="*/ 56 h 69"/>
                <a:gd name="T6" fmla="*/ 8 w 46"/>
                <a:gd name="T7" fmla="*/ 69 h 69"/>
                <a:gd name="T8" fmla="*/ 46 w 46"/>
                <a:gd name="T9" fmla="*/ 0 h 69"/>
              </a:gdLst>
              <a:ahLst/>
              <a:cxnLst>
                <a:cxn ang="0">
                  <a:pos x="T0" y="T1"/>
                </a:cxn>
                <a:cxn ang="0">
                  <a:pos x="T2" y="T3"/>
                </a:cxn>
                <a:cxn ang="0">
                  <a:pos x="T4" y="T5"/>
                </a:cxn>
                <a:cxn ang="0">
                  <a:pos x="T6" y="T7"/>
                </a:cxn>
                <a:cxn ang="0">
                  <a:pos x="T8" y="T9"/>
                </a:cxn>
              </a:cxnLst>
              <a:rect l="0" t="0" r="r" b="b"/>
              <a:pathLst>
                <a:path w="46" h="69">
                  <a:moveTo>
                    <a:pt x="46" y="0"/>
                  </a:moveTo>
                  <a:lnTo>
                    <a:pt x="25" y="11"/>
                  </a:lnTo>
                  <a:lnTo>
                    <a:pt x="0" y="56"/>
                  </a:lnTo>
                  <a:lnTo>
                    <a:pt x="8" y="69"/>
                  </a:lnTo>
                  <a:lnTo>
                    <a:pt x="4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dirty="0">
                <a:latin typeface="阿里巴巴普惠体 R" panose="00020600040101010101" pitchFamily="18" charset="-122"/>
              </a:endParaRPr>
            </a:p>
          </p:txBody>
        </p:sp>
        <p:sp>
          <p:nvSpPr>
            <p:cNvPr id="78" name="ïŝľïḑe">
              <a:extLst>
                <a:ext uri="{FF2B5EF4-FFF2-40B4-BE49-F238E27FC236}">
                  <a16:creationId xmlns:a16="http://schemas.microsoft.com/office/drawing/2014/main" xmlns="" id="{AE0E5B4C-2941-4BBF-A0D8-CA6BE573251E}"/>
                </a:ext>
              </a:extLst>
            </p:cNvPr>
            <p:cNvSpPr/>
            <p:nvPr/>
          </p:nvSpPr>
          <p:spPr bwMode="auto">
            <a:xfrm>
              <a:off x="916651" y="4058537"/>
              <a:ext cx="84138" cy="147638"/>
            </a:xfrm>
            <a:custGeom>
              <a:avLst/>
              <a:gdLst>
                <a:gd name="T0" fmla="*/ 0 w 53"/>
                <a:gd name="T1" fmla="*/ 81 h 93"/>
                <a:gd name="T2" fmla="*/ 0 w 53"/>
                <a:gd name="T3" fmla="*/ 81 h 93"/>
                <a:gd name="T4" fmla="*/ 8 w 53"/>
                <a:gd name="T5" fmla="*/ 93 h 93"/>
                <a:gd name="T6" fmla="*/ 8 w 53"/>
                <a:gd name="T7" fmla="*/ 93 h 93"/>
                <a:gd name="T8" fmla="*/ 0 w 53"/>
                <a:gd name="T9" fmla="*/ 81 h 93"/>
                <a:gd name="T10" fmla="*/ 45 w 53"/>
                <a:gd name="T11" fmla="*/ 0 h 93"/>
                <a:gd name="T12" fmla="*/ 45 w 53"/>
                <a:gd name="T13" fmla="*/ 0 h 93"/>
                <a:gd name="T14" fmla="*/ 53 w 53"/>
                <a:gd name="T15" fmla="*/ 12 h 93"/>
                <a:gd name="T16" fmla="*/ 53 w 53"/>
                <a:gd name="T17" fmla="*/ 12 h 93"/>
                <a:gd name="T18" fmla="*/ 45 w 53"/>
                <a:gd name="T19"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93">
                  <a:moveTo>
                    <a:pt x="0" y="81"/>
                  </a:moveTo>
                  <a:lnTo>
                    <a:pt x="0" y="81"/>
                  </a:lnTo>
                  <a:lnTo>
                    <a:pt x="8" y="93"/>
                  </a:lnTo>
                  <a:lnTo>
                    <a:pt x="8" y="93"/>
                  </a:lnTo>
                  <a:lnTo>
                    <a:pt x="0" y="81"/>
                  </a:lnTo>
                  <a:close/>
                  <a:moveTo>
                    <a:pt x="45" y="0"/>
                  </a:moveTo>
                  <a:lnTo>
                    <a:pt x="45" y="0"/>
                  </a:lnTo>
                  <a:lnTo>
                    <a:pt x="53" y="12"/>
                  </a:lnTo>
                  <a:lnTo>
                    <a:pt x="53" y="12"/>
                  </a:lnTo>
                  <a:lnTo>
                    <a:pt x="45" y="0"/>
                  </a:lnTo>
                  <a:close/>
                </a:path>
              </a:pathLst>
            </a:custGeom>
            <a:solidFill>
              <a:srgbClr val="CCCBCA"/>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dirty="0">
                <a:latin typeface="阿里巴巴普惠体 R" panose="00020600040101010101" pitchFamily="18" charset="-122"/>
              </a:endParaRPr>
            </a:p>
          </p:txBody>
        </p:sp>
        <p:sp>
          <p:nvSpPr>
            <p:cNvPr id="79" name="íṧ1îdê">
              <a:extLst>
                <a:ext uri="{FF2B5EF4-FFF2-40B4-BE49-F238E27FC236}">
                  <a16:creationId xmlns:a16="http://schemas.microsoft.com/office/drawing/2014/main" xmlns="" id="{A2DA13F7-088B-4596-A9A5-0CCEACF6FEA4}"/>
                </a:ext>
              </a:extLst>
            </p:cNvPr>
            <p:cNvSpPr/>
            <p:nvPr/>
          </p:nvSpPr>
          <p:spPr bwMode="auto">
            <a:xfrm>
              <a:off x="916651" y="4058537"/>
              <a:ext cx="84138" cy="147638"/>
            </a:xfrm>
            <a:custGeom>
              <a:avLst/>
              <a:gdLst>
                <a:gd name="T0" fmla="*/ 0 w 53"/>
                <a:gd name="T1" fmla="*/ 81 h 93"/>
                <a:gd name="T2" fmla="*/ 0 w 53"/>
                <a:gd name="T3" fmla="*/ 81 h 93"/>
                <a:gd name="T4" fmla="*/ 8 w 53"/>
                <a:gd name="T5" fmla="*/ 93 h 93"/>
                <a:gd name="T6" fmla="*/ 8 w 53"/>
                <a:gd name="T7" fmla="*/ 93 h 93"/>
                <a:gd name="T8" fmla="*/ 0 w 53"/>
                <a:gd name="T9" fmla="*/ 81 h 93"/>
                <a:gd name="T10" fmla="*/ 45 w 53"/>
                <a:gd name="T11" fmla="*/ 0 h 93"/>
                <a:gd name="T12" fmla="*/ 45 w 53"/>
                <a:gd name="T13" fmla="*/ 0 h 93"/>
                <a:gd name="T14" fmla="*/ 53 w 53"/>
                <a:gd name="T15" fmla="*/ 12 h 93"/>
                <a:gd name="T16" fmla="*/ 53 w 53"/>
                <a:gd name="T17" fmla="*/ 12 h 93"/>
                <a:gd name="T18" fmla="*/ 45 w 53"/>
                <a:gd name="T19"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93">
                  <a:moveTo>
                    <a:pt x="0" y="81"/>
                  </a:moveTo>
                  <a:lnTo>
                    <a:pt x="0" y="81"/>
                  </a:lnTo>
                  <a:lnTo>
                    <a:pt x="8" y="93"/>
                  </a:lnTo>
                  <a:lnTo>
                    <a:pt x="8" y="93"/>
                  </a:lnTo>
                  <a:lnTo>
                    <a:pt x="0" y="81"/>
                  </a:lnTo>
                  <a:moveTo>
                    <a:pt x="45" y="0"/>
                  </a:moveTo>
                  <a:lnTo>
                    <a:pt x="45" y="0"/>
                  </a:lnTo>
                  <a:lnTo>
                    <a:pt x="53" y="12"/>
                  </a:lnTo>
                  <a:lnTo>
                    <a:pt x="53" y="12"/>
                  </a:lnTo>
                  <a:lnTo>
                    <a:pt x="4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dirty="0">
                <a:latin typeface="阿里巴巴普惠体 R" panose="00020600040101010101" pitchFamily="18" charset="-122"/>
              </a:endParaRPr>
            </a:p>
          </p:txBody>
        </p:sp>
        <p:sp>
          <p:nvSpPr>
            <p:cNvPr id="80" name="îšḻíḑe">
              <a:extLst>
                <a:ext uri="{FF2B5EF4-FFF2-40B4-BE49-F238E27FC236}">
                  <a16:creationId xmlns:a16="http://schemas.microsoft.com/office/drawing/2014/main" xmlns="" id="{6D19BF9E-34F9-42B0-AACF-7DB9C1D69B6B}"/>
                </a:ext>
              </a:extLst>
            </p:cNvPr>
            <p:cNvSpPr/>
            <p:nvPr/>
          </p:nvSpPr>
          <p:spPr bwMode="auto">
            <a:xfrm>
              <a:off x="916651" y="4058537"/>
              <a:ext cx="84138" cy="147638"/>
            </a:xfrm>
            <a:custGeom>
              <a:avLst/>
              <a:gdLst>
                <a:gd name="T0" fmla="*/ 45 w 53"/>
                <a:gd name="T1" fmla="*/ 0 h 93"/>
                <a:gd name="T2" fmla="*/ 0 w 53"/>
                <a:gd name="T3" fmla="*/ 81 h 93"/>
                <a:gd name="T4" fmla="*/ 8 w 53"/>
                <a:gd name="T5" fmla="*/ 93 h 93"/>
                <a:gd name="T6" fmla="*/ 53 w 53"/>
                <a:gd name="T7" fmla="*/ 12 h 93"/>
                <a:gd name="T8" fmla="*/ 45 w 53"/>
                <a:gd name="T9" fmla="*/ 0 h 93"/>
              </a:gdLst>
              <a:ahLst/>
              <a:cxnLst>
                <a:cxn ang="0">
                  <a:pos x="T0" y="T1"/>
                </a:cxn>
                <a:cxn ang="0">
                  <a:pos x="T2" y="T3"/>
                </a:cxn>
                <a:cxn ang="0">
                  <a:pos x="T4" y="T5"/>
                </a:cxn>
                <a:cxn ang="0">
                  <a:pos x="T6" y="T7"/>
                </a:cxn>
                <a:cxn ang="0">
                  <a:pos x="T8" y="T9"/>
                </a:cxn>
              </a:cxnLst>
              <a:rect l="0" t="0" r="r" b="b"/>
              <a:pathLst>
                <a:path w="53" h="93">
                  <a:moveTo>
                    <a:pt x="45" y="0"/>
                  </a:moveTo>
                  <a:lnTo>
                    <a:pt x="0" y="81"/>
                  </a:lnTo>
                  <a:lnTo>
                    <a:pt x="8" y="93"/>
                  </a:lnTo>
                  <a:lnTo>
                    <a:pt x="53" y="12"/>
                  </a:lnTo>
                  <a:lnTo>
                    <a:pt x="4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dirty="0">
                <a:latin typeface="阿里巴巴普惠体 R" panose="00020600040101010101" pitchFamily="18" charset="-122"/>
              </a:endParaRPr>
            </a:p>
          </p:txBody>
        </p:sp>
        <p:sp>
          <p:nvSpPr>
            <p:cNvPr id="81" name="íşḻïḓê">
              <a:extLst>
                <a:ext uri="{FF2B5EF4-FFF2-40B4-BE49-F238E27FC236}">
                  <a16:creationId xmlns:a16="http://schemas.microsoft.com/office/drawing/2014/main" xmlns="" id="{9A2880E1-5BF4-4589-8056-64F5966A28E2}"/>
                </a:ext>
              </a:extLst>
            </p:cNvPr>
            <p:cNvSpPr/>
            <p:nvPr/>
          </p:nvSpPr>
          <p:spPr bwMode="auto">
            <a:xfrm>
              <a:off x="811876" y="3625150"/>
              <a:ext cx="666750" cy="958850"/>
            </a:xfrm>
            <a:custGeom>
              <a:avLst/>
              <a:gdLst>
                <a:gd name="T0" fmla="*/ 11 w 317"/>
                <a:gd name="T1" fmla="*/ 473 h 473"/>
                <a:gd name="T2" fmla="*/ 2 w 317"/>
                <a:gd name="T3" fmla="*/ 432 h 473"/>
                <a:gd name="T4" fmla="*/ 1 w 317"/>
                <a:gd name="T5" fmla="*/ 400 h 473"/>
                <a:gd name="T6" fmla="*/ 11 w 317"/>
                <a:gd name="T7" fmla="*/ 370 h 473"/>
                <a:gd name="T8" fmla="*/ 209 w 317"/>
                <a:gd name="T9" fmla="*/ 0 h 473"/>
                <a:gd name="T10" fmla="*/ 317 w 317"/>
                <a:gd name="T11" fmla="*/ 183 h 473"/>
                <a:gd name="T12" fmla="*/ 232 w 317"/>
                <a:gd name="T13" fmla="*/ 233 h 473"/>
                <a:gd name="T14" fmla="*/ 11 w 317"/>
                <a:gd name="T15" fmla="*/ 473 h 47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7" h="473">
                  <a:moveTo>
                    <a:pt x="11" y="473"/>
                  </a:moveTo>
                  <a:cubicBezTo>
                    <a:pt x="2" y="432"/>
                    <a:pt x="2" y="432"/>
                    <a:pt x="2" y="432"/>
                  </a:cubicBezTo>
                  <a:cubicBezTo>
                    <a:pt x="0" y="422"/>
                    <a:pt x="0" y="411"/>
                    <a:pt x="1" y="400"/>
                  </a:cubicBezTo>
                  <a:cubicBezTo>
                    <a:pt x="3" y="389"/>
                    <a:pt x="6" y="379"/>
                    <a:pt x="11" y="370"/>
                  </a:cubicBezTo>
                  <a:cubicBezTo>
                    <a:pt x="209" y="0"/>
                    <a:pt x="209" y="0"/>
                    <a:pt x="209" y="0"/>
                  </a:cubicBezTo>
                  <a:cubicBezTo>
                    <a:pt x="317" y="183"/>
                    <a:pt x="317" y="183"/>
                    <a:pt x="317" y="183"/>
                  </a:cubicBezTo>
                  <a:cubicBezTo>
                    <a:pt x="232" y="233"/>
                    <a:pt x="232" y="233"/>
                    <a:pt x="232" y="233"/>
                  </a:cubicBezTo>
                  <a:cubicBezTo>
                    <a:pt x="11" y="473"/>
                    <a:pt x="11" y="473"/>
                    <a:pt x="11" y="473"/>
                  </a:cubicBezTo>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a:bodyPr>
            <a:lstStyle/>
            <a:p>
              <a:pPr algn="ctr"/>
              <a:endParaRPr dirty="0">
                <a:latin typeface="阿里巴巴普惠体 R" panose="00020600040101010101" pitchFamily="18" charset="-122"/>
              </a:endParaRPr>
            </a:p>
          </p:txBody>
        </p:sp>
        <p:sp>
          <p:nvSpPr>
            <p:cNvPr id="82" name="ï$ļíḓe">
              <a:extLst>
                <a:ext uri="{FF2B5EF4-FFF2-40B4-BE49-F238E27FC236}">
                  <a16:creationId xmlns:a16="http://schemas.microsoft.com/office/drawing/2014/main" xmlns="" id="{C3AE1C92-D269-4172-A924-C4DE8436CB35}"/>
                </a:ext>
              </a:extLst>
            </p:cNvPr>
            <p:cNvSpPr/>
            <p:nvPr/>
          </p:nvSpPr>
          <p:spPr bwMode="auto">
            <a:xfrm>
              <a:off x="881726" y="3971225"/>
              <a:ext cx="596900" cy="560388"/>
            </a:xfrm>
            <a:custGeom>
              <a:avLst/>
              <a:gdLst>
                <a:gd name="T0" fmla="*/ 1 w 376"/>
                <a:gd name="T1" fmla="*/ 353 h 353"/>
                <a:gd name="T2" fmla="*/ 263 w 376"/>
                <a:gd name="T3" fmla="*/ 79 h 353"/>
                <a:gd name="T4" fmla="*/ 376 w 376"/>
                <a:gd name="T5" fmla="*/ 16 h 353"/>
                <a:gd name="T6" fmla="*/ 367 w 376"/>
                <a:gd name="T7" fmla="*/ 0 h 353"/>
                <a:gd name="T8" fmla="*/ 253 w 376"/>
                <a:gd name="T9" fmla="*/ 64 h 353"/>
                <a:gd name="T10" fmla="*/ 0 w 376"/>
                <a:gd name="T11" fmla="*/ 345 h 353"/>
                <a:gd name="T12" fmla="*/ 1 w 376"/>
                <a:gd name="T13" fmla="*/ 353 h 353"/>
              </a:gdLst>
              <a:ahLst/>
              <a:cxnLst>
                <a:cxn ang="0">
                  <a:pos x="T0" y="T1"/>
                </a:cxn>
                <a:cxn ang="0">
                  <a:pos x="T2" y="T3"/>
                </a:cxn>
                <a:cxn ang="0">
                  <a:pos x="T4" y="T5"/>
                </a:cxn>
                <a:cxn ang="0">
                  <a:pos x="T6" y="T7"/>
                </a:cxn>
                <a:cxn ang="0">
                  <a:pos x="T8" y="T9"/>
                </a:cxn>
                <a:cxn ang="0">
                  <a:pos x="T10" y="T11"/>
                </a:cxn>
                <a:cxn ang="0">
                  <a:pos x="T12" y="T13"/>
                </a:cxn>
              </a:cxnLst>
              <a:rect l="0" t="0" r="r" b="b"/>
              <a:pathLst>
                <a:path w="376" h="353">
                  <a:moveTo>
                    <a:pt x="1" y="353"/>
                  </a:moveTo>
                  <a:lnTo>
                    <a:pt x="263" y="79"/>
                  </a:lnTo>
                  <a:lnTo>
                    <a:pt x="376" y="16"/>
                  </a:lnTo>
                  <a:lnTo>
                    <a:pt x="367" y="0"/>
                  </a:lnTo>
                  <a:lnTo>
                    <a:pt x="253" y="64"/>
                  </a:lnTo>
                  <a:lnTo>
                    <a:pt x="0" y="345"/>
                  </a:lnTo>
                  <a:lnTo>
                    <a:pt x="1" y="353"/>
                  </a:lnTo>
                  <a:close/>
                </a:path>
              </a:pathLst>
            </a:custGeom>
            <a:solidFill>
              <a:srgbClr val="CCCBCA"/>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a:bodyPr>
            <a:lstStyle/>
            <a:p>
              <a:pPr algn="ctr"/>
              <a:endParaRPr dirty="0">
                <a:latin typeface="阿里巴巴普惠体 R" panose="00020600040101010101" pitchFamily="18" charset="-122"/>
              </a:endParaRPr>
            </a:p>
          </p:txBody>
        </p:sp>
        <p:sp>
          <p:nvSpPr>
            <p:cNvPr id="83" name="ísḷîdè">
              <a:extLst>
                <a:ext uri="{FF2B5EF4-FFF2-40B4-BE49-F238E27FC236}">
                  <a16:creationId xmlns:a16="http://schemas.microsoft.com/office/drawing/2014/main" xmlns="" id="{58628A7C-AA39-49B2-AEA2-A6A3C51A56A2}"/>
                </a:ext>
              </a:extLst>
            </p:cNvPr>
            <p:cNvSpPr/>
            <p:nvPr/>
          </p:nvSpPr>
          <p:spPr bwMode="auto">
            <a:xfrm>
              <a:off x="881726" y="3971225"/>
              <a:ext cx="596900" cy="560388"/>
            </a:xfrm>
            <a:custGeom>
              <a:avLst/>
              <a:gdLst>
                <a:gd name="T0" fmla="*/ 1 w 376"/>
                <a:gd name="T1" fmla="*/ 353 h 353"/>
                <a:gd name="T2" fmla="*/ 263 w 376"/>
                <a:gd name="T3" fmla="*/ 79 h 353"/>
                <a:gd name="T4" fmla="*/ 376 w 376"/>
                <a:gd name="T5" fmla="*/ 16 h 353"/>
                <a:gd name="T6" fmla="*/ 367 w 376"/>
                <a:gd name="T7" fmla="*/ 0 h 353"/>
                <a:gd name="T8" fmla="*/ 253 w 376"/>
                <a:gd name="T9" fmla="*/ 64 h 353"/>
                <a:gd name="T10" fmla="*/ 0 w 376"/>
                <a:gd name="T11" fmla="*/ 345 h 353"/>
                <a:gd name="T12" fmla="*/ 1 w 376"/>
                <a:gd name="T13" fmla="*/ 353 h 353"/>
              </a:gdLst>
              <a:ahLst/>
              <a:cxnLst>
                <a:cxn ang="0">
                  <a:pos x="T0" y="T1"/>
                </a:cxn>
                <a:cxn ang="0">
                  <a:pos x="T2" y="T3"/>
                </a:cxn>
                <a:cxn ang="0">
                  <a:pos x="T4" y="T5"/>
                </a:cxn>
                <a:cxn ang="0">
                  <a:pos x="T6" y="T7"/>
                </a:cxn>
                <a:cxn ang="0">
                  <a:pos x="T8" y="T9"/>
                </a:cxn>
                <a:cxn ang="0">
                  <a:pos x="T10" y="T11"/>
                </a:cxn>
                <a:cxn ang="0">
                  <a:pos x="T12" y="T13"/>
                </a:cxn>
              </a:cxnLst>
              <a:rect l="0" t="0" r="r" b="b"/>
              <a:pathLst>
                <a:path w="376" h="353">
                  <a:moveTo>
                    <a:pt x="1" y="353"/>
                  </a:moveTo>
                  <a:lnTo>
                    <a:pt x="263" y="79"/>
                  </a:lnTo>
                  <a:lnTo>
                    <a:pt x="376" y="16"/>
                  </a:lnTo>
                  <a:lnTo>
                    <a:pt x="367" y="0"/>
                  </a:lnTo>
                  <a:lnTo>
                    <a:pt x="253" y="64"/>
                  </a:lnTo>
                  <a:lnTo>
                    <a:pt x="0" y="345"/>
                  </a:lnTo>
                  <a:lnTo>
                    <a:pt x="1" y="35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a:bodyPr>
            <a:lstStyle/>
            <a:p>
              <a:pPr algn="ctr"/>
              <a:endParaRPr dirty="0">
                <a:latin typeface="阿里巴巴普惠体 R" panose="00020600040101010101" pitchFamily="18" charset="-122"/>
              </a:endParaRPr>
            </a:p>
          </p:txBody>
        </p:sp>
        <p:sp>
          <p:nvSpPr>
            <p:cNvPr id="84" name="ïṥ1iḋe">
              <a:extLst>
                <a:ext uri="{FF2B5EF4-FFF2-40B4-BE49-F238E27FC236}">
                  <a16:creationId xmlns:a16="http://schemas.microsoft.com/office/drawing/2014/main" xmlns="" id="{86F33930-2C9C-49FF-AAC0-0537D6900CEB}"/>
                </a:ext>
              </a:extLst>
            </p:cNvPr>
            <p:cNvSpPr/>
            <p:nvPr/>
          </p:nvSpPr>
          <p:spPr bwMode="auto">
            <a:xfrm>
              <a:off x="1429414" y="3523550"/>
              <a:ext cx="100013" cy="1588"/>
            </a:xfrm>
            <a:custGeom>
              <a:avLst/>
              <a:gdLst>
                <a:gd name="T0" fmla="*/ 0 w 63"/>
                <a:gd name="T1" fmla="*/ 0 h 1"/>
                <a:gd name="T2" fmla="*/ 0 w 63"/>
                <a:gd name="T3" fmla="*/ 0 h 1"/>
                <a:gd name="T4" fmla="*/ 63 w 63"/>
                <a:gd name="T5" fmla="*/ 1 h 1"/>
                <a:gd name="T6" fmla="*/ 63 w 63"/>
                <a:gd name="T7" fmla="*/ 1 h 1"/>
                <a:gd name="T8" fmla="*/ 0 w 63"/>
                <a:gd name="T9" fmla="*/ 0 h 1"/>
              </a:gdLst>
              <a:ahLst/>
              <a:cxnLst>
                <a:cxn ang="0">
                  <a:pos x="T0" y="T1"/>
                </a:cxn>
                <a:cxn ang="0">
                  <a:pos x="T2" y="T3"/>
                </a:cxn>
                <a:cxn ang="0">
                  <a:pos x="T4" y="T5"/>
                </a:cxn>
                <a:cxn ang="0">
                  <a:pos x="T6" y="T7"/>
                </a:cxn>
                <a:cxn ang="0">
                  <a:pos x="T8" y="T9"/>
                </a:cxn>
              </a:cxnLst>
              <a:rect l="0" t="0" r="r" b="b"/>
              <a:pathLst>
                <a:path w="63" h="1">
                  <a:moveTo>
                    <a:pt x="0" y="0"/>
                  </a:moveTo>
                  <a:lnTo>
                    <a:pt x="0" y="0"/>
                  </a:lnTo>
                  <a:lnTo>
                    <a:pt x="63" y="1"/>
                  </a:lnTo>
                  <a:lnTo>
                    <a:pt x="63" y="1"/>
                  </a:lnTo>
                  <a:lnTo>
                    <a:pt x="0" y="0"/>
                  </a:lnTo>
                  <a:close/>
                </a:path>
              </a:pathLst>
            </a:custGeom>
            <a:solidFill>
              <a:srgbClr val="D9D8D7"/>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dirty="0">
                <a:latin typeface="阿里巴巴普惠体 R" panose="00020600040101010101" pitchFamily="18" charset="-122"/>
              </a:endParaRPr>
            </a:p>
          </p:txBody>
        </p:sp>
        <p:sp>
          <p:nvSpPr>
            <p:cNvPr id="85" name="iṥlîḓè">
              <a:extLst>
                <a:ext uri="{FF2B5EF4-FFF2-40B4-BE49-F238E27FC236}">
                  <a16:creationId xmlns:a16="http://schemas.microsoft.com/office/drawing/2014/main" xmlns="" id="{720743FA-02A5-4BE0-8D02-9EDA2B848C90}"/>
                </a:ext>
              </a:extLst>
            </p:cNvPr>
            <p:cNvSpPr/>
            <p:nvPr/>
          </p:nvSpPr>
          <p:spPr bwMode="auto">
            <a:xfrm>
              <a:off x="1429414" y="3523550"/>
              <a:ext cx="100013" cy="1588"/>
            </a:xfrm>
            <a:custGeom>
              <a:avLst/>
              <a:gdLst>
                <a:gd name="T0" fmla="*/ 0 w 63"/>
                <a:gd name="T1" fmla="*/ 0 h 1"/>
                <a:gd name="T2" fmla="*/ 0 w 63"/>
                <a:gd name="T3" fmla="*/ 0 h 1"/>
                <a:gd name="T4" fmla="*/ 63 w 63"/>
                <a:gd name="T5" fmla="*/ 1 h 1"/>
                <a:gd name="T6" fmla="*/ 63 w 63"/>
                <a:gd name="T7" fmla="*/ 1 h 1"/>
                <a:gd name="T8" fmla="*/ 0 w 63"/>
                <a:gd name="T9" fmla="*/ 0 h 1"/>
              </a:gdLst>
              <a:ahLst/>
              <a:cxnLst>
                <a:cxn ang="0">
                  <a:pos x="T0" y="T1"/>
                </a:cxn>
                <a:cxn ang="0">
                  <a:pos x="T2" y="T3"/>
                </a:cxn>
                <a:cxn ang="0">
                  <a:pos x="T4" y="T5"/>
                </a:cxn>
                <a:cxn ang="0">
                  <a:pos x="T6" y="T7"/>
                </a:cxn>
                <a:cxn ang="0">
                  <a:pos x="T8" y="T9"/>
                </a:cxn>
              </a:cxnLst>
              <a:rect l="0" t="0" r="r" b="b"/>
              <a:pathLst>
                <a:path w="63" h="1">
                  <a:moveTo>
                    <a:pt x="0" y="0"/>
                  </a:moveTo>
                  <a:lnTo>
                    <a:pt x="0" y="0"/>
                  </a:lnTo>
                  <a:lnTo>
                    <a:pt x="63" y="1"/>
                  </a:lnTo>
                  <a:lnTo>
                    <a:pt x="63" y="1"/>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dirty="0">
                <a:latin typeface="阿里巴巴普惠体 R" panose="00020600040101010101" pitchFamily="18" charset="-122"/>
              </a:endParaRPr>
            </a:p>
          </p:txBody>
        </p:sp>
        <p:sp>
          <p:nvSpPr>
            <p:cNvPr id="86" name="íṩ1ídê">
              <a:extLst>
                <a:ext uri="{FF2B5EF4-FFF2-40B4-BE49-F238E27FC236}">
                  <a16:creationId xmlns:a16="http://schemas.microsoft.com/office/drawing/2014/main" xmlns="" id="{BEC273DA-2BF9-4735-9093-977ABAC45BA0}"/>
                </a:ext>
              </a:extLst>
            </p:cNvPr>
            <p:cNvSpPr/>
            <p:nvPr/>
          </p:nvSpPr>
          <p:spPr bwMode="auto">
            <a:xfrm>
              <a:off x="1429414" y="3523550"/>
              <a:ext cx="284163" cy="346075"/>
            </a:xfrm>
            <a:custGeom>
              <a:avLst/>
              <a:gdLst>
                <a:gd name="T0" fmla="*/ 0 w 179"/>
                <a:gd name="T1" fmla="*/ 0 h 218"/>
                <a:gd name="T2" fmla="*/ 120 w 179"/>
                <a:gd name="T3" fmla="*/ 194 h 218"/>
                <a:gd name="T4" fmla="*/ 134 w 179"/>
                <a:gd name="T5" fmla="*/ 218 h 218"/>
                <a:gd name="T6" fmla="*/ 179 w 179"/>
                <a:gd name="T7" fmla="*/ 192 h 218"/>
                <a:gd name="T8" fmla="*/ 63 w 179"/>
                <a:gd name="T9" fmla="*/ 1 h 218"/>
                <a:gd name="T10" fmla="*/ 0 w 179"/>
                <a:gd name="T11" fmla="*/ 0 h 218"/>
              </a:gdLst>
              <a:ahLst/>
              <a:cxnLst>
                <a:cxn ang="0">
                  <a:pos x="T0" y="T1"/>
                </a:cxn>
                <a:cxn ang="0">
                  <a:pos x="T2" y="T3"/>
                </a:cxn>
                <a:cxn ang="0">
                  <a:pos x="T4" y="T5"/>
                </a:cxn>
                <a:cxn ang="0">
                  <a:pos x="T6" y="T7"/>
                </a:cxn>
                <a:cxn ang="0">
                  <a:pos x="T8" y="T9"/>
                </a:cxn>
                <a:cxn ang="0">
                  <a:pos x="T10" y="T11"/>
                </a:cxn>
              </a:cxnLst>
              <a:rect l="0" t="0" r="r" b="b"/>
              <a:pathLst>
                <a:path w="179" h="218">
                  <a:moveTo>
                    <a:pt x="0" y="0"/>
                  </a:moveTo>
                  <a:lnTo>
                    <a:pt x="120" y="194"/>
                  </a:lnTo>
                  <a:lnTo>
                    <a:pt x="134" y="218"/>
                  </a:lnTo>
                  <a:lnTo>
                    <a:pt x="179" y="192"/>
                  </a:lnTo>
                  <a:lnTo>
                    <a:pt x="63" y="1"/>
                  </a:lnTo>
                  <a:lnTo>
                    <a:pt x="0" y="0"/>
                  </a:lnTo>
                  <a:close/>
                </a:path>
              </a:pathLst>
            </a:custGeom>
            <a:solidFill>
              <a:srgbClr val="CDCDCC"/>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92500" lnSpcReduction="20000"/>
            </a:bodyPr>
            <a:lstStyle/>
            <a:p>
              <a:pPr algn="ctr"/>
              <a:endParaRPr dirty="0">
                <a:latin typeface="阿里巴巴普惠体 R" panose="00020600040101010101" pitchFamily="18" charset="-122"/>
              </a:endParaRPr>
            </a:p>
          </p:txBody>
        </p:sp>
        <p:sp>
          <p:nvSpPr>
            <p:cNvPr id="87" name="is1îdè">
              <a:extLst>
                <a:ext uri="{FF2B5EF4-FFF2-40B4-BE49-F238E27FC236}">
                  <a16:creationId xmlns:a16="http://schemas.microsoft.com/office/drawing/2014/main" xmlns="" id="{BED81156-7E2E-4B17-9C3C-F6FD3FECA826}"/>
                </a:ext>
              </a:extLst>
            </p:cNvPr>
            <p:cNvSpPr/>
            <p:nvPr/>
          </p:nvSpPr>
          <p:spPr bwMode="auto">
            <a:xfrm>
              <a:off x="1429414" y="3523550"/>
              <a:ext cx="284163" cy="346075"/>
            </a:xfrm>
            <a:custGeom>
              <a:avLst/>
              <a:gdLst>
                <a:gd name="T0" fmla="*/ 0 w 179"/>
                <a:gd name="T1" fmla="*/ 0 h 218"/>
                <a:gd name="T2" fmla="*/ 120 w 179"/>
                <a:gd name="T3" fmla="*/ 194 h 218"/>
                <a:gd name="T4" fmla="*/ 134 w 179"/>
                <a:gd name="T5" fmla="*/ 218 h 218"/>
                <a:gd name="T6" fmla="*/ 179 w 179"/>
                <a:gd name="T7" fmla="*/ 192 h 218"/>
                <a:gd name="T8" fmla="*/ 63 w 179"/>
                <a:gd name="T9" fmla="*/ 1 h 218"/>
                <a:gd name="T10" fmla="*/ 0 w 179"/>
                <a:gd name="T11" fmla="*/ 0 h 218"/>
              </a:gdLst>
              <a:ahLst/>
              <a:cxnLst>
                <a:cxn ang="0">
                  <a:pos x="T0" y="T1"/>
                </a:cxn>
                <a:cxn ang="0">
                  <a:pos x="T2" y="T3"/>
                </a:cxn>
                <a:cxn ang="0">
                  <a:pos x="T4" y="T5"/>
                </a:cxn>
                <a:cxn ang="0">
                  <a:pos x="T6" y="T7"/>
                </a:cxn>
                <a:cxn ang="0">
                  <a:pos x="T8" y="T9"/>
                </a:cxn>
                <a:cxn ang="0">
                  <a:pos x="T10" y="T11"/>
                </a:cxn>
              </a:cxnLst>
              <a:rect l="0" t="0" r="r" b="b"/>
              <a:pathLst>
                <a:path w="179" h="218">
                  <a:moveTo>
                    <a:pt x="0" y="0"/>
                  </a:moveTo>
                  <a:lnTo>
                    <a:pt x="120" y="194"/>
                  </a:lnTo>
                  <a:lnTo>
                    <a:pt x="134" y="218"/>
                  </a:lnTo>
                  <a:lnTo>
                    <a:pt x="179" y="192"/>
                  </a:lnTo>
                  <a:lnTo>
                    <a:pt x="63" y="1"/>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92500" lnSpcReduction="20000"/>
            </a:bodyPr>
            <a:lstStyle/>
            <a:p>
              <a:pPr algn="ctr"/>
              <a:endParaRPr dirty="0">
                <a:latin typeface="阿里巴巴普惠体 R" panose="00020600040101010101" pitchFamily="18" charset="-122"/>
              </a:endParaRPr>
            </a:p>
          </p:txBody>
        </p:sp>
        <p:sp>
          <p:nvSpPr>
            <p:cNvPr id="88" name="îš1ïḋe">
              <a:extLst>
                <a:ext uri="{FF2B5EF4-FFF2-40B4-BE49-F238E27FC236}">
                  <a16:creationId xmlns:a16="http://schemas.microsoft.com/office/drawing/2014/main" xmlns="" id="{39D89206-1566-4B66-A10F-3CC46984CC96}"/>
                </a:ext>
              </a:extLst>
            </p:cNvPr>
            <p:cNvSpPr/>
            <p:nvPr/>
          </p:nvSpPr>
          <p:spPr bwMode="auto">
            <a:xfrm>
              <a:off x="1642139" y="3828350"/>
              <a:ext cx="88900" cy="66675"/>
            </a:xfrm>
            <a:custGeom>
              <a:avLst/>
              <a:gdLst>
                <a:gd name="T0" fmla="*/ 45 w 56"/>
                <a:gd name="T1" fmla="*/ 0 h 42"/>
                <a:gd name="T2" fmla="*/ 0 w 56"/>
                <a:gd name="T3" fmla="*/ 26 h 42"/>
                <a:gd name="T4" fmla="*/ 9 w 56"/>
                <a:gd name="T5" fmla="*/ 42 h 42"/>
                <a:gd name="T6" fmla="*/ 56 w 56"/>
                <a:gd name="T7" fmla="*/ 16 h 42"/>
                <a:gd name="T8" fmla="*/ 45 w 56"/>
                <a:gd name="T9" fmla="*/ 0 h 42"/>
              </a:gdLst>
              <a:ahLst/>
              <a:cxnLst>
                <a:cxn ang="0">
                  <a:pos x="T0" y="T1"/>
                </a:cxn>
                <a:cxn ang="0">
                  <a:pos x="T2" y="T3"/>
                </a:cxn>
                <a:cxn ang="0">
                  <a:pos x="T4" y="T5"/>
                </a:cxn>
                <a:cxn ang="0">
                  <a:pos x="T6" y="T7"/>
                </a:cxn>
                <a:cxn ang="0">
                  <a:pos x="T8" y="T9"/>
                </a:cxn>
              </a:cxnLst>
              <a:rect l="0" t="0" r="r" b="b"/>
              <a:pathLst>
                <a:path w="56" h="42">
                  <a:moveTo>
                    <a:pt x="45" y="0"/>
                  </a:moveTo>
                  <a:lnTo>
                    <a:pt x="0" y="26"/>
                  </a:lnTo>
                  <a:lnTo>
                    <a:pt x="9" y="42"/>
                  </a:lnTo>
                  <a:lnTo>
                    <a:pt x="56" y="16"/>
                  </a:lnTo>
                  <a:lnTo>
                    <a:pt x="45" y="0"/>
                  </a:lnTo>
                  <a:close/>
                </a:path>
              </a:pathLst>
            </a:custGeom>
            <a:solidFill>
              <a:srgbClr val="AEADAA"/>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dirty="0">
                <a:latin typeface="阿里巴巴普惠体 R" panose="00020600040101010101" pitchFamily="18" charset="-122"/>
              </a:endParaRPr>
            </a:p>
          </p:txBody>
        </p:sp>
        <p:sp>
          <p:nvSpPr>
            <p:cNvPr id="89" name="iSḷîḓe">
              <a:extLst>
                <a:ext uri="{FF2B5EF4-FFF2-40B4-BE49-F238E27FC236}">
                  <a16:creationId xmlns:a16="http://schemas.microsoft.com/office/drawing/2014/main" xmlns="" id="{0FDDEC72-BEC5-4525-9AC5-E8C3A80C9B7D}"/>
                </a:ext>
              </a:extLst>
            </p:cNvPr>
            <p:cNvSpPr/>
            <p:nvPr/>
          </p:nvSpPr>
          <p:spPr bwMode="auto">
            <a:xfrm>
              <a:off x="1642139" y="3828350"/>
              <a:ext cx="88900" cy="66675"/>
            </a:xfrm>
            <a:custGeom>
              <a:avLst/>
              <a:gdLst>
                <a:gd name="T0" fmla="*/ 45 w 56"/>
                <a:gd name="T1" fmla="*/ 0 h 42"/>
                <a:gd name="T2" fmla="*/ 0 w 56"/>
                <a:gd name="T3" fmla="*/ 26 h 42"/>
                <a:gd name="T4" fmla="*/ 9 w 56"/>
                <a:gd name="T5" fmla="*/ 42 h 42"/>
                <a:gd name="T6" fmla="*/ 56 w 56"/>
                <a:gd name="T7" fmla="*/ 16 h 42"/>
                <a:gd name="T8" fmla="*/ 45 w 56"/>
                <a:gd name="T9" fmla="*/ 0 h 42"/>
              </a:gdLst>
              <a:ahLst/>
              <a:cxnLst>
                <a:cxn ang="0">
                  <a:pos x="T0" y="T1"/>
                </a:cxn>
                <a:cxn ang="0">
                  <a:pos x="T2" y="T3"/>
                </a:cxn>
                <a:cxn ang="0">
                  <a:pos x="T4" y="T5"/>
                </a:cxn>
                <a:cxn ang="0">
                  <a:pos x="T6" y="T7"/>
                </a:cxn>
                <a:cxn ang="0">
                  <a:pos x="T8" y="T9"/>
                </a:cxn>
              </a:cxnLst>
              <a:rect l="0" t="0" r="r" b="b"/>
              <a:pathLst>
                <a:path w="56" h="42">
                  <a:moveTo>
                    <a:pt x="45" y="0"/>
                  </a:moveTo>
                  <a:lnTo>
                    <a:pt x="0" y="26"/>
                  </a:lnTo>
                  <a:lnTo>
                    <a:pt x="9" y="42"/>
                  </a:lnTo>
                  <a:lnTo>
                    <a:pt x="56" y="16"/>
                  </a:lnTo>
                  <a:lnTo>
                    <a:pt x="4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dirty="0">
                <a:latin typeface="阿里巴巴普惠体 R" panose="00020600040101010101" pitchFamily="18" charset="-122"/>
              </a:endParaRPr>
            </a:p>
          </p:txBody>
        </p:sp>
        <p:sp>
          <p:nvSpPr>
            <p:cNvPr id="90" name="iśļîḑe">
              <a:extLst>
                <a:ext uri="{FF2B5EF4-FFF2-40B4-BE49-F238E27FC236}">
                  <a16:creationId xmlns:a16="http://schemas.microsoft.com/office/drawing/2014/main" xmlns="" id="{38E7A1C8-02C6-4754-92C8-8764FB7208AE}"/>
                </a:ext>
              </a:extLst>
            </p:cNvPr>
            <p:cNvSpPr/>
            <p:nvPr/>
          </p:nvSpPr>
          <p:spPr bwMode="auto">
            <a:xfrm>
              <a:off x="1242089" y="3625150"/>
              <a:ext cx="236538" cy="371475"/>
            </a:xfrm>
            <a:custGeom>
              <a:avLst/>
              <a:gdLst>
                <a:gd name="T0" fmla="*/ 6 w 149"/>
                <a:gd name="T1" fmla="*/ 0 h 234"/>
                <a:gd name="T2" fmla="*/ 6 w 149"/>
                <a:gd name="T3" fmla="*/ 0 h 234"/>
                <a:gd name="T4" fmla="*/ 0 w 149"/>
                <a:gd name="T5" fmla="*/ 10 h 234"/>
                <a:gd name="T6" fmla="*/ 130 w 149"/>
                <a:gd name="T7" fmla="*/ 223 h 234"/>
                <a:gd name="T8" fmla="*/ 140 w 149"/>
                <a:gd name="T9" fmla="*/ 218 h 234"/>
                <a:gd name="T10" fmla="*/ 149 w 149"/>
                <a:gd name="T11" fmla="*/ 234 h 234"/>
                <a:gd name="T12" fmla="*/ 6 w 149"/>
                <a:gd name="T13" fmla="*/ 0 h 234"/>
              </a:gdLst>
              <a:ahLst/>
              <a:cxnLst>
                <a:cxn ang="0">
                  <a:pos x="T0" y="T1"/>
                </a:cxn>
                <a:cxn ang="0">
                  <a:pos x="T2" y="T3"/>
                </a:cxn>
                <a:cxn ang="0">
                  <a:pos x="T4" y="T5"/>
                </a:cxn>
                <a:cxn ang="0">
                  <a:pos x="T6" y="T7"/>
                </a:cxn>
                <a:cxn ang="0">
                  <a:pos x="T8" y="T9"/>
                </a:cxn>
                <a:cxn ang="0">
                  <a:pos x="T10" y="T11"/>
                </a:cxn>
                <a:cxn ang="0">
                  <a:pos x="T12" y="T13"/>
                </a:cxn>
              </a:cxnLst>
              <a:rect l="0" t="0" r="r" b="b"/>
              <a:pathLst>
                <a:path w="149" h="234">
                  <a:moveTo>
                    <a:pt x="6" y="0"/>
                  </a:moveTo>
                  <a:lnTo>
                    <a:pt x="6" y="0"/>
                  </a:lnTo>
                  <a:lnTo>
                    <a:pt x="0" y="10"/>
                  </a:lnTo>
                  <a:lnTo>
                    <a:pt x="130" y="223"/>
                  </a:lnTo>
                  <a:lnTo>
                    <a:pt x="140" y="218"/>
                  </a:lnTo>
                  <a:lnTo>
                    <a:pt x="149" y="234"/>
                  </a:lnTo>
                  <a:lnTo>
                    <a:pt x="6" y="0"/>
                  </a:lnTo>
                  <a:close/>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92500" lnSpcReduction="10000"/>
            </a:bodyPr>
            <a:lstStyle/>
            <a:p>
              <a:pPr algn="ctr"/>
              <a:endParaRPr dirty="0">
                <a:latin typeface="阿里巴巴普惠体 R" panose="00020600040101010101" pitchFamily="18" charset="-122"/>
              </a:endParaRPr>
            </a:p>
          </p:txBody>
        </p:sp>
        <p:sp>
          <p:nvSpPr>
            <p:cNvPr id="91" name="îśļiďè">
              <a:extLst>
                <a:ext uri="{FF2B5EF4-FFF2-40B4-BE49-F238E27FC236}">
                  <a16:creationId xmlns:a16="http://schemas.microsoft.com/office/drawing/2014/main" xmlns="" id="{25F5402F-FEE5-47FE-95B3-1013CE4974C2}"/>
                </a:ext>
              </a:extLst>
            </p:cNvPr>
            <p:cNvSpPr/>
            <p:nvPr/>
          </p:nvSpPr>
          <p:spPr bwMode="auto">
            <a:xfrm>
              <a:off x="1242089" y="3625150"/>
              <a:ext cx="236538" cy="371475"/>
            </a:xfrm>
            <a:custGeom>
              <a:avLst/>
              <a:gdLst>
                <a:gd name="T0" fmla="*/ 6 w 149"/>
                <a:gd name="T1" fmla="*/ 0 h 234"/>
                <a:gd name="T2" fmla="*/ 6 w 149"/>
                <a:gd name="T3" fmla="*/ 0 h 234"/>
                <a:gd name="T4" fmla="*/ 0 w 149"/>
                <a:gd name="T5" fmla="*/ 10 h 234"/>
                <a:gd name="T6" fmla="*/ 130 w 149"/>
                <a:gd name="T7" fmla="*/ 223 h 234"/>
                <a:gd name="T8" fmla="*/ 140 w 149"/>
                <a:gd name="T9" fmla="*/ 218 h 234"/>
                <a:gd name="T10" fmla="*/ 149 w 149"/>
                <a:gd name="T11" fmla="*/ 234 h 234"/>
                <a:gd name="T12" fmla="*/ 6 w 149"/>
                <a:gd name="T13" fmla="*/ 0 h 234"/>
              </a:gdLst>
              <a:ahLst/>
              <a:cxnLst>
                <a:cxn ang="0">
                  <a:pos x="T0" y="T1"/>
                </a:cxn>
                <a:cxn ang="0">
                  <a:pos x="T2" y="T3"/>
                </a:cxn>
                <a:cxn ang="0">
                  <a:pos x="T4" y="T5"/>
                </a:cxn>
                <a:cxn ang="0">
                  <a:pos x="T6" y="T7"/>
                </a:cxn>
                <a:cxn ang="0">
                  <a:pos x="T8" y="T9"/>
                </a:cxn>
                <a:cxn ang="0">
                  <a:pos x="T10" y="T11"/>
                </a:cxn>
                <a:cxn ang="0">
                  <a:pos x="T12" y="T13"/>
                </a:cxn>
              </a:cxnLst>
              <a:rect l="0" t="0" r="r" b="b"/>
              <a:pathLst>
                <a:path w="149" h="234">
                  <a:moveTo>
                    <a:pt x="6" y="0"/>
                  </a:moveTo>
                  <a:lnTo>
                    <a:pt x="6" y="0"/>
                  </a:lnTo>
                  <a:lnTo>
                    <a:pt x="0" y="10"/>
                  </a:lnTo>
                  <a:lnTo>
                    <a:pt x="130" y="223"/>
                  </a:lnTo>
                  <a:lnTo>
                    <a:pt x="140" y="218"/>
                  </a:lnTo>
                  <a:lnTo>
                    <a:pt x="149" y="234"/>
                  </a:lnTo>
                  <a:lnTo>
                    <a:pt x="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92500" lnSpcReduction="10000"/>
            </a:bodyPr>
            <a:lstStyle/>
            <a:p>
              <a:pPr algn="ctr"/>
              <a:endParaRPr dirty="0">
                <a:latin typeface="阿里巴巴普惠体 R" panose="00020600040101010101" pitchFamily="18" charset="-122"/>
              </a:endParaRPr>
            </a:p>
          </p:txBody>
        </p:sp>
        <p:sp>
          <p:nvSpPr>
            <p:cNvPr id="92" name="is1ïḑê">
              <a:extLst>
                <a:ext uri="{FF2B5EF4-FFF2-40B4-BE49-F238E27FC236}">
                  <a16:creationId xmlns:a16="http://schemas.microsoft.com/office/drawing/2014/main" xmlns="" id="{FC5AC1D4-13F2-450C-9AE5-FDB4AF63B446}"/>
                </a:ext>
              </a:extLst>
            </p:cNvPr>
            <p:cNvSpPr/>
            <p:nvPr/>
          </p:nvSpPr>
          <p:spPr bwMode="auto">
            <a:xfrm>
              <a:off x="1448464" y="3971225"/>
              <a:ext cx="30163" cy="33338"/>
            </a:xfrm>
            <a:custGeom>
              <a:avLst/>
              <a:gdLst>
                <a:gd name="T0" fmla="*/ 10 w 19"/>
                <a:gd name="T1" fmla="*/ 0 h 21"/>
                <a:gd name="T2" fmla="*/ 0 w 19"/>
                <a:gd name="T3" fmla="*/ 5 h 21"/>
                <a:gd name="T4" fmla="*/ 10 w 19"/>
                <a:gd name="T5" fmla="*/ 21 h 21"/>
                <a:gd name="T6" fmla="*/ 19 w 19"/>
                <a:gd name="T7" fmla="*/ 16 h 21"/>
                <a:gd name="T8" fmla="*/ 10 w 19"/>
                <a:gd name="T9" fmla="*/ 0 h 21"/>
              </a:gdLst>
              <a:ahLst/>
              <a:cxnLst>
                <a:cxn ang="0">
                  <a:pos x="T0" y="T1"/>
                </a:cxn>
                <a:cxn ang="0">
                  <a:pos x="T2" y="T3"/>
                </a:cxn>
                <a:cxn ang="0">
                  <a:pos x="T4" y="T5"/>
                </a:cxn>
                <a:cxn ang="0">
                  <a:pos x="T6" y="T7"/>
                </a:cxn>
                <a:cxn ang="0">
                  <a:pos x="T8" y="T9"/>
                </a:cxn>
              </a:cxnLst>
              <a:rect l="0" t="0" r="r" b="b"/>
              <a:pathLst>
                <a:path w="19" h="21">
                  <a:moveTo>
                    <a:pt x="10" y="0"/>
                  </a:moveTo>
                  <a:lnTo>
                    <a:pt x="0" y="5"/>
                  </a:lnTo>
                  <a:lnTo>
                    <a:pt x="10" y="21"/>
                  </a:lnTo>
                  <a:lnTo>
                    <a:pt x="19" y="16"/>
                  </a:lnTo>
                  <a:lnTo>
                    <a:pt x="10" y="0"/>
                  </a:lnTo>
                  <a:close/>
                </a:path>
              </a:pathLst>
            </a:custGeom>
            <a:solidFill>
              <a:srgbClr val="C1C0BF"/>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dirty="0">
                <a:latin typeface="阿里巴巴普惠体 R" panose="00020600040101010101" pitchFamily="18" charset="-122"/>
              </a:endParaRPr>
            </a:p>
          </p:txBody>
        </p:sp>
        <p:sp>
          <p:nvSpPr>
            <p:cNvPr id="93" name="í$ľîḍè">
              <a:extLst>
                <a:ext uri="{FF2B5EF4-FFF2-40B4-BE49-F238E27FC236}">
                  <a16:creationId xmlns:a16="http://schemas.microsoft.com/office/drawing/2014/main" xmlns="" id="{31871E0C-F14F-4A7F-B0A2-B4B6E795B1BE}"/>
                </a:ext>
              </a:extLst>
            </p:cNvPr>
            <p:cNvSpPr/>
            <p:nvPr/>
          </p:nvSpPr>
          <p:spPr bwMode="auto">
            <a:xfrm>
              <a:off x="1448464" y="3971225"/>
              <a:ext cx="30163" cy="33338"/>
            </a:xfrm>
            <a:custGeom>
              <a:avLst/>
              <a:gdLst>
                <a:gd name="T0" fmla="*/ 10 w 19"/>
                <a:gd name="T1" fmla="*/ 0 h 21"/>
                <a:gd name="T2" fmla="*/ 0 w 19"/>
                <a:gd name="T3" fmla="*/ 5 h 21"/>
                <a:gd name="T4" fmla="*/ 10 w 19"/>
                <a:gd name="T5" fmla="*/ 21 h 21"/>
                <a:gd name="T6" fmla="*/ 19 w 19"/>
                <a:gd name="T7" fmla="*/ 16 h 21"/>
                <a:gd name="T8" fmla="*/ 10 w 19"/>
                <a:gd name="T9" fmla="*/ 0 h 21"/>
              </a:gdLst>
              <a:ahLst/>
              <a:cxnLst>
                <a:cxn ang="0">
                  <a:pos x="T0" y="T1"/>
                </a:cxn>
                <a:cxn ang="0">
                  <a:pos x="T2" y="T3"/>
                </a:cxn>
                <a:cxn ang="0">
                  <a:pos x="T4" y="T5"/>
                </a:cxn>
                <a:cxn ang="0">
                  <a:pos x="T6" y="T7"/>
                </a:cxn>
                <a:cxn ang="0">
                  <a:pos x="T8" y="T9"/>
                </a:cxn>
              </a:cxnLst>
              <a:rect l="0" t="0" r="r" b="b"/>
              <a:pathLst>
                <a:path w="19" h="21">
                  <a:moveTo>
                    <a:pt x="10" y="0"/>
                  </a:moveTo>
                  <a:lnTo>
                    <a:pt x="0" y="5"/>
                  </a:lnTo>
                  <a:lnTo>
                    <a:pt x="10" y="21"/>
                  </a:lnTo>
                  <a:lnTo>
                    <a:pt x="19" y="16"/>
                  </a:lnTo>
                  <a:lnTo>
                    <a:pt x="1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dirty="0">
                <a:latin typeface="阿里巴巴普惠体 R" panose="00020600040101010101" pitchFamily="18" charset="-122"/>
              </a:endParaRPr>
            </a:p>
          </p:txBody>
        </p:sp>
        <p:sp>
          <p:nvSpPr>
            <p:cNvPr id="94" name="iṡľiḍé">
              <a:extLst>
                <a:ext uri="{FF2B5EF4-FFF2-40B4-BE49-F238E27FC236}">
                  <a16:creationId xmlns:a16="http://schemas.microsoft.com/office/drawing/2014/main" xmlns="" id="{C08D0806-4E57-4F41-940C-FFC6F93B40BB}"/>
                </a:ext>
              </a:extLst>
            </p:cNvPr>
            <p:cNvSpPr/>
            <p:nvPr/>
          </p:nvSpPr>
          <p:spPr bwMode="auto">
            <a:xfrm>
              <a:off x="1040476" y="3142550"/>
              <a:ext cx="158750" cy="125413"/>
            </a:xfrm>
            <a:custGeom>
              <a:avLst/>
              <a:gdLst>
                <a:gd name="T0" fmla="*/ 31 w 75"/>
                <a:gd name="T1" fmla="*/ 24 h 62"/>
                <a:gd name="T2" fmla="*/ 75 w 75"/>
                <a:gd name="T3" fmla="*/ 22 h 62"/>
                <a:gd name="T4" fmla="*/ 23 w 75"/>
                <a:gd name="T5" fmla="*/ 10 h 62"/>
                <a:gd name="T6" fmla="*/ 8 w 75"/>
                <a:gd name="T7" fmla="*/ 62 h 62"/>
                <a:gd name="T8" fmla="*/ 31 w 75"/>
                <a:gd name="T9" fmla="*/ 24 h 62"/>
              </a:gdLst>
              <a:ahLst/>
              <a:cxnLst>
                <a:cxn ang="0">
                  <a:pos x="T0" y="T1"/>
                </a:cxn>
                <a:cxn ang="0">
                  <a:pos x="T2" y="T3"/>
                </a:cxn>
                <a:cxn ang="0">
                  <a:pos x="T4" y="T5"/>
                </a:cxn>
                <a:cxn ang="0">
                  <a:pos x="T6" y="T7"/>
                </a:cxn>
                <a:cxn ang="0">
                  <a:pos x="T8" y="T9"/>
                </a:cxn>
              </a:cxnLst>
              <a:rect l="0" t="0" r="r" b="b"/>
              <a:pathLst>
                <a:path w="75" h="62">
                  <a:moveTo>
                    <a:pt x="31" y="24"/>
                  </a:moveTo>
                  <a:cubicBezTo>
                    <a:pt x="45" y="16"/>
                    <a:pt x="61" y="16"/>
                    <a:pt x="75" y="22"/>
                  </a:cubicBezTo>
                  <a:cubicBezTo>
                    <a:pt x="61" y="6"/>
                    <a:pt x="39" y="0"/>
                    <a:pt x="23" y="10"/>
                  </a:cubicBezTo>
                  <a:cubicBezTo>
                    <a:pt x="6" y="20"/>
                    <a:pt x="0" y="42"/>
                    <a:pt x="8" y="62"/>
                  </a:cubicBezTo>
                  <a:cubicBezTo>
                    <a:pt x="10" y="46"/>
                    <a:pt x="18" y="32"/>
                    <a:pt x="31" y="24"/>
                  </a:cubicBezTo>
                </a:path>
              </a:pathLst>
            </a:custGeom>
            <a:solidFill>
              <a:srgbClr val="CCCBCA"/>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dirty="0">
                <a:latin typeface="阿里巴巴普惠体 R" panose="00020600040101010101" pitchFamily="18" charset="-122"/>
              </a:endParaRPr>
            </a:p>
          </p:txBody>
        </p:sp>
        <p:sp>
          <p:nvSpPr>
            <p:cNvPr id="95" name="îšḷïdê">
              <a:extLst>
                <a:ext uri="{FF2B5EF4-FFF2-40B4-BE49-F238E27FC236}">
                  <a16:creationId xmlns:a16="http://schemas.microsoft.com/office/drawing/2014/main" xmlns="" id="{5075C14C-5416-47DD-AFD1-7C06FC0D6BBA}"/>
                </a:ext>
              </a:extLst>
            </p:cNvPr>
            <p:cNvSpPr/>
            <p:nvPr/>
          </p:nvSpPr>
          <p:spPr bwMode="auto">
            <a:xfrm>
              <a:off x="1078576" y="3148900"/>
              <a:ext cx="46038" cy="68263"/>
            </a:xfrm>
            <a:custGeom>
              <a:avLst/>
              <a:gdLst>
                <a:gd name="T0" fmla="*/ 29 w 29"/>
                <a:gd name="T1" fmla="*/ 41 h 43"/>
                <a:gd name="T2" fmla="*/ 25 w 29"/>
                <a:gd name="T3" fmla="*/ 43 h 43"/>
                <a:gd name="T4" fmla="*/ 0 w 29"/>
                <a:gd name="T5" fmla="*/ 2 h 43"/>
                <a:gd name="T6" fmla="*/ 4 w 29"/>
                <a:gd name="T7" fmla="*/ 0 h 43"/>
                <a:gd name="T8" fmla="*/ 29 w 29"/>
                <a:gd name="T9" fmla="*/ 41 h 43"/>
              </a:gdLst>
              <a:ahLst/>
              <a:cxnLst>
                <a:cxn ang="0">
                  <a:pos x="T0" y="T1"/>
                </a:cxn>
                <a:cxn ang="0">
                  <a:pos x="T2" y="T3"/>
                </a:cxn>
                <a:cxn ang="0">
                  <a:pos x="T4" y="T5"/>
                </a:cxn>
                <a:cxn ang="0">
                  <a:pos x="T6" y="T7"/>
                </a:cxn>
                <a:cxn ang="0">
                  <a:pos x="T8" y="T9"/>
                </a:cxn>
              </a:cxnLst>
              <a:rect l="0" t="0" r="r" b="b"/>
              <a:pathLst>
                <a:path w="29" h="43">
                  <a:moveTo>
                    <a:pt x="29" y="41"/>
                  </a:moveTo>
                  <a:lnTo>
                    <a:pt x="25" y="43"/>
                  </a:lnTo>
                  <a:lnTo>
                    <a:pt x="0" y="2"/>
                  </a:lnTo>
                  <a:lnTo>
                    <a:pt x="4" y="0"/>
                  </a:lnTo>
                  <a:lnTo>
                    <a:pt x="29" y="41"/>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dirty="0">
                <a:latin typeface="阿里巴巴普惠体 R" panose="00020600040101010101" pitchFamily="18" charset="-122"/>
              </a:endParaRPr>
            </a:p>
          </p:txBody>
        </p:sp>
        <p:sp>
          <p:nvSpPr>
            <p:cNvPr id="96" name="iṩļïďê">
              <a:extLst>
                <a:ext uri="{FF2B5EF4-FFF2-40B4-BE49-F238E27FC236}">
                  <a16:creationId xmlns:a16="http://schemas.microsoft.com/office/drawing/2014/main" xmlns="" id="{340AD41C-C114-44CE-870A-9946C06FDA72}"/>
                </a:ext>
              </a:extLst>
            </p:cNvPr>
            <p:cNvSpPr/>
            <p:nvPr/>
          </p:nvSpPr>
          <p:spPr bwMode="auto">
            <a:xfrm>
              <a:off x="1040476" y="3171125"/>
              <a:ext cx="46038" cy="68263"/>
            </a:xfrm>
            <a:custGeom>
              <a:avLst/>
              <a:gdLst>
                <a:gd name="T0" fmla="*/ 4 w 29"/>
                <a:gd name="T1" fmla="*/ 0 h 43"/>
                <a:gd name="T2" fmla="*/ 0 w 29"/>
                <a:gd name="T3" fmla="*/ 1 h 43"/>
                <a:gd name="T4" fmla="*/ 25 w 29"/>
                <a:gd name="T5" fmla="*/ 43 h 43"/>
                <a:gd name="T6" fmla="*/ 29 w 29"/>
                <a:gd name="T7" fmla="*/ 41 h 43"/>
                <a:gd name="T8" fmla="*/ 4 w 29"/>
                <a:gd name="T9" fmla="*/ 0 h 43"/>
              </a:gdLst>
              <a:ahLst/>
              <a:cxnLst>
                <a:cxn ang="0">
                  <a:pos x="T0" y="T1"/>
                </a:cxn>
                <a:cxn ang="0">
                  <a:pos x="T2" y="T3"/>
                </a:cxn>
                <a:cxn ang="0">
                  <a:pos x="T4" y="T5"/>
                </a:cxn>
                <a:cxn ang="0">
                  <a:pos x="T6" y="T7"/>
                </a:cxn>
                <a:cxn ang="0">
                  <a:pos x="T8" y="T9"/>
                </a:cxn>
              </a:cxnLst>
              <a:rect l="0" t="0" r="r" b="b"/>
              <a:pathLst>
                <a:path w="29" h="43">
                  <a:moveTo>
                    <a:pt x="4" y="0"/>
                  </a:moveTo>
                  <a:lnTo>
                    <a:pt x="0" y="1"/>
                  </a:lnTo>
                  <a:lnTo>
                    <a:pt x="25" y="43"/>
                  </a:lnTo>
                  <a:lnTo>
                    <a:pt x="29" y="41"/>
                  </a:lnTo>
                  <a:lnTo>
                    <a:pt x="4" y="0"/>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dirty="0">
                <a:latin typeface="阿里巴巴普惠体 R" panose="00020600040101010101" pitchFamily="18" charset="-122"/>
              </a:endParaRPr>
            </a:p>
          </p:txBody>
        </p:sp>
        <p:sp>
          <p:nvSpPr>
            <p:cNvPr id="97" name="ïṥḻïḓe">
              <a:extLst>
                <a:ext uri="{FF2B5EF4-FFF2-40B4-BE49-F238E27FC236}">
                  <a16:creationId xmlns:a16="http://schemas.microsoft.com/office/drawing/2014/main" xmlns="" id="{592785A0-E215-4C95-9A4F-8B7E48C7ADDF}"/>
                </a:ext>
              </a:extLst>
            </p:cNvPr>
            <p:cNvSpPr/>
            <p:nvPr/>
          </p:nvSpPr>
          <p:spPr bwMode="auto">
            <a:xfrm>
              <a:off x="1116676" y="3126675"/>
              <a:ext cx="44450" cy="68263"/>
            </a:xfrm>
            <a:custGeom>
              <a:avLst/>
              <a:gdLst>
                <a:gd name="T0" fmla="*/ 3 w 28"/>
                <a:gd name="T1" fmla="*/ 0 h 43"/>
                <a:gd name="T2" fmla="*/ 0 w 28"/>
                <a:gd name="T3" fmla="*/ 2 h 43"/>
                <a:gd name="T4" fmla="*/ 25 w 28"/>
                <a:gd name="T5" fmla="*/ 43 h 43"/>
                <a:gd name="T6" fmla="*/ 28 w 28"/>
                <a:gd name="T7" fmla="*/ 42 h 43"/>
                <a:gd name="T8" fmla="*/ 3 w 28"/>
                <a:gd name="T9" fmla="*/ 0 h 43"/>
              </a:gdLst>
              <a:ahLst/>
              <a:cxnLst>
                <a:cxn ang="0">
                  <a:pos x="T0" y="T1"/>
                </a:cxn>
                <a:cxn ang="0">
                  <a:pos x="T2" y="T3"/>
                </a:cxn>
                <a:cxn ang="0">
                  <a:pos x="T4" y="T5"/>
                </a:cxn>
                <a:cxn ang="0">
                  <a:pos x="T6" y="T7"/>
                </a:cxn>
                <a:cxn ang="0">
                  <a:pos x="T8" y="T9"/>
                </a:cxn>
              </a:cxnLst>
              <a:rect l="0" t="0" r="r" b="b"/>
              <a:pathLst>
                <a:path w="28" h="43">
                  <a:moveTo>
                    <a:pt x="3" y="0"/>
                  </a:moveTo>
                  <a:lnTo>
                    <a:pt x="0" y="2"/>
                  </a:lnTo>
                  <a:lnTo>
                    <a:pt x="25" y="43"/>
                  </a:lnTo>
                  <a:lnTo>
                    <a:pt x="28" y="42"/>
                  </a:lnTo>
                  <a:lnTo>
                    <a:pt x="3" y="0"/>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dirty="0">
                <a:latin typeface="阿里巴巴普惠体 R" panose="00020600040101010101" pitchFamily="18" charset="-122"/>
              </a:endParaRPr>
            </a:p>
          </p:txBody>
        </p:sp>
        <p:sp>
          <p:nvSpPr>
            <p:cNvPr id="98" name="ïśļïdè">
              <a:extLst>
                <a:ext uri="{FF2B5EF4-FFF2-40B4-BE49-F238E27FC236}">
                  <a16:creationId xmlns:a16="http://schemas.microsoft.com/office/drawing/2014/main" xmlns="" id="{DCB0294C-1B6A-41FF-AE56-4B6EF9011A71}"/>
                </a:ext>
              </a:extLst>
            </p:cNvPr>
            <p:cNvSpPr/>
            <p:nvPr/>
          </p:nvSpPr>
          <p:spPr bwMode="auto">
            <a:xfrm>
              <a:off x="1116676" y="3126675"/>
              <a:ext cx="44450" cy="68263"/>
            </a:xfrm>
            <a:custGeom>
              <a:avLst/>
              <a:gdLst>
                <a:gd name="T0" fmla="*/ 3 w 28"/>
                <a:gd name="T1" fmla="*/ 0 h 43"/>
                <a:gd name="T2" fmla="*/ 0 w 28"/>
                <a:gd name="T3" fmla="*/ 2 h 43"/>
                <a:gd name="T4" fmla="*/ 25 w 28"/>
                <a:gd name="T5" fmla="*/ 43 h 43"/>
                <a:gd name="T6" fmla="*/ 28 w 28"/>
                <a:gd name="T7" fmla="*/ 42 h 43"/>
                <a:gd name="T8" fmla="*/ 3 w 28"/>
                <a:gd name="T9" fmla="*/ 0 h 43"/>
              </a:gdLst>
              <a:ahLst/>
              <a:cxnLst>
                <a:cxn ang="0">
                  <a:pos x="T0" y="T1"/>
                </a:cxn>
                <a:cxn ang="0">
                  <a:pos x="T2" y="T3"/>
                </a:cxn>
                <a:cxn ang="0">
                  <a:pos x="T4" y="T5"/>
                </a:cxn>
                <a:cxn ang="0">
                  <a:pos x="T6" y="T7"/>
                </a:cxn>
                <a:cxn ang="0">
                  <a:pos x="T8" y="T9"/>
                </a:cxn>
              </a:cxnLst>
              <a:rect l="0" t="0" r="r" b="b"/>
              <a:pathLst>
                <a:path w="28" h="43">
                  <a:moveTo>
                    <a:pt x="3" y="0"/>
                  </a:moveTo>
                  <a:lnTo>
                    <a:pt x="0" y="2"/>
                  </a:lnTo>
                  <a:lnTo>
                    <a:pt x="25" y="43"/>
                  </a:lnTo>
                  <a:lnTo>
                    <a:pt x="28" y="42"/>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dirty="0">
                <a:latin typeface="阿里巴巴普惠体 R" panose="00020600040101010101" pitchFamily="18" charset="-122"/>
              </a:endParaRPr>
            </a:p>
          </p:txBody>
        </p:sp>
        <p:sp>
          <p:nvSpPr>
            <p:cNvPr id="99" name="îṩḻiḑe">
              <a:extLst>
                <a:ext uri="{FF2B5EF4-FFF2-40B4-BE49-F238E27FC236}">
                  <a16:creationId xmlns:a16="http://schemas.microsoft.com/office/drawing/2014/main" xmlns="" id="{54F8A9D1-1034-4BEE-BA69-21117F1CEB33}"/>
                </a:ext>
              </a:extLst>
            </p:cNvPr>
            <p:cNvSpPr/>
            <p:nvPr/>
          </p:nvSpPr>
          <p:spPr bwMode="auto">
            <a:xfrm>
              <a:off x="1050001" y="3098100"/>
              <a:ext cx="96838" cy="23813"/>
            </a:xfrm>
            <a:custGeom>
              <a:avLst/>
              <a:gdLst>
                <a:gd name="T0" fmla="*/ 2 w 46"/>
                <a:gd name="T1" fmla="*/ 0 h 12"/>
                <a:gd name="T2" fmla="*/ 0 w 46"/>
                <a:gd name="T3" fmla="*/ 0 h 12"/>
                <a:gd name="T4" fmla="*/ 0 w 46"/>
                <a:gd name="T5" fmla="*/ 0 h 12"/>
                <a:gd name="T6" fmla="*/ 2 w 46"/>
                <a:gd name="T7" fmla="*/ 0 h 12"/>
                <a:gd name="T8" fmla="*/ 46 w 46"/>
                <a:gd name="T9" fmla="*/ 12 h 12"/>
                <a:gd name="T10" fmla="*/ 2 w 46"/>
                <a:gd name="T11" fmla="*/ 0 h 12"/>
              </a:gdLst>
              <a:ahLst/>
              <a:cxnLst>
                <a:cxn ang="0">
                  <a:pos x="T0" y="T1"/>
                </a:cxn>
                <a:cxn ang="0">
                  <a:pos x="T2" y="T3"/>
                </a:cxn>
                <a:cxn ang="0">
                  <a:pos x="T4" y="T5"/>
                </a:cxn>
                <a:cxn ang="0">
                  <a:pos x="T6" y="T7"/>
                </a:cxn>
                <a:cxn ang="0">
                  <a:pos x="T8" y="T9"/>
                </a:cxn>
                <a:cxn ang="0">
                  <a:pos x="T10" y="T11"/>
                </a:cxn>
              </a:cxnLst>
              <a:rect l="0" t="0" r="r" b="b"/>
              <a:pathLst>
                <a:path w="46" h="12">
                  <a:moveTo>
                    <a:pt x="2" y="0"/>
                  </a:moveTo>
                  <a:cubicBezTo>
                    <a:pt x="2" y="0"/>
                    <a:pt x="1" y="0"/>
                    <a:pt x="0" y="0"/>
                  </a:cubicBezTo>
                  <a:cubicBezTo>
                    <a:pt x="0" y="0"/>
                    <a:pt x="0" y="0"/>
                    <a:pt x="0" y="0"/>
                  </a:cubicBezTo>
                  <a:cubicBezTo>
                    <a:pt x="1" y="0"/>
                    <a:pt x="2" y="0"/>
                    <a:pt x="2" y="0"/>
                  </a:cubicBezTo>
                  <a:cubicBezTo>
                    <a:pt x="17" y="0"/>
                    <a:pt x="32" y="4"/>
                    <a:pt x="46" y="12"/>
                  </a:cubicBezTo>
                  <a:cubicBezTo>
                    <a:pt x="32" y="4"/>
                    <a:pt x="17" y="0"/>
                    <a:pt x="2" y="0"/>
                  </a:cubicBezTo>
                </a:path>
              </a:pathLst>
            </a:custGeom>
            <a:solidFill>
              <a:srgbClr val="E6E5E5"/>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dirty="0">
                <a:latin typeface="阿里巴巴普惠体 R" panose="00020600040101010101" pitchFamily="18" charset="-122"/>
              </a:endParaRPr>
            </a:p>
          </p:txBody>
        </p:sp>
        <p:sp>
          <p:nvSpPr>
            <p:cNvPr id="100" name="ïṩḻïḍe">
              <a:extLst>
                <a:ext uri="{FF2B5EF4-FFF2-40B4-BE49-F238E27FC236}">
                  <a16:creationId xmlns:a16="http://schemas.microsoft.com/office/drawing/2014/main" xmlns="" id="{785DD873-3C8C-4124-894A-C015C739EC9F}"/>
                </a:ext>
              </a:extLst>
            </p:cNvPr>
            <p:cNvSpPr/>
            <p:nvPr/>
          </p:nvSpPr>
          <p:spPr bwMode="auto">
            <a:xfrm>
              <a:off x="1234151" y="3207637"/>
              <a:ext cx="538163" cy="874713"/>
            </a:xfrm>
            <a:custGeom>
              <a:avLst/>
              <a:gdLst>
                <a:gd name="T0" fmla="*/ 0 w 256"/>
                <a:gd name="T1" fmla="*/ 0 h 432"/>
                <a:gd name="T2" fmla="*/ 13 w 256"/>
                <a:gd name="T3" fmla="*/ 83 h 432"/>
                <a:gd name="T4" fmla="*/ 155 w 256"/>
                <a:gd name="T5" fmla="*/ 323 h 432"/>
                <a:gd name="T6" fmla="*/ 256 w 256"/>
                <a:gd name="T7" fmla="*/ 432 h 432"/>
                <a:gd name="T8" fmla="*/ 201 w 256"/>
                <a:gd name="T9" fmla="*/ 339 h 432"/>
                <a:gd name="T10" fmla="*/ 194 w 256"/>
                <a:gd name="T11" fmla="*/ 327 h 432"/>
                <a:gd name="T12" fmla="*/ 183 w 256"/>
                <a:gd name="T13" fmla="*/ 308 h 432"/>
                <a:gd name="T14" fmla="*/ 0 w 256"/>
                <a:gd name="T15" fmla="*/ 0 h 4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6" h="432">
                  <a:moveTo>
                    <a:pt x="0" y="0"/>
                  </a:moveTo>
                  <a:cubicBezTo>
                    <a:pt x="16" y="27"/>
                    <a:pt x="20" y="57"/>
                    <a:pt x="13" y="83"/>
                  </a:cubicBezTo>
                  <a:cubicBezTo>
                    <a:pt x="155" y="323"/>
                    <a:pt x="155" y="323"/>
                    <a:pt x="155" y="323"/>
                  </a:cubicBezTo>
                  <a:cubicBezTo>
                    <a:pt x="194" y="350"/>
                    <a:pt x="229" y="387"/>
                    <a:pt x="256" y="432"/>
                  </a:cubicBezTo>
                  <a:cubicBezTo>
                    <a:pt x="201" y="339"/>
                    <a:pt x="201" y="339"/>
                    <a:pt x="201" y="339"/>
                  </a:cubicBezTo>
                  <a:cubicBezTo>
                    <a:pt x="194" y="327"/>
                    <a:pt x="194" y="327"/>
                    <a:pt x="194" y="327"/>
                  </a:cubicBezTo>
                  <a:cubicBezTo>
                    <a:pt x="183" y="308"/>
                    <a:pt x="183" y="308"/>
                    <a:pt x="183" y="308"/>
                  </a:cubicBezTo>
                  <a:cubicBezTo>
                    <a:pt x="0" y="0"/>
                    <a:pt x="0" y="0"/>
                    <a:pt x="0" y="0"/>
                  </a:cubicBezTo>
                </a:path>
              </a:pathLst>
            </a:custGeom>
            <a:solidFill>
              <a:srgbClr val="DAD8D8"/>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a:bodyPr>
            <a:lstStyle/>
            <a:p>
              <a:pPr algn="ctr"/>
              <a:endParaRPr dirty="0">
                <a:latin typeface="阿里巴巴普惠体 R" panose="00020600040101010101" pitchFamily="18" charset="-122"/>
              </a:endParaRPr>
            </a:p>
          </p:txBody>
        </p:sp>
        <p:sp>
          <p:nvSpPr>
            <p:cNvPr id="101" name="í$1íḓe">
              <a:extLst>
                <a:ext uri="{FF2B5EF4-FFF2-40B4-BE49-F238E27FC236}">
                  <a16:creationId xmlns:a16="http://schemas.microsoft.com/office/drawing/2014/main" xmlns="" id="{BEB0FFCA-1658-4647-BD21-7495F138D6AE}"/>
                </a:ext>
              </a:extLst>
            </p:cNvPr>
            <p:cNvSpPr/>
            <p:nvPr/>
          </p:nvSpPr>
          <p:spPr bwMode="auto">
            <a:xfrm>
              <a:off x="1050001" y="3098100"/>
              <a:ext cx="227013" cy="277813"/>
            </a:xfrm>
            <a:custGeom>
              <a:avLst/>
              <a:gdLst>
                <a:gd name="T0" fmla="*/ 2 w 108"/>
                <a:gd name="T1" fmla="*/ 0 h 137"/>
                <a:gd name="T2" fmla="*/ 0 w 108"/>
                <a:gd name="T3" fmla="*/ 0 h 137"/>
                <a:gd name="T4" fmla="*/ 32 w 108"/>
                <a:gd name="T5" fmla="*/ 28 h 137"/>
                <a:gd name="T6" fmla="*/ 37 w 108"/>
                <a:gd name="T7" fmla="*/ 27 h 137"/>
                <a:gd name="T8" fmla="*/ 38 w 108"/>
                <a:gd name="T9" fmla="*/ 27 h 137"/>
                <a:gd name="T10" fmla="*/ 32 w 108"/>
                <a:gd name="T11" fmla="*/ 16 h 137"/>
                <a:gd name="T12" fmla="*/ 34 w 108"/>
                <a:gd name="T13" fmla="*/ 14 h 137"/>
                <a:gd name="T14" fmla="*/ 42 w 108"/>
                <a:gd name="T15" fmla="*/ 28 h 137"/>
                <a:gd name="T16" fmla="*/ 71 w 108"/>
                <a:gd name="T17" fmla="*/ 44 h 137"/>
                <a:gd name="T18" fmla="*/ 50 w 108"/>
                <a:gd name="T19" fmla="*/ 40 h 137"/>
                <a:gd name="T20" fmla="*/ 50 w 108"/>
                <a:gd name="T21" fmla="*/ 40 h 137"/>
                <a:gd name="T22" fmla="*/ 53 w 108"/>
                <a:gd name="T23" fmla="*/ 47 h 137"/>
                <a:gd name="T24" fmla="*/ 51 w 108"/>
                <a:gd name="T25" fmla="*/ 48 h 137"/>
                <a:gd name="T26" fmla="*/ 46 w 108"/>
                <a:gd name="T27" fmla="*/ 40 h 137"/>
                <a:gd name="T28" fmla="*/ 42 w 108"/>
                <a:gd name="T29" fmla="*/ 41 h 137"/>
                <a:gd name="T30" fmla="*/ 61 w 108"/>
                <a:gd name="T31" fmla="*/ 70 h 137"/>
                <a:gd name="T32" fmla="*/ 101 w 108"/>
                <a:gd name="T33" fmla="*/ 137 h 137"/>
                <a:gd name="T34" fmla="*/ 88 w 108"/>
                <a:gd name="T35" fmla="*/ 54 h 137"/>
                <a:gd name="T36" fmla="*/ 88 w 108"/>
                <a:gd name="T37" fmla="*/ 54 h 137"/>
                <a:gd name="T38" fmla="*/ 88 w 108"/>
                <a:gd name="T39" fmla="*/ 54 h 137"/>
                <a:gd name="T40" fmla="*/ 46 w 108"/>
                <a:gd name="T41" fmla="*/ 12 h 137"/>
                <a:gd name="T42" fmla="*/ 2 w 108"/>
                <a:gd name="T43" fmla="*/ 0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137">
                  <a:moveTo>
                    <a:pt x="2" y="0"/>
                  </a:moveTo>
                  <a:cubicBezTo>
                    <a:pt x="2" y="0"/>
                    <a:pt x="1" y="0"/>
                    <a:pt x="0" y="0"/>
                  </a:cubicBezTo>
                  <a:cubicBezTo>
                    <a:pt x="9" y="5"/>
                    <a:pt x="20" y="14"/>
                    <a:pt x="32" y="28"/>
                  </a:cubicBezTo>
                  <a:cubicBezTo>
                    <a:pt x="33" y="27"/>
                    <a:pt x="35" y="27"/>
                    <a:pt x="37" y="27"/>
                  </a:cubicBezTo>
                  <a:cubicBezTo>
                    <a:pt x="37" y="27"/>
                    <a:pt x="38" y="27"/>
                    <a:pt x="38" y="27"/>
                  </a:cubicBezTo>
                  <a:cubicBezTo>
                    <a:pt x="32" y="16"/>
                    <a:pt x="32" y="16"/>
                    <a:pt x="32" y="16"/>
                  </a:cubicBezTo>
                  <a:cubicBezTo>
                    <a:pt x="34" y="14"/>
                    <a:pt x="34" y="14"/>
                    <a:pt x="34" y="14"/>
                  </a:cubicBezTo>
                  <a:cubicBezTo>
                    <a:pt x="42" y="28"/>
                    <a:pt x="42" y="28"/>
                    <a:pt x="42" y="28"/>
                  </a:cubicBezTo>
                  <a:cubicBezTo>
                    <a:pt x="53" y="29"/>
                    <a:pt x="63" y="35"/>
                    <a:pt x="71" y="44"/>
                  </a:cubicBezTo>
                  <a:cubicBezTo>
                    <a:pt x="64" y="41"/>
                    <a:pt x="57" y="40"/>
                    <a:pt x="50" y="40"/>
                  </a:cubicBezTo>
                  <a:cubicBezTo>
                    <a:pt x="50" y="40"/>
                    <a:pt x="50" y="40"/>
                    <a:pt x="50" y="40"/>
                  </a:cubicBezTo>
                  <a:cubicBezTo>
                    <a:pt x="53" y="47"/>
                    <a:pt x="53" y="47"/>
                    <a:pt x="53" y="47"/>
                  </a:cubicBezTo>
                  <a:cubicBezTo>
                    <a:pt x="51" y="48"/>
                    <a:pt x="51" y="48"/>
                    <a:pt x="51" y="48"/>
                  </a:cubicBezTo>
                  <a:cubicBezTo>
                    <a:pt x="46" y="40"/>
                    <a:pt x="46" y="40"/>
                    <a:pt x="46" y="40"/>
                  </a:cubicBezTo>
                  <a:cubicBezTo>
                    <a:pt x="45" y="40"/>
                    <a:pt x="43" y="40"/>
                    <a:pt x="42" y="41"/>
                  </a:cubicBezTo>
                  <a:cubicBezTo>
                    <a:pt x="49" y="49"/>
                    <a:pt x="55" y="59"/>
                    <a:pt x="61" y="70"/>
                  </a:cubicBezTo>
                  <a:cubicBezTo>
                    <a:pt x="101" y="137"/>
                    <a:pt x="101" y="137"/>
                    <a:pt x="101" y="137"/>
                  </a:cubicBezTo>
                  <a:cubicBezTo>
                    <a:pt x="108" y="111"/>
                    <a:pt x="104" y="81"/>
                    <a:pt x="88" y="54"/>
                  </a:cubicBezTo>
                  <a:cubicBezTo>
                    <a:pt x="88" y="54"/>
                    <a:pt x="88" y="54"/>
                    <a:pt x="88" y="54"/>
                  </a:cubicBezTo>
                  <a:cubicBezTo>
                    <a:pt x="88" y="54"/>
                    <a:pt x="88" y="54"/>
                    <a:pt x="88" y="54"/>
                  </a:cubicBezTo>
                  <a:cubicBezTo>
                    <a:pt x="78" y="35"/>
                    <a:pt x="63" y="21"/>
                    <a:pt x="46" y="12"/>
                  </a:cubicBezTo>
                  <a:cubicBezTo>
                    <a:pt x="32" y="4"/>
                    <a:pt x="17" y="0"/>
                    <a:pt x="2" y="0"/>
                  </a:cubicBezTo>
                </a:path>
              </a:pathLst>
            </a:custGeom>
            <a:solidFill>
              <a:srgbClr val="DAD8D8"/>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62500" lnSpcReduction="20000"/>
            </a:bodyPr>
            <a:lstStyle/>
            <a:p>
              <a:pPr algn="ctr"/>
              <a:endParaRPr dirty="0">
                <a:latin typeface="阿里巴巴普惠体 R" panose="00020600040101010101" pitchFamily="18" charset="-122"/>
              </a:endParaRPr>
            </a:p>
          </p:txBody>
        </p:sp>
        <p:sp>
          <p:nvSpPr>
            <p:cNvPr id="102" name="íṥlîḓê">
              <a:extLst>
                <a:ext uri="{FF2B5EF4-FFF2-40B4-BE49-F238E27FC236}">
                  <a16:creationId xmlns:a16="http://schemas.microsoft.com/office/drawing/2014/main" xmlns="" id="{53B24069-0C5E-43FE-9E72-710D934A9CE4}"/>
                </a:ext>
              </a:extLst>
            </p:cNvPr>
            <p:cNvSpPr/>
            <p:nvPr/>
          </p:nvSpPr>
          <p:spPr bwMode="auto">
            <a:xfrm>
              <a:off x="1559589" y="3861687"/>
              <a:ext cx="303213" cy="461963"/>
            </a:xfrm>
            <a:custGeom>
              <a:avLst/>
              <a:gdLst>
                <a:gd name="T0" fmla="*/ 144 w 144"/>
                <a:gd name="T1" fmla="*/ 228 h 228"/>
                <a:gd name="T2" fmla="*/ 144 w 144"/>
                <a:gd name="T3" fmla="*/ 228 h 228"/>
                <a:gd name="T4" fmla="*/ 144 w 144"/>
                <a:gd name="T5" fmla="*/ 228 h 228"/>
                <a:gd name="T6" fmla="*/ 0 w 144"/>
                <a:gd name="T7" fmla="*/ 0 h 228"/>
                <a:gd name="T8" fmla="*/ 73 w 144"/>
                <a:gd name="T9" fmla="*/ 125 h 228"/>
                <a:gd name="T10" fmla="*/ 108 w 144"/>
                <a:gd name="T11" fmla="*/ 189 h 228"/>
                <a:gd name="T12" fmla="*/ 137 w 144"/>
                <a:gd name="T13" fmla="*/ 196 h 228"/>
                <a:gd name="T14" fmla="*/ 144 w 144"/>
                <a:gd name="T15" fmla="*/ 228 h 228"/>
                <a:gd name="T16" fmla="*/ 101 w 144"/>
                <a:gd name="T17" fmla="*/ 109 h 228"/>
                <a:gd name="T18" fmla="*/ 101 w 144"/>
                <a:gd name="T19" fmla="*/ 109 h 228"/>
                <a:gd name="T20" fmla="*/ 101 w 144"/>
                <a:gd name="T21" fmla="*/ 109 h 228"/>
                <a:gd name="T22" fmla="*/ 0 w 144"/>
                <a:gd name="T23" fmla="*/ 0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4" h="228">
                  <a:moveTo>
                    <a:pt x="144" y="228"/>
                  </a:moveTo>
                  <a:cubicBezTo>
                    <a:pt x="144" y="228"/>
                    <a:pt x="144" y="228"/>
                    <a:pt x="144" y="228"/>
                  </a:cubicBezTo>
                  <a:cubicBezTo>
                    <a:pt x="144" y="228"/>
                    <a:pt x="144" y="228"/>
                    <a:pt x="144" y="228"/>
                  </a:cubicBezTo>
                  <a:moveTo>
                    <a:pt x="0" y="0"/>
                  </a:moveTo>
                  <a:cubicBezTo>
                    <a:pt x="73" y="125"/>
                    <a:pt x="73" y="125"/>
                    <a:pt x="73" y="125"/>
                  </a:cubicBezTo>
                  <a:cubicBezTo>
                    <a:pt x="86" y="146"/>
                    <a:pt x="98" y="168"/>
                    <a:pt x="108" y="189"/>
                  </a:cubicBezTo>
                  <a:cubicBezTo>
                    <a:pt x="137" y="196"/>
                    <a:pt x="137" y="196"/>
                    <a:pt x="137" y="196"/>
                  </a:cubicBezTo>
                  <a:cubicBezTo>
                    <a:pt x="140" y="207"/>
                    <a:pt x="142" y="218"/>
                    <a:pt x="144" y="228"/>
                  </a:cubicBezTo>
                  <a:cubicBezTo>
                    <a:pt x="138" y="188"/>
                    <a:pt x="123" y="147"/>
                    <a:pt x="101" y="109"/>
                  </a:cubicBezTo>
                  <a:cubicBezTo>
                    <a:pt x="101" y="109"/>
                    <a:pt x="101" y="109"/>
                    <a:pt x="101" y="109"/>
                  </a:cubicBezTo>
                  <a:cubicBezTo>
                    <a:pt x="101" y="109"/>
                    <a:pt x="101" y="109"/>
                    <a:pt x="101" y="109"/>
                  </a:cubicBezTo>
                  <a:cubicBezTo>
                    <a:pt x="74" y="64"/>
                    <a:pt x="39" y="27"/>
                    <a:pt x="0" y="0"/>
                  </a:cubicBezTo>
                </a:path>
              </a:pathLst>
            </a:custGeom>
            <a:solidFill>
              <a:srgbClr val="DAD8D8"/>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a:bodyPr>
            <a:lstStyle/>
            <a:p>
              <a:pPr algn="ctr"/>
              <a:endParaRPr dirty="0">
                <a:latin typeface="阿里巴巴普惠体 R" panose="00020600040101010101" pitchFamily="18" charset="-122"/>
              </a:endParaRPr>
            </a:p>
          </p:txBody>
        </p:sp>
        <p:sp>
          <p:nvSpPr>
            <p:cNvPr id="103" name="îśļiḋe">
              <a:extLst>
                <a:ext uri="{FF2B5EF4-FFF2-40B4-BE49-F238E27FC236}">
                  <a16:creationId xmlns:a16="http://schemas.microsoft.com/office/drawing/2014/main" xmlns="" id="{B79C331B-E4FB-4507-9058-3E486732C906}"/>
                </a:ext>
              </a:extLst>
            </p:cNvPr>
            <p:cNvSpPr/>
            <p:nvPr/>
          </p:nvSpPr>
          <p:spPr bwMode="auto">
            <a:xfrm>
              <a:off x="1788189" y="4245862"/>
              <a:ext cx="85725" cy="195263"/>
            </a:xfrm>
            <a:custGeom>
              <a:avLst/>
              <a:gdLst>
                <a:gd name="T0" fmla="*/ 0 w 41"/>
                <a:gd name="T1" fmla="*/ 0 h 97"/>
                <a:gd name="T2" fmla="*/ 41 w 41"/>
                <a:gd name="T3" fmla="*/ 97 h 97"/>
                <a:gd name="T4" fmla="*/ 36 w 41"/>
                <a:gd name="T5" fmla="*/ 39 h 97"/>
                <a:gd name="T6" fmla="*/ 36 w 41"/>
                <a:gd name="T7" fmla="*/ 39 h 97"/>
                <a:gd name="T8" fmla="*/ 36 w 41"/>
                <a:gd name="T9" fmla="*/ 39 h 97"/>
                <a:gd name="T10" fmla="*/ 29 w 41"/>
                <a:gd name="T11" fmla="*/ 7 h 97"/>
                <a:gd name="T12" fmla="*/ 0 w 41"/>
                <a:gd name="T13" fmla="*/ 0 h 97"/>
              </a:gdLst>
              <a:ahLst/>
              <a:cxnLst>
                <a:cxn ang="0">
                  <a:pos x="T0" y="T1"/>
                </a:cxn>
                <a:cxn ang="0">
                  <a:pos x="T2" y="T3"/>
                </a:cxn>
                <a:cxn ang="0">
                  <a:pos x="T4" y="T5"/>
                </a:cxn>
                <a:cxn ang="0">
                  <a:pos x="T6" y="T7"/>
                </a:cxn>
                <a:cxn ang="0">
                  <a:pos x="T8" y="T9"/>
                </a:cxn>
                <a:cxn ang="0">
                  <a:pos x="T10" y="T11"/>
                </a:cxn>
                <a:cxn ang="0">
                  <a:pos x="T12" y="T13"/>
                </a:cxn>
              </a:cxnLst>
              <a:rect l="0" t="0" r="r" b="b"/>
              <a:pathLst>
                <a:path w="41" h="97">
                  <a:moveTo>
                    <a:pt x="0" y="0"/>
                  </a:moveTo>
                  <a:cubicBezTo>
                    <a:pt x="17" y="34"/>
                    <a:pt x="31" y="67"/>
                    <a:pt x="41" y="97"/>
                  </a:cubicBezTo>
                  <a:cubicBezTo>
                    <a:pt x="41" y="78"/>
                    <a:pt x="39" y="59"/>
                    <a:pt x="36" y="39"/>
                  </a:cubicBezTo>
                  <a:cubicBezTo>
                    <a:pt x="36" y="39"/>
                    <a:pt x="36" y="39"/>
                    <a:pt x="36" y="39"/>
                  </a:cubicBezTo>
                  <a:cubicBezTo>
                    <a:pt x="36" y="39"/>
                    <a:pt x="36" y="39"/>
                    <a:pt x="36" y="39"/>
                  </a:cubicBezTo>
                  <a:cubicBezTo>
                    <a:pt x="34" y="29"/>
                    <a:pt x="32" y="18"/>
                    <a:pt x="29" y="7"/>
                  </a:cubicBezTo>
                  <a:cubicBezTo>
                    <a:pt x="0" y="0"/>
                    <a:pt x="0" y="0"/>
                    <a:pt x="0" y="0"/>
                  </a:cubicBezTo>
                </a:path>
              </a:pathLst>
            </a:custGeom>
            <a:solidFill>
              <a:srgbClr val="C3C1C0"/>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32500" lnSpcReduction="20000"/>
            </a:bodyPr>
            <a:lstStyle/>
            <a:p>
              <a:pPr algn="ctr"/>
              <a:endParaRPr dirty="0">
                <a:latin typeface="阿里巴巴普惠体 R" panose="00020600040101010101" pitchFamily="18" charset="-122"/>
              </a:endParaRPr>
            </a:p>
          </p:txBody>
        </p:sp>
        <p:sp>
          <p:nvSpPr>
            <p:cNvPr id="104" name="iṧḷíḍé">
              <a:extLst>
                <a:ext uri="{FF2B5EF4-FFF2-40B4-BE49-F238E27FC236}">
                  <a16:creationId xmlns:a16="http://schemas.microsoft.com/office/drawing/2014/main" xmlns="" id="{2DD92FEE-4726-4441-AEDB-F84208F0C9C5}"/>
                </a:ext>
              </a:extLst>
            </p:cNvPr>
            <p:cNvSpPr/>
            <p:nvPr/>
          </p:nvSpPr>
          <p:spPr bwMode="auto">
            <a:xfrm>
              <a:off x="1642139" y="3869625"/>
              <a:ext cx="14288" cy="25400"/>
            </a:xfrm>
            <a:custGeom>
              <a:avLst/>
              <a:gdLst>
                <a:gd name="T0" fmla="*/ 0 w 9"/>
                <a:gd name="T1" fmla="*/ 0 h 16"/>
                <a:gd name="T2" fmla="*/ 0 w 9"/>
                <a:gd name="T3" fmla="*/ 0 h 16"/>
                <a:gd name="T4" fmla="*/ 9 w 9"/>
                <a:gd name="T5" fmla="*/ 16 h 16"/>
                <a:gd name="T6" fmla="*/ 0 w 9"/>
                <a:gd name="T7" fmla="*/ 0 h 16"/>
              </a:gdLst>
              <a:ahLst/>
              <a:cxnLst>
                <a:cxn ang="0">
                  <a:pos x="T0" y="T1"/>
                </a:cxn>
                <a:cxn ang="0">
                  <a:pos x="T2" y="T3"/>
                </a:cxn>
                <a:cxn ang="0">
                  <a:pos x="T4" y="T5"/>
                </a:cxn>
                <a:cxn ang="0">
                  <a:pos x="T6" y="T7"/>
                </a:cxn>
              </a:cxnLst>
              <a:rect l="0" t="0" r="r" b="b"/>
              <a:pathLst>
                <a:path w="9" h="16">
                  <a:moveTo>
                    <a:pt x="0" y="0"/>
                  </a:moveTo>
                  <a:lnTo>
                    <a:pt x="0" y="0"/>
                  </a:lnTo>
                  <a:lnTo>
                    <a:pt x="9" y="16"/>
                  </a:lnTo>
                  <a:lnTo>
                    <a:pt x="0" y="0"/>
                  </a:lnTo>
                  <a:close/>
                </a:path>
              </a:pathLst>
            </a:custGeom>
            <a:solidFill>
              <a:srgbClr val="B8B6B5"/>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dirty="0">
                <a:latin typeface="阿里巴巴普惠体 R" panose="00020600040101010101" pitchFamily="18" charset="-122"/>
              </a:endParaRPr>
            </a:p>
          </p:txBody>
        </p:sp>
        <p:sp>
          <p:nvSpPr>
            <p:cNvPr id="105" name="ïşḷídè">
              <a:extLst>
                <a:ext uri="{FF2B5EF4-FFF2-40B4-BE49-F238E27FC236}">
                  <a16:creationId xmlns:a16="http://schemas.microsoft.com/office/drawing/2014/main" xmlns="" id="{94A7777C-4D05-40AC-9B57-9969396DC5BB}"/>
                </a:ext>
              </a:extLst>
            </p:cNvPr>
            <p:cNvSpPr/>
            <p:nvPr/>
          </p:nvSpPr>
          <p:spPr bwMode="auto">
            <a:xfrm>
              <a:off x="1642139" y="3869625"/>
              <a:ext cx="14288" cy="25400"/>
            </a:xfrm>
            <a:custGeom>
              <a:avLst/>
              <a:gdLst>
                <a:gd name="T0" fmla="*/ 0 w 9"/>
                <a:gd name="T1" fmla="*/ 0 h 16"/>
                <a:gd name="T2" fmla="*/ 0 w 9"/>
                <a:gd name="T3" fmla="*/ 0 h 16"/>
                <a:gd name="T4" fmla="*/ 9 w 9"/>
                <a:gd name="T5" fmla="*/ 16 h 16"/>
                <a:gd name="T6" fmla="*/ 0 w 9"/>
                <a:gd name="T7" fmla="*/ 0 h 16"/>
              </a:gdLst>
              <a:ahLst/>
              <a:cxnLst>
                <a:cxn ang="0">
                  <a:pos x="T0" y="T1"/>
                </a:cxn>
                <a:cxn ang="0">
                  <a:pos x="T2" y="T3"/>
                </a:cxn>
                <a:cxn ang="0">
                  <a:pos x="T4" y="T5"/>
                </a:cxn>
                <a:cxn ang="0">
                  <a:pos x="T6" y="T7"/>
                </a:cxn>
              </a:cxnLst>
              <a:rect l="0" t="0" r="r" b="b"/>
              <a:pathLst>
                <a:path w="9" h="16">
                  <a:moveTo>
                    <a:pt x="0" y="0"/>
                  </a:moveTo>
                  <a:lnTo>
                    <a:pt x="0" y="0"/>
                  </a:lnTo>
                  <a:lnTo>
                    <a:pt x="9" y="1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dirty="0">
                <a:latin typeface="阿里巴巴普惠体 R" panose="00020600040101010101" pitchFamily="18" charset="-122"/>
              </a:endParaRPr>
            </a:p>
          </p:txBody>
        </p:sp>
        <p:sp>
          <p:nvSpPr>
            <p:cNvPr id="106" name="ïş1ïḋé">
              <a:extLst>
                <a:ext uri="{FF2B5EF4-FFF2-40B4-BE49-F238E27FC236}">
                  <a16:creationId xmlns:a16="http://schemas.microsoft.com/office/drawing/2014/main" xmlns="" id="{61A9A097-4CDB-413C-BD7C-4B2CE5274EE3}"/>
                </a:ext>
              </a:extLst>
            </p:cNvPr>
            <p:cNvSpPr/>
            <p:nvPr/>
          </p:nvSpPr>
          <p:spPr bwMode="auto">
            <a:xfrm>
              <a:off x="1619914" y="3831525"/>
              <a:ext cx="22225" cy="38100"/>
            </a:xfrm>
            <a:custGeom>
              <a:avLst/>
              <a:gdLst>
                <a:gd name="T0" fmla="*/ 0 w 14"/>
                <a:gd name="T1" fmla="*/ 0 h 24"/>
                <a:gd name="T2" fmla="*/ 14 w 14"/>
                <a:gd name="T3" fmla="*/ 24 h 24"/>
                <a:gd name="T4" fmla="*/ 14 w 14"/>
                <a:gd name="T5" fmla="*/ 24 h 24"/>
                <a:gd name="T6" fmla="*/ 0 w 14"/>
                <a:gd name="T7" fmla="*/ 0 h 24"/>
              </a:gdLst>
              <a:ahLst/>
              <a:cxnLst>
                <a:cxn ang="0">
                  <a:pos x="T0" y="T1"/>
                </a:cxn>
                <a:cxn ang="0">
                  <a:pos x="T2" y="T3"/>
                </a:cxn>
                <a:cxn ang="0">
                  <a:pos x="T4" y="T5"/>
                </a:cxn>
                <a:cxn ang="0">
                  <a:pos x="T6" y="T7"/>
                </a:cxn>
              </a:cxnLst>
              <a:rect l="0" t="0" r="r" b="b"/>
              <a:pathLst>
                <a:path w="14" h="24">
                  <a:moveTo>
                    <a:pt x="0" y="0"/>
                  </a:moveTo>
                  <a:lnTo>
                    <a:pt x="14" y="24"/>
                  </a:lnTo>
                  <a:lnTo>
                    <a:pt x="14" y="24"/>
                  </a:lnTo>
                  <a:lnTo>
                    <a:pt x="0" y="0"/>
                  </a:lnTo>
                  <a:close/>
                </a:path>
              </a:pathLst>
            </a:custGeom>
            <a:solidFill>
              <a:srgbClr val="BAB8B6"/>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dirty="0">
                <a:latin typeface="阿里巴巴普惠体 R" panose="00020600040101010101" pitchFamily="18" charset="-122"/>
              </a:endParaRPr>
            </a:p>
          </p:txBody>
        </p:sp>
        <p:sp>
          <p:nvSpPr>
            <p:cNvPr id="107" name="iŝļíḍé">
              <a:extLst>
                <a:ext uri="{FF2B5EF4-FFF2-40B4-BE49-F238E27FC236}">
                  <a16:creationId xmlns:a16="http://schemas.microsoft.com/office/drawing/2014/main" xmlns="" id="{A1A4BE23-AD51-4699-8563-BC562A1FD2D8}"/>
                </a:ext>
              </a:extLst>
            </p:cNvPr>
            <p:cNvSpPr/>
            <p:nvPr/>
          </p:nvSpPr>
          <p:spPr bwMode="auto">
            <a:xfrm>
              <a:off x="1619914" y="3831525"/>
              <a:ext cx="22225" cy="38100"/>
            </a:xfrm>
            <a:custGeom>
              <a:avLst/>
              <a:gdLst>
                <a:gd name="T0" fmla="*/ 0 w 14"/>
                <a:gd name="T1" fmla="*/ 0 h 24"/>
                <a:gd name="T2" fmla="*/ 14 w 14"/>
                <a:gd name="T3" fmla="*/ 24 h 24"/>
                <a:gd name="T4" fmla="*/ 14 w 14"/>
                <a:gd name="T5" fmla="*/ 24 h 24"/>
                <a:gd name="T6" fmla="*/ 0 w 14"/>
                <a:gd name="T7" fmla="*/ 0 h 24"/>
              </a:gdLst>
              <a:ahLst/>
              <a:cxnLst>
                <a:cxn ang="0">
                  <a:pos x="T0" y="T1"/>
                </a:cxn>
                <a:cxn ang="0">
                  <a:pos x="T2" y="T3"/>
                </a:cxn>
                <a:cxn ang="0">
                  <a:pos x="T4" y="T5"/>
                </a:cxn>
                <a:cxn ang="0">
                  <a:pos x="T6" y="T7"/>
                </a:cxn>
              </a:cxnLst>
              <a:rect l="0" t="0" r="r" b="b"/>
              <a:pathLst>
                <a:path w="14" h="24">
                  <a:moveTo>
                    <a:pt x="0" y="0"/>
                  </a:moveTo>
                  <a:lnTo>
                    <a:pt x="14" y="24"/>
                  </a:lnTo>
                  <a:lnTo>
                    <a:pt x="14" y="24"/>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dirty="0">
                <a:latin typeface="阿里巴巴普惠体 R" panose="00020600040101010101" pitchFamily="18" charset="-122"/>
              </a:endParaRPr>
            </a:p>
          </p:txBody>
        </p:sp>
        <p:sp>
          <p:nvSpPr>
            <p:cNvPr id="108" name="išļïḓè">
              <a:extLst>
                <a:ext uri="{FF2B5EF4-FFF2-40B4-BE49-F238E27FC236}">
                  <a16:creationId xmlns:a16="http://schemas.microsoft.com/office/drawing/2014/main" xmlns="" id="{5FE5F3FD-6EE8-4B3F-82AF-CCA5E401BEFC}"/>
                </a:ext>
              </a:extLst>
            </p:cNvPr>
            <p:cNvSpPr/>
            <p:nvPr/>
          </p:nvSpPr>
          <p:spPr bwMode="auto">
            <a:xfrm>
              <a:off x="1642139" y="3869625"/>
              <a:ext cx="14288" cy="25400"/>
            </a:xfrm>
            <a:custGeom>
              <a:avLst/>
              <a:gdLst>
                <a:gd name="T0" fmla="*/ 0 w 9"/>
                <a:gd name="T1" fmla="*/ 0 h 16"/>
                <a:gd name="T2" fmla="*/ 0 w 9"/>
                <a:gd name="T3" fmla="*/ 0 h 16"/>
                <a:gd name="T4" fmla="*/ 9 w 9"/>
                <a:gd name="T5" fmla="*/ 16 h 16"/>
                <a:gd name="T6" fmla="*/ 0 w 9"/>
                <a:gd name="T7" fmla="*/ 0 h 16"/>
              </a:gdLst>
              <a:ahLst/>
              <a:cxnLst>
                <a:cxn ang="0">
                  <a:pos x="T0" y="T1"/>
                </a:cxn>
                <a:cxn ang="0">
                  <a:pos x="T2" y="T3"/>
                </a:cxn>
                <a:cxn ang="0">
                  <a:pos x="T4" y="T5"/>
                </a:cxn>
                <a:cxn ang="0">
                  <a:pos x="T6" y="T7"/>
                </a:cxn>
              </a:cxnLst>
              <a:rect l="0" t="0" r="r" b="b"/>
              <a:pathLst>
                <a:path w="9" h="16">
                  <a:moveTo>
                    <a:pt x="0" y="0"/>
                  </a:moveTo>
                  <a:lnTo>
                    <a:pt x="0" y="0"/>
                  </a:lnTo>
                  <a:lnTo>
                    <a:pt x="9" y="16"/>
                  </a:lnTo>
                  <a:lnTo>
                    <a:pt x="0" y="0"/>
                  </a:lnTo>
                  <a:close/>
                </a:path>
              </a:pathLst>
            </a:custGeom>
            <a:solidFill>
              <a:srgbClr val="9E9C9A"/>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dirty="0">
                <a:latin typeface="阿里巴巴普惠体 R" panose="00020600040101010101" pitchFamily="18" charset="-122"/>
              </a:endParaRPr>
            </a:p>
          </p:txBody>
        </p:sp>
        <p:sp>
          <p:nvSpPr>
            <p:cNvPr id="109" name="îṥlïḓé">
              <a:extLst>
                <a:ext uri="{FF2B5EF4-FFF2-40B4-BE49-F238E27FC236}">
                  <a16:creationId xmlns:a16="http://schemas.microsoft.com/office/drawing/2014/main" xmlns="" id="{3E89D9CE-8980-4FDE-A143-9C58EE3AF63A}"/>
                </a:ext>
              </a:extLst>
            </p:cNvPr>
            <p:cNvSpPr/>
            <p:nvPr/>
          </p:nvSpPr>
          <p:spPr bwMode="auto">
            <a:xfrm>
              <a:off x="1642139" y="3869625"/>
              <a:ext cx="14288" cy="25400"/>
            </a:xfrm>
            <a:custGeom>
              <a:avLst/>
              <a:gdLst>
                <a:gd name="T0" fmla="*/ 0 w 9"/>
                <a:gd name="T1" fmla="*/ 0 h 16"/>
                <a:gd name="T2" fmla="*/ 0 w 9"/>
                <a:gd name="T3" fmla="*/ 0 h 16"/>
                <a:gd name="T4" fmla="*/ 9 w 9"/>
                <a:gd name="T5" fmla="*/ 16 h 16"/>
                <a:gd name="T6" fmla="*/ 0 w 9"/>
                <a:gd name="T7" fmla="*/ 0 h 16"/>
              </a:gdLst>
              <a:ahLst/>
              <a:cxnLst>
                <a:cxn ang="0">
                  <a:pos x="T0" y="T1"/>
                </a:cxn>
                <a:cxn ang="0">
                  <a:pos x="T2" y="T3"/>
                </a:cxn>
                <a:cxn ang="0">
                  <a:pos x="T4" y="T5"/>
                </a:cxn>
                <a:cxn ang="0">
                  <a:pos x="T6" y="T7"/>
                </a:cxn>
              </a:cxnLst>
              <a:rect l="0" t="0" r="r" b="b"/>
              <a:pathLst>
                <a:path w="9" h="16">
                  <a:moveTo>
                    <a:pt x="0" y="0"/>
                  </a:moveTo>
                  <a:lnTo>
                    <a:pt x="0" y="0"/>
                  </a:lnTo>
                  <a:lnTo>
                    <a:pt x="9" y="1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dirty="0">
                <a:latin typeface="阿里巴巴普惠体 R" panose="00020600040101010101" pitchFamily="18" charset="-122"/>
              </a:endParaRPr>
            </a:p>
          </p:txBody>
        </p:sp>
        <p:sp>
          <p:nvSpPr>
            <p:cNvPr id="110" name="ísḷíḋé">
              <a:extLst>
                <a:ext uri="{FF2B5EF4-FFF2-40B4-BE49-F238E27FC236}">
                  <a16:creationId xmlns:a16="http://schemas.microsoft.com/office/drawing/2014/main" xmlns="" id="{11351AE0-D425-4485-BCE3-A3B7D30B5A3C}"/>
                </a:ext>
              </a:extLst>
            </p:cNvPr>
            <p:cNvSpPr/>
            <p:nvPr/>
          </p:nvSpPr>
          <p:spPr bwMode="auto">
            <a:xfrm>
              <a:off x="1116676" y="3152075"/>
              <a:ext cx="82550" cy="34925"/>
            </a:xfrm>
            <a:custGeom>
              <a:avLst/>
              <a:gdLst>
                <a:gd name="T0" fmla="*/ 10 w 39"/>
                <a:gd name="T1" fmla="*/ 1 h 17"/>
                <a:gd name="T2" fmla="*/ 18 w 39"/>
                <a:gd name="T3" fmla="*/ 13 h 17"/>
                <a:gd name="T4" fmla="*/ 18 w 39"/>
                <a:gd name="T5" fmla="*/ 13 h 17"/>
                <a:gd name="T6" fmla="*/ 39 w 39"/>
                <a:gd name="T7" fmla="*/ 17 h 17"/>
                <a:gd name="T8" fmla="*/ 10 w 39"/>
                <a:gd name="T9" fmla="*/ 1 h 17"/>
                <a:gd name="T10" fmla="*/ 5 w 39"/>
                <a:gd name="T11" fmla="*/ 0 h 17"/>
                <a:gd name="T12" fmla="*/ 0 w 39"/>
                <a:gd name="T13" fmla="*/ 1 h 17"/>
                <a:gd name="T14" fmla="*/ 10 w 39"/>
                <a:gd name="T15" fmla="*/ 14 h 17"/>
                <a:gd name="T16" fmla="*/ 14 w 39"/>
                <a:gd name="T17" fmla="*/ 13 h 17"/>
                <a:gd name="T18" fmla="*/ 6 w 39"/>
                <a:gd name="T19" fmla="*/ 0 h 17"/>
                <a:gd name="T20" fmla="*/ 5 w 39"/>
                <a:gd name="T21"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17">
                  <a:moveTo>
                    <a:pt x="10" y="1"/>
                  </a:moveTo>
                  <a:cubicBezTo>
                    <a:pt x="18" y="13"/>
                    <a:pt x="18" y="13"/>
                    <a:pt x="18" y="13"/>
                  </a:cubicBezTo>
                  <a:cubicBezTo>
                    <a:pt x="18" y="13"/>
                    <a:pt x="18" y="13"/>
                    <a:pt x="18" y="13"/>
                  </a:cubicBezTo>
                  <a:cubicBezTo>
                    <a:pt x="25" y="13"/>
                    <a:pt x="32" y="14"/>
                    <a:pt x="39" y="17"/>
                  </a:cubicBezTo>
                  <a:cubicBezTo>
                    <a:pt x="31" y="8"/>
                    <a:pt x="21" y="2"/>
                    <a:pt x="10" y="1"/>
                  </a:cubicBezTo>
                  <a:moveTo>
                    <a:pt x="5" y="0"/>
                  </a:moveTo>
                  <a:cubicBezTo>
                    <a:pt x="3" y="0"/>
                    <a:pt x="1" y="0"/>
                    <a:pt x="0" y="1"/>
                  </a:cubicBezTo>
                  <a:cubicBezTo>
                    <a:pt x="3" y="5"/>
                    <a:pt x="7" y="9"/>
                    <a:pt x="10" y="14"/>
                  </a:cubicBezTo>
                  <a:cubicBezTo>
                    <a:pt x="11" y="13"/>
                    <a:pt x="13" y="13"/>
                    <a:pt x="14" y="13"/>
                  </a:cubicBezTo>
                  <a:cubicBezTo>
                    <a:pt x="6" y="0"/>
                    <a:pt x="6" y="0"/>
                    <a:pt x="6" y="0"/>
                  </a:cubicBezTo>
                  <a:cubicBezTo>
                    <a:pt x="6" y="0"/>
                    <a:pt x="5" y="0"/>
                    <a:pt x="5" y="0"/>
                  </a:cubicBezTo>
                </a:path>
              </a:pathLst>
            </a:custGeom>
            <a:solidFill>
              <a:srgbClr val="B8B6B5"/>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dirty="0">
                <a:latin typeface="阿里巴巴普惠体 R" panose="00020600040101010101" pitchFamily="18" charset="-122"/>
              </a:endParaRPr>
            </a:p>
          </p:txBody>
        </p:sp>
        <p:sp>
          <p:nvSpPr>
            <p:cNvPr id="111" name="íSľïḓê">
              <a:extLst>
                <a:ext uri="{FF2B5EF4-FFF2-40B4-BE49-F238E27FC236}">
                  <a16:creationId xmlns:a16="http://schemas.microsoft.com/office/drawing/2014/main" xmlns="" id="{3AC9329B-2E45-4726-AFCE-93E864DDDE14}"/>
                </a:ext>
              </a:extLst>
            </p:cNvPr>
            <p:cNvSpPr/>
            <p:nvPr/>
          </p:nvSpPr>
          <p:spPr bwMode="auto">
            <a:xfrm>
              <a:off x="1116676" y="3126675"/>
              <a:ext cx="44450" cy="68263"/>
            </a:xfrm>
            <a:custGeom>
              <a:avLst/>
              <a:gdLst>
                <a:gd name="T0" fmla="*/ 3 w 28"/>
                <a:gd name="T1" fmla="*/ 0 h 43"/>
                <a:gd name="T2" fmla="*/ 0 w 28"/>
                <a:gd name="T3" fmla="*/ 2 h 43"/>
                <a:gd name="T4" fmla="*/ 8 w 28"/>
                <a:gd name="T5" fmla="*/ 16 h 43"/>
                <a:gd name="T6" fmla="*/ 19 w 28"/>
                <a:gd name="T7" fmla="*/ 33 h 43"/>
                <a:gd name="T8" fmla="*/ 25 w 28"/>
                <a:gd name="T9" fmla="*/ 43 h 43"/>
                <a:gd name="T10" fmla="*/ 28 w 28"/>
                <a:gd name="T11" fmla="*/ 42 h 43"/>
                <a:gd name="T12" fmla="*/ 24 w 28"/>
                <a:gd name="T13" fmla="*/ 33 h 43"/>
                <a:gd name="T14" fmla="*/ 13 w 28"/>
                <a:gd name="T15" fmla="*/ 17 h 43"/>
                <a:gd name="T16" fmla="*/ 3 w 28"/>
                <a:gd name="T1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43">
                  <a:moveTo>
                    <a:pt x="3" y="0"/>
                  </a:moveTo>
                  <a:lnTo>
                    <a:pt x="0" y="2"/>
                  </a:lnTo>
                  <a:lnTo>
                    <a:pt x="8" y="16"/>
                  </a:lnTo>
                  <a:lnTo>
                    <a:pt x="19" y="33"/>
                  </a:lnTo>
                  <a:lnTo>
                    <a:pt x="25" y="43"/>
                  </a:lnTo>
                  <a:lnTo>
                    <a:pt x="28" y="42"/>
                  </a:lnTo>
                  <a:lnTo>
                    <a:pt x="24" y="33"/>
                  </a:lnTo>
                  <a:lnTo>
                    <a:pt x="13" y="17"/>
                  </a:lnTo>
                  <a:lnTo>
                    <a:pt x="3" y="0"/>
                  </a:lnTo>
                  <a:close/>
                </a:path>
              </a:pathLst>
            </a:custGeom>
            <a:solidFill>
              <a:srgbClr val="DAD8D8"/>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dirty="0">
                <a:latin typeface="阿里巴巴普惠体 R" panose="00020600040101010101" pitchFamily="18" charset="-122"/>
              </a:endParaRPr>
            </a:p>
          </p:txBody>
        </p:sp>
        <p:sp>
          <p:nvSpPr>
            <p:cNvPr id="112" name="ïŝḻiḋé">
              <a:extLst>
                <a:ext uri="{FF2B5EF4-FFF2-40B4-BE49-F238E27FC236}">
                  <a16:creationId xmlns:a16="http://schemas.microsoft.com/office/drawing/2014/main" xmlns="" id="{52F2B643-C3FF-4180-B9BF-5A9A7695CED1}"/>
                </a:ext>
              </a:extLst>
            </p:cNvPr>
            <p:cNvSpPr/>
            <p:nvPr/>
          </p:nvSpPr>
          <p:spPr bwMode="auto">
            <a:xfrm>
              <a:off x="1116676" y="3126675"/>
              <a:ext cx="44450" cy="68263"/>
            </a:xfrm>
            <a:custGeom>
              <a:avLst/>
              <a:gdLst>
                <a:gd name="T0" fmla="*/ 3 w 28"/>
                <a:gd name="T1" fmla="*/ 0 h 43"/>
                <a:gd name="T2" fmla="*/ 0 w 28"/>
                <a:gd name="T3" fmla="*/ 2 h 43"/>
                <a:gd name="T4" fmla="*/ 8 w 28"/>
                <a:gd name="T5" fmla="*/ 16 h 43"/>
                <a:gd name="T6" fmla="*/ 19 w 28"/>
                <a:gd name="T7" fmla="*/ 33 h 43"/>
                <a:gd name="T8" fmla="*/ 25 w 28"/>
                <a:gd name="T9" fmla="*/ 43 h 43"/>
                <a:gd name="T10" fmla="*/ 28 w 28"/>
                <a:gd name="T11" fmla="*/ 42 h 43"/>
                <a:gd name="T12" fmla="*/ 24 w 28"/>
                <a:gd name="T13" fmla="*/ 33 h 43"/>
                <a:gd name="T14" fmla="*/ 13 w 28"/>
                <a:gd name="T15" fmla="*/ 17 h 43"/>
                <a:gd name="T16" fmla="*/ 3 w 28"/>
                <a:gd name="T1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43">
                  <a:moveTo>
                    <a:pt x="3" y="0"/>
                  </a:moveTo>
                  <a:lnTo>
                    <a:pt x="0" y="2"/>
                  </a:lnTo>
                  <a:lnTo>
                    <a:pt x="8" y="16"/>
                  </a:lnTo>
                  <a:lnTo>
                    <a:pt x="19" y="33"/>
                  </a:lnTo>
                  <a:lnTo>
                    <a:pt x="25" y="43"/>
                  </a:lnTo>
                  <a:lnTo>
                    <a:pt x="28" y="42"/>
                  </a:lnTo>
                  <a:lnTo>
                    <a:pt x="24" y="33"/>
                  </a:lnTo>
                  <a:lnTo>
                    <a:pt x="13" y="17"/>
                  </a:lnTo>
                  <a:lnTo>
                    <a:pt x="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square" lIns="91440" tIns="45720" rIns="91440" bIns="45720" anchor="ctr">
              <a:normAutofit fontScale="25000" lnSpcReduction="20000"/>
            </a:bodyPr>
            <a:lstStyle/>
            <a:p>
              <a:pPr algn="ctr"/>
              <a:endParaRPr dirty="0">
                <a:latin typeface="阿里巴巴普惠体 R" panose="00020600040101010101" pitchFamily="18" charset="-122"/>
              </a:endParaRPr>
            </a:p>
          </p:txBody>
        </p:sp>
      </p:grpSp>
      <p:sp>
        <p:nvSpPr>
          <p:cNvPr id="23" name="íŝlíḋè">
            <a:extLst>
              <a:ext uri="{FF2B5EF4-FFF2-40B4-BE49-F238E27FC236}">
                <a16:creationId xmlns:a16="http://schemas.microsoft.com/office/drawing/2014/main" xmlns="" id="{B28EF182-7367-4E71-83B4-1D0F496117E2}"/>
              </a:ext>
            </a:extLst>
          </p:cNvPr>
          <p:cNvSpPr/>
          <p:nvPr/>
        </p:nvSpPr>
        <p:spPr>
          <a:xfrm>
            <a:off x="2173956" y="2874373"/>
            <a:ext cx="945000" cy="369332"/>
          </a:xfrm>
          <a:prstGeom prst="rect">
            <a:avLst/>
          </a:prstGeom>
        </p:spPr>
        <p:txBody>
          <a:bodyPr wrap="square" lIns="91440" tIns="45720" rIns="91440" bIns="45720">
            <a:spAutoFit/>
          </a:bodyPr>
          <a:lstStyle/>
          <a:p>
            <a:pPr lvl="0" algn="ctr">
              <a:spcBef>
                <a:spcPct val="0"/>
              </a:spcBef>
              <a:defRPr/>
            </a:pPr>
            <a:r>
              <a:rPr lang="en-US" b="1" dirty="0">
                <a:latin typeface="阿里巴巴普惠体 R" panose="00020600040101010101" pitchFamily="18" charset="-122"/>
              </a:rPr>
              <a:t>2014</a:t>
            </a:r>
            <a:endParaRPr lang="ar-SA" b="1" dirty="0">
              <a:latin typeface="阿里巴巴普惠体 R" panose="00020600040101010101" pitchFamily="18" charset="-122"/>
            </a:endParaRPr>
          </a:p>
        </p:txBody>
      </p:sp>
      <p:sp>
        <p:nvSpPr>
          <p:cNvPr id="24" name="işlîḓé">
            <a:extLst>
              <a:ext uri="{FF2B5EF4-FFF2-40B4-BE49-F238E27FC236}">
                <a16:creationId xmlns:a16="http://schemas.microsoft.com/office/drawing/2014/main" xmlns="" id="{A7CEC0B3-A640-47F8-96E2-77A8017C4497}"/>
              </a:ext>
            </a:extLst>
          </p:cNvPr>
          <p:cNvSpPr/>
          <p:nvPr/>
        </p:nvSpPr>
        <p:spPr bwMode="auto">
          <a:xfrm>
            <a:off x="2511610" y="2448299"/>
            <a:ext cx="269690" cy="226684"/>
          </a:xfrm>
          <a:custGeom>
            <a:avLst/>
            <a:gdLst>
              <a:gd name="connsiteX0" fmla="*/ 536415 w 607227"/>
              <a:gd name="connsiteY0" fmla="*/ 12631 h 510399"/>
              <a:gd name="connsiteX1" fmla="*/ 557192 w 607227"/>
              <a:gd name="connsiteY1" fmla="*/ 21221 h 510399"/>
              <a:gd name="connsiteX2" fmla="*/ 598584 w 607227"/>
              <a:gd name="connsiteY2" fmla="*/ 62633 h 510399"/>
              <a:gd name="connsiteX3" fmla="*/ 598584 w 607227"/>
              <a:gd name="connsiteY3" fmla="*/ 104044 h 510399"/>
              <a:gd name="connsiteX4" fmla="*/ 511175 w 607227"/>
              <a:gd name="connsiteY4" fmla="*/ 191324 h 510399"/>
              <a:gd name="connsiteX5" fmla="*/ 444948 w 607227"/>
              <a:gd name="connsiteY5" fmla="*/ 257453 h 510399"/>
              <a:gd name="connsiteX6" fmla="*/ 339441 w 607227"/>
              <a:gd name="connsiteY6" fmla="*/ 362805 h 510399"/>
              <a:gd name="connsiteX7" fmla="*/ 297968 w 607227"/>
              <a:gd name="connsiteY7" fmla="*/ 404217 h 510399"/>
              <a:gd name="connsiteX8" fmla="*/ 277191 w 607227"/>
              <a:gd name="connsiteY8" fmla="*/ 412807 h 510399"/>
              <a:gd name="connsiteX9" fmla="*/ 256495 w 607227"/>
              <a:gd name="connsiteY9" fmla="*/ 404217 h 510399"/>
              <a:gd name="connsiteX10" fmla="*/ 215023 w 607227"/>
              <a:gd name="connsiteY10" fmla="*/ 362805 h 510399"/>
              <a:gd name="connsiteX11" fmla="*/ 138814 w 607227"/>
              <a:gd name="connsiteY11" fmla="*/ 286790 h 510399"/>
              <a:gd name="connsiteX12" fmla="*/ 138814 w 607227"/>
              <a:gd name="connsiteY12" fmla="*/ 245378 h 510399"/>
              <a:gd name="connsiteX13" fmla="*/ 180286 w 607227"/>
              <a:gd name="connsiteY13" fmla="*/ 203967 h 510399"/>
              <a:gd name="connsiteX14" fmla="*/ 201063 w 607227"/>
              <a:gd name="connsiteY14" fmla="*/ 195376 h 510399"/>
              <a:gd name="connsiteX15" fmla="*/ 221759 w 607227"/>
              <a:gd name="connsiteY15" fmla="*/ 203967 h 510399"/>
              <a:gd name="connsiteX16" fmla="*/ 277191 w 607227"/>
              <a:gd name="connsiteY16" fmla="*/ 259317 h 510399"/>
              <a:gd name="connsiteX17" fmla="*/ 444948 w 607227"/>
              <a:gd name="connsiteY17" fmla="*/ 91807 h 510399"/>
              <a:gd name="connsiteX18" fmla="*/ 503951 w 607227"/>
              <a:gd name="connsiteY18" fmla="*/ 32891 h 510399"/>
              <a:gd name="connsiteX19" fmla="*/ 515719 w 607227"/>
              <a:gd name="connsiteY19" fmla="*/ 21221 h 510399"/>
              <a:gd name="connsiteX20" fmla="*/ 536415 w 607227"/>
              <a:gd name="connsiteY20" fmla="*/ 12631 h 510399"/>
              <a:gd name="connsiteX21" fmla="*/ 61847 w 607227"/>
              <a:gd name="connsiteY21" fmla="*/ 0 h 510399"/>
              <a:gd name="connsiteX22" fmla="*/ 449328 w 607227"/>
              <a:gd name="connsiteY22" fmla="*/ 0 h 510399"/>
              <a:gd name="connsiteX23" fmla="*/ 491858 w 607227"/>
              <a:gd name="connsiteY23" fmla="*/ 17019 h 510399"/>
              <a:gd name="connsiteX24" fmla="*/ 442591 w 607227"/>
              <a:gd name="connsiteY24" fmla="*/ 66130 h 510399"/>
              <a:gd name="connsiteX25" fmla="*/ 66230 w 607227"/>
              <a:gd name="connsiteY25" fmla="*/ 66130 h 510399"/>
              <a:gd name="connsiteX26" fmla="*/ 66230 w 607227"/>
              <a:gd name="connsiteY26" fmla="*/ 444269 h 510399"/>
              <a:gd name="connsiteX27" fmla="*/ 444945 w 607227"/>
              <a:gd name="connsiteY27" fmla="*/ 444269 h 510399"/>
              <a:gd name="connsiteX28" fmla="*/ 444945 w 607227"/>
              <a:gd name="connsiteY28" fmla="*/ 285590 h 510399"/>
              <a:gd name="connsiteX29" fmla="*/ 511175 w 607227"/>
              <a:gd name="connsiteY29" fmla="*/ 219460 h 510399"/>
              <a:gd name="connsiteX30" fmla="*/ 511175 w 607227"/>
              <a:gd name="connsiteY30" fmla="*/ 448645 h 510399"/>
              <a:gd name="connsiteX31" fmla="*/ 449328 w 607227"/>
              <a:gd name="connsiteY31" fmla="*/ 510399 h 510399"/>
              <a:gd name="connsiteX32" fmla="*/ 61847 w 607227"/>
              <a:gd name="connsiteY32" fmla="*/ 510399 h 510399"/>
              <a:gd name="connsiteX33" fmla="*/ 0 w 607227"/>
              <a:gd name="connsiteY33" fmla="*/ 448645 h 510399"/>
              <a:gd name="connsiteX34" fmla="*/ 0 w 607227"/>
              <a:gd name="connsiteY34" fmla="*/ 61673 h 510399"/>
              <a:gd name="connsiteX35" fmla="*/ 61847 w 607227"/>
              <a:gd name="connsiteY35" fmla="*/ 0 h 510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7227" h="510399">
                <a:moveTo>
                  <a:pt x="536415" y="12631"/>
                </a:moveTo>
                <a:cubicBezTo>
                  <a:pt x="543882" y="12631"/>
                  <a:pt x="551430" y="15467"/>
                  <a:pt x="557192" y="21221"/>
                </a:cubicBezTo>
                <a:lnTo>
                  <a:pt x="598584" y="62633"/>
                </a:lnTo>
                <a:cubicBezTo>
                  <a:pt x="610108" y="74059"/>
                  <a:pt x="610108" y="92618"/>
                  <a:pt x="598584" y="104044"/>
                </a:cubicBezTo>
                <a:lnTo>
                  <a:pt x="511175" y="191324"/>
                </a:lnTo>
                <a:lnTo>
                  <a:pt x="444948" y="257453"/>
                </a:lnTo>
                <a:lnTo>
                  <a:pt x="339441" y="362805"/>
                </a:lnTo>
                <a:lnTo>
                  <a:pt x="297968" y="404217"/>
                </a:lnTo>
                <a:cubicBezTo>
                  <a:pt x="292206" y="409971"/>
                  <a:pt x="284739" y="412807"/>
                  <a:pt x="277191" y="412807"/>
                </a:cubicBezTo>
                <a:cubicBezTo>
                  <a:pt x="269724" y="412807"/>
                  <a:pt x="262177" y="409971"/>
                  <a:pt x="256495" y="404217"/>
                </a:cubicBezTo>
                <a:lnTo>
                  <a:pt x="215023" y="362805"/>
                </a:lnTo>
                <a:lnTo>
                  <a:pt x="138814" y="286790"/>
                </a:lnTo>
                <a:cubicBezTo>
                  <a:pt x="127370" y="275363"/>
                  <a:pt x="127370" y="256805"/>
                  <a:pt x="138814" y="245378"/>
                </a:cubicBezTo>
                <a:lnTo>
                  <a:pt x="180286" y="203967"/>
                </a:lnTo>
                <a:cubicBezTo>
                  <a:pt x="186049" y="198213"/>
                  <a:pt x="193515" y="195376"/>
                  <a:pt x="201063" y="195376"/>
                </a:cubicBezTo>
                <a:cubicBezTo>
                  <a:pt x="208530" y="195376"/>
                  <a:pt x="215997" y="198213"/>
                  <a:pt x="221759" y="203967"/>
                </a:cubicBezTo>
                <a:lnTo>
                  <a:pt x="277191" y="259317"/>
                </a:lnTo>
                <a:lnTo>
                  <a:pt x="444948" y="91807"/>
                </a:lnTo>
                <a:lnTo>
                  <a:pt x="503951" y="32891"/>
                </a:lnTo>
                <a:lnTo>
                  <a:pt x="515719" y="21221"/>
                </a:lnTo>
                <a:cubicBezTo>
                  <a:pt x="521401" y="15467"/>
                  <a:pt x="528949" y="12631"/>
                  <a:pt x="536415" y="12631"/>
                </a:cubicBezTo>
                <a:close/>
                <a:moveTo>
                  <a:pt x="61847" y="0"/>
                </a:moveTo>
                <a:lnTo>
                  <a:pt x="449328" y="0"/>
                </a:lnTo>
                <a:cubicBezTo>
                  <a:pt x="465804" y="0"/>
                  <a:pt x="480738" y="6483"/>
                  <a:pt x="491858" y="17019"/>
                </a:cubicBezTo>
                <a:lnTo>
                  <a:pt x="442591" y="66130"/>
                </a:lnTo>
                <a:lnTo>
                  <a:pt x="66230" y="66130"/>
                </a:lnTo>
                <a:lnTo>
                  <a:pt x="66230" y="444269"/>
                </a:lnTo>
                <a:lnTo>
                  <a:pt x="444945" y="444269"/>
                </a:lnTo>
                <a:lnTo>
                  <a:pt x="444945" y="285590"/>
                </a:lnTo>
                <a:lnTo>
                  <a:pt x="511175" y="219460"/>
                </a:lnTo>
                <a:lnTo>
                  <a:pt x="511175" y="448645"/>
                </a:lnTo>
                <a:cubicBezTo>
                  <a:pt x="511175" y="482683"/>
                  <a:pt x="483417" y="510399"/>
                  <a:pt x="449328" y="510399"/>
                </a:cubicBezTo>
                <a:lnTo>
                  <a:pt x="61847" y="510399"/>
                </a:lnTo>
                <a:cubicBezTo>
                  <a:pt x="27758" y="510399"/>
                  <a:pt x="0" y="482683"/>
                  <a:pt x="0" y="448645"/>
                </a:cubicBezTo>
                <a:lnTo>
                  <a:pt x="0" y="61673"/>
                </a:lnTo>
                <a:cubicBezTo>
                  <a:pt x="0" y="27635"/>
                  <a:pt x="27758" y="0"/>
                  <a:pt x="61847" y="0"/>
                </a:cubicBezTo>
                <a:close/>
              </a:path>
            </a:pathLst>
          </a:custGeom>
          <a:solidFill>
            <a:schemeClr val="bg1"/>
          </a:solidFill>
          <a:ln>
            <a:noFill/>
          </a:ln>
        </p:spPr>
        <p:txBody>
          <a:bodyPr/>
          <a:lstStyle/>
          <a:p>
            <a:endParaRPr lang="zh-CN" altLang="en-US" dirty="0">
              <a:latin typeface="阿里巴巴普惠体 R" panose="00020600040101010101" pitchFamily="18" charset="-122"/>
            </a:endParaRPr>
          </a:p>
        </p:txBody>
      </p:sp>
      <p:sp>
        <p:nvSpPr>
          <p:cNvPr id="27" name="i$1ïḋê">
            <a:extLst>
              <a:ext uri="{FF2B5EF4-FFF2-40B4-BE49-F238E27FC236}">
                <a16:creationId xmlns:a16="http://schemas.microsoft.com/office/drawing/2014/main" xmlns="" id="{E4792084-2B5F-418E-8C1E-369335F02AE0}"/>
              </a:ext>
            </a:extLst>
          </p:cNvPr>
          <p:cNvSpPr/>
          <p:nvPr/>
        </p:nvSpPr>
        <p:spPr bwMode="auto">
          <a:xfrm>
            <a:off x="7386987" y="2266776"/>
            <a:ext cx="589730" cy="589730"/>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latin typeface="阿里巴巴普惠体 R" panose="00020600040101010101" pitchFamily="18" charset="-122"/>
            </a:endParaRPr>
          </a:p>
        </p:txBody>
      </p:sp>
      <p:sp>
        <p:nvSpPr>
          <p:cNvPr id="28" name="íṩľîḍe">
            <a:extLst>
              <a:ext uri="{FF2B5EF4-FFF2-40B4-BE49-F238E27FC236}">
                <a16:creationId xmlns:a16="http://schemas.microsoft.com/office/drawing/2014/main" xmlns="" id="{653BB4CF-B864-4248-B2BF-942C476FF3A0}"/>
              </a:ext>
            </a:extLst>
          </p:cNvPr>
          <p:cNvSpPr/>
          <p:nvPr/>
        </p:nvSpPr>
        <p:spPr>
          <a:xfrm>
            <a:off x="7209353" y="2874373"/>
            <a:ext cx="945000" cy="369332"/>
          </a:xfrm>
          <a:prstGeom prst="rect">
            <a:avLst/>
          </a:prstGeom>
        </p:spPr>
        <p:txBody>
          <a:bodyPr wrap="square" lIns="91440" tIns="45720" rIns="91440" bIns="45720">
            <a:spAutoFit/>
          </a:bodyPr>
          <a:lstStyle/>
          <a:p>
            <a:pPr lvl="0" algn="ctr">
              <a:spcBef>
                <a:spcPct val="0"/>
              </a:spcBef>
              <a:defRPr/>
            </a:pPr>
            <a:r>
              <a:rPr lang="en-US" altLang="zh-CN" b="1" dirty="0">
                <a:latin typeface="阿里巴巴普惠体 R" panose="00020600040101010101" pitchFamily="18" charset="-122"/>
              </a:rPr>
              <a:t>2015</a:t>
            </a:r>
            <a:endParaRPr lang="ar-SA" b="1" dirty="0">
              <a:latin typeface="阿里巴巴普惠体 R" panose="00020600040101010101" pitchFamily="18" charset="-122"/>
            </a:endParaRPr>
          </a:p>
        </p:txBody>
      </p:sp>
      <p:sp>
        <p:nvSpPr>
          <p:cNvPr id="29" name="íşḻíḋè">
            <a:extLst>
              <a:ext uri="{FF2B5EF4-FFF2-40B4-BE49-F238E27FC236}">
                <a16:creationId xmlns:a16="http://schemas.microsoft.com/office/drawing/2014/main" xmlns="" id="{9A4B056E-5D73-42CE-8504-683AB2924115}"/>
              </a:ext>
            </a:extLst>
          </p:cNvPr>
          <p:cNvSpPr/>
          <p:nvPr/>
        </p:nvSpPr>
        <p:spPr bwMode="auto">
          <a:xfrm>
            <a:off x="7547007" y="2469070"/>
            <a:ext cx="269690" cy="185142"/>
          </a:xfrm>
          <a:custGeom>
            <a:avLst/>
            <a:gdLst>
              <a:gd name="connsiteX0" fmla="*/ 8886 w 608265"/>
              <a:gd name="connsiteY0" fmla="*/ 323966 h 417574"/>
              <a:gd name="connsiteX1" fmla="*/ 177618 w 608265"/>
              <a:gd name="connsiteY1" fmla="*/ 323966 h 417574"/>
              <a:gd name="connsiteX2" fmla="*/ 186504 w 608265"/>
              <a:gd name="connsiteY2" fmla="*/ 332846 h 417574"/>
              <a:gd name="connsiteX3" fmla="*/ 177618 w 608265"/>
              <a:gd name="connsiteY3" fmla="*/ 341819 h 417574"/>
              <a:gd name="connsiteX4" fmla="*/ 8886 w 608265"/>
              <a:gd name="connsiteY4" fmla="*/ 341819 h 417574"/>
              <a:gd name="connsiteX5" fmla="*/ 0 w 608265"/>
              <a:gd name="connsiteY5" fmla="*/ 332846 h 417574"/>
              <a:gd name="connsiteX6" fmla="*/ 8886 w 608265"/>
              <a:gd name="connsiteY6" fmla="*/ 323966 h 417574"/>
              <a:gd name="connsiteX7" fmla="*/ 79120 w 608265"/>
              <a:gd name="connsiteY7" fmla="*/ 211485 h 417574"/>
              <a:gd name="connsiteX8" fmla="*/ 266721 w 608265"/>
              <a:gd name="connsiteY8" fmla="*/ 211485 h 417574"/>
              <a:gd name="connsiteX9" fmla="*/ 275699 w 608265"/>
              <a:gd name="connsiteY9" fmla="*/ 220365 h 417574"/>
              <a:gd name="connsiteX10" fmla="*/ 266721 w 608265"/>
              <a:gd name="connsiteY10" fmla="*/ 229338 h 417574"/>
              <a:gd name="connsiteX11" fmla="*/ 79120 w 608265"/>
              <a:gd name="connsiteY11" fmla="*/ 229338 h 417574"/>
              <a:gd name="connsiteX12" fmla="*/ 70142 w 608265"/>
              <a:gd name="connsiteY12" fmla="*/ 220365 h 417574"/>
              <a:gd name="connsiteX13" fmla="*/ 79120 w 608265"/>
              <a:gd name="connsiteY13" fmla="*/ 211485 h 417574"/>
              <a:gd name="connsiteX14" fmla="*/ 19751 w 608265"/>
              <a:gd name="connsiteY14" fmla="*/ 110788 h 417574"/>
              <a:gd name="connsiteX15" fmla="*/ 207446 w 608265"/>
              <a:gd name="connsiteY15" fmla="*/ 110788 h 417574"/>
              <a:gd name="connsiteX16" fmla="*/ 216424 w 608265"/>
              <a:gd name="connsiteY16" fmla="*/ 119668 h 417574"/>
              <a:gd name="connsiteX17" fmla="*/ 207446 w 608265"/>
              <a:gd name="connsiteY17" fmla="*/ 128641 h 417574"/>
              <a:gd name="connsiteX18" fmla="*/ 19751 w 608265"/>
              <a:gd name="connsiteY18" fmla="*/ 128641 h 417574"/>
              <a:gd name="connsiteX19" fmla="*/ 10867 w 608265"/>
              <a:gd name="connsiteY19" fmla="*/ 119668 h 417574"/>
              <a:gd name="connsiteX20" fmla="*/ 19751 w 608265"/>
              <a:gd name="connsiteY20" fmla="*/ 110788 h 417574"/>
              <a:gd name="connsiteX21" fmla="*/ 578133 w 608265"/>
              <a:gd name="connsiteY21" fmla="*/ 72790 h 417574"/>
              <a:gd name="connsiteX22" fmla="*/ 603752 w 608265"/>
              <a:gd name="connsiteY22" fmla="*/ 108101 h 417574"/>
              <a:gd name="connsiteX23" fmla="*/ 465063 w 608265"/>
              <a:gd name="connsiteY23" fmla="*/ 160953 h 417574"/>
              <a:gd name="connsiteX24" fmla="*/ 417649 w 608265"/>
              <a:gd name="connsiteY24" fmla="*/ 247514 h 417574"/>
              <a:gd name="connsiteX25" fmla="*/ 479839 w 608265"/>
              <a:gd name="connsiteY25" fmla="*/ 289814 h 417574"/>
              <a:gd name="connsiteX26" fmla="*/ 531368 w 608265"/>
              <a:gd name="connsiteY26" fmla="*/ 383099 h 417574"/>
              <a:gd name="connsiteX27" fmla="*/ 486759 w 608265"/>
              <a:gd name="connsiteY27" fmla="*/ 403923 h 417574"/>
              <a:gd name="connsiteX28" fmla="*/ 445050 w 608265"/>
              <a:gd name="connsiteY28" fmla="*/ 324551 h 417574"/>
              <a:gd name="connsiteX29" fmla="*/ 369299 w 608265"/>
              <a:gd name="connsiteY29" fmla="*/ 279730 h 417574"/>
              <a:gd name="connsiteX30" fmla="*/ 365465 w 608265"/>
              <a:gd name="connsiteY30" fmla="*/ 278049 h 417574"/>
              <a:gd name="connsiteX31" fmla="*/ 207044 w 608265"/>
              <a:gd name="connsiteY31" fmla="*/ 308583 h 417574"/>
              <a:gd name="connsiteX32" fmla="*/ 234351 w 608265"/>
              <a:gd name="connsiteY32" fmla="*/ 265256 h 417574"/>
              <a:gd name="connsiteX33" fmla="*/ 339560 w 608265"/>
              <a:gd name="connsiteY33" fmla="*/ 219314 h 417574"/>
              <a:gd name="connsiteX34" fmla="*/ 389312 w 608265"/>
              <a:gd name="connsiteY34" fmla="*/ 124815 h 417574"/>
              <a:gd name="connsiteX35" fmla="*/ 307016 w 608265"/>
              <a:gd name="connsiteY35" fmla="*/ 155443 h 417574"/>
              <a:gd name="connsiteX36" fmla="*/ 264464 w 608265"/>
              <a:gd name="connsiteY36" fmla="*/ 130605 h 417574"/>
              <a:gd name="connsiteX37" fmla="*/ 437662 w 608265"/>
              <a:gd name="connsiteY37" fmla="*/ 93160 h 417574"/>
              <a:gd name="connsiteX38" fmla="*/ 455337 w 608265"/>
              <a:gd name="connsiteY38" fmla="*/ 103152 h 417574"/>
              <a:gd name="connsiteX39" fmla="*/ 561201 w 608265"/>
              <a:gd name="connsiteY39" fmla="*/ 83355 h 417574"/>
              <a:gd name="connsiteX40" fmla="*/ 578133 w 608265"/>
              <a:gd name="connsiteY40" fmla="*/ 72790 h 417574"/>
              <a:gd name="connsiteX41" fmla="*/ 187624 w 608265"/>
              <a:gd name="connsiteY41" fmla="*/ 23569 h 417574"/>
              <a:gd name="connsiteX42" fmla="*/ 375276 w 608265"/>
              <a:gd name="connsiteY42" fmla="*/ 23569 h 417574"/>
              <a:gd name="connsiteX43" fmla="*/ 384158 w 608265"/>
              <a:gd name="connsiteY43" fmla="*/ 32542 h 417574"/>
              <a:gd name="connsiteX44" fmla="*/ 375276 w 608265"/>
              <a:gd name="connsiteY44" fmla="*/ 41422 h 417574"/>
              <a:gd name="connsiteX45" fmla="*/ 187624 w 608265"/>
              <a:gd name="connsiteY45" fmla="*/ 41422 h 417574"/>
              <a:gd name="connsiteX46" fmla="*/ 178742 w 608265"/>
              <a:gd name="connsiteY46" fmla="*/ 32542 h 417574"/>
              <a:gd name="connsiteX47" fmla="*/ 187624 w 608265"/>
              <a:gd name="connsiteY47" fmla="*/ 23569 h 417574"/>
              <a:gd name="connsiteX48" fmla="*/ 480973 w 608265"/>
              <a:gd name="connsiteY48" fmla="*/ 0 h 417574"/>
              <a:gd name="connsiteX49" fmla="*/ 529804 w 608265"/>
              <a:gd name="connsiteY49" fmla="*/ 48690 h 417574"/>
              <a:gd name="connsiteX50" fmla="*/ 480973 w 608265"/>
              <a:gd name="connsiteY50" fmla="*/ 97380 h 417574"/>
              <a:gd name="connsiteX51" fmla="*/ 432142 w 608265"/>
              <a:gd name="connsiteY51" fmla="*/ 48690 h 417574"/>
              <a:gd name="connsiteX52" fmla="*/ 480973 w 608265"/>
              <a:gd name="connsiteY52" fmla="*/ 0 h 417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608265" h="417574">
                <a:moveTo>
                  <a:pt x="8886" y="323966"/>
                </a:moveTo>
                <a:lnTo>
                  <a:pt x="177618" y="323966"/>
                </a:lnTo>
                <a:cubicBezTo>
                  <a:pt x="182482" y="323966"/>
                  <a:pt x="186504" y="327986"/>
                  <a:pt x="186504" y="332846"/>
                </a:cubicBezTo>
                <a:cubicBezTo>
                  <a:pt x="186504" y="337800"/>
                  <a:pt x="182482" y="341819"/>
                  <a:pt x="177618" y="341819"/>
                </a:cubicBezTo>
                <a:lnTo>
                  <a:pt x="8886" y="341819"/>
                </a:lnTo>
                <a:cubicBezTo>
                  <a:pt x="4022" y="341819"/>
                  <a:pt x="0" y="337800"/>
                  <a:pt x="0" y="332846"/>
                </a:cubicBezTo>
                <a:cubicBezTo>
                  <a:pt x="0" y="327986"/>
                  <a:pt x="4022" y="323966"/>
                  <a:pt x="8886" y="323966"/>
                </a:cubicBezTo>
                <a:close/>
                <a:moveTo>
                  <a:pt x="79120" y="211485"/>
                </a:moveTo>
                <a:lnTo>
                  <a:pt x="266721" y="211485"/>
                </a:lnTo>
                <a:cubicBezTo>
                  <a:pt x="271678" y="211485"/>
                  <a:pt x="275699" y="215411"/>
                  <a:pt x="275699" y="220365"/>
                </a:cubicBezTo>
                <a:cubicBezTo>
                  <a:pt x="275699" y="225319"/>
                  <a:pt x="271678" y="229338"/>
                  <a:pt x="266721" y="229338"/>
                </a:cubicBezTo>
                <a:lnTo>
                  <a:pt x="79120" y="229338"/>
                </a:lnTo>
                <a:cubicBezTo>
                  <a:pt x="74163" y="229338"/>
                  <a:pt x="70142" y="225319"/>
                  <a:pt x="70142" y="220365"/>
                </a:cubicBezTo>
                <a:cubicBezTo>
                  <a:pt x="70142" y="215411"/>
                  <a:pt x="74163" y="211485"/>
                  <a:pt x="79120" y="211485"/>
                </a:cubicBezTo>
                <a:close/>
                <a:moveTo>
                  <a:pt x="19751" y="110788"/>
                </a:moveTo>
                <a:lnTo>
                  <a:pt x="207446" y="110788"/>
                </a:lnTo>
                <a:cubicBezTo>
                  <a:pt x="212403" y="110788"/>
                  <a:pt x="216424" y="114808"/>
                  <a:pt x="216424" y="119668"/>
                </a:cubicBezTo>
                <a:cubicBezTo>
                  <a:pt x="216424" y="124622"/>
                  <a:pt x="212403" y="128641"/>
                  <a:pt x="207446" y="128641"/>
                </a:cubicBezTo>
                <a:lnTo>
                  <a:pt x="19751" y="128641"/>
                </a:lnTo>
                <a:cubicBezTo>
                  <a:pt x="14888" y="128641"/>
                  <a:pt x="10867" y="124622"/>
                  <a:pt x="10867" y="119668"/>
                </a:cubicBezTo>
                <a:cubicBezTo>
                  <a:pt x="10867" y="114808"/>
                  <a:pt x="14888" y="110788"/>
                  <a:pt x="19751" y="110788"/>
                </a:cubicBezTo>
                <a:close/>
                <a:moveTo>
                  <a:pt x="578133" y="72790"/>
                </a:moveTo>
                <a:cubicBezTo>
                  <a:pt x="596983" y="70090"/>
                  <a:pt x="617569" y="88701"/>
                  <a:pt x="603752" y="108101"/>
                </a:cubicBezTo>
                <a:cubicBezTo>
                  <a:pt x="567934" y="158151"/>
                  <a:pt x="517808" y="177107"/>
                  <a:pt x="465063" y="160953"/>
                </a:cubicBezTo>
                <a:cubicBezTo>
                  <a:pt x="448510" y="189433"/>
                  <a:pt x="432705" y="218287"/>
                  <a:pt x="417649" y="247514"/>
                </a:cubicBezTo>
                <a:cubicBezTo>
                  <a:pt x="440000" y="258906"/>
                  <a:pt x="466279" y="278983"/>
                  <a:pt x="479839" y="289814"/>
                </a:cubicBezTo>
                <a:cubicBezTo>
                  <a:pt x="496766" y="303261"/>
                  <a:pt x="518462" y="356393"/>
                  <a:pt x="531368" y="383099"/>
                </a:cubicBezTo>
                <a:cubicBezTo>
                  <a:pt x="545209" y="411673"/>
                  <a:pt x="500600" y="432496"/>
                  <a:pt x="486759" y="403923"/>
                </a:cubicBezTo>
                <a:cubicBezTo>
                  <a:pt x="475350" y="380485"/>
                  <a:pt x="456179" y="333702"/>
                  <a:pt x="445050" y="324551"/>
                </a:cubicBezTo>
                <a:cubicBezTo>
                  <a:pt x="433828" y="315400"/>
                  <a:pt x="397262" y="289441"/>
                  <a:pt x="369299" y="279730"/>
                </a:cubicBezTo>
                <a:cubicBezTo>
                  <a:pt x="367897" y="279263"/>
                  <a:pt x="366587" y="278702"/>
                  <a:pt x="365465" y="278049"/>
                </a:cubicBezTo>
                <a:cubicBezTo>
                  <a:pt x="331237" y="321470"/>
                  <a:pt x="264184" y="341919"/>
                  <a:pt x="207044" y="308583"/>
                </a:cubicBezTo>
                <a:cubicBezTo>
                  <a:pt x="176837" y="290935"/>
                  <a:pt x="204145" y="247608"/>
                  <a:pt x="234351" y="265256"/>
                </a:cubicBezTo>
                <a:cubicBezTo>
                  <a:pt x="276248" y="289721"/>
                  <a:pt x="319828" y="258439"/>
                  <a:pt x="339560" y="219314"/>
                </a:cubicBezTo>
                <a:cubicBezTo>
                  <a:pt x="359293" y="180095"/>
                  <a:pt x="373227" y="152549"/>
                  <a:pt x="389312" y="124815"/>
                </a:cubicBezTo>
                <a:cubicBezTo>
                  <a:pt x="357984" y="114917"/>
                  <a:pt x="329460" y="123975"/>
                  <a:pt x="307016" y="155443"/>
                </a:cubicBezTo>
                <a:cubicBezTo>
                  <a:pt x="288686" y="180936"/>
                  <a:pt x="245948" y="156470"/>
                  <a:pt x="264464" y="130605"/>
                </a:cubicBezTo>
                <a:cubicBezTo>
                  <a:pt x="307951" y="69816"/>
                  <a:pt x="372760" y="54688"/>
                  <a:pt x="437662" y="93160"/>
                </a:cubicBezTo>
                <a:cubicBezTo>
                  <a:pt x="440374" y="94747"/>
                  <a:pt x="452625" y="101471"/>
                  <a:pt x="455337" y="103152"/>
                </a:cubicBezTo>
                <a:cubicBezTo>
                  <a:pt x="495644" y="127056"/>
                  <a:pt x="533145" y="122481"/>
                  <a:pt x="561201" y="83355"/>
                </a:cubicBezTo>
                <a:cubicBezTo>
                  <a:pt x="565760" y="76959"/>
                  <a:pt x="571850" y="73691"/>
                  <a:pt x="578133" y="72790"/>
                </a:cubicBezTo>
                <a:close/>
                <a:moveTo>
                  <a:pt x="187624" y="23569"/>
                </a:moveTo>
                <a:lnTo>
                  <a:pt x="375276" y="23569"/>
                </a:lnTo>
                <a:cubicBezTo>
                  <a:pt x="380231" y="23569"/>
                  <a:pt x="384158" y="27588"/>
                  <a:pt x="384158" y="32542"/>
                </a:cubicBezTo>
                <a:cubicBezTo>
                  <a:pt x="384158" y="37496"/>
                  <a:pt x="380231" y="41422"/>
                  <a:pt x="375276" y="41422"/>
                </a:cubicBezTo>
                <a:lnTo>
                  <a:pt x="187624" y="41422"/>
                </a:lnTo>
                <a:cubicBezTo>
                  <a:pt x="182669" y="41422"/>
                  <a:pt x="178742" y="37496"/>
                  <a:pt x="178742" y="32542"/>
                </a:cubicBezTo>
                <a:cubicBezTo>
                  <a:pt x="178742" y="27588"/>
                  <a:pt x="182669" y="23569"/>
                  <a:pt x="187624" y="23569"/>
                </a:cubicBezTo>
                <a:close/>
                <a:moveTo>
                  <a:pt x="480973" y="0"/>
                </a:moveTo>
                <a:cubicBezTo>
                  <a:pt x="507942" y="0"/>
                  <a:pt x="529804" y="21799"/>
                  <a:pt x="529804" y="48690"/>
                </a:cubicBezTo>
                <a:cubicBezTo>
                  <a:pt x="529804" y="75581"/>
                  <a:pt x="507942" y="97380"/>
                  <a:pt x="480973" y="97380"/>
                </a:cubicBezTo>
                <a:cubicBezTo>
                  <a:pt x="454004" y="97380"/>
                  <a:pt x="432142" y="75581"/>
                  <a:pt x="432142" y="48690"/>
                </a:cubicBezTo>
                <a:cubicBezTo>
                  <a:pt x="432142" y="21799"/>
                  <a:pt x="454004" y="0"/>
                  <a:pt x="480973" y="0"/>
                </a:cubicBezTo>
                <a:close/>
              </a:path>
            </a:pathLst>
          </a:custGeom>
          <a:solidFill>
            <a:schemeClr val="bg1"/>
          </a:solidFill>
          <a:ln>
            <a:noFill/>
          </a:ln>
        </p:spPr>
        <p:txBody>
          <a:bodyPr wrap="square" lIns="91440" tIns="45720" rIns="91440" bIns="45720">
            <a:normAutofit fontScale="40000" lnSpcReduction="20000"/>
          </a:bodyPr>
          <a:lstStyle/>
          <a:p>
            <a:endParaRPr lang="zh-CN" altLang="en-US" dirty="0">
              <a:latin typeface="阿里巴巴普惠体 R" panose="00020600040101010101" pitchFamily="18" charset="-122"/>
            </a:endParaRPr>
          </a:p>
        </p:txBody>
      </p:sp>
      <p:sp>
        <p:nvSpPr>
          <p:cNvPr id="32" name="iṩļïḋê">
            <a:extLst>
              <a:ext uri="{FF2B5EF4-FFF2-40B4-BE49-F238E27FC236}">
                <a16:creationId xmlns:a16="http://schemas.microsoft.com/office/drawing/2014/main" xmlns="" id="{3C188D59-751D-4758-86DD-85E65E965405}"/>
              </a:ext>
            </a:extLst>
          </p:cNvPr>
          <p:cNvSpPr/>
          <p:nvPr/>
        </p:nvSpPr>
        <p:spPr>
          <a:xfrm>
            <a:off x="4295551" y="4208051"/>
            <a:ext cx="945000" cy="369332"/>
          </a:xfrm>
          <a:prstGeom prst="rect">
            <a:avLst/>
          </a:prstGeom>
        </p:spPr>
        <p:txBody>
          <a:bodyPr wrap="square" lIns="91440" tIns="45720" rIns="91440" bIns="45720">
            <a:spAutoFit/>
          </a:bodyPr>
          <a:lstStyle/>
          <a:p>
            <a:pPr lvl="0" algn="ctr">
              <a:spcBef>
                <a:spcPct val="0"/>
              </a:spcBef>
              <a:defRPr/>
            </a:pPr>
            <a:r>
              <a:rPr lang="en-US" altLang="zh-CN" b="1" dirty="0">
                <a:latin typeface="阿里巴巴普惠体 R" panose="00020600040101010101" pitchFamily="18" charset="-122"/>
              </a:rPr>
              <a:t>2016</a:t>
            </a:r>
            <a:endParaRPr lang="ar-SA" b="1" dirty="0">
              <a:latin typeface="阿里巴巴普惠体 R" panose="00020600040101010101" pitchFamily="18" charset="-122"/>
            </a:endParaRPr>
          </a:p>
        </p:txBody>
      </p:sp>
      <p:grpSp>
        <p:nvGrpSpPr>
          <p:cNvPr id="33" name="iśḻíḑê">
            <a:extLst>
              <a:ext uri="{FF2B5EF4-FFF2-40B4-BE49-F238E27FC236}">
                <a16:creationId xmlns:a16="http://schemas.microsoft.com/office/drawing/2014/main" xmlns="" id="{E24D32E1-54FE-4EC8-8145-652D8BBD2420}"/>
              </a:ext>
            </a:extLst>
          </p:cNvPr>
          <p:cNvGrpSpPr/>
          <p:nvPr/>
        </p:nvGrpSpPr>
        <p:grpSpPr>
          <a:xfrm>
            <a:off x="4473185" y="4541131"/>
            <a:ext cx="589730" cy="589730"/>
            <a:chOff x="4473185" y="5951735"/>
            <a:chExt cx="589730" cy="589730"/>
          </a:xfrm>
        </p:grpSpPr>
        <p:sp>
          <p:nvSpPr>
            <p:cNvPr id="44" name="íśḷíḋe">
              <a:extLst>
                <a:ext uri="{FF2B5EF4-FFF2-40B4-BE49-F238E27FC236}">
                  <a16:creationId xmlns:a16="http://schemas.microsoft.com/office/drawing/2014/main" xmlns="" id="{8EBA94F0-00DF-4AFF-A29E-8B6EBD129620}"/>
                </a:ext>
              </a:extLst>
            </p:cNvPr>
            <p:cNvSpPr/>
            <p:nvPr/>
          </p:nvSpPr>
          <p:spPr bwMode="auto">
            <a:xfrm>
              <a:off x="4473185" y="5951735"/>
              <a:ext cx="589730" cy="589730"/>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dirty="0">
                <a:latin typeface="阿里巴巴普惠体 R" panose="00020600040101010101" pitchFamily="18" charset="-122"/>
              </a:endParaRPr>
            </a:p>
          </p:txBody>
        </p:sp>
        <p:sp>
          <p:nvSpPr>
            <p:cNvPr id="45" name="iṩľiḋé">
              <a:extLst>
                <a:ext uri="{FF2B5EF4-FFF2-40B4-BE49-F238E27FC236}">
                  <a16:creationId xmlns:a16="http://schemas.microsoft.com/office/drawing/2014/main" xmlns="" id="{64CA6A56-BBBA-4584-9D17-8CBC1130C25C}"/>
                </a:ext>
              </a:extLst>
            </p:cNvPr>
            <p:cNvSpPr/>
            <p:nvPr/>
          </p:nvSpPr>
          <p:spPr bwMode="auto">
            <a:xfrm>
              <a:off x="4633205" y="6111801"/>
              <a:ext cx="269690" cy="269596"/>
            </a:xfrm>
            <a:custGeom>
              <a:avLst/>
              <a:gdLst>
                <a:gd name="connsiteX0" fmla="*/ 0 w 606933"/>
                <a:gd name="connsiteY0" fmla="*/ 362213 h 606722"/>
                <a:gd name="connsiteX1" fmla="*/ 88983 w 606933"/>
                <a:gd name="connsiteY1" fmla="*/ 362213 h 606722"/>
                <a:gd name="connsiteX2" fmla="*/ 88983 w 606933"/>
                <a:gd name="connsiteY2" fmla="*/ 364880 h 606722"/>
                <a:gd name="connsiteX3" fmla="*/ 88983 w 606933"/>
                <a:gd name="connsiteY3" fmla="*/ 398210 h 606722"/>
                <a:gd name="connsiteX4" fmla="*/ 88983 w 606933"/>
                <a:gd name="connsiteY4" fmla="*/ 560238 h 606722"/>
                <a:gd name="connsiteX5" fmla="*/ 88983 w 606933"/>
                <a:gd name="connsiteY5" fmla="*/ 570637 h 606722"/>
                <a:gd name="connsiteX6" fmla="*/ 88983 w 606933"/>
                <a:gd name="connsiteY6" fmla="*/ 606722 h 606722"/>
                <a:gd name="connsiteX7" fmla="*/ 0 w 606933"/>
                <a:gd name="connsiteY7" fmla="*/ 606722 h 606722"/>
                <a:gd name="connsiteX8" fmla="*/ 276890 w 606933"/>
                <a:gd name="connsiteY8" fmla="*/ 335751 h 606722"/>
                <a:gd name="connsiteX9" fmla="*/ 443069 w 606933"/>
                <a:gd name="connsiteY9" fmla="*/ 377345 h 606722"/>
                <a:gd name="connsiteX10" fmla="*/ 443069 w 606933"/>
                <a:gd name="connsiteY10" fmla="*/ 423559 h 606722"/>
                <a:gd name="connsiteX11" fmla="*/ 442802 w 606933"/>
                <a:gd name="connsiteY11" fmla="*/ 423648 h 606722"/>
                <a:gd name="connsiteX12" fmla="*/ 323976 w 606933"/>
                <a:gd name="connsiteY12" fmla="*/ 394764 h 606722"/>
                <a:gd name="connsiteX13" fmla="*/ 315342 w 606933"/>
                <a:gd name="connsiteY13" fmla="*/ 429781 h 606722"/>
                <a:gd name="connsiteX14" fmla="*/ 443336 w 606933"/>
                <a:gd name="connsiteY14" fmla="*/ 460887 h 606722"/>
                <a:gd name="connsiteX15" fmla="*/ 593493 w 606933"/>
                <a:gd name="connsiteY15" fmla="*/ 419649 h 606722"/>
                <a:gd name="connsiteX16" fmla="*/ 606933 w 606933"/>
                <a:gd name="connsiteY16" fmla="*/ 470663 h 606722"/>
                <a:gd name="connsiteX17" fmla="*/ 382810 w 606933"/>
                <a:gd name="connsiteY17" fmla="*/ 594021 h 606722"/>
                <a:gd name="connsiteX18" fmla="*/ 212804 w 606933"/>
                <a:gd name="connsiteY18" fmla="*/ 546384 h 606722"/>
                <a:gd name="connsiteX19" fmla="*/ 125042 w 606933"/>
                <a:gd name="connsiteY19" fmla="*/ 556249 h 606722"/>
                <a:gd name="connsiteX20" fmla="*/ 125042 w 606933"/>
                <a:gd name="connsiteY20" fmla="*/ 519900 h 606722"/>
                <a:gd name="connsiteX21" fmla="*/ 125042 w 606933"/>
                <a:gd name="connsiteY21" fmla="*/ 395742 h 606722"/>
                <a:gd name="connsiteX22" fmla="*/ 125042 w 606933"/>
                <a:gd name="connsiteY22" fmla="*/ 362236 h 606722"/>
                <a:gd name="connsiteX23" fmla="*/ 125042 w 606933"/>
                <a:gd name="connsiteY23" fmla="*/ 359303 h 606722"/>
                <a:gd name="connsiteX24" fmla="*/ 382041 w 606933"/>
                <a:gd name="connsiteY24" fmla="*/ 177119 h 606722"/>
                <a:gd name="connsiteX25" fmla="*/ 399471 w 606933"/>
                <a:gd name="connsiteY25" fmla="*/ 197750 h 606722"/>
                <a:gd name="connsiteX26" fmla="*/ 382041 w 606933"/>
                <a:gd name="connsiteY26" fmla="*/ 218470 h 606722"/>
                <a:gd name="connsiteX27" fmla="*/ 345841 w 606933"/>
                <a:gd name="connsiteY27" fmla="*/ 95828 h 606722"/>
                <a:gd name="connsiteX28" fmla="*/ 345841 w 606933"/>
                <a:gd name="connsiteY28" fmla="*/ 137109 h 606722"/>
                <a:gd name="connsiteX29" fmla="*/ 328341 w 606933"/>
                <a:gd name="connsiteY29" fmla="*/ 116513 h 606722"/>
                <a:gd name="connsiteX30" fmla="*/ 345841 w 606933"/>
                <a:gd name="connsiteY30" fmla="*/ 95828 h 606722"/>
                <a:gd name="connsiteX31" fmla="*/ 345877 w 606933"/>
                <a:gd name="connsiteY31" fmla="*/ 41411 h 606722"/>
                <a:gd name="connsiteX32" fmla="*/ 345877 w 606933"/>
                <a:gd name="connsiteY32" fmla="*/ 59184 h 606722"/>
                <a:gd name="connsiteX33" fmla="*/ 315978 w 606933"/>
                <a:gd name="connsiteY33" fmla="*/ 70115 h 606722"/>
                <a:gd name="connsiteX34" fmla="*/ 292308 w 606933"/>
                <a:gd name="connsiteY34" fmla="*/ 116502 h 606722"/>
                <a:gd name="connsiteX35" fmla="*/ 315978 w 606933"/>
                <a:gd name="connsiteY35" fmla="*/ 162890 h 606722"/>
                <a:gd name="connsiteX36" fmla="*/ 345877 w 606933"/>
                <a:gd name="connsiteY36" fmla="*/ 173820 h 606722"/>
                <a:gd name="connsiteX37" fmla="*/ 345877 w 606933"/>
                <a:gd name="connsiteY37" fmla="*/ 218431 h 606722"/>
                <a:gd name="connsiteX38" fmla="*/ 328347 w 606933"/>
                <a:gd name="connsiteY38" fmla="*/ 197725 h 606722"/>
                <a:gd name="connsiteX39" fmla="*/ 292308 w 606933"/>
                <a:gd name="connsiteY39" fmla="*/ 197725 h 606722"/>
                <a:gd name="connsiteX40" fmla="*/ 315978 w 606933"/>
                <a:gd name="connsiteY40" fmla="*/ 244113 h 606722"/>
                <a:gd name="connsiteX41" fmla="*/ 345877 w 606933"/>
                <a:gd name="connsiteY41" fmla="*/ 255043 h 606722"/>
                <a:gd name="connsiteX42" fmla="*/ 345877 w 606933"/>
                <a:gd name="connsiteY42" fmla="*/ 272816 h 606722"/>
                <a:gd name="connsiteX43" fmla="*/ 382004 w 606933"/>
                <a:gd name="connsiteY43" fmla="*/ 272816 h 606722"/>
                <a:gd name="connsiteX44" fmla="*/ 382004 w 606933"/>
                <a:gd name="connsiteY44" fmla="*/ 255043 h 606722"/>
                <a:gd name="connsiteX45" fmla="*/ 411814 w 606933"/>
                <a:gd name="connsiteY45" fmla="*/ 244113 h 606722"/>
                <a:gd name="connsiteX46" fmla="*/ 435573 w 606933"/>
                <a:gd name="connsiteY46" fmla="*/ 197725 h 606722"/>
                <a:gd name="connsiteX47" fmla="*/ 411814 w 606933"/>
                <a:gd name="connsiteY47" fmla="*/ 151338 h 606722"/>
                <a:gd name="connsiteX48" fmla="*/ 382004 w 606933"/>
                <a:gd name="connsiteY48" fmla="*/ 140407 h 606722"/>
                <a:gd name="connsiteX49" fmla="*/ 382004 w 606933"/>
                <a:gd name="connsiteY49" fmla="*/ 95797 h 606722"/>
                <a:gd name="connsiteX50" fmla="*/ 399446 w 606933"/>
                <a:gd name="connsiteY50" fmla="*/ 116502 h 606722"/>
                <a:gd name="connsiteX51" fmla="*/ 435573 w 606933"/>
                <a:gd name="connsiteY51" fmla="*/ 116502 h 606722"/>
                <a:gd name="connsiteX52" fmla="*/ 411814 w 606933"/>
                <a:gd name="connsiteY52" fmla="*/ 70115 h 606722"/>
                <a:gd name="connsiteX53" fmla="*/ 382004 w 606933"/>
                <a:gd name="connsiteY53" fmla="*/ 59184 h 606722"/>
                <a:gd name="connsiteX54" fmla="*/ 382004 w 606933"/>
                <a:gd name="connsiteY54" fmla="*/ 41411 h 606722"/>
                <a:gd name="connsiteX55" fmla="*/ 363941 w 606933"/>
                <a:gd name="connsiteY55" fmla="*/ 0 h 606722"/>
                <a:gd name="connsiteX56" fmla="*/ 521266 w 606933"/>
                <a:gd name="connsiteY56" fmla="*/ 157114 h 606722"/>
                <a:gd name="connsiteX57" fmla="*/ 363941 w 606933"/>
                <a:gd name="connsiteY57" fmla="*/ 314228 h 606722"/>
                <a:gd name="connsiteX58" fmla="*/ 206615 w 606933"/>
                <a:gd name="connsiteY58" fmla="*/ 157114 h 606722"/>
                <a:gd name="connsiteX59" fmla="*/ 363941 w 606933"/>
                <a:gd name="connsiteY5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606933" h="606722">
                  <a:moveTo>
                    <a:pt x="0" y="362213"/>
                  </a:moveTo>
                  <a:lnTo>
                    <a:pt x="88983" y="362213"/>
                  </a:lnTo>
                  <a:lnTo>
                    <a:pt x="88983" y="364880"/>
                  </a:lnTo>
                  <a:lnTo>
                    <a:pt x="88983" y="398210"/>
                  </a:lnTo>
                  <a:lnTo>
                    <a:pt x="88983" y="560238"/>
                  </a:lnTo>
                  <a:lnTo>
                    <a:pt x="88983" y="570637"/>
                  </a:lnTo>
                  <a:lnTo>
                    <a:pt x="88983" y="606722"/>
                  </a:lnTo>
                  <a:lnTo>
                    <a:pt x="0" y="606722"/>
                  </a:lnTo>
                  <a:close/>
                  <a:moveTo>
                    <a:pt x="276890" y="335751"/>
                  </a:moveTo>
                  <a:lnTo>
                    <a:pt x="443069" y="377345"/>
                  </a:lnTo>
                  <a:lnTo>
                    <a:pt x="443069" y="423559"/>
                  </a:lnTo>
                  <a:lnTo>
                    <a:pt x="442802" y="423648"/>
                  </a:lnTo>
                  <a:lnTo>
                    <a:pt x="323976" y="394764"/>
                  </a:lnTo>
                  <a:lnTo>
                    <a:pt x="315342" y="429781"/>
                  </a:lnTo>
                  <a:lnTo>
                    <a:pt x="443336" y="460887"/>
                  </a:lnTo>
                  <a:lnTo>
                    <a:pt x="593493" y="419649"/>
                  </a:lnTo>
                  <a:lnTo>
                    <a:pt x="606933" y="470663"/>
                  </a:lnTo>
                  <a:lnTo>
                    <a:pt x="382810" y="594021"/>
                  </a:lnTo>
                  <a:lnTo>
                    <a:pt x="212804" y="546384"/>
                  </a:lnTo>
                  <a:lnTo>
                    <a:pt x="125042" y="556249"/>
                  </a:lnTo>
                  <a:lnTo>
                    <a:pt x="125042" y="519900"/>
                  </a:lnTo>
                  <a:lnTo>
                    <a:pt x="125042" y="395742"/>
                  </a:lnTo>
                  <a:lnTo>
                    <a:pt x="125042" y="362236"/>
                  </a:lnTo>
                  <a:lnTo>
                    <a:pt x="125042" y="359303"/>
                  </a:lnTo>
                  <a:close/>
                  <a:moveTo>
                    <a:pt x="382041" y="177119"/>
                  </a:moveTo>
                  <a:cubicBezTo>
                    <a:pt x="399471" y="181654"/>
                    <a:pt x="399471" y="192859"/>
                    <a:pt x="399471" y="197750"/>
                  </a:cubicBezTo>
                  <a:cubicBezTo>
                    <a:pt x="399471" y="202641"/>
                    <a:pt x="399471" y="213934"/>
                    <a:pt x="382041" y="218470"/>
                  </a:cubicBezTo>
                  <a:close/>
                  <a:moveTo>
                    <a:pt x="345841" y="95828"/>
                  </a:moveTo>
                  <a:lnTo>
                    <a:pt x="345841" y="137109"/>
                  </a:lnTo>
                  <a:cubicBezTo>
                    <a:pt x="328341" y="132670"/>
                    <a:pt x="328341" y="121395"/>
                    <a:pt x="328341" y="116513"/>
                  </a:cubicBezTo>
                  <a:cubicBezTo>
                    <a:pt x="328341" y="111630"/>
                    <a:pt x="328341" y="100355"/>
                    <a:pt x="345841" y="95828"/>
                  </a:cubicBezTo>
                  <a:close/>
                  <a:moveTo>
                    <a:pt x="345877" y="41411"/>
                  </a:moveTo>
                  <a:lnTo>
                    <a:pt x="345877" y="59184"/>
                  </a:lnTo>
                  <a:cubicBezTo>
                    <a:pt x="334220" y="60961"/>
                    <a:pt x="324253" y="64605"/>
                    <a:pt x="315978" y="70115"/>
                  </a:cubicBezTo>
                  <a:cubicBezTo>
                    <a:pt x="300494" y="80423"/>
                    <a:pt x="292308" y="96508"/>
                    <a:pt x="292308" y="116502"/>
                  </a:cubicBezTo>
                  <a:cubicBezTo>
                    <a:pt x="292308" y="136497"/>
                    <a:pt x="300494" y="152582"/>
                    <a:pt x="315978" y="162890"/>
                  </a:cubicBezTo>
                  <a:cubicBezTo>
                    <a:pt x="324253" y="168400"/>
                    <a:pt x="334220" y="172043"/>
                    <a:pt x="345877" y="173820"/>
                  </a:cubicBezTo>
                  <a:lnTo>
                    <a:pt x="345877" y="218431"/>
                  </a:lnTo>
                  <a:cubicBezTo>
                    <a:pt x="328347" y="213899"/>
                    <a:pt x="328347" y="202613"/>
                    <a:pt x="328347" y="197725"/>
                  </a:cubicBezTo>
                  <a:lnTo>
                    <a:pt x="292308" y="197725"/>
                  </a:lnTo>
                  <a:cubicBezTo>
                    <a:pt x="292308" y="217720"/>
                    <a:pt x="300494" y="233805"/>
                    <a:pt x="315978" y="244113"/>
                  </a:cubicBezTo>
                  <a:cubicBezTo>
                    <a:pt x="324253" y="249623"/>
                    <a:pt x="334220" y="253266"/>
                    <a:pt x="345877" y="255043"/>
                  </a:cubicBezTo>
                  <a:lnTo>
                    <a:pt x="345877" y="272816"/>
                  </a:lnTo>
                  <a:lnTo>
                    <a:pt x="382004" y="272816"/>
                  </a:lnTo>
                  <a:lnTo>
                    <a:pt x="382004" y="255043"/>
                  </a:lnTo>
                  <a:cubicBezTo>
                    <a:pt x="393573" y="253266"/>
                    <a:pt x="403628" y="249623"/>
                    <a:pt x="411814" y="244113"/>
                  </a:cubicBezTo>
                  <a:cubicBezTo>
                    <a:pt x="427387" y="233805"/>
                    <a:pt x="435573" y="217720"/>
                    <a:pt x="435573" y="197725"/>
                  </a:cubicBezTo>
                  <a:cubicBezTo>
                    <a:pt x="435573" y="177731"/>
                    <a:pt x="427387" y="161735"/>
                    <a:pt x="411814" y="151338"/>
                  </a:cubicBezTo>
                  <a:cubicBezTo>
                    <a:pt x="403628" y="145917"/>
                    <a:pt x="393573" y="142273"/>
                    <a:pt x="382004" y="140407"/>
                  </a:cubicBezTo>
                  <a:lnTo>
                    <a:pt x="382004" y="95797"/>
                  </a:lnTo>
                  <a:cubicBezTo>
                    <a:pt x="399446" y="100329"/>
                    <a:pt x="399446" y="111615"/>
                    <a:pt x="399446" y="116502"/>
                  </a:cubicBezTo>
                  <a:lnTo>
                    <a:pt x="435573" y="116502"/>
                  </a:lnTo>
                  <a:cubicBezTo>
                    <a:pt x="435573" y="96508"/>
                    <a:pt x="427387" y="80423"/>
                    <a:pt x="411814" y="70115"/>
                  </a:cubicBezTo>
                  <a:cubicBezTo>
                    <a:pt x="403628" y="64605"/>
                    <a:pt x="393573" y="60961"/>
                    <a:pt x="382004" y="59184"/>
                  </a:cubicBezTo>
                  <a:lnTo>
                    <a:pt x="382004" y="41411"/>
                  </a:lnTo>
                  <a:close/>
                  <a:moveTo>
                    <a:pt x="363941" y="0"/>
                  </a:moveTo>
                  <a:cubicBezTo>
                    <a:pt x="450701" y="0"/>
                    <a:pt x="521266" y="70470"/>
                    <a:pt x="521266" y="157114"/>
                  </a:cubicBezTo>
                  <a:cubicBezTo>
                    <a:pt x="521266" y="243758"/>
                    <a:pt x="450701" y="314228"/>
                    <a:pt x="363941" y="314228"/>
                  </a:cubicBezTo>
                  <a:cubicBezTo>
                    <a:pt x="277180" y="314228"/>
                    <a:pt x="206615" y="243758"/>
                    <a:pt x="206615" y="157114"/>
                  </a:cubicBezTo>
                  <a:cubicBezTo>
                    <a:pt x="206615" y="70470"/>
                    <a:pt x="277180" y="0"/>
                    <a:pt x="363941" y="0"/>
                  </a:cubicBezTo>
                  <a:close/>
                </a:path>
              </a:pathLst>
            </a:custGeom>
            <a:solidFill>
              <a:schemeClr val="bg1"/>
            </a:solidFill>
            <a:ln>
              <a:noFill/>
            </a:ln>
          </p:spPr>
          <p:txBody>
            <a:bodyPr wrap="square" lIns="91440" tIns="45720" rIns="91440" bIns="45720">
              <a:normAutofit fontScale="775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dirty="0">
                <a:latin typeface="阿里巴巴普惠体 R" panose="00020600040101010101" pitchFamily="18" charset="-122"/>
              </a:endParaRPr>
            </a:p>
          </p:txBody>
        </p:sp>
      </p:grpSp>
      <p:sp>
        <p:nvSpPr>
          <p:cNvPr id="35" name="ïṥ1ïḑe">
            <a:extLst>
              <a:ext uri="{FF2B5EF4-FFF2-40B4-BE49-F238E27FC236}">
                <a16:creationId xmlns:a16="http://schemas.microsoft.com/office/drawing/2014/main" xmlns="" id="{D05E0617-AA69-45DE-B0AF-486C2E0EC228}"/>
              </a:ext>
            </a:extLst>
          </p:cNvPr>
          <p:cNvSpPr/>
          <p:nvPr/>
        </p:nvSpPr>
        <p:spPr>
          <a:xfrm>
            <a:off x="7745265" y="4208051"/>
            <a:ext cx="945000" cy="369332"/>
          </a:xfrm>
          <a:prstGeom prst="rect">
            <a:avLst/>
          </a:prstGeom>
        </p:spPr>
        <p:txBody>
          <a:bodyPr wrap="square" lIns="91440" tIns="45720" rIns="91440" bIns="45720">
            <a:spAutoFit/>
          </a:bodyPr>
          <a:lstStyle/>
          <a:p>
            <a:pPr lvl="0" algn="ctr">
              <a:spcBef>
                <a:spcPct val="0"/>
              </a:spcBef>
              <a:defRPr/>
            </a:pPr>
            <a:r>
              <a:rPr lang="en-US" altLang="zh-CN" b="1" dirty="0">
                <a:latin typeface="阿里巴巴普惠体 R" panose="00020600040101010101" pitchFamily="18" charset="-122"/>
              </a:rPr>
              <a:t>2017</a:t>
            </a:r>
            <a:endParaRPr lang="ar-SA" b="1" dirty="0">
              <a:latin typeface="阿里巴巴普惠体 R" panose="00020600040101010101" pitchFamily="18" charset="-122"/>
            </a:endParaRPr>
          </a:p>
        </p:txBody>
      </p:sp>
      <p:grpSp>
        <p:nvGrpSpPr>
          <p:cNvPr id="36" name="ïSļiďè">
            <a:extLst>
              <a:ext uri="{FF2B5EF4-FFF2-40B4-BE49-F238E27FC236}">
                <a16:creationId xmlns:a16="http://schemas.microsoft.com/office/drawing/2014/main" xmlns="" id="{8D473462-FB40-4AFC-916E-53056464D4F9}"/>
              </a:ext>
            </a:extLst>
          </p:cNvPr>
          <p:cNvGrpSpPr/>
          <p:nvPr/>
        </p:nvGrpSpPr>
        <p:grpSpPr>
          <a:xfrm>
            <a:off x="7922899" y="4541131"/>
            <a:ext cx="589730" cy="589730"/>
            <a:chOff x="4473185" y="5951735"/>
            <a:chExt cx="589730" cy="589730"/>
          </a:xfrm>
        </p:grpSpPr>
        <p:sp>
          <p:nvSpPr>
            <p:cNvPr id="40" name="îṩḷïďe">
              <a:extLst>
                <a:ext uri="{FF2B5EF4-FFF2-40B4-BE49-F238E27FC236}">
                  <a16:creationId xmlns:a16="http://schemas.microsoft.com/office/drawing/2014/main" xmlns="" id="{2932D0A4-7C19-4029-8E6B-80AB9EBD62A3}"/>
                </a:ext>
              </a:extLst>
            </p:cNvPr>
            <p:cNvSpPr/>
            <p:nvPr/>
          </p:nvSpPr>
          <p:spPr bwMode="auto">
            <a:xfrm>
              <a:off x="4473185" y="5951735"/>
              <a:ext cx="589730" cy="589730"/>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endParaRPr dirty="0">
                <a:latin typeface="阿里巴巴普惠体 R" panose="00020600040101010101" pitchFamily="18" charset="-122"/>
              </a:endParaRPr>
            </a:p>
          </p:txBody>
        </p:sp>
        <p:sp>
          <p:nvSpPr>
            <p:cNvPr id="41" name="î$ļiḑè">
              <a:extLst>
                <a:ext uri="{FF2B5EF4-FFF2-40B4-BE49-F238E27FC236}">
                  <a16:creationId xmlns:a16="http://schemas.microsoft.com/office/drawing/2014/main" xmlns="" id="{4009D15B-DCF7-4165-B96C-0750640EF35E}"/>
                </a:ext>
              </a:extLst>
            </p:cNvPr>
            <p:cNvSpPr/>
            <p:nvPr/>
          </p:nvSpPr>
          <p:spPr bwMode="auto">
            <a:xfrm>
              <a:off x="4641204" y="6111755"/>
              <a:ext cx="253690" cy="269690"/>
            </a:xfrm>
            <a:custGeom>
              <a:avLst/>
              <a:gdLst>
                <a:gd name="T0" fmla="*/ 5573 w 7665"/>
                <a:gd name="T1" fmla="*/ 3911 h 8160"/>
                <a:gd name="T2" fmla="*/ 4313 w 7665"/>
                <a:gd name="T3" fmla="*/ 3955 h 8160"/>
                <a:gd name="T4" fmla="*/ 3511 w 7665"/>
                <a:gd name="T5" fmla="*/ 2721 h 8160"/>
                <a:gd name="T6" fmla="*/ 4612 w 7665"/>
                <a:gd name="T7" fmla="*/ 2386 h 8160"/>
                <a:gd name="T8" fmla="*/ 5309 w 7665"/>
                <a:gd name="T9" fmla="*/ 2472 h 8160"/>
                <a:gd name="T10" fmla="*/ 3648 w 7665"/>
                <a:gd name="T11" fmla="*/ 7533 h 8160"/>
                <a:gd name="T12" fmla="*/ 5037 w 7665"/>
                <a:gd name="T13" fmla="*/ 6233 h 8160"/>
                <a:gd name="T14" fmla="*/ 4919 w 7665"/>
                <a:gd name="T15" fmla="*/ 6025 h 8160"/>
                <a:gd name="T16" fmla="*/ 3511 w 7665"/>
                <a:gd name="T17" fmla="*/ 7213 h 8160"/>
                <a:gd name="T18" fmla="*/ 3577 w 7665"/>
                <a:gd name="T19" fmla="*/ 7514 h 8160"/>
                <a:gd name="T20" fmla="*/ 5309 w 7665"/>
                <a:gd name="T21" fmla="*/ 5688 h 8160"/>
                <a:gd name="T22" fmla="*/ 5573 w 7665"/>
                <a:gd name="T23" fmla="*/ 4249 h 8160"/>
                <a:gd name="T24" fmla="*/ 4561 w 7665"/>
                <a:gd name="T25" fmla="*/ 4206 h 8160"/>
                <a:gd name="T26" fmla="*/ 4857 w 7665"/>
                <a:gd name="T27" fmla="*/ 5774 h 8160"/>
                <a:gd name="T28" fmla="*/ 5309 w 7665"/>
                <a:gd name="T29" fmla="*/ 5688 h 8160"/>
                <a:gd name="T30" fmla="*/ 5589 w 7665"/>
                <a:gd name="T31" fmla="*/ 2569 h 8160"/>
                <a:gd name="T32" fmla="*/ 5973 w 7665"/>
                <a:gd name="T33" fmla="*/ 3955 h 8160"/>
                <a:gd name="T34" fmla="*/ 7625 w 7665"/>
                <a:gd name="T35" fmla="*/ 3911 h 8160"/>
                <a:gd name="T36" fmla="*/ 7338 w 7665"/>
                <a:gd name="T37" fmla="*/ 2468 h 8160"/>
                <a:gd name="T38" fmla="*/ 5718 w 7665"/>
                <a:gd name="T39" fmla="*/ 2386 h 8160"/>
                <a:gd name="T40" fmla="*/ 6930 w 7665"/>
                <a:gd name="T41" fmla="*/ 6025 h 8160"/>
                <a:gd name="T42" fmla="*/ 5368 w 7665"/>
                <a:gd name="T43" fmla="*/ 6100 h 8160"/>
                <a:gd name="T44" fmla="*/ 3511 w 7665"/>
                <a:gd name="T45" fmla="*/ 7950 h 8160"/>
                <a:gd name="T46" fmla="*/ 3649 w 7665"/>
                <a:gd name="T47" fmla="*/ 8107 h 8160"/>
                <a:gd name="T48" fmla="*/ 7051 w 7665"/>
                <a:gd name="T49" fmla="*/ 6096 h 8160"/>
                <a:gd name="T50" fmla="*/ 7525 w 7665"/>
                <a:gd name="T51" fmla="*/ 4206 h 8160"/>
                <a:gd name="T52" fmla="*/ 5836 w 7665"/>
                <a:gd name="T53" fmla="*/ 4335 h 8160"/>
                <a:gd name="T54" fmla="*/ 5606 w 7665"/>
                <a:gd name="T55" fmla="*/ 5716 h 8160"/>
                <a:gd name="T56" fmla="*/ 7212 w 7665"/>
                <a:gd name="T57" fmla="*/ 5774 h 8160"/>
                <a:gd name="T58" fmla="*/ 7662 w 7665"/>
                <a:gd name="T59" fmla="*/ 4352 h 8160"/>
                <a:gd name="T60" fmla="*/ 7525 w 7665"/>
                <a:gd name="T61" fmla="*/ 4206 h 8160"/>
                <a:gd name="T62" fmla="*/ 5368 w 7665"/>
                <a:gd name="T63" fmla="*/ 2061 h 8160"/>
                <a:gd name="T64" fmla="*/ 6930 w 7665"/>
                <a:gd name="T65" fmla="*/ 2136 h 8160"/>
                <a:gd name="T66" fmla="*/ 7046 w 7665"/>
                <a:gd name="T67" fmla="*/ 1924 h 8160"/>
                <a:gd name="T68" fmla="*/ 3511 w 7665"/>
                <a:gd name="T69" fmla="*/ 210 h 8160"/>
                <a:gd name="T70" fmla="*/ 4320 w 7665"/>
                <a:gd name="T71" fmla="*/ 1361 h 8160"/>
                <a:gd name="T72" fmla="*/ 4686 w 7665"/>
                <a:gd name="T73" fmla="*/ 2136 h 8160"/>
                <a:gd name="T74" fmla="*/ 5039 w 7665"/>
                <a:gd name="T75" fmla="*/ 2066 h 8160"/>
                <a:gd name="T76" fmla="*/ 3713 w 7665"/>
                <a:gd name="T77" fmla="*/ 642 h 8160"/>
                <a:gd name="T78" fmla="*/ 3511 w 7665"/>
                <a:gd name="T79" fmla="*/ 764 h 8160"/>
                <a:gd name="T80" fmla="*/ 4320 w 7665"/>
                <a:gd name="T81" fmla="*/ 1361 h 8160"/>
                <a:gd name="T82" fmla="*/ 1517 w 7665"/>
                <a:gd name="T83" fmla="*/ 2691 h 8160"/>
                <a:gd name="T84" fmla="*/ 2294 w 7665"/>
                <a:gd name="T85" fmla="*/ 2147 h 8160"/>
                <a:gd name="T86" fmla="*/ 3899 w 7665"/>
                <a:gd name="T87" fmla="*/ 2648 h 8160"/>
                <a:gd name="T88" fmla="*/ 4226 w 7665"/>
                <a:gd name="T89" fmla="*/ 1509 h 8160"/>
                <a:gd name="T90" fmla="*/ 2941 w 7665"/>
                <a:gd name="T91" fmla="*/ 575 h 8160"/>
                <a:gd name="T92" fmla="*/ 1792 w 7665"/>
                <a:gd name="T93" fmla="*/ 575 h 8160"/>
                <a:gd name="T94" fmla="*/ 198 w 7665"/>
                <a:gd name="T95" fmla="*/ 2794 h 8160"/>
                <a:gd name="T96" fmla="*/ 2199 w 7665"/>
                <a:gd name="T97" fmla="*/ 4658 h 8160"/>
                <a:gd name="T98" fmla="*/ 3415 w 7665"/>
                <a:gd name="T99" fmla="*/ 5443 h 8160"/>
                <a:gd name="T100" fmla="*/ 999 w 7665"/>
                <a:gd name="T101" fmla="*/ 5469 h 8160"/>
                <a:gd name="T102" fmla="*/ 0 w 7665"/>
                <a:gd name="T103" fmla="*/ 5961 h 8160"/>
                <a:gd name="T104" fmla="*/ 1792 w 7665"/>
                <a:gd name="T105" fmla="*/ 7111 h 8160"/>
                <a:gd name="T106" fmla="*/ 2367 w 7665"/>
                <a:gd name="T107" fmla="*/ 8160 h 8160"/>
                <a:gd name="T108" fmla="*/ 2941 w 7665"/>
                <a:gd name="T109" fmla="*/ 7158 h 8160"/>
                <a:gd name="T110" fmla="*/ 4735 w 7665"/>
                <a:gd name="T111" fmla="*/ 5296 h 8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665" h="8160">
                  <a:moveTo>
                    <a:pt x="5610" y="3809"/>
                  </a:moveTo>
                  <a:cubicBezTo>
                    <a:pt x="5613" y="3847"/>
                    <a:pt x="5599" y="3884"/>
                    <a:pt x="5573" y="3911"/>
                  </a:cubicBezTo>
                  <a:cubicBezTo>
                    <a:pt x="5547" y="3939"/>
                    <a:pt x="5511" y="3955"/>
                    <a:pt x="5473" y="3955"/>
                  </a:cubicBezTo>
                  <a:lnTo>
                    <a:pt x="4313" y="3955"/>
                  </a:lnTo>
                  <a:cubicBezTo>
                    <a:pt x="4087" y="3768"/>
                    <a:pt x="3811" y="3628"/>
                    <a:pt x="3511" y="3515"/>
                  </a:cubicBezTo>
                  <a:lnTo>
                    <a:pt x="3511" y="2721"/>
                  </a:lnTo>
                  <a:cubicBezTo>
                    <a:pt x="3637" y="2788"/>
                    <a:pt x="3761" y="2824"/>
                    <a:pt x="3899" y="2824"/>
                  </a:cubicBezTo>
                  <a:cubicBezTo>
                    <a:pt x="4217" y="2824"/>
                    <a:pt x="4484" y="2647"/>
                    <a:pt x="4612" y="2386"/>
                  </a:cubicBezTo>
                  <a:lnTo>
                    <a:pt x="5182" y="2386"/>
                  </a:lnTo>
                  <a:cubicBezTo>
                    <a:pt x="5238" y="2386"/>
                    <a:pt x="5288" y="2420"/>
                    <a:pt x="5309" y="2472"/>
                  </a:cubicBezTo>
                  <a:cubicBezTo>
                    <a:pt x="5480" y="2893"/>
                    <a:pt x="5582" y="3343"/>
                    <a:pt x="5610" y="3809"/>
                  </a:cubicBezTo>
                  <a:close/>
                  <a:moveTo>
                    <a:pt x="3648" y="7533"/>
                  </a:moveTo>
                  <a:cubicBezTo>
                    <a:pt x="3670" y="7533"/>
                    <a:pt x="3693" y="7528"/>
                    <a:pt x="3713" y="7518"/>
                  </a:cubicBezTo>
                  <a:cubicBezTo>
                    <a:pt x="4244" y="7237"/>
                    <a:pt x="4702" y="6793"/>
                    <a:pt x="5037" y="6233"/>
                  </a:cubicBezTo>
                  <a:cubicBezTo>
                    <a:pt x="5063" y="6190"/>
                    <a:pt x="5063" y="6137"/>
                    <a:pt x="5039" y="6094"/>
                  </a:cubicBezTo>
                  <a:cubicBezTo>
                    <a:pt x="5015" y="6051"/>
                    <a:pt x="4969" y="6025"/>
                    <a:pt x="4919" y="6025"/>
                  </a:cubicBezTo>
                  <a:lnTo>
                    <a:pt x="4793" y="6025"/>
                  </a:lnTo>
                  <a:cubicBezTo>
                    <a:pt x="4595" y="6595"/>
                    <a:pt x="4150" y="7008"/>
                    <a:pt x="3511" y="7213"/>
                  </a:cubicBezTo>
                  <a:lnTo>
                    <a:pt x="3511" y="7396"/>
                  </a:lnTo>
                  <a:cubicBezTo>
                    <a:pt x="3511" y="7444"/>
                    <a:pt x="3536" y="7489"/>
                    <a:pt x="3577" y="7514"/>
                  </a:cubicBezTo>
                  <a:cubicBezTo>
                    <a:pt x="3599" y="7527"/>
                    <a:pt x="3624" y="7533"/>
                    <a:pt x="3648" y="7533"/>
                  </a:cubicBezTo>
                  <a:close/>
                  <a:moveTo>
                    <a:pt x="5309" y="5688"/>
                  </a:moveTo>
                  <a:cubicBezTo>
                    <a:pt x="5480" y="5267"/>
                    <a:pt x="5582" y="4817"/>
                    <a:pt x="5610" y="4351"/>
                  </a:cubicBezTo>
                  <a:cubicBezTo>
                    <a:pt x="5613" y="4314"/>
                    <a:pt x="5599" y="4277"/>
                    <a:pt x="5573" y="4249"/>
                  </a:cubicBezTo>
                  <a:cubicBezTo>
                    <a:pt x="5547" y="4221"/>
                    <a:pt x="5511" y="4206"/>
                    <a:pt x="5473" y="4206"/>
                  </a:cubicBezTo>
                  <a:lnTo>
                    <a:pt x="4561" y="4206"/>
                  </a:lnTo>
                  <a:cubicBezTo>
                    <a:pt x="4779" y="4480"/>
                    <a:pt x="4911" y="4831"/>
                    <a:pt x="4911" y="5296"/>
                  </a:cubicBezTo>
                  <a:cubicBezTo>
                    <a:pt x="4911" y="5465"/>
                    <a:pt x="4889" y="5622"/>
                    <a:pt x="4857" y="5774"/>
                  </a:cubicBezTo>
                  <a:lnTo>
                    <a:pt x="5181" y="5774"/>
                  </a:lnTo>
                  <a:cubicBezTo>
                    <a:pt x="5238" y="5774"/>
                    <a:pt x="5288" y="5740"/>
                    <a:pt x="5309" y="5688"/>
                  </a:cubicBezTo>
                  <a:close/>
                  <a:moveTo>
                    <a:pt x="5606" y="2444"/>
                  </a:moveTo>
                  <a:cubicBezTo>
                    <a:pt x="5580" y="2481"/>
                    <a:pt x="5574" y="2527"/>
                    <a:pt x="5589" y="2569"/>
                  </a:cubicBezTo>
                  <a:cubicBezTo>
                    <a:pt x="5729" y="2964"/>
                    <a:pt x="5812" y="3386"/>
                    <a:pt x="5836" y="3824"/>
                  </a:cubicBezTo>
                  <a:cubicBezTo>
                    <a:pt x="5840" y="3898"/>
                    <a:pt x="5900" y="3955"/>
                    <a:pt x="5973" y="3955"/>
                  </a:cubicBezTo>
                  <a:lnTo>
                    <a:pt x="7525" y="3955"/>
                  </a:lnTo>
                  <a:cubicBezTo>
                    <a:pt x="7563" y="3955"/>
                    <a:pt x="7599" y="3939"/>
                    <a:pt x="7625" y="3911"/>
                  </a:cubicBezTo>
                  <a:cubicBezTo>
                    <a:pt x="7651" y="3883"/>
                    <a:pt x="7664" y="3846"/>
                    <a:pt x="7662" y="3808"/>
                  </a:cubicBezTo>
                  <a:cubicBezTo>
                    <a:pt x="7630" y="3339"/>
                    <a:pt x="7521" y="2888"/>
                    <a:pt x="7338" y="2468"/>
                  </a:cubicBezTo>
                  <a:cubicBezTo>
                    <a:pt x="7316" y="2418"/>
                    <a:pt x="7266" y="2386"/>
                    <a:pt x="7212" y="2386"/>
                  </a:cubicBezTo>
                  <a:lnTo>
                    <a:pt x="5718" y="2386"/>
                  </a:lnTo>
                  <a:cubicBezTo>
                    <a:pt x="5674" y="2386"/>
                    <a:pt x="5632" y="2408"/>
                    <a:pt x="5606" y="2444"/>
                  </a:cubicBezTo>
                  <a:close/>
                  <a:moveTo>
                    <a:pt x="6930" y="6025"/>
                  </a:moveTo>
                  <a:lnTo>
                    <a:pt x="5491" y="6025"/>
                  </a:lnTo>
                  <a:cubicBezTo>
                    <a:pt x="5439" y="6025"/>
                    <a:pt x="5392" y="6054"/>
                    <a:pt x="5368" y="6100"/>
                  </a:cubicBezTo>
                  <a:cubicBezTo>
                    <a:pt x="4966" y="6890"/>
                    <a:pt x="4335" y="7502"/>
                    <a:pt x="3594" y="7824"/>
                  </a:cubicBezTo>
                  <a:cubicBezTo>
                    <a:pt x="3544" y="7846"/>
                    <a:pt x="3511" y="7895"/>
                    <a:pt x="3511" y="7950"/>
                  </a:cubicBezTo>
                  <a:lnTo>
                    <a:pt x="3511" y="7969"/>
                  </a:lnTo>
                  <a:cubicBezTo>
                    <a:pt x="3511" y="8046"/>
                    <a:pt x="3573" y="8107"/>
                    <a:pt x="3649" y="8107"/>
                  </a:cubicBezTo>
                  <a:cubicBezTo>
                    <a:pt x="5031" y="8107"/>
                    <a:pt x="6301" y="7407"/>
                    <a:pt x="7046" y="6236"/>
                  </a:cubicBezTo>
                  <a:cubicBezTo>
                    <a:pt x="7073" y="6194"/>
                    <a:pt x="7075" y="6140"/>
                    <a:pt x="7051" y="6096"/>
                  </a:cubicBezTo>
                  <a:cubicBezTo>
                    <a:pt x="7026" y="6052"/>
                    <a:pt x="6980" y="6025"/>
                    <a:pt x="6930" y="6025"/>
                  </a:cubicBezTo>
                  <a:close/>
                  <a:moveTo>
                    <a:pt x="7525" y="4206"/>
                  </a:moveTo>
                  <a:lnTo>
                    <a:pt x="5974" y="4206"/>
                  </a:lnTo>
                  <a:cubicBezTo>
                    <a:pt x="5901" y="4206"/>
                    <a:pt x="5840" y="4263"/>
                    <a:pt x="5836" y="4335"/>
                  </a:cubicBezTo>
                  <a:cubicBezTo>
                    <a:pt x="5812" y="4774"/>
                    <a:pt x="5729" y="5196"/>
                    <a:pt x="5589" y="5591"/>
                  </a:cubicBezTo>
                  <a:cubicBezTo>
                    <a:pt x="5574" y="5632"/>
                    <a:pt x="5580" y="5679"/>
                    <a:pt x="5606" y="5716"/>
                  </a:cubicBezTo>
                  <a:cubicBezTo>
                    <a:pt x="5632" y="5752"/>
                    <a:pt x="5674" y="5774"/>
                    <a:pt x="5718" y="5774"/>
                  </a:cubicBezTo>
                  <a:lnTo>
                    <a:pt x="7212" y="5774"/>
                  </a:lnTo>
                  <a:cubicBezTo>
                    <a:pt x="7266" y="5774"/>
                    <a:pt x="7316" y="5742"/>
                    <a:pt x="7338" y="5692"/>
                  </a:cubicBezTo>
                  <a:cubicBezTo>
                    <a:pt x="7522" y="5273"/>
                    <a:pt x="7630" y="4822"/>
                    <a:pt x="7662" y="4352"/>
                  </a:cubicBezTo>
                  <a:cubicBezTo>
                    <a:pt x="7665" y="4314"/>
                    <a:pt x="7651" y="4277"/>
                    <a:pt x="7625" y="4249"/>
                  </a:cubicBezTo>
                  <a:cubicBezTo>
                    <a:pt x="7599" y="4221"/>
                    <a:pt x="7563" y="4206"/>
                    <a:pt x="7525" y="4206"/>
                  </a:cubicBezTo>
                  <a:close/>
                  <a:moveTo>
                    <a:pt x="3594" y="336"/>
                  </a:moveTo>
                  <a:cubicBezTo>
                    <a:pt x="4335" y="658"/>
                    <a:pt x="4966" y="1270"/>
                    <a:pt x="5368" y="2061"/>
                  </a:cubicBezTo>
                  <a:cubicBezTo>
                    <a:pt x="5392" y="2107"/>
                    <a:pt x="5439" y="2136"/>
                    <a:pt x="5491" y="2136"/>
                  </a:cubicBezTo>
                  <a:lnTo>
                    <a:pt x="6930" y="2136"/>
                  </a:lnTo>
                  <a:cubicBezTo>
                    <a:pt x="6980" y="2136"/>
                    <a:pt x="7026" y="2108"/>
                    <a:pt x="7051" y="2064"/>
                  </a:cubicBezTo>
                  <a:cubicBezTo>
                    <a:pt x="7075" y="2020"/>
                    <a:pt x="7073" y="1967"/>
                    <a:pt x="7046" y="1924"/>
                  </a:cubicBezTo>
                  <a:cubicBezTo>
                    <a:pt x="6301" y="752"/>
                    <a:pt x="5031" y="53"/>
                    <a:pt x="3648" y="53"/>
                  </a:cubicBezTo>
                  <a:cubicBezTo>
                    <a:pt x="3572" y="53"/>
                    <a:pt x="3511" y="134"/>
                    <a:pt x="3511" y="210"/>
                  </a:cubicBezTo>
                  <a:cubicBezTo>
                    <a:pt x="3511" y="265"/>
                    <a:pt x="3543" y="314"/>
                    <a:pt x="3594" y="336"/>
                  </a:cubicBezTo>
                  <a:close/>
                  <a:moveTo>
                    <a:pt x="4320" y="1361"/>
                  </a:moveTo>
                  <a:cubicBezTo>
                    <a:pt x="4499" y="1464"/>
                    <a:pt x="4696" y="1698"/>
                    <a:pt x="4696" y="2036"/>
                  </a:cubicBezTo>
                  <a:cubicBezTo>
                    <a:pt x="4696" y="2070"/>
                    <a:pt x="4690" y="2103"/>
                    <a:pt x="4686" y="2136"/>
                  </a:cubicBezTo>
                  <a:lnTo>
                    <a:pt x="4920" y="2136"/>
                  </a:lnTo>
                  <a:cubicBezTo>
                    <a:pt x="4969" y="2136"/>
                    <a:pt x="5015" y="2109"/>
                    <a:pt x="5039" y="2066"/>
                  </a:cubicBezTo>
                  <a:cubicBezTo>
                    <a:pt x="5064" y="2023"/>
                    <a:pt x="5063" y="1970"/>
                    <a:pt x="5038" y="1928"/>
                  </a:cubicBezTo>
                  <a:cubicBezTo>
                    <a:pt x="4702" y="1367"/>
                    <a:pt x="4244" y="923"/>
                    <a:pt x="3713" y="642"/>
                  </a:cubicBezTo>
                  <a:cubicBezTo>
                    <a:pt x="3670" y="620"/>
                    <a:pt x="3619" y="622"/>
                    <a:pt x="3577" y="646"/>
                  </a:cubicBezTo>
                  <a:cubicBezTo>
                    <a:pt x="3536" y="671"/>
                    <a:pt x="3511" y="716"/>
                    <a:pt x="3511" y="764"/>
                  </a:cubicBezTo>
                  <a:lnTo>
                    <a:pt x="3511" y="987"/>
                  </a:lnTo>
                  <a:cubicBezTo>
                    <a:pt x="3800" y="1079"/>
                    <a:pt x="4072" y="1202"/>
                    <a:pt x="4320" y="1361"/>
                  </a:cubicBezTo>
                  <a:close/>
                  <a:moveTo>
                    <a:pt x="2820" y="3484"/>
                  </a:moveTo>
                  <a:cubicBezTo>
                    <a:pt x="1775" y="3217"/>
                    <a:pt x="1517" y="3088"/>
                    <a:pt x="1517" y="2691"/>
                  </a:cubicBezTo>
                  <a:lnTo>
                    <a:pt x="1517" y="2673"/>
                  </a:lnTo>
                  <a:cubicBezTo>
                    <a:pt x="1517" y="2380"/>
                    <a:pt x="1784" y="2147"/>
                    <a:pt x="2294" y="2147"/>
                  </a:cubicBezTo>
                  <a:cubicBezTo>
                    <a:pt x="2708" y="2147"/>
                    <a:pt x="3122" y="2294"/>
                    <a:pt x="3562" y="2553"/>
                  </a:cubicBezTo>
                  <a:cubicBezTo>
                    <a:pt x="3665" y="2613"/>
                    <a:pt x="3769" y="2648"/>
                    <a:pt x="3899" y="2648"/>
                  </a:cubicBezTo>
                  <a:cubicBezTo>
                    <a:pt x="4244" y="2648"/>
                    <a:pt x="4520" y="2380"/>
                    <a:pt x="4520" y="2035"/>
                  </a:cubicBezTo>
                  <a:cubicBezTo>
                    <a:pt x="4520" y="1777"/>
                    <a:pt x="4373" y="1594"/>
                    <a:pt x="4226" y="1509"/>
                  </a:cubicBezTo>
                  <a:cubicBezTo>
                    <a:pt x="3846" y="1267"/>
                    <a:pt x="3415" y="1107"/>
                    <a:pt x="2941" y="1029"/>
                  </a:cubicBezTo>
                  <a:lnTo>
                    <a:pt x="2941" y="575"/>
                  </a:lnTo>
                  <a:cubicBezTo>
                    <a:pt x="2941" y="257"/>
                    <a:pt x="2685" y="0"/>
                    <a:pt x="2367" y="0"/>
                  </a:cubicBezTo>
                  <a:cubicBezTo>
                    <a:pt x="2049" y="0"/>
                    <a:pt x="1792" y="257"/>
                    <a:pt x="1792" y="575"/>
                  </a:cubicBezTo>
                  <a:lnTo>
                    <a:pt x="1792" y="1025"/>
                  </a:lnTo>
                  <a:cubicBezTo>
                    <a:pt x="840" y="1201"/>
                    <a:pt x="198" y="1860"/>
                    <a:pt x="198" y="2794"/>
                  </a:cubicBezTo>
                  <a:lnTo>
                    <a:pt x="198" y="2812"/>
                  </a:lnTo>
                  <a:cubicBezTo>
                    <a:pt x="198" y="4011"/>
                    <a:pt x="983" y="4348"/>
                    <a:pt x="2199" y="4658"/>
                  </a:cubicBezTo>
                  <a:cubicBezTo>
                    <a:pt x="3208" y="4918"/>
                    <a:pt x="3415" y="5090"/>
                    <a:pt x="3415" y="5426"/>
                  </a:cubicBezTo>
                  <a:lnTo>
                    <a:pt x="3415" y="5443"/>
                  </a:lnTo>
                  <a:cubicBezTo>
                    <a:pt x="3415" y="5797"/>
                    <a:pt x="3087" y="6012"/>
                    <a:pt x="2544" y="6012"/>
                  </a:cubicBezTo>
                  <a:cubicBezTo>
                    <a:pt x="1957" y="6012"/>
                    <a:pt x="1457" y="5805"/>
                    <a:pt x="999" y="5469"/>
                  </a:cubicBezTo>
                  <a:cubicBezTo>
                    <a:pt x="913" y="5409"/>
                    <a:pt x="793" y="5349"/>
                    <a:pt x="621" y="5349"/>
                  </a:cubicBezTo>
                  <a:cubicBezTo>
                    <a:pt x="275" y="5349"/>
                    <a:pt x="0" y="5616"/>
                    <a:pt x="0" y="5961"/>
                  </a:cubicBezTo>
                  <a:cubicBezTo>
                    <a:pt x="0" y="6168"/>
                    <a:pt x="103" y="6358"/>
                    <a:pt x="250" y="6461"/>
                  </a:cubicBezTo>
                  <a:cubicBezTo>
                    <a:pt x="717" y="6796"/>
                    <a:pt x="1247" y="7008"/>
                    <a:pt x="1792" y="7111"/>
                  </a:cubicBezTo>
                  <a:lnTo>
                    <a:pt x="1792" y="7586"/>
                  </a:lnTo>
                  <a:cubicBezTo>
                    <a:pt x="1792" y="7903"/>
                    <a:pt x="2049" y="8160"/>
                    <a:pt x="2367" y="8160"/>
                  </a:cubicBezTo>
                  <a:cubicBezTo>
                    <a:pt x="2684" y="8160"/>
                    <a:pt x="2941" y="7903"/>
                    <a:pt x="2941" y="7586"/>
                  </a:cubicBezTo>
                  <a:lnTo>
                    <a:pt x="2941" y="7158"/>
                  </a:lnTo>
                  <a:cubicBezTo>
                    <a:pt x="4013" y="7025"/>
                    <a:pt x="4735" y="6378"/>
                    <a:pt x="4735" y="5314"/>
                  </a:cubicBezTo>
                  <a:lnTo>
                    <a:pt x="4735" y="5296"/>
                  </a:lnTo>
                  <a:cubicBezTo>
                    <a:pt x="4735" y="4244"/>
                    <a:pt x="4044" y="3804"/>
                    <a:pt x="2820" y="3484"/>
                  </a:cubicBezTo>
                  <a:close/>
                </a:path>
              </a:pathLst>
            </a:custGeom>
            <a:solidFill>
              <a:schemeClr val="bg1"/>
            </a:solidFill>
            <a:ln>
              <a:noFill/>
            </a:ln>
          </p:spPr>
          <p:txBody>
            <a:bodyPr wrap="square" lIns="91440" tIns="45720" rIns="91440" bIns="45720">
              <a:normAutofit fontScale="775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endParaRPr lang="zh-CN" altLang="en-US" dirty="0">
                <a:latin typeface="阿里巴巴普惠体 R" panose="00020600040101010101" pitchFamily="18" charset="-122"/>
              </a:endParaRPr>
            </a:p>
          </p:txBody>
        </p:sp>
      </p:grpSp>
      <p:grpSp>
        <p:nvGrpSpPr>
          <p:cNvPr id="115" name="组合 114">
            <a:extLst>
              <a:ext uri="{FF2B5EF4-FFF2-40B4-BE49-F238E27FC236}">
                <a16:creationId xmlns:a16="http://schemas.microsoft.com/office/drawing/2014/main" xmlns="" id="{AA2DD3AE-6782-40A8-AE2C-B581A9A84368}"/>
              </a:ext>
            </a:extLst>
          </p:cNvPr>
          <p:cNvGrpSpPr/>
          <p:nvPr/>
        </p:nvGrpSpPr>
        <p:grpSpPr>
          <a:xfrm>
            <a:off x="1647118" y="908813"/>
            <a:ext cx="2037186" cy="1244895"/>
            <a:chOff x="673100" y="3812589"/>
            <a:chExt cx="2037186" cy="1244895"/>
          </a:xfrm>
        </p:grpSpPr>
        <p:sp>
          <p:nvSpPr>
            <p:cNvPr id="116" name="îŝḻîdé">
              <a:extLst>
                <a:ext uri="{FF2B5EF4-FFF2-40B4-BE49-F238E27FC236}">
                  <a16:creationId xmlns:a16="http://schemas.microsoft.com/office/drawing/2014/main" xmlns="" id="{EAE5B97F-62FD-49E2-9A8E-410577120790}"/>
                </a:ext>
              </a:extLst>
            </p:cNvPr>
            <p:cNvSpPr/>
            <p:nvPr/>
          </p:nvSpPr>
          <p:spPr bwMode="auto">
            <a:xfrm>
              <a:off x="673100" y="4193499"/>
              <a:ext cx="2037186" cy="863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spcBef>
                  <a:spcPct val="0"/>
                </a:spcBef>
              </a:pPr>
              <a:r>
                <a:rPr lang="zh-CN" altLang="en-US" sz="1600" dirty="0">
                  <a:solidFill>
                    <a:schemeClr val="tx1">
                      <a:lumMod val="65000"/>
                      <a:lumOff val="35000"/>
                    </a:schemeClr>
                  </a:solidFill>
                  <a:latin typeface="阿里巴巴普惠体 R" panose="00020600040101010101" pitchFamily="18" charset="-122"/>
                </a:rPr>
                <a:t>归纳一下简单文字</a:t>
              </a:r>
              <a:endParaRPr lang="en-US" altLang="zh-CN" sz="1600" dirty="0">
                <a:solidFill>
                  <a:schemeClr val="tx1">
                    <a:lumMod val="65000"/>
                    <a:lumOff val="35000"/>
                  </a:schemeClr>
                </a:solidFill>
                <a:latin typeface="阿里巴巴普惠体 R" panose="00020600040101010101" pitchFamily="18" charset="-122"/>
              </a:endParaRPr>
            </a:p>
            <a:p>
              <a:pPr algn="ctr">
                <a:lnSpc>
                  <a:spcPct val="150000"/>
                </a:lnSpc>
                <a:spcBef>
                  <a:spcPct val="0"/>
                </a:spcBef>
              </a:pPr>
              <a:r>
                <a:rPr lang="zh-CN" altLang="en-US" sz="1600" dirty="0">
                  <a:solidFill>
                    <a:schemeClr val="tx1">
                      <a:lumMod val="65000"/>
                      <a:lumOff val="35000"/>
                    </a:schemeClr>
                  </a:solidFill>
                  <a:latin typeface="阿里巴巴普惠体 R" panose="00020600040101010101" pitchFamily="18" charset="-122"/>
                </a:rPr>
                <a:t>做个简要描述即可</a:t>
              </a:r>
              <a:endParaRPr lang="en-US" altLang="zh-CN" sz="1600" dirty="0">
                <a:solidFill>
                  <a:schemeClr val="tx1">
                    <a:lumMod val="65000"/>
                    <a:lumOff val="35000"/>
                  </a:schemeClr>
                </a:solidFill>
                <a:latin typeface="阿里巴巴普惠体 R" panose="00020600040101010101" pitchFamily="18" charset="-122"/>
              </a:endParaRPr>
            </a:p>
          </p:txBody>
        </p:sp>
        <p:sp>
          <p:nvSpPr>
            <p:cNvPr id="117" name="ïṩḷîdê">
              <a:extLst>
                <a:ext uri="{FF2B5EF4-FFF2-40B4-BE49-F238E27FC236}">
                  <a16:creationId xmlns:a16="http://schemas.microsoft.com/office/drawing/2014/main" xmlns="" id="{5D7F8C15-C2DD-4D2A-B4B8-A3906F3ABA61}"/>
                </a:ext>
              </a:extLst>
            </p:cNvPr>
            <p:cNvSpPr txBox="1"/>
            <p:nvPr/>
          </p:nvSpPr>
          <p:spPr bwMode="auto">
            <a:xfrm>
              <a:off x="813805" y="3812589"/>
              <a:ext cx="1755776" cy="38091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lnSpcReduction="1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zh-CN" altLang="en-US" sz="2000" b="1" spc="100" dirty="0">
                  <a:solidFill>
                    <a:schemeClr val="accent1"/>
                  </a:solidFill>
                  <a:latin typeface="阿里巴巴普惠体 R" panose="00020600040101010101" pitchFamily="18" charset="-122"/>
                </a:rPr>
                <a:t>关键词</a:t>
              </a:r>
              <a:endParaRPr lang="en-US" altLang="zh-CN" sz="2000" b="1" spc="100" dirty="0">
                <a:solidFill>
                  <a:schemeClr val="accent1"/>
                </a:solidFill>
                <a:latin typeface="阿里巴巴普惠体 R" panose="00020600040101010101" pitchFamily="18" charset="-122"/>
              </a:endParaRPr>
            </a:p>
          </p:txBody>
        </p:sp>
      </p:grpSp>
      <p:grpSp>
        <p:nvGrpSpPr>
          <p:cNvPr id="118" name="组合 117">
            <a:extLst>
              <a:ext uri="{FF2B5EF4-FFF2-40B4-BE49-F238E27FC236}">
                <a16:creationId xmlns:a16="http://schemas.microsoft.com/office/drawing/2014/main" xmlns="" id="{17D17E6E-2B5A-49F0-B3EA-49998AE9B0AC}"/>
              </a:ext>
            </a:extLst>
          </p:cNvPr>
          <p:cNvGrpSpPr/>
          <p:nvPr/>
        </p:nvGrpSpPr>
        <p:grpSpPr>
          <a:xfrm>
            <a:off x="6684916" y="908813"/>
            <a:ext cx="2037186" cy="1244895"/>
            <a:chOff x="673100" y="3812589"/>
            <a:chExt cx="2037186" cy="1244895"/>
          </a:xfrm>
        </p:grpSpPr>
        <p:sp>
          <p:nvSpPr>
            <p:cNvPr id="119" name="îŝḻîdé">
              <a:extLst>
                <a:ext uri="{FF2B5EF4-FFF2-40B4-BE49-F238E27FC236}">
                  <a16:creationId xmlns:a16="http://schemas.microsoft.com/office/drawing/2014/main" xmlns="" id="{1736D222-473B-42C0-ACA1-82F3A71AEEAF}"/>
                </a:ext>
              </a:extLst>
            </p:cNvPr>
            <p:cNvSpPr/>
            <p:nvPr/>
          </p:nvSpPr>
          <p:spPr bwMode="auto">
            <a:xfrm>
              <a:off x="673100" y="4193499"/>
              <a:ext cx="2037186" cy="863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spcBef>
                  <a:spcPct val="0"/>
                </a:spcBef>
              </a:pPr>
              <a:r>
                <a:rPr lang="zh-CN" altLang="en-US" sz="1600" dirty="0">
                  <a:solidFill>
                    <a:schemeClr val="tx1">
                      <a:lumMod val="65000"/>
                      <a:lumOff val="35000"/>
                    </a:schemeClr>
                  </a:solidFill>
                  <a:latin typeface="阿里巴巴普惠体 R" panose="00020600040101010101" pitchFamily="18" charset="-122"/>
                </a:rPr>
                <a:t>归纳一下简单文字</a:t>
              </a:r>
              <a:endParaRPr lang="en-US" altLang="zh-CN" sz="1600" dirty="0">
                <a:solidFill>
                  <a:schemeClr val="tx1">
                    <a:lumMod val="65000"/>
                    <a:lumOff val="35000"/>
                  </a:schemeClr>
                </a:solidFill>
                <a:latin typeface="阿里巴巴普惠体 R" panose="00020600040101010101" pitchFamily="18" charset="-122"/>
              </a:endParaRPr>
            </a:p>
            <a:p>
              <a:pPr algn="ctr">
                <a:lnSpc>
                  <a:spcPct val="150000"/>
                </a:lnSpc>
                <a:spcBef>
                  <a:spcPct val="0"/>
                </a:spcBef>
              </a:pPr>
              <a:r>
                <a:rPr lang="zh-CN" altLang="en-US" sz="1600" dirty="0">
                  <a:solidFill>
                    <a:schemeClr val="tx1">
                      <a:lumMod val="65000"/>
                      <a:lumOff val="35000"/>
                    </a:schemeClr>
                  </a:solidFill>
                  <a:latin typeface="阿里巴巴普惠体 R" panose="00020600040101010101" pitchFamily="18" charset="-122"/>
                </a:rPr>
                <a:t>做个简要描述即可</a:t>
              </a:r>
              <a:endParaRPr lang="en-US" altLang="zh-CN" sz="1600" dirty="0">
                <a:solidFill>
                  <a:schemeClr val="tx1">
                    <a:lumMod val="65000"/>
                    <a:lumOff val="35000"/>
                  </a:schemeClr>
                </a:solidFill>
                <a:latin typeface="阿里巴巴普惠体 R" panose="00020600040101010101" pitchFamily="18" charset="-122"/>
              </a:endParaRPr>
            </a:p>
          </p:txBody>
        </p:sp>
        <p:sp>
          <p:nvSpPr>
            <p:cNvPr id="120" name="ïṩḷîdê">
              <a:extLst>
                <a:ext uri="{FF2B5EF4-FFF2-40B4-BE49-F238E27FC236}">
                  <a16:creationId xmlns:a16="http://schemas.microsoft.com/office/drawing/2014/main" xmlns="" id="{AC9E6C40-991D-419A-AF00-653D7427CA45}"/>
                </a:ext>
              </a:extLst>
            </p:cNvPr>
            <p:cNvSpPr txBox="1"/>
            <p:nvPr/>
          </p:nvSpPr>
          <p:spPr bwMode="auto">
            <a:xfrm>
              <a:off x="813805" y="3812589"/>
              <a:ext cx="1755776" cy="38091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lnSpcReduction="1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zh-CN" altLang="en-US" sz="2000" b="1" spc="100" dirty="0">
                  <a:solidFill>
                    <a:schemeClr val="accent1"/>
                  </a:solidFill>
                  <a:latin typeface="阿里巴巴普惠体 R" panose="00020600040101010101" pitchFamily="18" charset="-122"/>
                </a:rPr>
                <a:t>关键词</a:t>
              </a:r>
              <a:endParaRPr lang="en-US" altLang="zh-CN" sz="2000" b="1" spc="100" dirty="0">
                <a:solidFill>
                  <a:schemeClr val="accent1"/>
                </a:solidFill>
                <a:latin typeface="阿里巴巴普惠体 R" panose="00020600040101010101" pitchFamily="18" charset="-122"/>
              </a:endParaRPr>
            </a:p>
          </p:txBody>
        </p:sp>
      </p:grpSp>
      <p:grpSp>
        <p:nvGrpSpPr>
          <p:cNvPr id="121" name="组合 120">
            <a:extLst>
              <a:ext uri="{FF2B5EF4-FFF2-40B4-BE49-F238E27FC236}">
                <a16:creationId xmlns:a16="http://schemas.microsoft.com/office/drawing/2014/main" xmlns="" id="{C7593A23-56A5-42E3-8792-B9A8FC27F843}"/>
              </a:ext>
            </a:extLst>
          </p:cNvPr>
          <p:cNvGrpSpPr/>
          <p:nvPr/>
        </p:nvGrpSpPr>
        <p:grpSpPr>
          <a:xfrm>
            <a:off x="3752083" y="5238265"/>
            <a:ext cx="2037186" cy="1244895"/>
            <a:chOff x="673100" y="3812589"/>
            <a:chExt cx="2037186" cy="1244895"/>
          </a:xfrm>
        </p:grpSpPr>
        <p:sp>
          <p:nvSpPr>
            <p:cNvPr id="122" name="îŝḻîdé">
              <a:extLst>
                <a:ext uri="{FF2B5EF4-FFF2-40B4-BE49-F238E27FC236}">
                  <a16:creationId xmlns:a16="http://schemas.microsoft.com/office/drawing/2014/main" xmlns="" id="{5417F93F-8831-455B-8D06-F8029D42019C}"/>
                </a:ext>
              </a:extLst>
            </p:cNvPr>
            <p:cNvSpPr/>
            <p:nvPr/>
          </p:nvSpPr>
          <p:spPr bwMode="auto">
            <a:xfrm>
              <a:off x="673100" y="4193499"/>
              <a:ext cx="2037186" cy="863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spcBef>
                  <a:spcPct val="0"/>
                </a:spcBef>
              </a:pPr>
              <a:r>
                <a:rPr lang="zh-CN" altLang="en-US" sz="1600" dirty="0">
                  <a:solidFill>
                    <a:schemeClr val="tx1">
                      <a:lumMod val="65000"/>
                      <a:lumOff val="35000"/>
                    </a:schemeClr>
                  </a:solidFill>
                  <a:latin typeface="阿里巴巴普惠体 R" panose="00020600040101010101" pitchFamily="18" charset="-122"/>
                </a:rPr>
                <a:t>归纳一下简单文字</a:t>
              </a:r>
              <a:endParaRPr lang="en-US" altLang="zh-CN" sz="1600" dirty="0">
                <a:solidFill>
                  <a:schemeClr val="tx1">
                    <a:lumMod val="65000"/>
                    <a:lumOff val="35000"/>
                  </a:schemeClr>
                </a:solidFill>
                <a:latin typeface="阿里巴巴普惠体 R" panose="00020600040101010101" pitchFamily="18" charset="-122"/>
              </a:endParaRPr>
            </a:p>
            <a:p>
              <a:pPr algn="ctr">
                <a:lnSpc>
                  <a:spcPct val="150000"/>
                </a:lnSpc>
                <a:spcBef>
                  <a:spcPct val="0"/>
                </a:spcBef>
              </a:pPr>
              <a:r>
                <a:rPr lang="zh-CN" altLang="en-US" sz="1600" dirty="0">
                  <a:solidFill>
                    <a:schemeClr val="tx1">
                      <a:lumMod val="65000"/>
                      <a:lumOff val="35000"/>
                    </a:schemeClr>
                  </a:solidFill>
                  <a:latin typeface="阿里巴巴普惠体 R" panose="00020600040101010101" pitchFamily="18" charset="-122"/>
                </a:rPr>
                <a:t>做个简要描述即可</a:t>
              </a:r>
              <a:endParaRPr lang="en-US" altLang="zh-CN" sz="1600" dirty="0">
                <a:solidFill>
                  <a:schemeClr val="tx1">
                    <a:lumMod val="65000"/>
                    <a:lumOff val="35000"/>
                  </a:schemeClr>
                </a:solidFill>
                <a:latin typeface="阿里巴巴普惠体 R" panose="00020600040101010101" pitchFamily="18" charset="-122"/>
              </a:endParaRPr>
            </a:p>
          </p:txBody>
        </p:sp>
        <p:sp>
          <p:nvSpPr>
            <p:cNvPr id="123" name="ïṩḷîdê">
              <a:extLst>
                <a:ext uri="{FF2B5EF4-FFF2-40B4-BE49-F238E27FC236}">
                  <a16:creationId xmlns:a16="http://schemas.microsoft.com/office/drawing/2014/main" xmlns="" id="{F9634FFA-DD5A-4AAA-BBA1-41B0BE42FEEE}"/>
                </a:ext>
              </a:extLst>
            </p:cNvPr>
            <p:cNvSpPr txBox="1"/>
            <p:nvPr/>
          </p:nvSpPr>
          <p:spPr bwMode="auto">
            <a:xfrm>
              <a:off x="813805" y="3812589"/>
              <a:ext cx="1755776" cy="38091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lnSpcReduction="1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zh-CN" altLang="en-US" sz="2000" b="1" spc="100" dirty="0">
                  <a:solidFill>
                    <a:schemeClr val="accent1"/>
                  </a:solidFill>
                  <a:latin typeface="阿里巴巴普惠体 R" panose="00020600040101010101" pitchFamily="18" charset="-122"/>
                </a:rPr>
                <a:t>关键词</a:t>
              </a:r>
              <a:endParaRPr lang="en-US" altLang="zh-CN" sz="2000" b="1" spc="100" dirty="0">
                <a:solidFill>
                  <a:schemeClr val="accent1"/>
                </a:solidFill>
                <a:latin typeface="阿里巴巴普惠体 R" panose="00020600040101010101" pitchFamily="18" charset="-122"/>
              </a:endParaRPr>
            </a:p>
          </p:txBody>
        </p:sp>
      </p:grpSp>
      <p:grpSp>
        <p:nvGrpSpPr>
          <p:cNvPr id="124" name="组合 123">
            <a:extLst>
              <a:ext uri="{FF2B5EF4-FFF2-40B4-BE49-F238E27FC236}">
                <a16:creationId xmlns:a16="http://schemas.microsoft.com/office/drawing/2014/main" xmlns="" id="{686FD863-E16E-4363-B7D8-FF578C47F3AD}"/>
              </a:ext>
            </a:extLst>
          </p:cNvPr>
          <p:cNvGrpSpPr/>
          <p:nvPr/>
        </p:nvGrpSpPr>
        <p:grpSpPr>
          <a:xfrm>
            <a:off x="7221114" y="5238265"/>
            <a:ext cx="2037186" cy="1244895"/>
            <a:chOff x="673100" y="3812589"/>
            <a:chExt cx="2037186" cy="1244895"/>
          </a:xfrm>
        </p:grpSpPr>
        <p:sp>
          <p:nvSpPr>
            <p:cNvPr id="125" name="îŝḻîdé">
              <a:extLst>
                <a:ext uri="{FF2B5EF4-FFF2-40B4-BE49-F238E27FC236}">
                  <a16:creationId xmlns:a16="http://schemas.microsoft.com/office/drawing/2014/main" xmlns="" id="{A5D23719-C211-41C4-861D-E6B838F78030}"/>
                </a:ext>
              </a:extLst>
            </p:cNvPr>
            <p:cNvSpPr/>
            <p:nvPr/>
          </p:nvSpPr>
          <p:spPr bwMode="auto">
            <a:xfrm>
              <a:off x="673100" y="4193499"/>
              <a:ext cx="2037186" cy="863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spcBef>
                  <a:spcPct val="0"/>
                </a:spcBef>
              </a:pPr>
              <a:r>
                <a:rPr lang="zh-CN" altLang="en-US" sz="1600" dirty="0">
                  <a:solidFill>
                    <a:schemeClr val="tx1">
                      <a:lumMod val="65000"/>
                      <a:lumOff val="35000"/>
                    </a:schemeClr>
                  </a:solidFill>
                  <a:latin typeface="阿里巴巴普惠体 R" panose="00020600040101010101" pitchFamily="18" charset="-122"/>
                </a:rPr>
                <a:t>归纳一下简单文字</a:t>
              </a:r>
              <a:endParaRPr lang="en-US" altLang="zh-CN" sz="1600" dirty="0">
                <a:solidFill>
                  <a:schemeClr val="tx1">
                    <a:lumMod val="65000"/>
                    <a:lumOff val="35000"/>
                  </a:schemeClr>
                </a:solidFill>
                <a:latin typeface="阿里巴巴普惠体 R" panose="00020600040101010101" pitchFamily="18" charset="-122"/>
              </a:endParaRPr>
            </a:p>
            <a:p>
              <a:pPr algn="ctr">
                <a:lnSpc>
                  <a:spcPct val="150000"/>
                </a:lnSpc>
                <a:spcBef>
                  <a:spcPct val="0"/>
                </a:spcBef>
              </a:pPr>
              <a:r>
                <a:rPr lang="zh-CN" altLang="en-US" sz="1600" dirty="0">
                  <a:solidFill>
                    <a:schemeClr val="tx1">
                      <a:lumMod val="65000"/>
                      <a:lumOff val="35000"/>
                    </a:schemeClr>
                  </a:solidFill>
                  <a:latin typeface="阿里巴巴普惠体 R" panose="00020600040101010101" pitchFamily="18" charset="-122"/>
                </a:rPr>
                <a:t>做个简要描述即可</a:t>
              </a:r>
              <a:endParaRPr lang="en-US" altLang="zh-CN" sz="1600" dirty="0">
                <a:solidFill>
                  <a:schemeClr val="tx1">
                    <a:lumMod val="65000"/>
                    <a:lumOff val="35000"/>
                  </a:schemeClr>
                </a:solidFill>
                <a:latin typeface="阿里巴巴普惠体 R" panose="00020600040101010101" pitchFamily="18" charset="-122"/>
              </a:endParaRPr>
            </a:p>
          </p:txBody>
        </p:sp>
        <p:sp>
          <p:nvSpPr>
            <p:cNvPr id="126" name="ïṩḷîdê">
              <a:extLst>
                <a:ext uri="{FF2B5EF4-FFF2-40B4-BE49-F238E27FC236}">
                  <a16:creationId xmlns:a16="http://schemas.microsoft.com/office/drawing/2014/main" xmlns="" id="{6E98C503-6471-4B9A-9C20-11ED12B7599D}"/>
                </a:ext>
              </a:extLst>
            </p:cNvPr>
            <p:cNvSpPr txBox="1"/>
            <p:nvPr/>
          </p:nvSpPr>
          <p:spPr bwMode="auto">
            <a:xfrm>
              <a:off x="813805" y="3812589"/>
              <a:ext cx="1755776" cy="38091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lnSpcReduction="1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zh-CN" altLang="en-US" sz="2000" b="1" spc="100" dirty="0">
                  <a:solidFill>
                    <a:schemeClr val="accent1"/>
                  </a:solidFill>
                  <a:latin typeface="阿里巴巴普惠体 R" panose="00020600040101010101" pitchFamily="18" charset="-122"/>
                </a:rPr>
                <a:t>关键词</a:t>
              </a:r>
              <a:endParaRPr lang="en-US" altLang="zh-CN" sz="2000" b="1" spc="100" dirty="0">
                <a:solidFill>
                  <a:schemeClr val="accent1"/>
                </a:solidFill>
                <a:latin typeface="阿里巴巴普惠体 R" panose="00020600040101010101" pitchFamily="18" charset="-122"/>
              </a:endParaRPr>
            </a:p>
          </p:txBody>
        </p:sp>
      </p:grpSp>
    </p:spTree>
    <p:extLst>
      <p:ext uri="{BB962C8B-B14F-4D97-AF65-F5344CB8AC3E}">
        <p14:creationId xmlns:p14="http://schemas.microsoft.com/office/powerpoint/2010/main" val="105653658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xmlns="" id="{950EA95A-3DF1-4033-978B-D3798D3F8892}"/>
              </a:ext>
            </a:extLst>
          </p:cNvPr>
          <p:cNvSpPr>
            <a:spLocks noGrp="1"/>
          </p:cNvSpPr>
          <p:nvPr>
            <p:ph type="title"/>
          </p:nvPr>
        </p:nvSpPr>
        <p:spPr/>
        <p:txBody>
          <a:bodyPr/>
          <a:lstStyle/>
          <a:p>
            <a:r>
              <a:rPr lang="zh-CN" altLang="en-US" dirty="0"/>
              <a:t>项目当前进展</a:t>
            </a:r>
          </a:p>
        </p:txBody>
      </p:sp>
      <p:graphicFrame>
        <p:nvGraphicFramePr>
          <p:cNvPr id="7" name="图表 6">
            <a:extLst>
              <a:ext uri="{FF2B5EF4-FFF2-40B4-BE49-F238E27FC236}">
                <a16:creationId xmlns:a16="http://schemas.microsoft.com/office/drawing/2014/main" xmlns="" id="{67584D29-05D5-4EFD-AF75-46ECB9A3B36E}"/>
              </a:ext>
            </a:extLst>
          </p:cNvPr>
          <p:cNvGraphicFramePr/>
          <p:nvPr>
            <p:extLst>
              <p:ext uri="{D42A27DB-BD31-4B8C-83A1-F6EECF244321}">
                <p14:modId xmlns:p14="http://schemas.microsoft.com/office/powerpoint/2010/main" val="3783893305"/>
              </p:ext>
            </p:extLst>
          </p:nvPr>
        </p:nvGraphicFramePr>
        <p:xfrm>
          <a:off x="660400" y="1205541"/>
          <a:ext cx="10858500" cy="1799843"/>
        </p:xfrm>
        <a:graphic>
          <a:graphicData uri="http://schemas.openxmlformats.org/drawingml/2006/chart">
            <c:chart xmlns:c="http://schemas.openxmlformats.org/drawingml/2006/chart" xmlns:r="http://schemas.openxmlformats.org/officeDocument/2006/relationships" r:id="rId3"/>
          </a:graphicData>
        </a:graphic>
      </p:graphicFrame>
      <p:grpSp>
        <p:nvGrpSpPr>
          <p:cNvPr id="6" name="组合 5">
            <a:extLst>
              <a:ext uri="{FF2B5EF4-FFF2-40B4-BE49-F238E27FC236}">
                <a16:creationId xmlns:a16="http://schemas.microsoft.com/office/drawing/2014/main" xmlns="" id="{182F7C84-22C2-42A0-BBEC-AB9DCDFA3602}"/>
              </a:ext>
            </a:extLst>
          </p:cNvPr>
          <p:cNvGrpSpPr/>
          <p:nvPr/>
        </p:nvGrpSpPr>
        <p:grpSpPr>
          <a:xfrm>
            <a:off x="678858" y="2988655"/>
            <a:ext cx="2036207" cy="2898775"/>
            <a:chOff x="678858" y="3102955"/>
            <a:chExt cx="2036207" cy="2898775"/>
          </a:xfrm>
        </p:grpSpPr>
        <p:sp>
          <p:nvSpPr>
            <p:cNvPr id="9" name="矩形 8">
              <a:extLst>
                <a:ext uri="{FF2B5EF4-FFF2-40B4-BE49-F238E27FC236}">
                  <a16:creationId xmlns:a16="http://schemas.microsoft.com/office/drawing/2014/main" xmlns="" id="{2EFBD858-5A43-4324-97D9-834578839E91}"/>
                </a:ext>
              </a:extLst>
            </p:cNvPr>
            <p:cNvSpPr/>
            <p:nvPr/>
          </p:nvSpPr>
          <p:spPr>
            <a:xfrm>
              <a:off x="1516961" y="3734441"/>
              <a:ext cx="360000" cy="7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t" anchorCtr="0"/>
            <a:lstStyle/>
            <a:p>
              <a:pPr algn="ctr"/>
              <a:endParaRPr lang="zh-CN" altLang="en-US" dirty="0">
                <a:latin typeface="阿里巴巴普惠体 R" panose="00020600040101010101" pitchFamily="18" charset="-122"/>
              </a:endParaRPr>
            </a:p>
          </p:txBody>
        </p:sp>
        <p:sp>
          <p:nvSpPr>
            <p:cNvPr id="10" name="文本框 9">
              <a:extLst>
                <a:ext uri="{FF2B5EF4-FFF2-40B4-BE49-F238E27FC236}">
                  <a16:creationId xmlns:a16="http://schemas.microsoft.com/office/drawing/2014/main" xmlns="" id="{9324696A-44EA-4C33-9F61-D75144596D1F}"/>
                </a:ext>
              </a:extLst>
            </p:cNvPr>
            <p:cNvSpPr txBox="1"/>
            <p:nvPr/>
          </p:nvSpPr>
          <p:spPr>
            <a:xfrm>
              <a:off x="754396" y="3102955"/>
              <a:ext cx="1885132" cy="400110"/>
            </a:xfrm>
            <a:prstGeom prst="rect">
              <a:avLst/>
            </a:prstGeom>
            <a:noFill/>
          </p:spPr>
          <p:txBody>
            <a:bodyPr wrap="none" lIns="0" rIns="0" rtlCol="0" anchor="t" anchorCtr="0">
              <a:spAutoFit/>
            </a:bodyPr>
            <a:lstStyle/>
            <a:p>
              <a:pPr algn="ctr"/>
              <a:r>
                <a:rPr lang="zh-CN" altLang="en-US" sz="2000" b="1" spc="100" dirty="0">
                  <a:solidFill>
                    <a:schemeClr val="accent1"/>
                  </a:solidFill>
                  <a:latin typeface="阿里巴巴普惠体 R" panose="00020600040101010101" pitchFamily="18" charset="-122"/>
                </a:rPr>
                <a:t>红色的是已完成</a:t>
              </a:r>
            </a:p>
          </p:txBody>
        </p:sp>
        <p:sp>
          <p:nvSpPr>
            <p:cNvPr id="11" name="文本框 10">
              <a:extLst>
                <a:ext uri="{FF2B5EF4-FFF2-40B4-BE49-F238E27FC236}">
                  <a16:creationId xmlns:a16="http://schemas.microsoft.com/office/drawing/2014/main" xmlns="" id="{D6315120-8494-40E9-ABA3-EECC98497129}"/>
                </a:ext>
              </a:extLst>
            </p:cNvPr>
            <p:cNvSpPr txBox="1"/>
            <p:nvPr/>
          </p:nvSpPr>
          <p:spPr>
            <a:xfrm>
              <a:off x="678858" y="4037818"/>
              <a:ext cx="2036207" cy="1963912"/>
            </a:xfrm>
            <a:prstGeom prst="rect">
              <a:avLst/>
            </a:prstGeom>
            <a:noFill/>
          </p:spPr>
          <p:txBody>
            <a:bodyPr wrap="square" lIns="0" tIns="0" rIns="0" bIns="0" rtlCol="0" anchor="t" anchorCtr="0">
              <a:normAutofit/>
            </a:bodyPr>
            <a:lstStyle/>
            <a:p>
              <a:pPr algn="just">
                <a:lnSpc>
                  <a:spcPct val="150000"/>
                </a:lnSpc>
              </a:pPr>
              <a:r>
                <a:rPr lang="zh-CN" altLang="en-US" sz="1600" spc="100" dirty="0">
                  <a:solidFill>
                    <a:schemeClr val="tx1">
                      <a:lumMod val="65000"/>
                      <a:lumOff val="35000"/>
                    </a:schemeClr>
                  </a:solidFill>
                  <a:latin typeface="阿里巴巴普惠体 R" panose="00020600040101010101" pitchFamily="18" charset="-122"/>
                </a:rPr>
                <a:t>选中上方进度条，然后在工具栏</a:t>
              </a:r>
              <a:r>
                <a:rPr lang="en-US" altLang="zh-CN" sz="1600" spc="100" dirty="0">
                  <a:solidFill>
                    <a:schemeClr val="tx1">
                      <a:lumMod val="65000"/>
                      <a:lumOff val="35000"/>
                    </a:schemeClr>
                  </a:solidFill>
                  <a:latin typeface="阿里巴巴普惠体 R" panose="00020600040101010101" pitchFamily="18" charset="-122"/>
                </a:rPr>
                <a:t>[</a:t>
              </a:r>
              <a:r>
                <a:rPr lang="zh-CN" altLang="en-US" sz="1600" spc="100" dirty="0">
                  <a:solidFill>
                    <a:schemeClr val="tx1">
                      <a:lumMod val="65000"/>
                      <a:lumOff val="35000"/>
                    </a:schemeClr>
                  </a:solidFill>
                  <a:latin typeface="阿里巴巴普惠体 R" panose="00020600040101010101" pitchFamily="18" charset="-122"/>
                </a:rPr>
                <a:t>图表工具</a:t>
              </a:r>
              <a:r>
                <a:rPr lang="en-US" altLang="zh-CN" sz="1600" spc="100" dirty="0">
                  <a:solidFill>
                    <a:schemeClr val="tx1">
                      <a:lumMod val="65000"/>
                      <a:lumOff val="35000"/>
                    </a:schemeClr>
                  </a:solidFill>
                  <a:latin typeface="阿里巴巴普惠体 R" panose="00020600040101010101" pitchFamily="18" charset="-122"/>
                </a:rPr>
                <a:t>]</a:t>
              </a:r>
              <a:r>
                <a:rPr lang="zh-CN" altLang="en-US" sz="1600" spc="100" dirty="0">
                  <a:solidFill>
                    <a:schemeClr val="tx1">
                      <a:lumMod val="65000"/>
                      <a:lumOff val="35000"/>
                    </a:schemeClr>
                  </a:solidFill>
                  <a:latin typeface="阿里巴巴普惠体 R" panose="00020600040101010101" pitchFamily="18" charset="-122"/>
                </a:rPr>
                <a:t>选择</a:t>
              </a:r>
              <a:r>
                <a:rPr lang="en-US" altLang="zh-CN" sz="1600" spc="100" dirty="0">
                  <a:solidFill>
                    <a:schemeClr val="tx1">
                      <a:lumMod val="65000"/>
                      <a:lumOff val="35000"/>
                    </a:schemeClr>
                  </a:solidFill>
                  <a:latin typeface="阿里巴巴普惠体 R" panose="00020600040101010101" pitchFamily="18" charset="-122"/>
                </a:rPr>
                <a:t>[</a:t>
              </a:r>
              <a:r>
                <a:rPr lang="zh-CN" altLang="en-US" sz="1600" spc="100" dirty="0">
                  <a:solidFill>
                    <a:schemeClr val="tx1">
                      <a:lumMod val="65000"/>
                      <a:lumOff val="35000"/>
                    </a:schemeClr>
                  </a:solidFill>
                  <a:latin typeface="阿里巴巴普惠体 R" panose="00020600040101010101" pitchFamily="18" charset="-122"/>
                </a:rPr>
                <a:t>设计</a:t>
              </a:r>
              <a:r>
                <a:rPr lang="en-US" altLang="zh-CN" sz="1600" spc="100" dirty="0">
                  <a:solidFill>
                    <a:schemeClr val="tx1">
                      <a:lumMod val="65000"/>
                      <a:lumOff val="35000"/>
                    </a:schemeClr>
                  </a:solidFill>
                  <a:latin typeface="阿里巴巴普惠体 R" panose="00020600040101010101" pitchFamily="18" charset="-122"/>
                </a:rPr>
                <a:t>]</a:t>
              </a:r>
              <a:r>
                <a:rPr lang="zh-CN" altLang="en-US" sz="1600" spc="100" dirty="0">
                  <a:solidFill>
                    <a:schemeClr val="tx1">
                      <a:lumMod val="65000"/>
                      <a:lumOff val="35000"/>
                    </a:schemeClr>
                  </a:solidFill>
                  <a:latin typeface="阿里巴巴普惠体 R" panose="00020600040101010101" pitchFamily="18" charset="-122"/>
                </a:rPr>
                <a:t>标签，然后点击</a:t>
              </a:r>
              <a:r>
                <a:rPr lang="en-US" altLang="zh-CN" sz="1600" spc="100" dirty="0">
                  <a:solidFill>
                    <a:schemeClr val="tx1">
                      <a:lumMod val="65000"/>
                      <a:lumOff val="35000"/>
                    </a:schemeClr>
                  </a:solidFill>
                  <a:latin typeface="阿里巴巴普惠体 R" panose="00020600040101010101" pitchFamily="18" charset="-122"/>
                </a:rPr>
                <a:t>[</a:t>
              </a:r>
              <a:r>
                <a:rPr lang="zh-CN" altLang="en-US" sz="1600" spc="100" dirty="0">
                  <a:solidFill>
                    <a:schemeClr val="tx1">
                      <a:lumMod val="65000"/>
                      <a:lumOff val="35000"/>
                    </a:schemeClr>
                  </a:solidFill>
                  <a:latin typeface="阿里巴巴普惠体 R" panose="00020600040101010101" pitchFamily="18" charset="-122"/>
                </a:rPr>
                <a:t>编辑数据</a:t>
              </a:r>
              <a:r>
                <a:rPr lang="en-US" altLang="zh-CN" sz="1600" spc="100" dirty="0">
                  <a:solidFill>
                    <a:schemeClr val="tx1">
                      <a:lumMod val="65000"/>
                      <a:lumOff val="35000"/>
                    </a:schemeClr>
                  </a:solidFill>
                  <a:latin typeface="阿里巴巴普惠体 R" panose="00020600040101010101" pitchFamily="18" charset="-122"/>
                </a:rPr>
                <a:t>]</a:t>
              </a:r>
              <a:r>
                <a:rPr lang="zh-CN" altLang="en-US" sz="1600" spc="100" dirty="0">
                  <a:solidFill>
                    <a:schemeClr val="tx1">
                      <a:lumMod val="65000"/>
                      <a:lumOff val="35000"/>
                    </a:schemeClr>
                  </a:solidFill>
                  <a:latin typeface="阿里巴巴普惠体 R" panose="00020600040101010101" pitchFamily="18" charset="-122"/>
                </a:rPr>
                <a:t>即可对进度条进行调整</a:t>
              </a:r>
            </a:p>
          </p:txBody>
        </p:sp>
      </p:grpSp>
      <p:grpSp>
        <p:nvGrpSpPr>
          <p:cNvPr id="5" name="组合 4">
            <a:extLst>
              <a:ext uri="{FF2B5EF4-FFF2-40B4-BE49-F238E27FC236}">
                <a16:creationId xmlns:a16="http://schemas.microsoft.com/office/drawing/2014/main" xmlns="" id="{48091151-132A-4FE0-B3DB-A254C2736C24}"/>
              </a:ext>
            </a:extLst>
          </p:cNvPr>
          <p:cNvGrpSpPr/>
          <p:nvPr/>
        </p:nvGrpSpPr>
        <p:grpSpPr>
          <a:xfrm>
            <a:off x="3611550" y="2988655"/>
            <a:ext cx="2036207" cy="2898775"/>
            <a:chOff x="3611550" y="3102955"/>
            <a:chExt cx="2036207" cy="2898775"/>
          </a:xfrm>
        </p:grpSpPr>
        <p:sp>
          <p:nvSpPr>
            <p:cNvPr id="14" name="矩形 13">
              <a:extLst>
                <a:ext uri="{FF2B5EF4-FFF2-40B4-BE49-F238E27FC236}">
                  <a16:creationId xmlns:a16="http://schemas.microsoft.com/office/drawing/2014/main" xmlns="" id="{F33FC154-5602-4F79-A083-826B8EDB5CB1}"/>
                </a:ext>
              </a:extLst>
            </p:cNvPr>
            <p:cNvSpPr/>
            <p:nvPr/>
          </p:nvSpPr>
          <p:spPr>
            <a:xfrm>
              <a:off x="4449653" y="3734441"/>
              <a:ext cx="360000" cy="7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t" anchorCtr="0"/>
            <a:lstStyle/>
            <a:p>
              <a:pPr algn="ctr"/>
              <a:endParaRPr lang="zh-CN" altLang="en-US" dirty="0">
                <a:latin typeface="阿里巴巴普惠体 R" panose="00020600040101010101" pitchFamily="18" charset="-122"/>
              </a:endParaRPr>
            </a:p>
          </p:txBody>
        </p:sp>
        <p:sp>
          <p:nvSpPr>
            <p:cNvPr id="15" name="文本框 14">
              <a:extLst>
                <a:ext uri="{FF2B5EF4-FFF2-40B4-BE49-F238E27FC236}">
                  <a16:creationId xmlns:a16="http://schemas.microsoft.com/office/drawing/2014/main" xmlns="" id="{44E9523D-7930-414E-826D-4C1A6E95F4AA}"/>
                </a:ext>
              </a:extLst>
            </p:cNvPr>
            <p:cNvSpPr txBox="1"/>
            <p:nvPr/>
          </p:nvSpPr>
          <p:spPr>
            <a:xfrm>
              <a:off x="3687088" y="3102955"/>
              <a:ext cx="1885132" cy="400110"/>
            </a:xfrm>
            <a:prstGeom prst="rect">
              <a:avLst/>
            </a:prstGeom>
            <a:noFill/>
          </p:spPr>
          <p:txBody>
            <a:bodyPr wrap="none" lIns="0" rIns="0" rtlCol="0" anchor="t" anchorCtr="0">
              <a:spAutoFit/>
            </a:bodyPr>
            <a:lstStyle/>
            <a:p>
              <a:pPr algn="ctr"/>
              <a:r>
                <a:rPr lang="zh-CN" altLang="en-US" sz="2000" b="1" spc="100" dirty="0">
                  <a:solidFill>
                    <a:schemeClr val="accent1"/>
                  </a:solidFill>
                  <a:latin typeface="阿里巴巴普惠体 R" panose="00020600040101010101" pitchFamily="18" charset="-122"/>
                </a:rPr>
                <a:t>红色的是已完成</a:t>
              </a:r>
            </a:p>
          </p:txBody>
        </p:sp>
        <p:sp>
          <p:nvSpPr>
            <p:cNvPr id="16" name="文本框 15">
              <a:extLst>
                <a:ext uri="{FF2B5EF4-FFF2-40B4-BE49-F238E27FC236}">
                  <a16:creationId xmlns:a16="http://schemas.microsoft.com/office/drawing/2014/main" xmlns="" id="{E9EDF73C-206E-46BD-94D4-84FAF75F9938}"/>
                </a:ext>
              </a:extLst>
            </p:cNvPr>
            <p:cNvSpPr txBox="1"/>
            <p:nvPr/>
          </p:nvSpPr>
          <p:spPr>
            <a:xfrm>
              <a:off x="3611550" y="4037818"/>
              <a:ext cx="2036207" cy="1963912"/>
            </a:xfrm>
            <a:prstGeom prst="rect">
              <a:avLst/>
            </a:prstGeom>
            <a:noFill/>
          </p:spPr>
          <p:txBody>
            <a:bodyPr wrap="square" lIns="0" tIns="0" rIns="0" bIns="0" rtlCol="0" anchor="t" anchorCtr="0">
              <a:normAutofit/>
            </a:bodyPr>
            <a:lstStyle/>
            <a:p>
              <a:pPr algn="just">
                <a:lnSpc>
                  <a:spcPct val="150000"/>
                </a:lnSpc>
              </a:pPr>
              <a:r>
                <a:rPr lang="zh-CN" altLang="en-US" sz="1600" spc="100" dirty="0">
                  <a:solidFill>
                    <a:schemeClr val="tx1">
                      <a:lumMod val="65000"/>
                      <a:lumOff val="35000"/>
                    </a:schemeClr>
                  </a:solidFill>
                  <a:latin typeface="阿里巴巴普惠体 R" panose="00020600040101010101" pitchFamily="18" charset="-122"/>
                </a:rPr>
                <a:t>选中上方进度条，然后在工具栏</a:t>
              </a:r>
              <a:r>
                <a:rPr lang="en-US" altLang="zh-CN" sz="1600" spc="100" dirty="0">
                  <a:solidFill>
                    <a:schemeClr val="tx1">
                      <a:lumMod val="65000"/>
                      <a:lumOff val="35000"/>
                    </a:schemeClr>
                  </a:solidFill>
                  <a:latin typeface="阿里巴巴普惠体 R" panose="00020600040101010101" pitchFamily="18" charset="-122"/>
                </a:rPr>
                <a:t>[</a:t>
              </a:r>
              <a:r>
                <a:rPr lang="zh-CN" altLang="en-US" sz="1600" spc="100" dirty="0">
                  <a:solidFill>
                    <a:schemeClr val="tx1">
                      <a:lumMod val="65000"/>
                      <a:lumOff val="35000"/>
                    </a:schemeClr>
                  </a:solidFill>
                  <a:latin typeface="阿里巴巴普惠体 R" panose="00020600040101010101" pitchFamily="18" charset="-122"/>
                </a:rPr>
                <a:t>图表工具</a:t>
              </a:r>
              <a:r>
                <a:rPr lang="en-US" altLang="zh-CN" sz="1600" spc="100" dirty="0">
                  <a:solidFill>
                    <a:schemeClr val="tx1">
                      <a:lumMod val="65000"/>
                      <a:lumOff val="35000"/>
                    </a:schemeClr>
                  </a:solidFill>
                  <a:latin typeface="阿里巴巴普惠体 R" panose="00020600040101010101" pitchFamily="18" charset="-122"/>
                </a:rPr>
                <a:t>]</a:t>
              </a:r>
              <a:r>
                <a:rPr lang="zh-CN" altLang="en-US" sz="1600" spc="100" dirty="0">
                  <a:solidFill>
                    <a:schemeClr val="tx1">
                      <a:lumMod val="65000"/>
                      <a:lumOff val="35000"/>
                    </a:schemeClr>
                  </a:solidFill>
                  <a:latin typeface="阿里巴巴普惠体 R" panose="00020600040101010101" pitchFamily="18" charset="-122"/>
                </a:rPr>
                <a:t>选择</a:t>
              </a:r>
              <a:r>
                <a:rPr lang="en-US" altLang="zh-CN" sz="1600" spc="100" dirty="0">
                  <a:solidFill>
                    <a:schemeClr val="tx1">
                      <a:lumMod val="65000"/>
                      <a:lumOff val="35000"/>
                    </a:schemeClr>
                  </a:solidFill>
                  <a:latin typeface="阿里巴巴普惠体 R" panose="00020600040101010101" pitchFamily="18" charset="-122"/>
                </a:rPr>
                <a:t>[</a:t>
              </a:r>
              <a:r>
                <a:rPr lang="zh-CN" altLang="en-US" sz="1600" spc="100" dirty="0">
                  <a:solidFill>
                    <a:schemeClr val="tx1">
                      <a:lumMod val="65000"/>
                      <a:lumOff val="35000"/>
                    </a:schemeClr>
                  </a:solidFill>
                  <a:latin typeface="阿里巴巴普惠体 R" panose="00020600040101010101" pitchFamily="18" charset="-122"/>
                </a:rPr>
                <a:t>设计</a:t>
              </a:r>
              <a:r>
                <a:rPr lang="en-US" altLang="zh-CN" sz="1600" spc="100" dirty="0">
                  <a:solidFill>
                    <a:schemeClr val="tx1">
                      <a:lumMod val="65000"/>
                      <a:lumOff val="35000"/>
                    </a:schemeClr>
                  </a:solidFill>
                  <a:latin typeface="阿里巴巴普惠体 R" panose="00020600040101010101" pitchFamily="18" charset="-122"/>
                </a:rPr>
                <a:t>]</a:t>
              </a:r>
              <a:r>
                <a:rPr lang="zh-CN" altLang="en-US" sz="1600" spc="100" dirty="0">
                  <a:solidFill>
                    <a:schemeClr val="tx1">
                      <a:lumMod val="65000"/>
                      <a:lumOff val="35000"/>
                    </a:schemeClr>
                  </a:solidFill>
                  <a:latin typeface="阿里巴巴普惠体 R" panose="00020600040101010101" pitchFamily="18" charset="-122"/>
                </a:rPr>
                <a:t>标签，然后点击</a:t>
              </a:r>
              <a:r>
                <a:rPr lang="en-US" altLang="zh-CN" sz="1600" spc="100" dirty="0">
                  <a:solidFill>
                    <a:schemeClr val="tx1">
                      <a:lumMod val="65000"/>
                      <a:lumOff val="35000"/>
                    </a:schemeClr>
                  </a:solidFill>
                  <a:latin typeface="阿里巴巴普惠体 R" panose="00020600040101010101" pitchFamily="18" charset="-122"/>
                </a:rPr>
                <a:t>[</a:t>
              </a:r>
              <a:r>
                <a:rPr lang="zh-CN" altLang="en-US" sz="1600" spc="100" dirty="0">
                  <a:solidFill>
                    <a:schemeClr val="tx1">
                      <a:lumMod val="65000"/>
                      <a:lumOff val="35000"/>
                    </a:schemeClr>
                  </a:solidFill>
                  <a:latin typeface="阿里巴巴普惠体 R" panose="00020600040101010101" pitchFamily="18" charset="-122"/>
                </a:rPr>
                <a:t>编辑数据</a:t>
              </a:r>
              <a:r>
                <a:rPr lang="en-US" altLang="zh-CN" sz="1600" spc="100" dirty="0">
                  <a:solidFill>
                    <a:schemeClr val="tx1">
                      <a:lumMod val="65000"/>
                      <a:lumOff val="35000"/>
                    </a:schemeClr>
                  </a:solidFill>
                  <a:latin typeface="阿里巴巴普惠体 R" panose="00020600040101010101" pitchFamily="18" charset="-122"/>
                </a:rPr>
                <a:t>]</a:t>
              </a:r>
              <a:r>
                <a:rPr lang="zh-CN" altLang="en-US" sz="1600" spc="100" dirty="0">
                  <a:solidFill>
                    <a:schemeClr val="tx1">
                      <a:lumMod val="65000"/>
                      <a:lumOff val="35000"/>
                    </a:schemeClr>
                  </a:solidFill>
                  <a:latin typeface="阿里巴巴普惠体 R" panose="00020600040101010101" pitchFamily="18" charset="-122"/>
                </a:rPr>
                <a:t>即可对进度条进行调整</a:t>
              </a:r>
            </a:p>
          </p:txBody>
        </p:sp>
      </p:grpSp>
      <p:grpSp>
        <p:nvGrpSpPr>
          <p:cNvPr id="4" name="组合 3">
            <a:extLst>
              <a:ext uri="{FF2B5EF4-FFF2-40B4-BE49-F238E27FC236}">
                <a16:creationId xmlns:a16="http://schemas.microsoft.com/office/drawing/2014/main" xmlns="" id="{22810E06-D704-45D9-B9F3-9437676CFE73}"/>
              </a:ext>
            </a:extLst>
          </p:cNvPr>
          <p:cNvGrpSpPr/>
          <p:nvPr/>
        </p:nvGrpSpPr>
        <p:grpSpPr>
          <a:xfrm>
            <a:off x="6544242" y="2988655"/>
            <a:ext cx="2036207" cy="2898775"/>
            <a:chOff x="6544242" y="3102955"/>
            <a:chExt cx="2036207" cy="2898775"/>
          </a:xfrm>
        </p:grpSpPr>
        <p:sp>
          <p:nvSpPr>
            <p:cNvPr id="18" name="矩形 17">
              <a:extLst>
                <a:ext uri="{FF2B5EF4-FFF2-40B4-BE49-F238E27FC236}">
                  <a16:creationId xmlns:a16="http://schemas.microsoft.com/office/drawing/2014/main" xmlns="" id="{0994B6A9-7348-42C2-B561-AD933C5A1251}"/>
                </a:ext>
              </a:extLst>
            </p:cNvPr>
            <p:cNvSpPr/>
            <p:nvPr/>
          </p:nvSpPr>
          <p:spPr>
            <a:xfrm>
              <a:off x="7382345" y="3734441"/>
              <a:ext cx="360000" cy="720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t" anchorCtr="0"/>
            <a:lstStyle/>
            <a:p>
              <a:pPr algn="ctr"/>
              <a:endParaRPr lang="zh-CN" altLang="en-US" dirty="0">
                <a:latin typeface="阿里巴巴普惠体 R" panose="00020600040101010101" pitchFamily="18" charset="-122"/>
              </a:endParaRPr>
            </a:p>
          </p:txBody>
        </p:sp>
        <p:sp>
          <p:nvSpPr>
            <p:cNvPr id="19" name="文本框 18">
              <a:extLst>
                <a:ext uri="{FF2B5EF4-FFF2-40B4-BE49-F238E27FC236}">
                  <a16:creationId xmlns:a16="http://schemas.microsoft.com/office/drawing/2014/main" xmlns="" id="{E146C81C-8E18-4156-B119-AF9BB5FB1A56}"/>
                </a:ext>
              </a:extLst>
            </p:cNvPr>
            <p:cNvSpPr txBox="1"/>
            <p:nvPr/>
          </p:nvSpPr>
          <p:spPr>
            <a:xfrm>
              <a:off x="6619780" y="3102955"/>
              <a:ext cx="1885131" cy="400110"/>
            </a:xfrm>
            <a:prstGeom prst="rect">
              <a:avLst/>
            </a:prstGeom>
            <a:noFill/>
          </p:spPr>
          <p:txBody>
            <a:bodyPr wrap="none" lIns="0" rIns="0" rtlCol="0" anchor="t" anchorCtr="0">
              <a:spAutoFit/>
            </a:bodyPr>
            <a:lstStyle/>
            <a:p>
              <a:pPr algn="ctr"/>
              <a:r>
                <a:rPr lang="zh-CN" altLang="en-US" sz="2000" b="1" spc="100" dirty="0">
                  <a:solidFill>
                    <a:schemeClr val="tx1">
                      <a:lumMod val="65000"/>
                      <a:lumOff val="35000"/>
                    </a:schemeClr>
                  </a:solidFill>
                  <a:latin typeface="阿里巴巴普惠体 R" panose="00020600040101010101" pitchFamily="18" charset="-122"/>
                </a:rPr>
                <a:t>灰色的是未完成</a:t>
              </a:r>
            </a:p>
          </p:txBody>
        </p:sp>
        <p:sp>
          <p:nvSpPr>
            <p:cNvPr id="20" name="文本框 19">
              <a:extLst>
                <a:ext uri="{FF2B5EF4-FFF2-40B4-BE49-F238E27FC236}">
                  <a16:creationId xmlns:a16="http://schemas.microsoft.com/office/drawing/2014/main" xmlns="" id="{20AAB152-09E8-4A23-B274-E9EC3FEE8817}"/>
                </a:ext>
              </a:extLst>
            </p:cNvPr>
            <p:cNvSpPr txBox="1"/>
            <p:nvPr/>
          </p:nvSpPr>
          <p:spPr>
            <a:xfrm>
              <a:off x="6544242" y="4037818"/>
              <a:ext cx="2036207" cy="1963912"/>
            </a:xfrm>
            <a:prstGeom prst="rect">
              <a:avLst/>
            </a:prstGeom>
            <a:noFill/>
          </p:spPr>
          <p:txBody>
            <a:bodyPr wrap="square" lIns="0" tIns="0" rIns="0" bIns="0" rtlCol="0" anchor="t" anchorCtr="0">
              <a:normAutofit/>
            </a:bodyPr>
            <a:lstStyle/>
            <a:p>
              <a:pPr algn="just">
                <a:lnSpc>
                  <a:spcPct val="150000"/>
                </a:lnSpc>
              </a:pPr>
              <a:r>
                <a:rPr lang="zh-CN" altLang="en-US" sz="1600" spc="100" dirty="0">
                  <a:solidFill>
                    <a:schemeClr val="tx1">
                      <a:lumMod val="50000"/>
                      <a:lumOff val="50000"/>
                    </a:schemeClr>
                  </a:solidFill>
                  <a:latin typeface="阿里巴巴普惠体 R" panose="00020600040101010101" pitchFamily="18" charset="-122"/>
                </a:rPr>
                <a:t>选中上方进度条，然后在工具栏</a:t>
              </a:r>
              <a:r>
                <a:rPr lang="en-US" altLang="zh-CN" sz="1600" spc="100" dirty="0">
                  <a:solidFill>
                    <a:schemeClr val="tx1">
                      <a:lumMod val="50000"/>
                      <a:lumOff val="50000"/>
                    </a:schemeClr>
                  </a:solidFill>
                  <a:latin typeface="阿里巴巴普惠体 R" panose="00020600040101010101" pitchFamily="18" charset="-122"/>
                </a:rPr>
                <a:t>[</a:t>
              </a:r>
              <a:r>
                <a:rPr lang="zh-CN" altLang="en-US" sz="1600" spc="100" dirty="0">
                  <a:solidFill>
                    <a:schemeClr val="tx1">
                      <a:lumMod val="50000"/>
                      <a:lumOff val="50000"/>
                    </a:schemeClr>
                  </a:solidFill>
                  <a:latin typeface="阿里巴巴普惠体 R" panose="00020600040101010101" pitchFamily="18" charset="-122"/>
                </a:rPr>
                <a:t>图表工具</a:t>
              </a:r>
              <a:r>
                <a:rPr lang="en-US" altLang="zh-CN" sz="1600" spc="100" dirty="0">
                  <a:solidFill>
                    <a:schemeClr val="tx1">
                      <a:lumMod val="50000"/>
                      <a:lumOff val="50000"/>
                    </a:schemeClr>
                  </a:solidFill>
                  <a:latin typeface="阿里巴巴普惠体 R" panose="00020600040101010101" pitchFamily="18" charset="-122"/>
                </a:rPr>
                <a:t>]</a:t>
              </a:r>
              <a:r>
                <a:rPr lang="zh-CN" altLang="en-US" sz="1600" spc="100" dirty="0">
                  <a:solidFill>
                    <a:schemeClr val="tx1">
                      <a:lumMod val="50000"/>
                      <a:lumOff val="50000"/>
                    </a:schemeClr>
                  </a:solidFill>
                  <a:latin typeface="阿里巴巴普惠体 R" panose="00020600040101010101" pitchFamily="18" charset="-122"/>
                </a:rPr>
                <a:t>选择</a:t>
              </a:r>
              <a:r>
                <a:rPr lang="en-US" altLang="zh-CN" sz="1600" spc="100" dirty="0">
                  <a:solidFill>
                    <a:schemeClr val="tx1">
                      <a:lumMod val="50000"/>
                      <a:lumOff val="50000"/>
                    </a:schemeClr>
                  </a:solidFill>
                  <a:latin typeface="阿里巴巴普惠体 R" panose="00020600040101010101" pitchFamily="18" charset="-122"/>
                </a:rPr>
                <a:t>[</a:t>
              </a:r>
              <a:r>
                <a:rPr lang="zh-CN" altLang="en-US" sz="1600" spc="100" dirty="0">
                  <a:solidFill>
                    <a:schemeClr val="tx1">
                      <a:lumMod val="50000"/>
                      <a:lumOff val="50000"/>
                    </a:schemeClr>
                  </a:solidFill>
                  <a:latin typeface="阿里巴巴普惠体 R" panose="00020600040101010101" pitchFamily="18" charset="-122"/>
                </a:rPr>
                <a:t>设计</a:t>
              </a:r>
              <a:r>
                <a:rPr lang="en-US" altLang="zh-CN" sz="1600" spc="100" dirty="0">
                  <a:solidFill>
                    <a:schemeClr val="tx1">
                      <a:lumMod val="50000"/>
                      <a:lumOff val="50000"/>
                    </a:schemeClr>
                  </a:solidFill>
                  <a:latin typeface="阿里巴巴普惠体 R" panose="00020600040101010101" pitchFamily="18" charset="-122"/>
                </a:rPr>
                <a:t>]</a:t>
              </a:r>
              <a:r>
                <a:rPr lang="zh-CN" altLang="en-US" sz="1600" spc="100" dirty="0">
                  <a:solidFill>
                    <a:schemeClr val="tx1">
                      <a:lumMod val="50000"/>
                      <a:lumOff val="50000"/>
                    </a:schemeClr>
                  </a:solidFill>
                  <a:latin typeface="阿里巴巴普惠体 R" panose="00020600040101010101" pitchFamily="18" charset="-122"/>
                </a:rPr>
                <a:t>标签，然后点击</a:t>
              </a:r>
              <a:r>
                <a:rPr lang="en-US" altLang="zh-CN" sz="1600" spc="100" dirty="0">
                  <a:solidFill>
                    <a:schemeClr val="tx1">
                      <a:lumMod val="50000"/>
                      <a:lumOff val="50000"/>
                    </a:schemeClr>
                  </a:solidFill>
                  <a:latin typeface="阿里巴巴普惠体 R" panose="00020600040101010101" pitchFamily="18" charset="-122"/>
                </a:rPr>
                <a:t>[</a:t>
              </a:r>
              <a:r>
                <a:rPr lang="zh-CN" altLang="en-US" sz="1600" spc="100" dirty="0">
                  <a:solidFill>
                    <a:schemeClr val="tx1">
                      <a:lumMod val="50000"/>
                      <a:lumOff val="50000"/>
                    </a:schemeClr>
                  </a:solidFill>
                  <a:latin typeface="阿里巴巴普惠体 R" panose="00020600040101010101" pitchFamily="18" charset="-122"/>
                </a:rPr>
                <a:t>编辑数据</a:t>
              </a:r>
              <a:r>
                <a:rPr lang="en-US" altLang="zh-CN" sz="1600" spc="100" dirty="0">
                  <a:solidFill>
                    <a:schemeClr val="tx1">
                      <a:lumMod val="50000"/>
                      <a:lumOff val="50000"/>
                    </a:schemeClr>
                  </a:solidFill>
                  <a:latin typeface="阿里巴巴普惠体 R" panose="00020600040101010101" pitchFamily="18" charset="-122"/>
                </a:rPr>
                <a:t>]</a:t>
              </a:r>
              <a:r>
                <a:rPr lang="zh-CN" altLang="en-US" sz="1600" spc="100" dirty="0">
                  <a:solidFill>
                    <a:schemeClr val="tx1">
                      <a:lumMod val="50000"/>
                      <a:lumOff val="50000"/>
                    </a:schemeClr>
                  </a:solidFill>
                  <a:latin typeface="阿里巴巴普惠体 R" panose="00020600040101010101" pitchFamily="18" charset="-122"/>
                </a:rPr>
                <a:t>即可对进度条进行调整</a:t>
              </a:r>
            </a:p>
          </p:txBody>
        </p:sp>
      </p:grpSp>
      <p:grpSp>
        <p:nvGrpSpPr>
          <p:cNvPr id="2" name="组合 1">
            <a:extLst>
              <a:ext uri="{FF2B5EF4-FFF2-40B4-BE49-F238E27FC236}">
                <a16:creationId xmlns:a16="http://schemas.microsoft.com/office/drawing/2014/main" xmlns="" id="{05F81FFF-609A-4CF6-B0D1-2DB6741CCE45}"/>
              </a:ext>
            </a:extLst>
          </p:cNvPr>
          <p:cNvGrpSpPr/>
          <p:nvPr/>
        </p:nvGrpSpPr>
        <p:grpSpPr>
          <a:xfrm>
            <a:off x="9476935" y="2988655"/>
            <a:ext cx="2036207" cy="2898775"/>
            <a:chOff x="9476935" y="3102955"/>
            <a:chExt cx="2036207" cy="2898775"/>
          </a:xfrm>
        </p:grpSpPr>
        <p:sp>
          <p:nvSpPr>
            <p:cNvPr id="22" name="矩形 21">
              <a:extLst>
                <a:ext uri="{FF2B5EF4-FFF2-40B4-BE49-F238E27FC236}">
                  <a16:creationId xmlns:a16="http://schemas.microsoft.com/office/drawing/2014/main" xmlns="" id="{8D2CABA1-BD44-49CF-B827-A848F1A9E976}"/>
                </a:ext>
              </a:extLst>
            </p:cNvPr>
            <p:cNvSpPr/>
            <p:nvPr/>
          </p:nvSpPr>
          <p:spPr>
            <a:xfrm>
              <a:off x="10315038" y="3734441"/>
              <a:ext cx="360000" cy="7200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rIns="0" rtlCol="0" anchor="t" anchorCtr="0"/>
            <a:lstStyle/>
            <a:p>
              <a:pPr algn="ctr"/>
              <a:endParaRPr lang="zh-CN" altLang="en-US" dirty="0">
                <a:latin typeface="阿里巴巴普惠体 R" panose="00020600040101010101" pitchFamily="18" charset="-122"/>
              </a:endParaRPr>
            </a:p>
          </p:txBody>
        </p:sp>
        <p:sp>
          <p:nvSpPr>
            <p:cNvPr id="23" name="文本框 22">
              <a:extLst>
                <a:ext uri="{FF2B5EF4-FFF2-40B4-BE49-F238E27FC236}">
                  <a16:creationId xmlns:a16="http://schemas.microsoft.com/office/drawing/2014/main" xmlns="" id="{62135502-E59D-4F79-B8FB-72A8C22D3F71}"/>
                </a:ext>
              </a:extLst>
            </p:cNvPr>
            <p:cNvSpPr txBox="1"/>
            <p:nvPr/>
          </p:nvSpPr>
          <p:spPr>
            <a:xfrm>
              <a:off x="9552473" y="3102955"/>
              <a:ext cx="1885132" cy="400110"/>
            </a:xfrm>
            <a:prstGeom prst="rect">
              <a:avLst/>
            </a:prstGeom>
            <a:noFill/>
          </p:spPr>
          <p:txBody>
            <a:bodyPr wrap="none" lIns="0" rIns="0" rtlCol="0" anchor="t" anchorCtr="0">
              <a:spAutoFit/>
            </a:bodyPr>
            <a:lstStyle/>
            <a:p>
              <a:pPr algn="ctr"/>
              <a:r>
                <a:rPr lang="zh-CN" altLang="en-US" sz="2000" b="1" spc="100" dirty="0">
                  <a:solidFill>
                    <a:schemeClr val="tx1">
                      <a:lumMod val="65000"/>
                      <a:lumOff val="35000"/>
                    </a:schemeClr>
                  </a:solidFill>
                  <a:latin typeface="阿里巴巴普惠体 R" panose="00020600040101010101" pitchFamily="18" charset="-122"/>
                </a:rPr>
                <a:t>灰色的是未完成</a:t>
              </a:r>
            </a:p>
          </p:txBody>
        </p:sp>
        <p:sp>
          <p:nvSpPr>
            <p:cNvPr id="24" name="文本框 23">
              <a:extLst>
                <a:ext uri="{FF2B5EF4-FFF2-40B4-BE49-F238E27FC236}">
                  <a16:creationId xmlns:a16="http://schemas.microsoft.com/office/drawing/2014/main" xmlns="" id="{0B7EFDBF-320B-4711-8F76-D7D5B66DC02A}"/>
                </a:ext>
              </a:extLst>
            </p:cNvPr>
            <p:cNvSpPr txBox="1"/>
            <p:nvPr/>
          </p:nvSpPr>
          <p:spPr>
            <a:xfrm>
              <a:off x="9476935" y="4037818"/>
              <a:ext cx="2036207" cy="1963912"/>
            </a:xfrm>
            <a:prstGeom prst="rect">
              <a:avLst/>
            </a:prstGeom>
            <a:noFill/>
          </p:spPr>
          <p:txBody>
            <a:bodyPr wrap="square" lIns="0" tIns="0" rIns="0" bIns="0" rtlCol="0" anchor="t" anchorCtr="0">
              <a:normAutofit/>
            </a:bodyPr>
            <a:lstStyle/>
            <a:p>
              <a:pPr algn="just">
                <a:lnSpc>
                  <a:spcPct val="150000"/>
                </a:lnSpc>
              </a:pPr>
              <a:r>
                <a:rPr lang="zh-CN" altLang="en-US" sz="1600" spc="100" dirty="0">
                  <a:solidFill>
                    <a:schemeClr val="tx1">
                      <a:lumMod val="50000"/>
                      <a:lumOff val="50000"/>
                    </a:schemeClr>
                  </a:solidFill>
                  <a:latin typeface="阿里巴巴普惠体 R" panose="00020600040101010101" pitchFamily="18" charset="-122"/>
                </a:rPr>
                <a:t>选中上方进度条，然后在工具栏</a:t>
              </a:r>
              <a:r>
                <a:rPr lang="en-US" altLang="zh-CN" sz="1600" spc="100" dirty="0">
                  <a:solidFill>
                    <a:schemeClr val="tx1">
                      <a:lumMod val="50000"/>
                      <a:lumOff val="50000"/>
                    </a:schemeClr>
                  </a:solidFill>
                  <a:latin typeface="阿里巴巴普惠体 R" panose="00020600040101010101" pitchFamily="18" charset="-122"/>
                </a:rPr>
                <a:t>[</a:t>
              </a:r>
              <a:r>
                <a:rPr lang="zh-CN" altLang="en-US" sz="1600" spc="100" dirty="0">
                  <a:solidFill>
                    <a:schemeClr val="tx1">
                      <a:lumMod val="50000"/>
                      <a:lumOff val="50000"/>
                    </a:schemeClr>
                  </a:solidFill>
                  <a:latin typeface="阿里巴巴普惠体 R" panose="00020600040101010101" pitchFamily="18" charset="-122"/>
                </a:rPr>
                <a:t>图表工具</a:t>
              </a:r>
              <a:r>
                <a:rPr lang="en-US" altLang="zh-CN" sz="1600" spc="100" dirty="0">
                  <a:solidFill>
                    <a:schemeClr val="tx1">
                      <a:lumMod val="50000"/>
                      <a:lumOff val="50000"/>
                    </a:schemeClr>
                  </a:solidFill>
                  <a:latin typeface="阿里巴巴普惠体 R" panose="00020600040101010101" pitchFamily="18" charset="-122"/>
                </a:rPr>
                <a:t>]</a:t>
              </a:r>
              <a:r>
                <a:rPr lang="zh-CN" altLang="en-US" sz="1600" spc="100" dirty="0">
                  <a:solidFill>
                    <a:schemeClr val="tx1">
                      <a:lumMod val="50000"/>
                      <a:lumOff val="50000"/>
                    </a:schemeClr>
                  </a:solidFill>
                  <a:latin typeface="阿里巴巴普惠体 R" panose="00020600040101010101" pitchFamily="18" charset="-122"/>
                </a:rPr>
                <a:t>选择</a:t>
              </a:r>
              <a:r>
                <a:rPr lang="en-US" altLang="zh-CN" sz="1600" spc="100" dirty="0">
                  <a:solidFill>
                    <a:schemeClr val="tx1">
                      <a:lumMod val="50000"/>
                      <a:lumOff val="50000"/>
                    </a:schemeClr>
                  </a:solidFill>
                  <a:latin typeface="阿里巴巴普惠体 R" panose="00020600040101010101" pitchFamily="18" charset="-122"/>
                </a:rPr>
                <a:t>[</a:t>
              </a:r>
              <a:r>
                <a:rPr lang="zh-CN" altLang="en-US" sz="1600" spc="100" dirty="0">
                  <a:solidFill>
                    <a:schemeClr val="tx1">
                      <a:lumMod val="50000"/>
                      <a:lumOff val="50000"/>
                    </a:schemeClr>
                  </a:solidFill>
                  <a:latin typeface="阿里巴巴普惠体 R" panose="00020600040101010101" pitchFamily="18" charset="-122"/>
                </a:rPr>
                <a:t>设计</a:t>
              </a:r>
              <a:r>
                <a:rPr lang="en-US" altLang="zh-CN" sz="1600" spc="100" dirty="0">
                  <a:solidFill>
                    <a:schemeClr val="tx1">
                      <a:lumMod val="50000"/>
                      <a:lumOff val="50000"/>
                    </a:schemeClr>
                  </a:solidFill>
                  <a:latin typeface="阿里巴巴普惠体 R" panose="00020600040101010101" pitchFamily="18" charset="-122"/>
                </a:rPr>
                <a:t>]</a:t>
              </a:r>
              <a:r>
                <a:rPr lang="zh-CN" altLang="en-US" sz="1600" spc="100" dirty="0">
                  <a:solidFill>
                    <a:schemeClr val="tx1">
                      <a:lumMod val="50000"/>
                      <a:lumOff val="50000"/>
                    </a:schemeClr>
                  </a:solidFill>
                  <a:latin typeface="阿里巴巴普惠体 R" panose="00020600040101010101" pitchFamily="18" charset="-122"/>
                </a:rPr>
                <a:t>标签，然后点击</a:t>
              </a:r>
              <a:r>
                <a:rPr lang="en-US" altLang="zh-CN" sz="1600" spc="100" dirty="0">
                  <a:solidFill>
                    <a:schemeClr val="tx1">
                      <a:lumMod val="50000"/>
                      <a:lumOff val="50000"/>
                    </a:schemeClr>
                  </a:solidFill>
                  <a:latin typeface="阿里巴巴普惠体 R" panose="00020600040101010101" pitchFamily="18" charset="-122"/>
                </a:rPr>
                <a:t>[</a:t>
              </a:r>
              <a:r>
                <a:rPr lang="zh-CN" altLang="en-US" sz="1600" spc="100" dirty="0">
                  <a:solidFill>
                    <a:schemeClr val="tx1">
                      <a:lumMod val="50000"/>
                      <a:lumOff val="50000"/>
                    </a:schemeClr>
                  </a:solidFill>
                  <a:latin typeface="阿里巴巴普惠体 R" panose="00020600040101010101" pitchFamily="18" charset="-122"/>
                </a:rPr>
                <a:t>编辑数据</a:t>
              </a:r>
              <a:r>
                <a:rPr lang="en-US" altLang="zh-CN" sz="1600" spc="100" dirty="0">
                  <a:solidFill>
                    <a:schemeClr val="tx1">
                      <a:lumMod val="50000"/>
                      <a:lumOff val="50000"/>
                    </a:schemeClr>
                  </a:solidFill>
                  <a:latin typeface="阿里巴巴普惠体 R" panose="00020600040101010101" pitchFamily="18" charset="-122"/>
                </a:rPr>
                <a:t>]</a:t>
              </a:r>
              <a:r>
                <a:rPr lang="zh-CN" altLang="en-US" sz="1600" spc="100" dirty="0">
                  <a:solidFill>
                    <a:schemeClr val="tx1">
                      <a:lumMod val="50000"/>
                      <a:lumOff val="50000"/>
                    </a:schemeClr>
                  </a:solidFill>
                  <a:latin typeface="阿里巴巴普惠体 R" panose="00020600040101010101" pitchFamily="18" charset="-122"/>
                </a:rPr>
                <a:t>即可对进度条进行调整</a:t>
              </a:r>
            </a:p>
          </p:txBody>
        </p:sp>
      </p:grpSp>
      <p:sp>
        <p:nvSpPr>
          <p:cNvPr id="8" name="灯片编号占位符 7">
            <a:extLst>
              <a:ext uri="{FF2B5EF4-FFF2-40B4-BE49-F238E27FC236}">
                <a16:creationId xmlns:a16="http://schemas.microsoft.com/office/drawing/2014/main" xmlns="" id="{28F2A322-9277-4332-886A-4A538081C50B}"/>
              </a:ext>
            </a:extLst>
          </p:cNvPr>
          <p:cNvSpPr>
            <a:spLocks noGrp="1"/>
          </p:cNvSpPr>
          <p:nvPr>
            <p:ph type="sldNum" sz="quarter" idx="12"/>
          </p:nvPr>
        </p:nvSpPr>
        <p:spPr/>
        <p:txBody>
          <a:bodyPr/>
          <a:lstStyle/>
          <a:p>
            <a:fld id="{75AA9096-2E4D-442F-BCF0-AA35F007B576}" type="slidenum">
              <a:rPr lang="zh-CN" altLang="en-US" smtClean="0"/>
              <a:pPr/>
              <a:t>36</a:t>
            </a:fld>
            <a:endParaRPr lang="zh-CN" altLang="en-US" dirty="0"/>
          </a:p>
        </p:txBody>
      </p:sp>
    </p:spTree>
    <p:extLst>
      <p:ext uri="{BB962C8B-B14F-4D97-AF65-F5344CB8AC3E}">
        <p14:creationId xmlns:p14="http://schemas.microsoft.com/office/powerpoint/2010/main" val="384990209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C48308E-5443-46B1-A088-326CC5C75040}"/>
              </a:ext>
            </a:extLst>
          </p:cNvPr>
          <p:cNvSpPr>
            <a:spLocks noGrp="1"/>
          </p:cNvSpPr>
          <p:nvPr>
            <p:ph type="title"/>
          </p:nvPr>
        </p:nvSpPr>
        <p:spPr/>
        <p:txBody>
          <a:bodyPr/>
          <a:lstStyle/>
          <a:p>
            <a:r>
              <a:rPr lang="zh-CN" altLang="en-US" dirty="0"/>
              <a:t>简单的两项对比的展示</a:t>
            </a:r>
          </a:p>
        </p:txBody>
      </p:sp>
      <p:sp>
        <p:nvSpPr>
          <p:cNvPr id="3" name="îṡḷïḋè">
            <a:extLst>
              <a:ext uri="{FF2B5EF4-FFF2-40B4-BE49-F238E27FC236}">
                <a16:creationId xmlns:a16="http://schemas.microsoft.com/office/drawing/2014/main" xmlns="" id="{145877D2-9CB5-4984-8EE1-00697D6C7F39}"/>
              </a:ext>
            </a:extLst>
          </p:cNvPr>
          <p:cNvSpPr/>
          <p:nvPr/>
        </p:nvSpPr>
        <p:spPr bwMode="auto">
          <a:xfrm>
            <a:off x="3724601" y="2036771"/>
            <a:ext cx="1859555" cy="4082960"/>
          </a:xfrm>
          <a:custGeom>
            <a:avLst/>
            <a:gdLst>
              <a:gd name="T0" fmla="*/ 697 w 918"/>
              <a:gd name="T1" fmla="*/ 2015 h 2015"/>
              <a:gd name="T2" fmla="*/ 697 w 918"/>
              <a:gd name="T3" fmla="*/ 623 h 2015"/>
              <a:gd name="T4" fmla="*/ 918 w 918"/>
              <a:gd name="T5" fmla="*/ 623 h 2015"/>
              <a:gd name="T6" fmla="*/ 460 w 918"/>
              <a:gd name="T7" fmla="*/ 0 h 2015"/>
              <a:gd name="T8" fmla="*/ 0 w 918"/>
              <a:gd name="T9" fmla="*/ 623 h 2015"/>
              <a:gd name="T10" fmla="*/ 223 w 918"/>
              <a:gd name="T11" fmla="*/ 623 h 2015"/>
              <a:gd name="T12" fmla="*/ 223 w 918"/>
              <a:gd name="T13" fmla="*/ 800 h 2015"/>
            </a:gdLst>
            <a:ahLst/>
            <a:cxnLst>
              <a:cxn ang="0">
                <a:pos x="T0" y="T1"/>
              </a:cxn>
              <a:cxn ang="0">
                <a:pos x="T2" y="T3"/>
              </a:cxn>
              <a:cxn ang="0">
                <a:pos x="T4" y="T5"/>
              </a:cxn>
              <a:cxn ang="0">
                <a:pos x="T6" y="T7"/>
              </a:cxn>
              <a:cxn ang="0">
                <a:pos x="T8" y="T9"/>
              </a:cxn>
              <a:cxn ang="0">
                <a:pos x="T10" y="T11"/>
              </a:cxn>
              <a:cxn ang="0">
                <a:pos x="T12" y="T13"/>
              </a:cxn>
            </a:cxnLst>
            <a:rect l="0" t="0" r="r" b="b"/>
            <a:pathLst>
              <a:path w="918" h="2015">
                <a:moveTo>
                  <a:pt x="697" y="2015"/>
                </a:moveTo>
                <a:lnTo>
                  <a:pt x="697" y="623"/>
                </a:lnTo>
                <a:lnTo>
                  <a:pt x="918" y="623"/>
                </a:lnTo>
                <a:lnTo>
                  <a:pt x="460" y="0"/>
                </a:lnTo>
                <a:lnTo>
                  <a:pt x="0" y="623"/>
                </a:lnTo>
                <a:lnTo>
                  <a:pt x="223" y="623"/>
                </a:lnTo>
                <a:lnTo>
                  <a:pt x="223" y="800"/>
                </a:lnTo>
              </a:path>
            </a:pathLst>
          </a:custGeom>
          <a:noFill/>
          <a:ln w="20638" cap="rnd">
            <a:solidFill>
              <a:schemeClr val="accent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dirty="0">
              <a:latin typeface="阿里巴巴普惠体 R" panose="00020600040101010101" pitchFamily="18" charset="-122"/>
            </a:endParaRPr>
          </a:p>
        </p:txBody>
      </p:sp>
      <p:grpSp>
        <p:nvGrpSpPr>
          <p:cNvPr id="4" name="íṣ1íḓè" title="MJ8JxobmQhO5YsZmEcy6DZVp0AZTfE39zvT5PAyas4bMl">
            <a:extLst>
              <a:ext uri="{FF2B5EF4-FFF2-40B4-BE49-F238E27FC236}">
                <a16:creationId xmlns:a16="http://schemas.microsoft.com/office/drawing/2014/main" xmlns="" id="{15BF2252-4A25-4A67-A30F-817C463DDB68}"/>
              </a:ext>
            </a:extLst>
          </p:cNvPr>
          <p:cNvGrpSpPr/>
          <p:nvPr/>
        </p:nvGrpSpPr>
        <p:grpSpPr>
          <a:xfrm>
            <a:off x="3681331" y="3621510"/>
            <a:ext cx="1013623" cy="1013617"/>
            <a:chOff x="2406923" y="2845390"/>
            <a:chExt cx="571222" cy="571221"/>
          </a:xfrm>
        </p:grpSpPr>
        <p:sp>
          <p:nvSpPr>
            <p:cNvPr id="5" name="ís1íḓê">
              <a:extLst>
                <a:ext uri="{FF2B5EF4-FFF2-40B4-BE49-F238E27FC236}">
                  <a16:creationId xmlns:a16="http://schemas.microsoft.com/office/drawing/2014/main" xmlns="" id="{8BE2C8B5-C541-4AD4-8098-7D2D4F042B4E}"/>
                </a:ext>
              </a:extLst>
            </p:cNvPr>
            <p:cNvSpPr/>
            <p:nvPr/>
          </p:nvSpPr>
          <p:spPr>
            <a:xfrm>
              <a:off x="2406923" y="2845390"/>
              <a:ext cx="571222" cy="571221"/>
            </a:xfrm>
            <a:prstGeom prst="ellipse">
              <a:avLst/>
            </a:prstGeom>
            <a:solidFill>
              <a:schemeClr val="accent1"/>
            </a:solidFill>
            <a:ln w="38100">
              <a:noFill/>
            </a:ln>
          </p:spPr>
          <p:style>
            <a:lnRef idx="2">
              <a:schemeClr val="dk1"/>
            </a:lnRef>
            <a:fillRef idx="1">
              <a:schemeClr val="lt1"/>
            </a:fillRef>
            <a:effectRef idx="0">
              <a:schemeClr val="dk1"/>
            </a:effectRef>
            <a:fontRef idx="minor">
              <a:schemeClr val="dk1"/>
            </a:fontRef>
          </p:style>
          <p:txBody>
            <a:bodyPr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endParaRPr dirty="0">
                <a:latin typeface="阿里巴巴普惠体 R" panose="00020600040101010101" pitchFamily="18" charset="-122"/>
              </a:endParaRPr>
            </a:p>
          </p:txBody>
        </p:sp>
        <p:sp>
          <p:nvSpPr>
            <p:cNvPr id="6" name="íṩlíḋè" title="ry6MHxwOH8WsTKLSa514qPVJnvhhWFnRDjZGIbRZNsFBp">
              <a:extLst>
                <a:ext uri="{FF2B5EF4-FFF2-40B4-BE49-F238E27FC236}">
                  <a16:creationId xmlns:a16="http://schemas.microsoft.com/office/drawing/2014/main" xmlns="" id="{3F963460-96B9-4F9B-946A-637ABFFD043E}"/>
                </a:ext>
              </a:extLst>
            </p:cNvPr>
            <p:cNvSpPr/>
            <p:nvPr/>
          </p:nvSpPr>
          <p:spPr bwMode="auto">
            <a:xfrm>
              <a:off x="2557691" y="2978577"/>
              <a:ext cx="269684" cy="304842"/>
            </a:xfrm>
            <a:custGeom>
              <a:avLst/>
              <a:gdLst>
                <a:gd name="connsiteX0" fmla="*/ 120030 w 537629"/>
                <a:gd name="connsiteY0" fmla="*/ 9 h 607718"/>
                <a:gd name="connsiteX1" fmla="*/ 120277 w 537629"/>
                <a:gd name="connsiteY1" fmla="*/ 9 h 607718"/>
                <a:gd name="connsiteX2" fmla="*/ 144603 w 537629"/>
                <a:gd name="connsiteY2" fmla="*/ 9983 h 607718"/>
                <a:gd name="connsiteX3" fmla="*/ 232464 w 537629"/>
                <a:gd name="connsiteY3" fmla="*/ 96685 h 607718"/>
                <a:gd name="connsiteX4" fmla="*/ 232712 w 537629"/>
                <a:gd name="connsiteY4" fmla="*/ 145567 h 607718"/>
                <a:gd name="connsiteX5" fmla="*/ 208138 w 537629"/>
                <a:gd name="connsiteY5" fmla="*/ 155837 h 607718"/>
                <a:gd name="connsiteX6" fmla="*/ 183812 w 537629"/>
                <a:gd name="connsiteY6" fmla="*/ 145863 h 607718"/>
                <a:gd name="connsiteX7" fmla="*/ 155975 w 537629"/>
                <a:gd name="connsiteY7" fmla="*/ 118411 h 607718"/>
                <a:gd name="connsiteX8" fmla="*/ 155975 w 537629"/>
                <a:gd name="connsiteY8" fmla="*/ 573155 h 607718"/>
                <a:gd name="connsiteX9" fmla="*/ 121365 w 537629"/>
                <a:gd name="connsiteY9" fmla="*/ 607718 h 607718"/>
                <a:gd name="connsiteX10" fmla="*/ 86755 w 537629"/>
                <a:gd name="connsiteY10" fmla="*/ 573155 h 607718"/>
                <a:gd name="connsiteX11" fmla="*/ 86755 w 537629"/>
                <a:gd name="connsiteY11" fmla="*/ 117621 h 607718"/>
                <a:gd name="connsiteX12" fmla="*/ 59215 w 537629"/>
                <a:gd name="connsiteY12" fmla="*/ 145419 h 607718"/>
                <a:gd name="connsiteX13" fmla="*/ 10266 w 537629"/>
                <a:gd name="connsiteY13" fmla="*/ 145715 h 607718"/>
                <a:gd name="connsiteX14" fmla="*/ 10018 w 537629"/>
                <a:gd name="connsiteY14" fmla="*/ 96834 h 607718"/>
                <a:gd name="connsiteX15" fmla="*/ 95654 w 537629"/>
                <a:gd name="connsiteY15" fmla="*/ 10279 h 607718"/>
                <a:gd name="connsiteX16" fmla="*/ 120030 w 537629"/>
                <a:gd name="connsiteY16" fmla="*/ 9 h 607718"/>
                <a:gd name="connsiteX17" fmla="*/ 414941 w 537629"/>
                <a:gd name="connsiteY17" fmla="*/ 1 h 607718"/>
                <a:gd name="connsiteX18" fmla="*/ 439491 w 537629"/>
                <a:gd name="connsiteY18" fmla="*/ 9980 h 607718"/>
                <a:gd name="connsiteX19" fmla="*/ 527357 w 537629"/>
                <a:gd name="connsiteY19" fmla="*/ 96676 h 607718"/>
                <a:gd name="connsiteX20" fmla="*/ 527653 w 537629"/>
                <a:gd name="connsiteY20" fmla="*/ 145554 h 607718"/>
                <a:gd name="connsiteX21" fmla="*/ 503029 w 537629"/>
                <a:gd name="connsiteY21" fmla="*/ 155823 h 607718"/>
                <a:gd name="connsiteX22" fmla="*/ 478702 w 537629"/>
                <a:gd name="connsiteY22" fmla="*/ 145850 h 607718"/>
                <a:gd name="connsiteX23" fmla="*/ 450369 w 537629"/>
                <a:gd name="connsiteY23" fmla="*/ 117906 h 607718"/>
                <a:gd name="connsiteX24" fmla="*/ 439639 w 537629"/>
                <a:gd name="connsiteY24" fmla="*/ 231953 h 607718"/>
                <a:gd name="connsiteX25" fmla="*/ 313354 w 537629"/>
                <a:gd name="connsiteY25" fmla="*/ 405740 h 607718"/>
                <a:gd name="connsiteX26" fmla="*/ 248381 w 537629"/>
                <a:gd name="connsiteY26" fmla="*/ 505569 h 607718"/>
                <a:gd name="connsiteX27" fmla="*/ 237009 w 537629"/>
                <a:gd name="connsiteY27" fmla="*/ 576120 h 607718"/>
                <a:gd name="connsiteX28" fmla="*/ 202495 w 537629"/>
                <a:gd name="connsiteY28" fmla="*/ 607520 h 607718"/>
                <a:gd name="connsiteX29" fmla="*/ 201803 w 537629"/>
                <a:gd name="connsiteY29" fmla="*/ 607520 h 607718"/>
                <a:gd name="connsiteX30" fmla="*/ 167982 w 537629"/>
                <a:gd name="connsiteY30" fmla="*/ 570443 h 607718"/>
                <a:gd name="connsiteX31" fmla="*/ 181777 w 537629"/>
                <a:gd name="connsiteY31" fmla="*/ 486512 h 607718"/>
                <a:gd name="connsiteX32" fmla="*/ 231075 w 537629"/>
                <a:gd name="connsiteY32" fmla="*/ 394187 h 607718"/>
                <a:gd name="connsiteX33" fmla="*/ 305788 w 537629"/>
                <a:gd name="connsiteY33" fmla="*/ 322846 h 607718"/>
                <a:gd name="connsiteX34" fmla="*/ 370414 w 537629"/>
                <a:gd name="connsiteY34" fmla="*/ 217734 h 607718"/>
                <a:gd name="connsiteX35" fmla="*/ 380946 w 537629"/>
                <a:gd name="connsiteY35" fmla="*/ 118301 h 607718"/>
                <a:gd name="connsiteX36" fmla="*/ 354097 w 537629"/>
                <a:gd name="connsiteY36" fmla="*/ 145405 h 607718"/>
                <a:gd name="connsiteX37" fmla="*/ 305195 w 537629"/>
                <a:gd name="connsiteY37" fmla="*/ 145702 h 607718"/>
                <a:gd name="connsiteX38" fmla="*/ 304898 w 537629"/>
                <a:gd name="connsiteY38" fmla="*/ 96824 h 607718"/>
                <a:gd name="connsiteX39" fmla="*/ 390539 w 537629"/>
                <a:gd name="connsiteY39" fmla="*/ 10276 h 607718"/>
                <a:gd name="connsiteX40" fmla="*/ 414941 w 537629"/>
                <a:gd name="connsiteY40" fmla="*/ 1 h 607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537629" h="607718">
                  <a:moveTo>
                    <a:pt x="120030" y="9"/>
                  </a:moveTo>
                  <a:cubicBezTo>
                    <a:pt x="120129" y="9"/>
                    <a:pt x="120178" y="9"/>
                    <a:pt x="120277" y="9"/>
                  </a:cubicBezTo>
                  <a:cubicBezTo>
                    <a:pt x="129375" y="9"/>
                    <a:pt x="138126" y="3613"/>
                    <a:pt x="144603" y="9983"/>
                  </a:cubicBezTo>
                  <a:lnTo>
                    <a:pt x="232464" y="96685"/>
                  </a:lnTo>
                  <a:cubicBezTo>
                    <a:pt x="246061" y="110116"/>
                    <a:pt x="246160" y="131989"/>
                    <a:pt x="232712" y="145567"/>
                  </a:cubicBezTo>
                  <a:cubicBezTo>
                    <a:pt x="225987" y="152381"/>
                    <a:pt x="217038" y="155837"/>
                    <a:pt x="208138" y="155837"/>
                  </a:cubicBezTo>
                  <a:cubicBezTo>
                    <a:pt x="199337" y="155837"/>
                    <a:pt x="190536" y="152479"/>
                    <a:pt x="183812" y="145863"/>
                  </a:cubicBezTo>
                  <a:lnTo>
                    <a:pt x="155975" y="118411"/>
                  </a:lnTo>
                  <a:lnTo>
                    <a:pt x="155975" y="573155"/>
                  </a:lnTo>
                  <a:cubicBezTo>
                    <a:pt x="155975" y="592264"/>
                    <a:pt x="140499" y="607718"/>
                    <a:pt x="121365" y="607718"/>
                  </a:cubicBezTo>
                  <a:cubicBezTo>
                    <a:pt x="102230" y="607718"/>
                    <a:pt x="86755" y="592264"/>
                    <a:pt x="86755" y="573155"/>
                  </a:cubicBezTo>
                  <a:lnTo>
                    <a:pt x="86755" y="117621"/>
                  </a:lnTo>
                  <a:lnTo>
                    <a:pt x="59215" y="145419"/>
                  </a:lnTo>
                  <a:cubicBezTo>
                    <a:pt x="45815" y="158997"/>
                    <a:pt x="23863" y="159145"/>
                    <a:pt x="10266" y="145715"/>
                  </a:cubicBezTo>
                  <a:cubicBezTo>
                    <a:pt x="-3331" y="132285"/>
                    <a:pt x="-3430" y="110412"/>
                    <a:pt x="10018" y="96834"/>
                  </a:cubicBezTo>
                  <a:lnTo>
                    <a:pt x="95654" y="10279"/>
                  </a:lnTo>
                  <a:cubicBezTo>
                    <a:pt x="102082" y="3762"/>
                    <a:pt x="110883" y="58"/>
                    <a:pt x="120030" y="9"/>
                  </a:cubicBezTo>
                  <a:close/>
                  <a:moveTo>
                    <a:pt x="414941" y="1"/>
                  </a:moveTo>
                  <a:cubicBezTo>
                    <a:pt x="423804" y="-55"/>
                    <a:pt x="432692" y="3266"/>
                    <a:pt x="439491" y="9980"/>
                  </a:cubicBezTo>
                  <a:lnTo>
                    <a:pt x="527357" y="96676"/>
                  </a:lnTo>
                  <a:cubicBezTo>
                    <a:pt x="540954" y="110105"/>
                    <a:pt x="541053" y="131976"/>
                    <a:pt x="527653" y="145554"/>
                  </a:cubicBezTo>
                  <a:cubicBezTo>
                    <a:pt x="520879" y="152367"/>
                    <a:pt x="511929" y="155823"/>
                    <a:pt x="503029" y="155823"/>
                  </a:cubicBezTo>
                  <a:cubicBezTo>
                    <a:pt x="494228" y="155823"/>
                    <a:pt x="485426" y="152515"/>
                    <a:pt x="478702" y="145850"/>
                  </a:cubicBezTo>
                  <a:lnTo>
                    <a:pt x="450369" y="117906"/>
                  </a:lnTo>
                  <a:cubicBezTo>
                    <a:pt x="447798" y="155773"/>
                    <a:pt x="447303" y="194727"/>
                    <a:pt x="439639" y="231953"/>
                  </a:cubicBezTo>
                  <a:cubicBezTo>
                    <a:pt x="423816" y="308479"/>
                    <a:pt x="371255" y="358294"/>
                    <a:pt x="313354" y="405740"/>
                  </a:cubicBezTo>
                  <a:cubicBezTo>
                    <a:pt x="282202" y="431314"/>
                    <a:pt x="260842" y="467701"/>
                    <a:pt x="248381" y="505569"/>
                  </a:cubicBezTo>
                  <a:cubicBezTo>
                    <a:pt x="241953" y="525120"/>
                    <a:pt x="238690" y="556372"/>
                    <a:pt x="237009" y="576120"/>
                  </a:cubicBezTo>
                  <a:cubicBezTo>
                    <a:pt x="235525" y="593993"/>
                    <a:pt x="220494" y="607718"/>
                    <a:pt x="202495" y="607520"/>
                  </a:cubicBezTo>
                  <a:lnTo>
                    <a:pt x="201803" y="607520"/>
                  </a:lnTo>
                  <a:cubicBezTo>
                    <a:pt x="181876" y="607323"/>
                    <a:pt x="166350" y="590290"/>
                    <a:pt x="167982" y="570443"/>
                  </a:cubicBezTo>
                  <a:cubicBezTo>
                    <a:pt x="169910" y="547288"/>
                    <a:pt x="173816" y="511296"/>
                    <a:pt x="181777" y="486512"/>
                  </a:cubicBezTo>
                  <a:cubicBezTo>
                    <a:pt x="192507" y="453087"/>
                    <a:pt x="208182" y="421045"/>
                    <a:pt x="231075" y="394187"/>
                  </a:cubicBezTo>
                  <a:cubicBezTo>
                    <a:pt x="253474" y="367922"/>
                    <a:pt x="280818" y="346544"/>
                    <a:pt x="305788" y="322846"/>
                  </a:cubicBezTo>
                  <a:cubicBezTo>
                    <a:pt x="336840" y="293420"/>
                    <a:pt x="361811" y="260194"/>
                    <a:pt x="370414" y="217734"/>
                  </a:cubicBezTo>
                  <a:cubicBezTo>
                    <a:pt x="377040" y="184952"/>
                    <a:pt x="378672" y="151774"/>
                    <a:pt x="380946" y="118301"/>
                  </a:cubicBezTo>
                  <a:lnTo>
                    <a:pt x="354097" y="145405"/>
                  </a:lnTo>
                  <a:cubicBezTo>
                    <a:pt x="340697" y="158982"/>
                    <a:pt x="318743" y="159131"/>
                    <a:pt x="305195" y="145702"/>
                  </a:cubicBezTo>
                  <a:cubicBezTo>
                    <a:pt x="291597" y="132273"/>
                    <a:pt x="291449" y="110401"/>
                    <a:pt x="304898" y="96824"/>
                  </a:cubicBezTo>
                  <a:lnTo>
                    <a:pt x="390539" y="10276"/>
                  </a:lnTo>
                  <a:cubicBezTo>
                    <a:pt x="397239" y="3488"/>
                    <a:pt x="406078" y="56"/>
                    <a:pt x="414941" y="1"/>
                  </a:cubicBezTo>
                  <a:close/>
                </a:path>
              </a:pathLst>
            </a:custGeom>
            <a:solidFill>
              <a:schemeClr val="bg1"/>
            </a:solidFill>
            <a:ln>
              <a:noFill/>
            </a:ln>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dirty="0">
                <a:latin typeface="阿里巴巴普惠体 R" panose="00020600040101010101" pitchFamily="18" charset="-122"/>
              </a:endParaRPr>
            </a:p>
          </p:txBody>
        </p:sp>
      </p:grpSp>
      <p:sp>
        <p:nvSpPr>
          <p:cNvPr id="9" name="îṡlíḋè">
            <a:extLst>
              <a:ext uri="{FF2B5EF4-FFF2-40B4-BE49-F238E27FC236}">
                <a16:creationId xmlns:a16="http://schemas.microsoft.com/office/drawing/2014/main" xmlns="" id="{8132E4C6-ED81-41E6-9BCB-1EF9951B7AF5}"/>
              </a:ext>
            </a:extLst>
          </p:cNvPr>
          <p:cNvSpPr/>
          <p:nvPr/>
        </p:nvSpPr>
        <p:spPr bwMode="auto">
          <a:xfrm flipH="1" flipV="1">
            <a:off x="6607845" y="1144667"/>
            <a:ext cx="1859555" cy="4082960"/>
          </a:xfrm>
          <a:custGeom>
            <a:avLst/>
            <a:gdLst>
              <a:gd name="T0" fmla="*/ 697 w 918"/>
              <a:gd name="T1" fmla="*/ 2015 h 2015"/>
              <a:gd name="T2" fmla="*/ 697 w 918"/>
              <a:gd name="T3" fmla="*/ 623 h 2015"/>
              <a:gd name="T4" fmla="*/ 918 w 918"/>
              <a:gd name="T5" fmla="*/ 623 h 2015"/>
              <a:gd name="T6" fmla="*/ 460 w 918"/>
              <a:gd name="T7" fmla="*/ 0 h 2015"/>
              <a:gd name="T8" fmla="*/ 0 w 918"/>
              <a:gd name="T9" fmla="*/ 623 h 2015"/>
              <a:gd name="T10" fmla="*/ 223 w 918"/>
              <a:gd name="T11" fmla="*/ 623 h 2015"/>
              <a:gd name="T12" fmla="*/ 223 w 918"/>
              <a:gd name="T13" fmla="*/ 800 h 2015"/>
            </a:gdLst>
            <a:ahLst/>
            <a:cxnLst>
              <a:cxn ang="0">
                <a:pos x="T0" y="T1"/>
              </a:cxn>
              <a:cxn ang="0">
                <a:pos x="T2" y="T3"/>
              </a:cxn>
              <a:cxn ang="0">
                <a:pos x="T4" y="T5"/>
              </a:cxn>
              <a:cxn ang="0">
                <a:pos x="T6" y="T7"/>
              </a:cxn>
              <a:cxn ang="0">
                <a:pos x="T8" y="T9"/>
              </a:cxn>
              <a:cxn ang="0">
                <a:pos x="T10" y="T11"/>
              </a:cxn>
              <a:cxn ang="0">
                <a:pos x="T12" y="T13"/>
              </a:cxn>
            </a:cxnLst>
            <a:rect l="0" t="0" r="r" b="b"/>
            <a:pathLst>
              <a:path w="918" h="2015">
                <a:moveTo>
                  <a:pt x="697" y="2015"/>
                </a:moveTo>
                <a:lnTo>
                  <a:pt x="697" y="623"/>
                </a:lnTo>
                <a:lnTo>
                  <a:pt x="918" y="623"/>
                </a:lnTo>
                <a:lnTo>
                  <a:pt x="460" y="0"/>
                </a:lnTo>
                <a:lnTo>
                  <a:pt x="0" y="623"/>
                </a:lnTo>
                <a:lnTo>
                  <a:pt x="223" y="623"/>
                </a:lnTo>
                <a:lnTo>
                  <a:pt x="223" y="800"/>
                </a:lnTo>
              </a:path>
            </a:pathLst>
          </a:custGeom>
          <a:noFill/>
          <a:ln w="20638" cap="rnd">
            <a:solidFill>
              <a:schemeClr val="bg1">
                <a:lumMod val="65000"/>
              </a:schemeClr>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dirty="0">
              <a:latin typeface="阿里巴巴普惠体 R" panose="00020600040101010101" pitchFamily="18" charset="-122"/>
            </a:endParaRPr>
          </a:p>
        </p:txBody>
      </p:sp>
      <p:grpSp>
        <p:nvGrpSpPr>
          <p:cNvPr id="10" name="îšlïḓé" title="MJ8JxobmQhO5YsZmEcy6DZVp0AZTfE39zvT5PAyas4bMl">
            <a:extLst>
              <a:ext uri="{FF2B5EF4-FFF2-40B4-BE49-F238E27FC236}">
                <a16:creationId xmlns:a16="http://schemas.microsoft.com/office/drawing/2014/main" xmlns="" id="{5787E027-6201-4932-ABC2-18D3F69A55EC}"/>
              </a:ext>
            </a:extLst>
          </p:cNvPr>
          <p:cNvGrpSpPr/>
          <p:nvPr/>
        </p:nvGrpSpPr>
        <p:grpSpPr>
          <a:xfrm>
            <a:off x="7537636" y="2607893"/>
            <a:ext cx="1013622" cy="1013617"/>
            <a:chOff x="2406923" y="2845390"/>
            <a:chExt cx="571222" cy="571221"/>
          </a:xfrm>
        </p:grpSpPr>
        <p:sp>
          <p:nvSpPr>
            <p:cNvPr id="11" name="îṥḻíḓe">
              <a:extLst>
                <a:ext uri="{FF2B5EF4-FFF2-40B4-BE49-F238E27FC236}">
                  <a16:creationId xmlns:a16="http://schemas.microsoft.com/office/drawing/2014/main" xmlns="" id="{2DD14660-3A9D-4D91-87C1-28F35E00E4F1}"/>
                </a:ext>
              </a:extLst>
            </p:cNvPr>
            <p:cNvSpPr/>
            <p:nvPr/>
          </p:nvSpPr>
          <p:spPr>
            <a:xfrm>
              <a:off x="2406923" y="2845390"/>
              <a:ext cx="571222" cy="571221"/>
            </a:xfrm>
            <a:prstGeom prst="ellipse">
              <a:avLst/>
            </a:prstGeom>
            <a:solidFill>
              <a:schemeClr val="bg1">
                <a:lumMod val="65000"/>
              </a:schemeClr>
            </a:solidFill>
            <a:ln w="38100">
              <a:noFill/>
            </a:ln>
          </p:spPr>
          <p:style>
            <a:lnRef idx="2">
              <a:schemeClr val="dk1"/>
            </a:lnRef>
            <a:fillRef idx="1">
              <a:schemeClr val="lt1"/>
            </a:fillRef>
            <a:effectRef idx="0">
              <a:schemeClr val="dk1"/>
            </a:effectRef>
            <a:fontRef idx="minor">
              <a:schemeClr val="dk1"/>
            </a:fontRef>
          </p:style>
          <p:txBody>
            <a:bodyPr anchor="ctr"/>
            <a:lstStyle>
              <a:defPPr>
                <a:defRPr lang="en-US"/>
              </a:defPPr>
              <a:lvl1pPr marL="0" algn="l" defTabSz="457200" rtl="0" eaLnBrk="1" latinLnBrk="0" hangingPunct="1">
                <a:defRPr sz="1800" kern="1200">
                  <a:solidFill>
                    <a:schemeClr val="dk1"/>
                  </a:solidFill>
                  <a:latin typeface="+mn-lt"/>
                  <a:ea typeface="+mn-ea"/>
                  <a:cs typeface="+mn-cs"/>
                </a:defRPr>
              </a:lvl1pPr>
              <a:lvl2pPr marL="457200" algn="l" defTabSz="457200" rtl="0" eaLnBrk="1" latinLnBrk="0" hangingPunct="1">
                <a:defRPr sz="1800" kern="1200">
                  <a:solidFill>
                    <a:schemeClr val="dk1"/>
                  </a:solidFill>
                  <a:latin typeface="+mn-lt"/>
                  <a:ea typeface="+mn-ea"/>
                  <a:cs typeface="+mn-cs"/>
                </a:defRPr>
              </a:lvl2pPr>
              <a:lvl3pPr marL="914400" algn="l" defTabSz="457200" rtl="0" eaLnBrk="1" latinLnBrk="0" hangingPunct="1">
                <a:defRPr sz="1800" kern="1200">
                  <a:solidFill>
                    <a:schemeClr val="dk1"/>
                  </a:solidFill>
                  <a:latin typeface="+mn-lt"/>
                  <a:ea typeface="+mn-ea"/>
                  <a:cs typeface="+mn-cs"/>
                </a:defRPr>
              </a:lvl3pPr>
              <a:lvl4pPr marL="1371600" algn="l" defTabSz="457200" rtl="0" eaLnBrk="1" latinLnBrk="0" hangingPunct="1">
                <a:defRPr sz="1800" kern="1200">
                  <a:solidFill>
                    <a:schemeClr val="dk1"/>
                  </a:solidFill>
                  <a:latin typeface="+mn-lt"/>
                  <a:ea typeface="+mn-ea"/>
                  <a:cs typeface="+mn-cs"/>
                </a:defRPr>
              </a:lvl4pPr>
              <a:lvl5pPr marL="1828800" algn="l" defTabSz="457200" rtl="0" eaLnBrk="1" latinLnBrk="0" hangingPunct="1">
                <a:defRPr sz="1800" kern="1200">
                  <a:solidFill>
                    <a:schemeClr val="dk1"/>
                  </a:solidFill>
                  <a:latin typeface="+mn-lt"/>
                  <a:ea typeface="+mn-ea"/>
                  <a:cs typeface="+mn-cs"/>
                </a:defRPr>
              </a:lvl5pPr>
              <a:lvl6pPr marL="2286000" algn="l" defTabSz="457200" rtl="0" eaLnBrk="1" latinLnBrk="0" hangingPunct="1">
                <a:defRPr sz="1800" kern="1200">
                  <a:solidFill>
                    <a:schemeClr val="dk1"/>
                  </a:solidFill>
                  <a:latin typeface="+mn-lt"/>
                  <a:ea typeface="+mn-ea"/>
                  <a:cs typeface="+mn-cs"/>
                </a:defRPr>
              </a:lvl6pPr>
              <a:lvl7pPr marL="2743200" algn="l" defTabSz="457200" rtl="0" eaLnBrk="1" latinLnBrk="0" hangingPunct="1">
                <a:defRPr sz="1800" kern="1200">
                  <a:solidFill>
                    <a:schemeClr val="dk1"/>
                  </a:solidFill>
                  <a:latin typeface="+mn-lt"/>
                  <a:ea typeface="+mn-ea"/>
                  <a:cs typeface="+mn-cs"/>
                </a:defRPr>
              </a:lvl7pPr>
              <a:lvl8pPr marL="3200400" algn="l" defTabSz="457200" rtl="0" eaLnBrk="1" latinLnBrk="0" hangingPunct="1">
                <a:defRPr sz="1800" kern="1200">
                  <a:solidFill>
                    <a:schemeClr val="dk1"/>
                  </a:solidFill>
                  <a:latin typeface="+mn-lt"/>
                  <a:ea typeface="+mn-ea"/>
                  <a:cs typeface="+mn-cs"/>
                </a:defRPr>
              </a:lvl8pPr>
              <a:lvl9pPr marL="3657600" algn="l" defTabSz="457200" rtl="0" eaLnBrk="1" latinLnBrk="0" hangingPunct="1">
                <a:defRPr sz="1800" kern="1200">
                  <a:solidFill>
                    <a:schemeClr val="dk1"/>
                  </a:solidFill>
                  <a:latin typeface="+mn-lt"/>
                  <a:ea typeface="+mn-ea"/>
                  <a:cs typeface="+mn-cs"/>
                </a:defRPr>
              </a:lvl9pPr>
            </a:lstStyle>
            <a:p>
              <a:pPr algn="ctr"/>
              <a:endParaRPr dirty="0">
                <a:latin typeface="阿里巴巴普惠体 R" panose="00020600040101010101" pitchFamily="18" charset="-122"/>
              </a:endParaRPr>
            </a:p>
          </p:txBody>
        </p:sp>
        <p:sp>
          <p:nvSpPr>
            <p:cNvPr id="12" name="i$ļîdê" title="ry6MHxwOH8WsTKLSa514qPVJnvhhWFnRDjZGIbRZNsFBp">
              <a:extLst>
                <a:ext uri="{FF2B5EF4-FFF2-40B4-BE49-F238E27FC236}">
                  <a16:creationId xmlns:a16="http://schemas.microsoft.com/office/drawing/2014/main" xmlns="" id="{8333384B-CE35-4F29-AF3E-BD0716474836}"/>
                </a:ext>
              </a:extLst>
            </p:cNvPr>
            <p:cNvSpPr/>
            <p:nvPr/>
          </p:nvSpPr>
          <p:spPr bwMode="auto">
            <a:xfrm>
              <a:off x="2540113" y="2979408"/>
              <a:ext cx="304841" cy="303178"/>
            </a:xfrm>
            <a:custGeom>
              <a:avLst/>
              <a:gdLst>
                <a:gd name="connsiteX0" fmla="*/ 224320 w 605507"/>
                <a:gd name="connsiteY0" fmla="*/ 515974 h 602202"/>
                <a:gd name="connsiteX1" fmla="*/ 311047 w 605507"/>
                <a:gd name="connsiteY1" fmla="*/ 515974 h 602202"/>
                <a:gd name="connsiteX2" fmla="*/ 327947 w 605507"/>
                <a:gd name="connsiteY2" fmla="*/ 548490 h 602202"/>
                <a:gd name="connsiteX3" fmla="*/ 336025 w 605507"/>
                <a:gd name="connsiteY3" fmla="*/ 556549 h 602202"/>
                <a:gd name="connsiteX4" fmla="*/ 252734 w 605507"/>
                <a:gd name="connsiteY4" fmla="*/ 556549 h 602202"/>
                <a:gd name="connsiteX5" fmla="*/ 236948 w 605507"/>
                <a:gd name="connsiteY5" fmla="*/ 528573 h 602202"/>
                <a:gd name="connsiteX6" fmla="*/ 574975 w 605507"/>
                <a:gd name="connsiteY6" fmla="*/ 390936 h 602202"/>
                <a:gd name="connsiteX7" fmla="*/ 596595 w 605507"/>
                <a:gd name="connsiteY7" fmla="*/ 399835 h 602202"/>
                <a:gd name="connsiteX8" fmla="*/ 596595 w 605507"/>
                <a:gd name="connsiteY8" fmla="*/ 442941 h 602202"/>
                <a:gd name="connsiteX9" fmla="*/ 452604 w 605507"/>
                <a:gd name="connsiteY9" fmla="*/ 586815 h 602202"/>
                <a:gd name="connsiteX10" fmla="*/ 430973 w 605507"/>
                <a:gd name="connsiteY10" fmla="*/ 595714 h 602202"/>
                <a:gd name="connsiteX11" fmla="*/ 409434 w 605507"/>
                <a:gd name="connsiteY11" fmla="*/ 586815 h 602202"/>
                <a:gd name="connsiteX12" fmla="*/ 349554 w 605507"/>
                <a:gd name="connsiteY12" fmla="*/ 527022 h 602202"/>
                <a:gd name="connsiteX13" fmla="*/ 349554 w 605507"/>
                <a:gd name="connsiteY13" fmla="*/ 483823 h 602202"/>
                <a:gd name="connsiteX14" fmla="*/ 392724 w 605507"/>
                <a:gd name="connsiteY14" fmla="*/ 483823 h 602202"/>
                <a:gd name="connsiteX15" fmla="*/ 430973 w 605507"/>
                <a:gd name="connsiteY15" fmla="*/ 522109 h 602202"/>
                <a:gd name="connsiteX16" fmla="*/ 553425 w 605507"/>
                <a:gd name="connsiteY16" fmla="*/ 399835 h 602202"/>
                <a:gd name="connsiteX17" fmla="*/ 574975 w 605507"/>
                <a:gd name="connsiteY17" fmla="*/ 390936 h 602202"/>
                <a:gd name="connsiteX18" fmla="*/ 30546 w 605507"/>
                <a:gd name="connsiteY18" fmla="*/ 378257 h 602202"/>
                <a:gd name="connsiteX19" fmla="*/ 52179 w 605507"/>
                <a:gd name="connsiteY19" fmla="*/ 387226 h 602202"/>
                <a:gd name="connsiteX20" fmla="*/ 112157 w 605507"/>
                <a:gd name="connsiteY20" fmla="*/ 447112 h 602202"/>
                <a:gd name="connsiteX21" fmla="*/ 172134 w 605507"/>
                <a:gd name="connsiteY21" fmla="*/ 387226 h 602202"/>
                <a:gd name="connsiteX22" fmla="*/ 215307 w 605507"/>
                <a:gd name="connsiteY22" fmla="*/ 387226 h 602202"/>
                <a:gd name="connsiteX23" fmla="*/ 215307 w 605507"/>
                <a:gd name="connsiteY23" fmla="*/ 430332 h 602202"/>
                <a:gd name="connsiteX24" fmla="*/ 155329 w 605507"/>
                <a:gd name="connsiteY24" fmla="*/ 490218 h 602202"/>
                <a:gd name="connsiteX25" fmla="*/ 215307 w 605507"/>
                <a:gd name="connsiteY25" fmla="*/ 550104 h 602202"/>
                <a:gd name="connsiteX26" fmla="*/ 215307 w 605507"/>
                <a:gd name="connsiteY26" fmla="*/ 593303 h 602202"/>
                <a:gd name="connsiteX27" fmla="*/ 172134 w 605507"/>
                <a:gd name="connsiteY27" fmla="*/ 593303 h 602202"/>
                <a:gd name="connsiteX28" fmla="*/ 112157 w 605507"/>
                <a:gd name="connsiteY28" fmla="*/ 533325 h 602202"/>
                <a:gd name="connsiteX29" fmla="*/ 52179 w 605507"/>
                <a:gd name="connsiteY29" fmla="*/ 593303 h 602202"/>
                <a:gd name="connsiteX30" fmla="*/ 8913 w 605507"/>
                <a:gd name="connsiteY30" fmla="*/ 593303 h 602202"/>
                <a:gd name="connsiteX31" fmla="*/ 8913 w 605507"/>
                <a:gd name="connsiteY31" fmla="*/ 550104 h 602202"/>
                <a:gd name="connsiteX32" fmla="*/ 68984 w 605507"/>
                <a:gd name="connsiteY32" fmla="*/ 490218 h 602202"/>
                <a:gd name="connsiteX33" fmla="*/ 8913 w 605507"/>
                <a:gd name="connsiteY33" fmla="*/ 430332 h 602202"/>
                <a:gd name="connsiteX34" fmla="*/ 8913 w 605507"/>
                <a:gd name="connsiteY34" fmla="*/ 387226 h 602202"/>
                <a:gd name="connsiteX35" fmla="*/ 30546 w 605507"/>
                <a:gd name="connsiteY35" fmla="*/ 378257 h 602202"/>
                <a:gd name="connsiteX36" fmla="*/ 282996 w 605507"/>
                <a:gd name="connsiteY36" fmla="*/ 328553 h 602202"/>
                <a:gd name="connsiteX37" fmla="*/ 402132 w 605507"/>
                <a:gd name="connsiteY37" fmla="*/ 328553 h 602202"/>
                <a:gd name="connsiteX38" fmla="*/ 422468 w 605507"/>
                <a:gd name="connsiteY38" fmla="*/ 348922 h 602202"/>
                <a:gd name="connsiteX39" fmla="*/ 402132 w 605507"/>
                <a:gd name="connsiteY39" fmla="*/ 369199 h 602202"/>
                <a:gd name="connsiteX40" fmla="*/ 282996 w 605507"/>
                <a:gd name="connsiteY40" fmla="*/ 369199 h 602202"/>
                <a:gd name="connsiteX41" fmla="*/ 262567 w 605507"/>
                <a:gd name="connsiteY41" fmla="*/ 348922 h 602202"/>
                <a:gd name="connsiteX42" fmla="*/ 282996 w 605507"/>
                <a:gd name="connsiteY42" fmla="*/ 328553 h 602202"/>
                <a:gd name="connsiteX43" fmla="*/ 201470 w 605507"/>
                <a:gd name="connsiteY43" fmla="*/ 247261 h 602202"/>
                <a:gd name="connsiteX44" fmla="*/ 402133 w 605507"/>
                <a:gd name="connsiteY44" fmla="*/ 247261 h 602202"/>
                <a:gd name="connsiteX45" fmla="*/ 422468 w 605507"/>
                <a:gd name="connsiteY45" fmla="*/ 267537 h 602202"/>
                <a:gd name="connsiteX46" fmla="*/ 402133 w 605507"/>
                <a:gd name="connsiteY46" fmla="*/ 287907 h 602202"/>
                <a:gd name="connsiteX47" fmla="*/ 201470 w 605507"/>
                <a:gd name="connsiteY47" fmla="*/ 287907 h 602202"/>
                <a:gd name="connsiteX48" fmla="*/ 181134 w 605507"/>
                <a:gd name="connsiteY48" fmla="*/ 267537 h 602202"/>
                <a:gd name="connsiteX49" fmla="*/ 201470 w 605507"/>
                <a:gd name="connsiteY49" fmla="*/ 247261 h 602202"/>
                <a:gd name="connsiteX50" fmla="*/ 201470 w 605507"/>
                <a:gd name="connsiteY50" fmla="*/ 165970 h 602202"/>
                <a:gd name="connsiteX51" fmla="*/ 402133 w 605507"/>
                <a:gd name="connsiteY51" fmla="*/ 165970 h 602202"/>
                <a:gd name="connsiteX52" fmla="*/ 422468 w 605507"/>
                <a:gd name="connsiteY52" fmla="*/ 186246 h 602202"/>
                <a:gd name="connsiteX53" fmla="*/ 402133 w 605507"/>
                <a:gd name="connsiteY53" fmla="*/ 206616 h 602202"/>
                <a:gd name="connsiteX54" fmla="*/ 201470 w 605507"/>
                <a:gd name="connsiteY54" fmla="*/ 206616 h 602202"/>
                <a:gd name="connsiteX55" fmla="*/ 181134 w 605507"/>
                <a:gd name="connsiteY55" fmla="*/ 186246 h 602202"/>
                <a:gd name="connsiteX56" fmla="*/ 201470 w 605507"/>
                <a:gd name="connsiteY56" fmla="*/ 165970 h 602202"/>
                <a:gd name="connsiteX57" fmla="*/ 201470 w 605507"/>
                <a:gd name="connsiteY57" fmla="*/ 84608 h 602202"/>
                <a:gd name="connsiteX58" fmla="*/ 320606 w 605507"/>
                <a:gd name="connsiteY58" fmla="*/ 84608 h 602202"/>
                <a:gd name="connsiteX59" fmla="*/ 341035 w 605507"/>
                <a:gd name="connsiteY59" fmla="*/ 104931 h 602202"/>
                <a:gd name="connsiteX60" fmla="*/ 320606 w 605507"/>
                <a:gd name="connsiteY60" fmla="*/ 125254 h 602202"/>
                <a:gd name="connsiteX61" fmla="*/ 201470 w 605507"/>
                <a:gd name="connsiteY61" fmla="*/ 125254 h 602202"/>
                <a:gd name="connsiteX62" fmla="*/ 181134 w 605507"/>
                <a:gd name="connsiteY62" fmla="*/ 104931 h 602202"/>
                <a:gd name="connsiteX63" fmla="*/ 201470 w 605507"/>
                <a:gd name="connsiteY63" fmla="*/ 84608 h 602202"/>
                <a:gd name="connsiteX64" fmla="*/ 112155 w 605507"/>
                <a:gd name="connsiteY64" fmla="*/ 0 h 602202"/>
                <a:gd name="connsiteX65" fmla="*/ 491447 w 605507"/>
                <a:gd name="connsiteY65" fmla="*/ 0 h 602202"/>
                <a:gd name="connsiteX66" fmla="*/ 511874 w 605507"/>
                <a:gd name="connsiteY66" fmla="*/ 20394 h 602202"/>
                <a:gd name="connsiteX67" fmla="*/ 511874 w 605507"/>
                <a:gd name="connsiteY67" fmla="*/ 398243 h 602202"/>
                <a:gd name="connsiteX68" fmla="*/ 471113 w 605507"/>
                <a:gd name="connsiteY68" fmla="*/ 438846 h 602202"/>
                <a:gd name="connsiteX69" fmla="*/ 471113 w 605507"/>
                <a:gd name="connsiteY69" fmla="*/ 40695 h 602202"/>
                <a:gd name="connsiteX70" fmla="*/ 132489 w 605507"/>
                <a:gd name="connsiteY70" fmla="*/ 40695 h 602202"/>
                <a:gd name="connsiteX71" fmla="*/ 132489 w 605507"/>
                <a:gd name="connsiteY71" fmla="*/ 383597 h 602202"/>
                <a:gd name="connsiteX72" fmla="*/ 112155 w 605507"/>
                <a:gd name="connsiteY72" fmla="*/ 403991 h 602202"/>
                <a:gd name="connsiteX73" fmla="*/ 91728 w 605507"/>
                <a:gd name="connsiteY73" fmla="*/ 383597 h 602202"/>
                <a:gd name="connsiteX74" fmla="*/ 91728 w 605507"/>
                <a:gd name="connsiteY74" fmla="*/ 20394 h 602202"/>
                <a:gd name="connsiteX75" fmla="*/ 112155 w 605507"/>
                <a:gd name="connsiteY75" fmla="*/ 0 h 602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605507" h="602202">
                  <a:moveTo>
                    <a:pt x="224320" y="515974"/>
                  </a:moveTo>
                  <a:lnTo>
                    <a:pt x="311047" y="515974"/>
                  </a:lnTo>
                  <a:cubicBezTo>
                    <a:pt x="313183" y="527832"/>
                    <a:pt x="318754" y="539319"/>
                    <a:pt x="327947" y="548490"/>
                  </a:cubicBezTo>
                  <a:lnTo>
                    <a:pt x="336025" y="556549"/>
                  </a:lnTo>
                  <a:lnTo>
                    <a:pt x="252734" y="556549"/>
                  </a:lnTo>
                  <a:cubicBezTo>
                    <a:pt x="250041" y="546359"/>
                    <a:pt x="245027" y="536540"/>
                    <a:pt x="236948" y="528573"/>
                  </a:cubicBezTo>
                  <a:close/>
                  <a:moveTo>
                    <a:pt x="574975" y="390936"/>
                  </a:moveTo>
                  <a:cubicBezTo>
                    <a:pt x="582785" y="390936"/>
                    <a:pt x="590607" y="393902"/>
                    <a:pt x="596595" y="399835"/>
                  </a:cubicBezTo>
                  <a:cubicBezTo>
                    <a:pt x="608478" y="411701"/>
                    <a:pt x="608478" y="431076"/>
                    <a:pt x="596595" y="442941"/>
                  </a:cubicBezTo>
                  <a:lnTo>
                    <a:pt x="452604" y="586815"/>
                  </a:lnTo>
                  <a:cubicBezTo>
                    <a:pt x="446848" y="592470"/>
                    <a:pt x="439142" y="595714"/>
                    <a:pt x="430973" y="595714"/>
                  </a:cubicBezTo>
                  <a:cubicBezTo>
                    <a:pt x="422896" y="595714"/>
                    <a:pt x="415097" y="592470"/>
                    <a:pt x="409434" y="586815"/>
                  </a:cubicBezTo>
                  <a:lnTo>
                    <a:pt x="349554" y="527022"/>
                  </a:lnTo>
                  <a:cubicBezTo>
                    <a:pt x="337578" y="515064"/>
                    <a:pt x="337578" y="495782"/>
                    <a:pt x="349554" y="483823"/>
                  </a:cubicBezTo>
                  <a:cubicBezTo>
                    <a:pt x="361437" y="471957"/>
                    <a:pt x="380748" y="471957"/>
                    <a:pt x="392724" y="483823"/>
                  </a:cubicBezTo>
                  <a:lnTo>
                    <a:pt x="430973" y="522109"/>
                  </a:lnTo>
                  <a:lnTo>
                    <a:pt x="553425" y="399835"/>
                  </a:lnTo>
                  <a:cubicBezTo>
                    <a:pt x="559367" y="393902"/>
                    <a:pt x="567165" y="390936"/>
                    <a:pt x="574975" y="390936"/>
                  </a:cubicBezTo>
                  <a:close/>
                  <a:moveTo>
                    <a:pt x="30546" y="378257"/>
                  </a:moveTo>
                  <a:cubicBezTo>
                    <a:pt x="38368" y="378257"/>
                    <a:pt x="46190" y="381247"/>
                    <a:pt x="52179" y="387226"/>
                  </a:cubicBezTo>
                  <a:lnTo>
                    <a:pt x="112157" y="447112"/>
                  </a:lnTo>
                  <a:cubicBezTo>
                    <a:pt x="139174" y="420135"/>
                    <a:pt x="126083" y="433206"/>
                    <a:pt x="172134" y="387226"/>
                  </a:cubicBezTo>
                  <a:cubicBezTo>
                    <a:pt x="184018" y="375267"/>
                    <a:pt x="203423" y="375267"/>
                    <a:pt x="215307" y="387226"/>
                  </a:cubicBezTo>
                  <a:cubicBezTo>
                    <a:pt x="227284" y="399092"/>
                    <a:pt x="227284" y="418374"/>
                    <a:pt x="215307" y="430332"/>
                  </a:cubicBezTo>
                  <a:cubicBezTo>
                    <a:pt x="169535" y="476035"/>
                    <a:pt x="182533" y="463056"/>
                    <a:pt x="155329" y="490218"/>
                  </a:cubicBezTo>
                  <a:lnTo>
                    <a:pt x="215307" y="550104"/>
                  </a:lnTo>
                  <a:cubicBezTo>
                    <a:pt x="227284" y="562063"/>
                    <a:pt x="227284" y="581345"/>
                    <a:pt x="215307" y="593303"/>
                  </a:cubicBezTo>
                  <a:cubicBezTo>
                    <a:pt x="203423" y="605169"/>
                    <a:pt x="184111" y="605169"/>
                    <a:pt x="172134" y="593303"/>
                  </a:cubicBezTo>
                  <a:lnTo>
                    <a:pt x="112157" y="533325"/>
                  </a:lnTo>
                  <a:cubicBezTo>
                    <a:pt x="84860" y="560579"/>
                    <a:pt x="97951" y="547508"/>
                    <a:pt x="52179" y="593303"/>
                  </a:cubicBezTo>
                  <a:cubicBezTo>
                    <a:pt x="40202" y="605169"/>
                    <a:pt x="20890" y="605169"/>
                    <a:pt x="8913" y="593303"/>
                  </a:cubicBezTo>
                  <a:cubicBezTo>
                    <a:pt x="-2971" y="581345"/>
                    <a:pt x="-2971" y="562063"/>
                    <a:pt x="8913" y="550104"/>
                  </a:cubicBezTo>
                  <a:cubicBezTo>
                    <a:pt x="54779" y="504402"/>
                    <a:pt x="41595" y="517473"/>
                    <a:pt x="68984" y="490218"/>
                  </a:cubicBezTo>
                  <a:lnTo>
                    <a:pt x="8913" y="430332"/>
                  </a:lnTo>
                  <a:cubicBezTo>
                    <a:pt x="-2971" y="418467"/>
                    <a:pt x="-2971" y="399092"/>
                    <a:pt x="8913" y="387226"/>
                  </a:cubicBezTo>
                  <a:cubicBezTo>
                    <a:pt x="14902" y="381247"/>
                    <a:pt x="22724" y="378257"/>
                    <a:pt x="30546" y="378257"/>
                  </a:cubicBezTo>
                  <a:close/>
                  <a:moveTo>
                    <a:pt x="282996" y="328553"/>
                  </a:moveTo>
                  <a:lnTo>
                    <a:pt x="402132" y="328553"/>
                  </a:lnTo>
                  <a:cubicBezTo>
                    <a:pt x="413368" y="328553"/>
                    <a:pt x="422468" y="337719"/>
                    <a:pt x="422468" y="348922"/>
                  </a:cubicBezTo>
                  <a:cubicBezTo>
                    <a:pt x="422468" y="360125"/>
                    <a:pt x="413368" y="369199"/>
                    <a:pt x="402132" y="369199"/>
                  </a:cubicBezTo>
                  <a:lnTo>
                    <a:pt x="282996" y="369199"/>
                  </a:lnTo>
                  <a:cubicBezTo>
                    <a:pt x="271667" y="369199"/>
                    <a:pt x="262567" y="360125"/>
                    <a:pt x="262567" y="348922"/>
                  </a:cubicBezTo>
                  <a:cubicBezTo>
                    <a:pt x="262567" y="337719"/>
                    <a:pt x="271667" y="328553"/>
                    <a:pt x="282996" y="328553"/>
                  </a:cubicBezTo>
                  <a:close/>
                  <a:moveTo>
                    <a:pt x="201470" y="247261"/>
                  </a:moveTo>
                  <a:lnTo>
                    <a:pt x="402133" y="247261"/>
                  </a:lnTo>
                  <a:cubicBezTo>
                    <a:pt x="413368" y="247261"/>
                    <a:pt x="422468" y="256334"/>
                    <a:pt x="422468" y="267537"/>
                  </a:cubicBezTo>
                  <a:cubicBezTo>
                    <a:pt x="422468" y="278833"/>
                    <a:pt x="413368" y="287907"/>
                    <a:pt x="402133" y="287907"/>
                  </a:cubicBezTo>
                  <a:lnTo>
                    <a:pt x="201470" y="287907"/>
                  </a:lnTo>
                  <a:cubicBezTo>
                    <a:pt x="190234" y="287907"/>
                    <a:pt x="181134" y="278833"/>
                    <a:pt x="181134" y="267537"/>
                  </a:cubicBezTo>
                  <a:cubicBezTo>
                    <a:pt x="181134" y="256334"/>
                    <a:pt x="190234" y="247261"/>
                    <a:pt x="201470" y="247261"/>
                  </a:cubicBezTo>
                  <a:close/>
                  <a:moveTo>
                    <a:pt x="201470" y="165970"/>
                  </a:moveTo>
                  <a:lnTo>
                    <a:pt x="402133" y="165970"/>
                  </a:lnTo>
                  <a:cubicBezTo>
                    <a:pt x="413368" y="165970"/>
                    <a:pt x="422468" y="175043"/>
                    <a:pt x="422468" y="186246"/>
                  </a:cubicBezTo>
                  <a:cubicBezTo>
                    <a:pt x="422468" y="197450"/>
                    <a:pt x="413368" y="206616"/>
                    <a:pt x="402133" y="206616"/>
                  </a:cubicBezTo>
                  <a:lnTo>
                    <a:pt x="201470" y="206616"/>
                  </a:lnTo>
                  <a:cubicBezTo>
                    <a:pt x="190234" y="206616"/>
                    <a:pt x="181134" y="197450"/>
                    <a:pt x="181134" y="186246"/>
                  </a:cubicBezTo>
                  <a:cubicBezTo>
                    <a:pt x="181134" y="175043"/>
                    <a:pt x="190234" y="165970"/>
                    <a:pt x="201470" y="165970"/>
                  </a:cubicBezTo>
                  <a:close/>
                  <a:moveTo>
                    <a:pt x="201470" y="84608"/>
                  </a:moveTo>
                  <a:lnTo>
                    <a:pt x="320606" y="84608"/>
                  </a:lnTo>
                  <a:cubicBezTo>
                    <a:pt x="331935" y="84608"/>
                    <a:pt x="341035" y="93702"/>
                    <a:pt x="341035" y="104931"/>
                  </a:cubicBezTo>
                  <a:cubicBezTo>
                    <a:pt x="341035" y="116159"/>
                    <a:pt x="331935" y="125254"/>
                    <a:pt x="320606" y="125254"/>
                  </a:cubicBezTo>
                  <a:lnTo>
                    <a:pt x="201470" y="125254"/>
                  </a:lnTo>
                  <a:cubicBezTo>
                    <a:pt x="190234" y="125254"/>
                    <a:pt x="181134" y="116159"/>
                    <a:pt x="181134" y="104931"/>
                  </a:cubicBezTo>
                  <a:cubicBezTo>
                    <a:pt x="181134" y="93702"/>
                    <a:pt x="190234" y="84608"/>
                    <a:pt x="201470" y="84608"/>
                  </a:cubicBezTo>
                  <a:close/>
                  <a:moveTo>
                    <a:pt x="112155" y="0"/>
                  </a:moveTo>
                  <a:lnTo>
                    <a:pt x="491447" y="0"/>
                  </a:lnTo>
                  <a:cubicBezTo>
                    <a:pt x="502775" y="0"/>
                    <a:pt x="511874" y="9084"/>
                    <a:pt x="511874" y="20394"/>
                  </a:cubicBezTo>
                  <a:lnTo>
                    <a:pt x="511874" y="398243"/>
                  </a:lnTo>
                  <a:lnTo>
                    <a:pt x="471113" y="438846"/>
                  </a:lnTo>
                  <a:lnTo>
                    <a:pt x="471113" y="40695"/>
                  </a:lnTo>
                  <a:lnTo>
                    <a:pt x="132489" y="40695"/>
                  </a:lnTo>
                  <a:lnTo>
                    <a:pt x="132489" y="383597"/>
                  </a:lnTo>
                  <a:lnTo>
                    <a:pt x="112155" y="403991"/>
                  </a:lnTo>
                  <a:lnTo>
                    <a:pt x="91728" y="383597"/>
                  </a:lnTo>
                  <a:lnTo>
                    <a:pt x="91728" y="20394"/>
                  </a:lnTo>
                  <a:cubicBezTo>
                    <a:pt x="91728" y="9084"/>
                    <a:pt x="100827" y="0"/>
                    <a:pt x="112155" y="0"/>
                  </a:cubicBezTo>
                  <a:close/>
                </a:path>
              </a:pathLst>
            </a:custGeom>
            <a:solidFill>
              <a:schemeClr val="bg1"/>
            </a:solidFill>
            <a:ln>
              <a:noFill/>
            </a:ln>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zh-CN" altLang="en-US" dirty="0">
                <a:latin typeface="阿里巴巴普惠体 R" panose="00020600040101010101" pitchFamily="18" charset="-122"/>
              </a:endParaRPr>
            </a:p>
          </p:txBody>
        </p:sp>
      </p:grpSp>
      <p:grpSp>
        <p:nvGrpSpPr>
          <p:cNvPr id="16" name="组合 15">
            <a:extLst>
              <a:ext uri="{FF2B5EF4-FFF2-40B4-BE49-F238E27FC236}">
                <a16:creationId xmlns:a16="http://schemas.microsoft.com/office/drawing/2014/main" xmlns="" id="{5A229E74-CBFA-4693-B9DD-65056ED7B367}"/>
              </a:ext>
            </a:extLst>
          </p:cNvPr>
          <p:cNvGrpSpPr/>
          <p:nvPr/>
        </p:nvGrpSpPr>
        <p:grpSpPr>
          <a:xfrm>
            <a:off x="678857" y="1997816"/>
            <a:ext cx="2160001" cy="3340384"/>
            <a:chOff x="678857" y="2188316"/>
            <a:chExt cx="2160001" cy="3340384"/>
          </a:xfrm>
        </p:grpSpPr>
        <p:sp>
          <p:nvSpPr>
            <p:cNvPr id="17" name="矩形 16">
              <a:extLst>
                <a:ext uri="{FF2B5EF4-FFF2-40B4-BE49-F238E27FC236}">
                  <a16:creationId xmlns:a16="http://schemas.microsoft.com/office/drawing/2014/main" xmlns="" id="{00B812B0-F41D-4185-83D5-0A61E27D0042}"/>
                </a:ext>
              </a:extLst>
            </p:cNvPr>
            <p:cNvSpPr/>
            <p:nvPr/>
          </p:nvSpPr>
          <p:spPr>
            <a:xfrm>
              <a:off x="678857" y="2819802"/>
              <a:ext cx="720000" cy="7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18" name="文本框 17">
              <a:extLst>
                <a:ext uri="{FF2B5EF4-FFF2-40B4-BE49-F238E27FC236}">
                  <a16:creationId xmlns:a16="http://schemas.microsoft.com/office/drawing/2014/main" xmlns="" id="{31CB39EE-308A-4DC9-964E-C0582BC9D180}"/>
                </a:ext>
              </a:extLst>
            </p:cNvPr>
            <p:cNvSpPr txBox="1"/>
            <p:nvPr/>
          </p:nvSpPr>
          <p:spPr>
            <a:xfrm>
              <a:off x="678857" y="2188316"/>
              <a:ext cx="1708160" cy="400110"/>
            </a:xfrm>
            <a:prstGeom prst="rect">
              <a:avLst/>
            </a:prstGeom>
            <a:noFill/>
          </p:spPr>
          <p:txBody>
            <a:bodyPr wrap="none" lIns="0" rtlCol="0">
              <a:spAutoFit/>
            </a:bodyPr>
            <a:lstStyle/>
            <a:p>
              <a:r>
                <a:rPr lang="zh-CN" altLang="en-US" sz="2000" b="1" spc="100" dirty="0">
                  <a:solidFill>
                    <a:schemeClr val="accent1"/>
                  </a:solidFill>
                  <a:latin typeface="阿里巴巴普惠体 R" panose="00020600040101010101" pitchFamily="18" charset="-122"/>
                </a:rPr>
                <a:t>这里是小标题</a:t>
              </a:r>
            </a:p>
          </p:txBody>
        </p:sp>
        <p:sp>
          <p:nvSpPr>
            <p:cNvPr id="19" name="文本框 18">
              <a:extLst>
                <a:ext uri="{FF2B5EF4-FFF2-40B4-BE49-F238E27FC236}">
                  <a16:creationId xmlns:a16="http://schemas.microsoft.com/office/drawing/2014/main" xmlns="" id="{85D3CD7D-2620-4F98-8CEE-C71CEFDBEF74}"/>
                </a:ext>
              </a:extLst>
            </p:cNvPr>
            <p:cNvSpPr txBox="1"/>
            <p:nvPr/>
          </p:nvSpPr>
          <p:spPr>
            <a:xfrm>
              <a:off x="678858" y="3123178"/>
              <a:ext cx="2160000" cy="2405522"/>
            </a:xfrm>
            <a:prstGeom prst="rect">
              <a:avLst/>
            </a:prstGeom>
            <a:noFill/>
          </p:spPr>
          <p:txBody>
            <a:bodyPr wrap="square" lIns="0" rtlCol="0">
              <a:normAutofit/>
            </a:bodyPr>
            <a:lstStyle/>
            <a:p>
              <a:pPr algn="just">
                <a:lnSpc>
                  <a:spcPct val="150000"/>
                </a:lnSpc>
              </a:pPr>
              <a:r>
                <a:rPr lang="zh-CN" altLang="en-US" sz="1600" spc="100" dirty="0">
                  <a:solidFill>
                    <a:schemeClr val="tx1">
                      <a:lumMod val="65000"/>
                      <a:lumOff val="35000"/>
                    </a:schemeClr>
                  </a:solidFill>
                  <a:latin typeface="阿里巴巴普惠体 R" panose="00020600040101010101" pitchFamily="18" charset="-122"/>
                </a:rPr>
                <a:t>在这里输入你的正文内容在这里输入你的正文内容在这里输入你的正文内容在这里输入你的正文内容。</a:t>
              </a:r>
            </a:p>
          </p:txBody>
        </p:sp>
      </p:grpSp>
      <p:grpSp>
        <p:nvGrpSpPr>
          <p:cNvPr id="20" name="组合 19">
            <a:extLst>
              <a:ext uri="{FF2B5EF4-FFF2-40B4-BE49-F238E27FC236}">
                <a16:creationId xmlns:a16="http://schemas.microsoft.com/office/drawing/2014/main" xmlns="" id="{7595CCBD-FA31-4C3D-BA59-7935410B8B16}"/>
              </a:ext>
            </a:extLst>
          </p:cNvPr>
          <p:cNvGrpSpPr/>
          <p:nvPr/>
        </p:nvGrpSpPr>
        <p:grpSpPr>
          <a:xfrm>
            <a:off x="9469253" y="1997816"/>
            <a:ext cx="2160001" cy="3340384"/>
            <a:chOff x="5063619" y="2188316"/>
            <a:chExt cx="2160001" cy="3340384"/>
          </a:xfrm>
        </p:grpSpPr>
        <p:sp>
          <p:nvSpPr>
            <p:cNvPr id="21" name="矩形 20">
              <a:extLst>
                <a:ext uri="{FF2B5EF4-FFF2-40B4-BE49-F238E27FC236}">
                  <a16:creationId xmlns:a16="http://schemas.microsoft.com/office/drawing/2014/main" xmlns="" id="{381561A0-393A-4E04-AFEE-5B9D6AB804D4}"/>
                </a:ext>
              </a:extLst>
            </p:cNvPr>
            <p:cNvSpPr/>
            <p:nvPr/>
          </p:nvSpPr>
          <p:spPr>
            <a:xfrm>
              <a:off x="5063619" y="2819802"/>
              <a:ext cx="720000" cy="72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22" name="文本框 21">
              <a:extLst>
                <a:ext uri="{FF2B5EF4-FFF2-40B4-BE49-F238E27FC236}">
                  <a16:creationId xmlns:a16="http://schemas.microsoft.com/office/drawing/2014/main" xmlns="" id="{E471E3C0-52EC-4114-8B4B-D293D6431382}"/>
                </a:ext>
              </a:extLst>
            </p:cNvPr>
            <p:cNvSpPr txBox="1"/>
            <p:nvPr/>
          </p:nvSpPr>
          <p:spPr>
            <a:xfrm>
              <a:off x="5063619" y="2188316"/>
              <a:ext cx="1708160" cy="400110"/>
            </a:xfrm>
            <a:prstGeom prst="rect">
              <a:avLst/>
            </a:prstGeom>
            <a:noFill/>
          </p:spPr>
          <p:txBody>
            <a:bodyPr wrap="none" lIns="0" rtlCol="0">
              <a:spAutoFit/>
            </a:bodyPr>
            <a:lstStyle/>
            <a:p>
              <a:r>
                <a:rPr lang="zh-CN" altLang="en-US" sz="2000" b="1" spc="100" dirty="0">
                  <a:solidFill>
                    <a:schemeClr val="tx2">
                      <a:lumMod val="50000"/>
                    </a:schemeClr>
                  </a:solidFill>
                  <a:latin typeface="阿里巴巴普惠体 R" panose="00020600040101010101" pitchFamily="18" charset="-122"/>
                </a:rPr>
                <a:t>这里是小标题</a:t>
              </a:r>
            </a:p>
          </p:txBody>
        </p:sp>
        <p:sp>
          <p:nvSpPr>
            <p:cNvPr id="23" name="文本框 22">
              <a:extLst>
                <a:ext uri="{FF2B5EF4-FFF2-40B4-BE49-F238E27FC236}">
                  <a16:creationId xmlns:a16="http://schemas.microsoft.com/office/drawing/2014/main" xmlns="" id="{90E36C8B-3BC8-4A41-9890-B77347675757}"/>
                </a:ext>
              </a:extLst>
            </p:cNvPr>
            <p:cNvSpPr txBox="1"/>
            <p:nvPr/>
          </p:nvSpPr>
          <p:spPr>
            <a:xfrm>
              <a:off x="5063620" y="3123178"/>
              <a:ext cx="2160000" cy="2405522"/>
            </a:xfrm>
            <a:prstGeom prst="rect">
              <a:avLst/>
            </a:prstGeom>
            <a:noFill/>
          </p:spPr>
          <p:txBody>
            <a:bodyPr wrap="square" lIns="0" rtlCol="0">
              <a:normAutofit/>
            </a:bodyPr>
            <a:lstStyle/>
            <a:p>
              <a:pPr algn="just">
                <a:lnSpc>
                  <a:spcPct val="150000"/>
                </a:lnSpc>
              </a:pPr>
              <a:r>
                <a:rPr lang="zh-CN" altLang="en-US" sz="1600" spc="100" dirty="0">
                  <a:solidFill>
                    <a:schemeClr val="tx1">
                      <a:lumMod val="65000"/>
                      <a:lumOff val="35000"/>
                    </a:schemeClr>
                  </a:solidFill>
                  <a:latin typeface="阿里巴巴普惠体 R" panose="00020600040101010101" pitchFamily="18" charset="-122"/>
                </a:rPr>
                <a:t>在这里输入你的正文内容在这里输入你的正文内容在这里输入你的正文内容在这里输入你的正文内容。</a:t>
              </a:r>
            </a:p>
          </p:txBody>
        </p:sp>
      </p:grpSp>
      <p:sp>
        <p:nvSpPr>
          <p:cNvPr id="7" name="灯片编号占位符 6">
            <a:extLst>
              <a:ext uri="{FF2B5EF4-FFF2-40B4-BE49-F238E27FC236}">
                <a16:creationId xmlns:a16="http://schemas.microsoft.com/office/drawing/2014/main" xmlns="" id="{D14E3679-E3D4-47C8-BB56-AE398B81C5F3}"/>
              </a:ext>
            </a:extLst>
          </p:cNvPr>
          <p:cNvSpPr>
            <a:spLocks noGrp="1"/>
          </p:cNvSpPr>
          <p:nvPr>
            <p:ph type="sldNum" sz="quarter" idx="12"/>
          </p:nvPr>
        </p:nvSpPr>
        <p:spPr/>
        <p:txBody>
          <a:bodyPr/>
          <a:lstStyle/>
          <a:p>
            <a:fld id="{75AA9096-2E4D-442F-BCF0-AA35F007B576}" type="slidenum">
              <a:rPr lang="zh-CN" altLang="en-US" smtClean="0"/>
              <a:pPr/>
              <a:t>37</a:t>
            </a:fld>
            <a:endParaRPr lang="zh-CN" altLang="en-US" dirty="0"/>
          </a:p>
        </p:txBody>
      </p:sp>
    </p:spTree>
    <p:extLst>
      <p:ext uri="{BB962C8B-B14F-4D97-AF65-F5344CB8AC3E}">
        <p14:creationId xmlns:p14="http://schemas.microsoft.com/office/powerpoint/2010/main" val="342293665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F3E525E-E163-482B-992D-90B057A70361}"/>
              </a:ext>
            </a:extLst>
          </p:cNvPr>
          <p:cNvSpPr>
            <a:spLocks noGrp="1"/>
          </p:cNvSpPr>
          <p:nvPr>
            <p:ph type="title"/>
          </p:nvPr>
        </p:nvSpPr>
        <p:spPr/>
        <p:txBody>
          <a:bodyPr/>
          <a:lstStyle/>
          <a:p>
            <a:r>
              <a:rPr lang="zh-CN" altLang="en-US" dirty="0"/>
              <a:t>两观点四段对比图示</a:t>
            </a:r>
          </a:p>
        </p:txBody>
      </p:sp>
      <p:grpSp>
        <p:nvGrpSpPr>
          <p:cNvPr id="63" name="组合 62">
            <a:extLst>
              <a:ext uri="{FF2B5EF4-FFF2-40B4-BE49-F238E27FC236}">
                <a16:creationId xmlns:a16="http://schemas.microsoft.com/office/drawing/2014/main" xmlns="" id="{BFCE85E9-1874-4BB4-AAD3-00FABB603A50}"/>
              </a:ext>
            </a:extLst>
          </p:cNvPr>
          <p:cNvGrpSpPr/>
          <p:nvPr/>
        </p:nvGrpSpPr>
        <p:grpSpPr>
          <a:xfrm>
            <a:off x="3499589" y="2192465"/>
            <a:ext cx="5192823" cy="2854070"/>
            <a:chOff x="4207164" y="1778250"/>
            <a:chExt cx="3775641" cy="2075161"/>
          </a:xfrm>
        </p:grpSpPr>
        <p:grpSp>
          <p:nvGrpSpPr>
            <p:cNvPr id="64" name="íś1îḓê">
              <a:extLst>
                <a:ext uri="{FF2B5EF4-FFF2-40B4-BE49-F238E27FC236}">
                  <a16:creationId xmlns:a16="http://schemas.microsoft.com/office/drawing/2014/main" xmlns="" id="{02437C83-C4A2-40A3-AC7A-6DFA2C6BDB1F}"/>
                </a:ext>
              </a:extLst>
            </p:cNvPr>
            <p:cNvGrpSpPr/>
            <p:nvPr/>
          </p:nvGrpSpPr>
          <p:grpSpPr>
            <a:xfrm>
              <a:off x="4207164" y="1778250"/>
              <a:ext cx="3775641" cy="2075161"/>
              <a:chOff x="3848101" y="2174463"/>
              <a:chExt cx="4495801" cy="2470974"/>
            </a:xfrm>
          </p:grpSpPr>
          <p:sp>
            <p:nvSpPr>
              <p:cNvPr id="67" name="îśľîďè">
                <a:extLst>
                  <a:ext uri="{FF2B5EF4-FFF2-40B4-BE49-F238E27FC236}">
                    <a16:creationId xmlns:a16="http://schemas.microsoft.com/office/drawing/2014/main" xmlns="" id="{0328076A-B9EA-4082-99EC-4D379673BAE3}"/>
                  </a:ext>
                </a:extLst>
              </p:cNvPr>
              <p:cNvSpPr/>
              <p:nvPr/>
            </p:nvSpPr>
            <p:spPr>
              <a:xfrm>
                <a:off x="5873728" y="2174463"/>
                <a:ext cx="2470174" cy="2470974"/>
              </a:xfrm>
              <a:custGeom>
                <a:avLst/>
                <a:gdLst>
                  <a:gd name="connsiteX0" fmla="*/ 1484938 w 2970838"/>
                  <a:gd name="connsiteY0" fmla="*/ 0 h 2971800"/>
                  <a:gd name="connsiteX1" fmla="*/ 2970838 w 2970838"/>
                  <a:gd name="connsiteY1" fmla="*/ 1485900 h 2971800"/>
                  <a:gd name="connsiteX2" fmla="*/ 1484938 w 2970838"/>
                  <a:gd name="connsiteY2" fmla="*/ 2971800 h 2971800"/>
                  <a:gd name="connsiteX3" fmla="*/ 6710 w 2970838"/>
                  <a:gd name="connsiteY3" fmla="*/ 1637825 h 2971800"/>
                  <a:gd name="connsiteX4" fmla="*/ 0 w 2970838"/>
                  <a:gd name="connsiteY4" fmla="*/ 1504951 h 2971800"/>
                  <a:gd name="connsiteX5" fmla="*/ 533765 w 2970838"/>
                  <a:gd name="connsiteY5" fmla="*/ 1504951 h 2971800"/>
                  <a:gd name="connsiteX6" fmla="*/ 537719 w 2970838"/>
                  <a:gd name="connsiteY6" fmla="*/ 1583250 h 2971800"/>
                  <a:gd name="connsiteX7" fmla="*/ 1484938 w 2970838"/>
                  <a:gd name="connsiteY7" fmla="*/ 2438035 h 2971800"/>
                  <a:gd name="connsiteX8" fmla="*/ 2437073 w 2970838"/>
                  <a:gd name="connsiteY8" fmla="*/ 1485900 h 2971800"/>
                  <a:gd name="connsiteX9" fmla="*/ 1484938 w 2970838"/>
                  <a:gd name="connsiteY9" fmla="*/ 533765 h 2971800"/>
                  <a:gd name="connsiteX10" fmla="*/ 811677 w 2970838"/>
                  <a:gd name="connsiteY10" fmla="*/ 812639 h 2971800"/>
                  <a:gd name="connsiteX11" fmla="*/ 745820 w 2970838"/>
                  <a:gd name="connsiteY11" fmla="*/ 892459 h 2971800"/>
                  <a:gd name="connsiteX12" fmla="*/ 366414 w 2970838"/>
                  <a:gd name="connsiteY12" fmla="*/ 509846 h 2971800"/>
                  <a:gd name="connsiteX13" fmla="*/ 434248 w 2970838"/>
                  <a:gd name="connsiteY13" fmla="*/ 435210 h 2971800"/>
                  <a:gd name="connsiteX14" fmla="*/ 1484938 w 2970838"/>
                  <a:gd name="connsiteY14" fmla="*/ 0 h 2971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970838" h="2971800">
                    <a:moveTo>
                      <a:pt x="1484938" y="0"/>
                    </a:moveTo>
                    <a:cubicBezTo>
                      <a:pt x="2305578" y="0"/>
                      <a:pt x="2970838" y="665260"/>
                      <a:pt x="2970838" y="1485900"/>
                    </a:cubicBezTo>
                    <a:cubicBezTo>
                      <a:pt x="2970838" y="2306540"/>
                      <a:pt x="2305578" y="2971800"/>
                      <a:pt x="1484938" y="2971800"/>
                    </a:cubicBezTo>
                    <a:cubicBezTo>
                      <a:pt x="715588" y="2971800"/>
                      <a:pt x="82803" y="2387099"/>
                      <a:pt x="6710" y="1637825"/>
                    </a:cubicBezTo>
                    <a:lnTo>
                      <a:pt x="0" y="1504951"/>
                    </a:lnTo>
                    <a:lnTo>
                      <a:pt x="533765" y="1504951"/>
                    </a:lnTo>
                    <a:lnTo>
                      <a:pt x="537719" y="1583250"/>
                    </a:lnTo>
                    <a:cubicBezTo>
                      <a:pt x="586478" y="2063371"/>
                      <a:pt x="991954" y="2438035"/>
                      <a:pt x="1484938" y="2438035"/>
                    </a:cubicBezTo>
                    <a:cubicBezTo>
                      <a:pt x="2010788" y="2438035"/>
                      <a:pt x="2437073" y="2011750"/>
                      <a:pt x="2437073" y="1485900"/>
                    </a:cubicBezTo>
                    <a:cubicBezTo>
                      <a:pt x="2437073" y="960050"/>
                      <a:pt x="2010788" y="533765"/>
                      <a:pt x="1484938" y="533765"/>
                    </a:cubicBezTo>
                    <a:cubicBezTo>
                      <a:pt x="1222013" y="533765"/>
                      <a:pt x="983979" y="640336"/>
                      <a:pt x="811677" y="812639"/>
                    </a:cubicBezTo>
                    <a:lnTo>
                      <a:pt x="745820" y="892459"/>
                    </a:lnTo>
                    <a:lnTo>
                      <a:pt x="366414" y="509846"/>
                    </a:lnTo>
                    <a:lnTo>
                      <a:pt x="434248" y="435210"/>
                    </a:lnTo>
                    <a:cubicBezTo>
                      <a:pt x="703143" y="166315"/>
                      <a:pt x="1074618" y="0"/>
                      <a:pt x="1484938" y="0"/>
                    </a:cubicBezTo>
                    <a:close/>
                  </a:path>
                </a:pathLst>
              </a:custGeom>
              <a:solidFill>
                <a:schemeClr val="accent1">
                  <a:lumMod val="40000"/>
                  <a:lumOff val="6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dirty="0">
                  <a:latin typeface="阿里巴巴普惠体 R" panose="00020600040101010101" pitchFamily="18" charset="-122"/>
                </a:endParaRPr>
              </a:p>
            </p:txBody>
          </p:sp>
          <p:sp>
            <p:nvSpPr>
              <p:cNvPr id="68" name="iṣļiḓé">
                <a:extLst>
                  <a:ext uri="{FF2B5EF4-FFF2-40B4-BE49-F238E27FC236}">
                    <a16:creationId xmlns:a16="http://schemas.microsoft.com/office/drawing/2014/main" xmlns="" id="{5C4C6442-ECCF-442D-A9A3-7AFE95FCFF21}"/>
                  </a:ext>
                </a:extLst>
              </p:cNvPr>
              <p:cNvSpPr/>
              <p:nvPr/>
            </p:nvSpPr>
            <p:spPr>
              <a:xfrm flipV="1">
                <a:off x="3848101" y="2174463"/>
                <a:ext cx="2470974" cy="2470974"/>
              </a:xfrm>
              <a:custGeom>
                <a:avLst/>
                <a:gdLst>
                  <a:gd name="connsiteX0" fmla="*/ 1485900 w 2971800"/>
                  <a:gd name="connsiteY0" fmla="*/ 2971800 h 2971800"/>
                  <a:gd name="connsiteX1" fmla="*/ 2971800 w 2971800"/>
                  <a:gd name="connsiteY1" fmla="*/ 1485900 h 2971800"/>
                  <a:gd name="connsiteX2" fmla="*/ 2970838 w 2971800"/>
                  <a:gd name="connsiteY2" fmla="*/ 1466849 h 2971800"/>
                  <a:gd name="connsiteX3" fmla="*/ 2437073 w 2971800"/>
                  <a:gd name="connsiteY3" fmla="*/ 1466849 h 2971800"/>
                  <a:gd name="connsiteX4" fmla="*/ 2438035 w 2971800"/>
                  <a:gd name="connsiteY4" fmla="*/ 1485900 h 2971800"/>
                  <a:gd name="connsiteX5" fmla="*/ 1485900 w 2971800"/>
                  <a:gd name="connsiteY5" fmla="*/ 2438035 h 2971800"/>
                  <a:gd name="connsiteX6" fmla="*/ 533765 w 2971800"/>
                  <a:gd name="connsiteY6" fmla="*/ 1485900 h 2971800"/>
                  <a:gd name="connsiteX7" fmla="*/ 1485900 w 2971800"/>
                  <a:gd name="connsiteY7" fmla="*/ 533765 h 2971800"/>
                  <a:gd name="connsiteX8" fmla="*/ 2159161 w 2971800"/>
                  <a:gd name="connsiteY8" fmla="*/ 812639 h 2971800"/>
                  <a:gd name="connsiteX9" fmla="*/ 2207859 w 2971800"/>
                  <a:gd name="connsiteY9" fmla="*/ 871662 h 2971800"/>
                  <a:gd name="connsiteX10" fmla="*/ 2586355 w 2971800"/>
                  <a:gd name="connsiteY10" fmla="*/ 489966 h 2971800"/>
                  <a:gd name="connsiteX11" fmla="*/ 2536590 w 2971800"/>
                  <a:gd name="connsiteY11" fmla="*/ 435210 h 2971800"/>
                  <a:gd name="connsiteX12" fmla="*/ 1485900 w 2971800"/>
                  <a:gd name="connsiteY12" fmla="*/ 0 h 2971800"/>
                  <a:gd name="connsiteX13" fmla="*/ 0 w 2971800"/>
                  <a:gd name="connsiteY13" fmla="*/ 1485900 h 2971800"/>
                  <a:gd name="connsiteX14" fmla="*/ 1485900 w 2971800"/>
                  <a:gd name="connsiteY14" fmla="*/ 2971800 h 2971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971800" h="2971800">
                    <a:moveTo>
                      <a:pt x="1485900" y="2971800"/>
                    </a:moveTo>
                    <a:cubicBezTo>
                      <a:pt x="2306540" y="2971800"/>
                      <a:pt x="2971800" y="2306540"/>
                      <a:pt x="2971800" y="1485900"/>
                    </a:cubicBezTo>
                    <a:lnTo>
                      <a:pt x="2970838" y="1466849"/>
                    </a:lnTo>
                    <a:lnTo>
                      <a:pt x="2437073" y="1466849"/>
                    </a:lnTo>
                    <a:lnTo>
                      <a:pt x="2438035" y="1485900"/>
                    </a:lnTo>
                    <a:cubicBezTo>
                      <a:pt x="2438035" y="2011750"/>
                      <a:pt x="2011750" y="2438035"/>
                      <a:pt x="1485900" y="2438035"/>
                    </a:cubicBezTo>
                    <a:cubicBezTo>
                      <a:pt x="960050" y="2438035"/>
                      <a:pt x="533765" y="2011750"/>
                      <a:pt x="533765" y="1485900"/>
                    </a:cubicBezTo>
                    <a:cubicBezTo>
                      <a:pt x="533765" y="960050"/>
                      <a:pt x="960050" y="533765"/>
                      <a:pt x="1485900" y="533765"/>
                    </a:cubicBezTo>
                    <a:cubicBezTo>
                      <a:pt x="1748825" y="533765"/>
                      <a:pt x="1986859" y="640336"/>
                      <a:pt x="2159161" y="812639"/>
                    </a:cubicBezTo>
                    <a:lnTo>
                      <a:pt x="2207859" y="871662"/>
                    </a:lnTo>
                    <a:lnTo>
                      <a:pt x="2586355" y="489966"/>
                    </a:lnTo>
                    <a:lnTo>
                      <a:pt x="2536590" y="435210"/>
                    </a:lnTo>
                    <a:cubicBezTo>
                      <a:pt x="2267695" y="166315"/>
                      <a:pt x="1896220" y="0"/>
                      <a:pt x="1485900" y="0"/>
                    </a:cubicBezTo>
                    <a:cubicBezTo>
                      <a:pt x="665260" y="0"/>
                      <a:pt x="0" y="665260"/>
                      <a:pt x="0" y="1485900"/>
                    </a:cubicBezTo>
                    <a:cubicBezTo>
                      <a:pt x="0" y="2306540"/>
                      <a:pt x="665260" y="2971800"/>
                      <a:pt x="1485900" y="2971800"/>
                    </a:cubicBezTo>
                    <a:close/>
                  </a:path>
                </a:pathLst>
              </a:custGeom>
              <a:solidFill>
                <a:schemeClr val="accent1"/>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dirty="0">
                  <a:latin typeface="阿里巴巴普惠体 R" panose="00020600040101010101" pitchFamily="18" charset="-122"/>
                </a:endParaRPr>
              </a:p>
            </p:txBody>
          </p:sp>
          <p:sp>
            <p:nvSpPr>
              <p:cNvPr id="69" name="iṩḷîḓê">
                <a:extLst>
                  <a:ext uri="{FF2B5EF4-FFF2-40B4-BE49-F238E27FC236}">
                    <a16:creationId xmlns:a16="http://schemas.microsoft.com/office/drawing/2014/main" xmlns="" id="{D7B1F2C6-8B61-4CF8-953F-311F31DB86E9}"/>
                  </a:ext>
                </a:extLst>
              </p:cNvPr>
              <p:cNvSpPr/>
              <p:nvPr/>
            </p:nvSpPr>
            <p:spPr bwMode="auto">
              <a:xfrm>
                <a:off x="4769866" y="2904001"/>
                <a:ext cx="627444" cy="490311"/>
              </a:xfrm>
              <a:custGeom>
                <a:avLst/>
                <a:gdLst>
                  <a:gd name="connsiteX0" fmla="*/ 198121 w 607639"/>
                  <a:gd name="connsiteY0" fmla="*/ 347033 h 474835"/>
                  <a:gd name="connsiteX1" fmla="*/ 198121 w 607639"/>
                  <a:gd name="connsiteY1" fmla="*/ 370229 h 474835"/>
                  <a:gd name="connsiteX2" fmla="*/ 212274 w 607639"/>
                  <a:gd name="connsiteY2" fmla="*/ 389159 h 474835"/>
                  <a:gd name="connsiteX3" fmla="*/ 331101 w 607639"/>
                  <a:gd name="connsiteY3" fmla="*/ 424797 h 474835"/>
                  <a:gd name="connsiteX4" fmla="*/ 356647 w 607639"/>
                  <a:gd name="connsiteY4" fmla="*/ 405779 h 474835"/>
                  <a:gd name="connsiteX5" fmla="*/ 356647 w 607639"/>
                  <a:gd name="connsiteY5" fmla="*/ 394581 h 474835"/>
                  <a:gd name="connsiteX6" fmla="*/ 39622 w 607639"/>
                  <a:gd name="connsiteY6" fmla="*/ 118691 h 474835"/>
                  <a:gd name="connsiteX7" fmla="*/ 79245 w 607639"/>
                  <a:gd name="connsiteY7" fmla="*/ 158240 h 474835"/>
                  <a:gd name="connsiteX8" fmla="*/ 79245 w 607639"/>
                  <a:gd name="connsiteY8" fmla="*/ 316524 h 474835"/>
                  <a:gd name="connsiteX9" fmla="*/ 39622 w 607639"/>
                  <a:gd name="connsiteY9" fmla="*/ 356073 h 474835"/>
                  <a:gd name="connsiteX10" fmla="*/ 0 w 607639"/>
                  <a:gd name="connsiteY10" fmla="*/ 316524 h 474835"/>
                  <a:gd name="connsiteX11" fmla="*/ 0 w 607639"/>
                  <a:gd name="connsiteY11" fmla="*/ 158240 h 474835"/>
                  <a:gd name="connsiteX12" fmla="*/ 39622 w 607639"/>
                  <a:gd name="connsiteY12" fmla="*/ 118691 h 474835"/>
                  <a:gd name="connsiteX13" fmla="*/ 488736 w 607639"/>
                  <a:gd name="connsiteY13" fmla="*/ 44597 h 474835"/>
                  <a:gd name="connsiteX14" fmla="*/ 488736 w 607639"/>
                  <a:gd name="connsiteY14" fmla="*/ 430130 h 474835"/>
                  <a:gd name="connsiteX15" fmla="*/ 396167 w 607639"/>
                  <a:gd name="connsiteY15" fmla="*/ 406401 h 474835"/>
                  <a:gd name="connsiteX16" fmla="*/ 372312 w 607639"/>
                  <a:gd name="connsiteY16" fmla="*/ 453415 h 474835"/>
                  <a:gd name="connsiteX17" fmla="*/ 319797 w 607639"/>
                  <a:gd name="connsiteY17" fmla="*/ 462658 h 474835"/>
                  <a:gd name="connsiteX18" fmla="*/ 200881 w 607639"/>
                  <a:gd name="connsiteY18" fmla="*/ 427019 h 474835"/>
                  <a:gd name="connsiteX19" fmla="*/ 158512 w 607639"/>
                  <a:gd name="connsiteY19" fmla="*/ 370229 h 474835"/>
                  <a:gd name="connsiteX20" fmla="*/ 158512 w 607639"/>
                  <a:gd name="connsiteY20" fmla="*/ 335213 h 474835"/>
                  <a:gd name="connsiteX21" fmla="*/ 118903 w 607639"/>
                  <a:gd name="connsiteY21" fmla="*/ 323304 h 474835"/>
                  <a:gd name="connsiteX22" fmla="*/ 118903 w 607639"/>
                  <a:gd name="connsiteY22" fmla="*/ 151512 h 474835"/>
                  <a:gd name="connsiteX23" fmla="*/ 567937 w 607639"/>
                  <a:gd name="connsiteY23" fmla="*/ 0 h 474835"/>
                  <a:gd name="connsiteX24" fmla="*/ 607639 w 607639"/>
                  <a:gd name="connsiteY24" fmla="*/ 39547 h 474835"/>
                  <a:gd name="connsiteX25" fmla="*/ 607639 w 607639"/>
                  <a:gd name="connsiteY25" fmla="*/ 435199 h 474835"/>
                  <a:gd name="connsiteX26" fmla="*/ 567937 w 607639"/>
                  <a:gd name="connsiteY26" fmla="*/ 474835 h 474835"/>
                  <a:gd name="connsiteX27" fmla="*/ 528323 w 607639"/>
                  <a:gd name="connsiteY27" fmla="*/ 435199 h 474835"/>
                  <a:gd name="connsiteX28" fmla="*/ 528323 w 607639"/>
                  <a:gd name="connsiteY28" fmla="*/ 39547 h 474835"/>
                  <a:gd name="connsiteX29" fmla="*/ 567937 w 607639"/>
                  <a:gd name="connsiteY29" fmla="*/ 0 h 474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607639" h="474835">
                    <a:moveTo>
                      <a:pt x="198121" y="347033"/>
                    </a:moveTo>
                    <a:lnTo>
                      <a:pt x="198121" y="370229"/>
                    </a:lnTo>
                    <a:cubicBezTo>
                      <a:pt x="198121" y="378939"/>
                      <a:pt x="203818" y="386582"/>
                      <a:pt x="212274" y="389159"/>
                    </a:cubicBezTo>
                    <a:lnTo>
                      <a:pt x="331101" y="424797"/>
                    </a:lnTo>
                    <a:cubicBezTo>
                      <a:pt x="344452" y="428619"/>
                      <a:pt x="356647" y="418665"/>
                      <a:pt x="356647" y="405779"/>
                    </a:cubicBezTo>
                    <a:lnTo>
                      <a:pt x="356647" y="394581"/>
                    </a:lnTo>
                    <a:close/>
                    <a:moveTo>
                      <a:pt x="39622" y="118691"/>
                    </a:moveTo>
                    <a:cubicBezTo>
                      <a:pt x="61526" y="118691"/>
                      <a:pt x="79245" y="136377"/>
                      <a:pt x="79245" y="158240"/>
                    </a:cubicBezTo>
                    <a:lnTo>
                      <a:pt x="79245" y="316524"/>
                    </a:lnTo>
                    <a:cubicBezTo>
                      <a:pt x="79245" y="338298"/>
                      <a:pt x="61526" y="356073"/>
                      <a:pt x="39622" y="356073"/>
                    </a:cubicBezTo>
                    <a:cubicBezTo>
                      <a:pt x="17808" y="356073"/>
                      <a:pt x="0" y="338298"/>
                      <a:pt x="0" y="316524"/>
                    </a:cubicBezTo>
                    <a:lnTo>
                      <a:pt x="0" y="158240"/>
                    </a:lnTo>
                    <a:cubicBezTo>
                      <a:pt x="0" y="136377"/>
                      <a:pt x="17808" y="118691"/>
                      <a:pt x="39622" y="118691"/>
                    </a:cubicBezTo>
                    <a:close/>
                    <a:moveTo>
                      <a:pt x="488736" y="44597"/>
                    </a:moveTo>
                    <a:lnTo>
                      <a:pt x="488736" y="430130"/>
                    </a:lnTo>
                    <a:lnTo>
                      <a:pt x="396167" y="406401"/>
                    </a:lnTo>
                    <a:cubicBezTo>
                      <a:pt x="395989" y="425064"/>
                      <a:pt x="387355" y="442217"/>
                      <a:pt x="372312" y="453415"/>
                    </a:cubicBezTo>
                    <a:cubicBezTo>
                      <a:pt x="356736" y="464968"/>
                      <a:pt x="337332" y="467990"/>
                      <a:pt x="319797" y="462658"/>
                    </a:cubicBezTo>
                    <a:lnTo>
                      <a:pt x="200881" y="427019"/>
                    </a:lnTo>
                    <a:cubicBezTo>
                      <a:pt x="175513" y="419465"/>
                      <a:pt x="158512" y="396625"/>
                      <a:pt x="158512" y="370229"/>
                    </a:cubicBezTo>
                    <a:lnTo>
                      <a:pt x="158512" y="335213"/>
                    </a:lnTo>
                    <a:lnTo>
                      <a:pt x="118903" y="323304"/>
                    </a:lnTo>
                    <a:lnTo>
                      <a:pt x="118903" y="151512"/>
                    </a:lnTo>
                    <a:close/>
                    <a:moveTo>
                      <a:pt x="567937" y="0"/>
                    </a:moveTo>
                    <a:cubicBezTo>
                      <a:pt x="589835" y="0"/>
                      <a:pt x="607639" y="17774"/>
                      <a:pt x="607639" y="39547"/>
                    </a:cubicBezTo>
                    <a:lnTo>
                      <a:pt x="607639" y="435199"/>
                    </a:lnTo>
                    <a:cubicBezTo>
                      <a:pt x="607639" y="457061"/>
                      <a:pt x="589835" y="474835"/>
                      <a:pt x="567937" y="474835"/>
                    </a:cubicBezTo>
                    <a:cubicBezTo>
                      <a:pt x="546127" y="474835"/>
                      <a:pt x="528323" y="457061"/>
                      <a:pt x="528323" y="435199"/>
                    </a:cubicBezTo>
                    <a:lnTo>
                      <a:pt x="528323" y="39547"/>
                    </a:lnTo>
                    <a:cubicBezTo>
                      <a:pt x="528323" y="17774"/>
                      <a:pt x="546127" y="0"/>
                      <a:pt x="567937" y="0"/>
                    </a:cubicBezTo>
                    <a:close/>
                  </a:path>
                </a:pathLst>
              </a:custGeom>
              <a:solidFill>
                <a:schemeClr val="accent1"/>
              </a:solidFill>
              <a:ln>
                <a:noFill/>
              </a:ln>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dirty="0">
                  <a:latin typeface="阿里巴巴普惠体 R" panose="00020600040101010101" pitchFamily="18" charset="-122"/>
                </a:endParaRPr>
              </a:p>
            </p:txBody>
          </p:sp>
          <p:sp>
            <p:nvSpPr>
              <p:cNvPr id="70" name="ïṣ1îḍè">
                <a:extLst>
                  <a:ext uri="{FF2B5EF4-FFF2-40B4-BE49-F238E27FC236}">
                    <a16:creationId xmlns:a16="http://schemas.microsoft.com/office/drawing/2014/main" xmlns="" id="{8E0FE71E-F3A9-4496-B8C1-A1701D1B6EC9}"/>
                  </a:ext>
                </a:extLst>
              </p:cNvPr>
              <p:cNvSpPr/>
              <p:nvPr/>
            </p:nvSpPr>
            <p:spPr bwMode="auto">
              <a:xfrm>
                <a:off x="6835157" y="2875933"/>
                <a:ext cx="547317" cy="546447"/>
              </a:xfrm>
              <a:custGeom>
                <a:avLst/>
                <a:gdLst>
                  <a:gd name="connsiteX0" fmla="*/ 212616 w 602040"/>
                  <a:gd name="connsiteY0" fmla="*/ 208325 h 601084"/>
                  <a:gd name="connsiteX1" fmla="*/ 389423 w 602040"/>
                  <a:gd name="connsiteY1" fmla="*/ 208325 h 601084"/>
                  <a:gd name="connsiteX2" fmla="*/ 393396 w 602040"/>
                  <a:gd name="connsiteY2" fmla="*/ 212291 h 601084"/>
                  <a:gd name="connsiteX3" fmla="*/ 393396 w 602040"/>
                  <a:gd name="connsiteY3" fmla="*/ 388793 h 601084"/>
                  <a:gd name="connsiteX4" fmla="*/ 389423 w 602040"/>
                  <a:gd name="connsiteY4" fmla="*/ 392759 h 601084"/>
                  <a:gd name="connsiteX5" fmla="*/ 212616 w 602040"/>
                  <a:gd name="connsiteY5" fmla="*/ 392759 h 601084"/>
                  <a:gd name="connsiteX6" fmla="*/ 208643 w 602040"/>
                  <a:gd name="connsiteY6" fmla="*/ 388793 h 601084"/>
                  <a:gd name="connsiteX7" fmla="*/ 208643 w 602040"/>
                  <a:gd name="connsiteY7" fmla="*/ 212291 h 601084"/>
                  <a:gd name="connsiteX8" fmla="*/ 212616 w 602040"/>
                  <a:gd name="connsiteY8" fmla="*/ 208325 h 601084"/>
                  <a:gd name="connsiteX9" fmla="*/ 212602 w 602040"/>
                  <a:gd name="connsiteY9" fmla="*/ 153743 h 601084"/>
                  <a:gd name="connsiteX10" fmla="*/ 153987 w 602040"/>
                  <a:gd name="connsiteY10" fmla="*/ 212264 h 601084"/>
                  <a:gd name="connsiteX11" fmla="*/ 153987 w 602040"/>
                  <a:gd name="connsiteY11" fmla="*/ 388820 h 601084"/>
                  <a:gd name="connsiteX12" fmla="*/ 212602 w 602040"/>
                  <a:gd name="connsiteY12" fmla="*/ 447342 h 601084"/>
                  <a:gd name="connsiteX13" fmla="*/ 389438 w 602040"/>
                  <a:gd name="connsiteY13" fmla="*/ 447342 h 601084"/>
                  <a:gd name="connsiteX14" fmla="*/ 448053 w 602040"/>
                  <a:gd name="connsiteY14" fmla="*/ 388820 h 601084"/>
                  <a:gd name="connsiteX15" fmla="*/ 448053 w 602040"/>
                  <a:gd name="connsiteY15" fmla="*/ 212264 h 601084"/>
                  <a:gd name="connsiteX16" fmla="*/ 389438 w 602040"/>
                  <a:gd name="connsiteY16" fmla="*/ 153743 h 601084"/>
                  <a:gd name="connsiteX17" fmla="*/ 204654 w 602040"/>
                  <a:gd name="connsiteY17" fmla="*/ 0 h 601084"/>
                  <a:gd name="connsiteX18" fmla="*/ 239425 w 602040"/>
                  <a:gd name="connsiteY18" fmla="*/ 33724 h 601084"/>
                  <a:gd name="connsiteX19" fmla="*/ 239425 w 602040"/>
                  <a:gd name="connsiteY19" fmla="*/ 87286 h 601084"/>
                  <a:gd name="connsiteX20" fmla="*/ 267242 w 602040"/>
                  <a:gd name="connsiteY20" fmla="*/ 87286 h 601084"/>
                  <a:gd name="connsiteX21" fmla="*/ 267242 w 602040"/>
                  <a:gd name="connsiteY21" fmla="*/ 33724 h 601084"/>
                  <a:gd name="connsiteX22" fmla="*/ 301020 w 602040"/>
                  <a:gd name="connsiteY22" fmla="*/ 0 h 601084"/>
                  <a:gd name="connsiteX23" fmla="*/ 334798 w 602040"/>
                  <a:gd name="connsiteY23" fmla="*/ 33724 h 601084"/>
                  <a:gd name="connsiteX24" fmla="*/ 334798 w 602040"/>
                  <a:gd name="connsiteY24" fmla="*/ 87286 h 601084"/>
                  <a:gd name="connsiteX25" fmla="*/ 362615 w 602040"/>
                  <a:gd name="connsiteY25" fmla="*/ 87286 h 601084"/>
                  <a:gd name="connsiteX26" fmla="*/ 362615 w 602040"/>
                  <a:gd name="connsiteY26" fmla="*/ 33724 h 601084"/>
                  <a:gd name="connsiteX27" fmla="*/ 397386 w 602040"/>
                  <a:gd name="connsiteY27" fmla="*/ 0 h 601084"/>
                  <a:gd name="connsiteX28" fmla="*/ 431164 w 602040"/>
                  <a:gd name="connsiteY28" fmla="*/ 33724 h 601084"/>
                  <a:gd name="connsiteX29" fmla="*/ 431164 w 602040"/>
                  <a:gd name="connsiteY29" fmla="*/ 87286 h 601084"/>
                  <a:gd name="connsiteX30" fmla="*/ 514615 w 602040"/>
                  <a:gd name="connsiteY30" fmla="*/ 170605 h 601084"/>
                  <a:gd name="connsiteX31" fmla="*/ 568262 w 602040"/>
                  <a:gd name="connsiteY31" fmla="*/ 170605 h 601084"/>
                  <a:gd name="connsiteX32" fmla="*/ 602040 w 602040"/>
                  <a:gd name="connsiteY32" fmla="*/ 204329 h 601084"/>
                  <a:gd name="connsiteX33" fmla="*/ 568262 w 602040"/>
                  <a:gd name="connsiteY33" fmla="*/ 239045 h 601084"/>
                  <a:gd name="connsiteX34" fmla="*/ 514615 w 602040"/>
                  <a:gd name="connsiteY34" fmla="*/ 239045 h 601084"/>
                  <a:gd name="connsiteX35" fmla="*/ 514615 w 602040"/>
                  <a:gd name="connsiteY35" fmla="*/ 266818 h 601084"/>
                  <a:gd name="connsiteX36" fmla="*/ 568262 w 602040"/>
                  <a:gd name="connsiteY36" fmla="*/ 266818 h 601084"/>
                  <a:gd name="connsiteX37" fmla="*/ 602040 w 602040"/>
                  <a:gd name="connsiteY37" fmla="*/ 300542 h 601084"/>
                  <a:gd name="connsiteX38" fmla="*/ 568262 w 602040"/>
                  <a:gd name="connsiteY38" fmla="*/ 334266 h 601084"/>
                  <a:gd name="connsiteX39" fmla="*/ 514615 w 602040"/>
                  <a:gd name="connsiteY39" fmla="*/ 334266 h 601084"/>
                  <a:gd name="connsiteX40" fmla="*/ 514615 w 602040"/>
                  <a:gd name="connsiteY40" fmla="*/ 362039 h 601084"/>
                  <a:gd name="connsiteX41" fmla="*/ 568262 w 602040"/>
                  <a:gd name="connsiteY41" fmla="*/ 362039 h 601084"/>
                  <a:gd name="connsiteX42" fmla="*/ 602040 w 602040"/>
                  <a:gd name="connsiteY42" fmla="*/ 396755 h 601084"/>
                  <a:gd name="connsiteX43" fmla="*/ 568262 w 602040"/>
                  <a:gd name="connsiteY43" fmla="*/ 430479 h 601084"/>
                  <a:gd name="connsiteX44" fmla="*/ 514615 w 602040"/>
                  <a:gd name="connsiteY44" fmla="*/ 430479 h 601084"/>
                  <a:gd name="connsiteX45" fmla="*/ 431164 w 602040"/>
                  <a:gd name="connsiteY45" fmla="*/ 513798 h 601084"/>
                  <a:gd name="connsiteX46" fmla="*/ 431164 w 602040"/>
                  <a:gd name="connsiteY46" fmla="*/ 567360 h 601084"/>
                  <a:gd name="connsiteX47" fmla="*/ 397386 w 602040"/>
                  <a:gd name="connsiteY47" fmla="*/ 601084 h 601084"/>
                  <a:gd name="connsiteX48" fmla="*/ 362615 w 602040"/>
                  <a:gd name="connsiteY48" fmla="*/ 567360 h 601084"/>
                  <a:gd name="connsiteX49" fmla="*/ 362615 w 602040"/>
                  <a:gd name="connsiteY49" fmla="*/ 513798 h 601084"/>
                  <a:gd name="connsiteX50" fmla="*/ 334798 w 602040"/>
                  <a:gd name="connsiteY50" fmla="*/ 513798 h 601084"/>
                  <a:gd name="connsiteX51" fmla="*/ 334798 w 602040"/>
                  <a:gd name="connsiteY51" fmla="*/ 567360 h 601084"/>
                  <a:gd name="connsiteX52" fmla="*/ 301020 w 602040"/>
                  <a:gd name="connsiteY52" fmla="*/ 601084 h 601084"/>
                  <a:gd name="connsiteX53" fmla="*/ 267242 w 602040"/>
                  <a:gd name="connsiteY53" fmla="*/ 567360 h 601084"/>
                  <a:gd name="connsiteX54" fmla="*/ 267242 w 602040"/>
                  <a:gd name="connsiteY54" fmla="*/ 513798 h 601084"/>
                  <a:gd name="connsiteX55" fmla="*/ 239425 w 602040"/>
                  <a:gd name="connsiteY55" fmla="*/ 513798 h 601084"/>
                  <a:gd name="connsiteX56" fmla="*/ 239425 w 602040"/>
                  <a:gd name="connsiteY56" fmla="*/ 567360 h 601084"/>
                  <a:gd name="connsiteX57" fmla="*/ 204654 w 602040"/>
                  <a:gd name="connsiteY57" fmla="*/ 601084 h 601084"/>
                  <a:gd name="connsiteX58" fmla="*/ 170876 w 602040"/>
                  <a:gd name="connsiteY58" fmla="*/ 567360 h 601084"/>
                  <a:gd name="connsiteX59" fmla="*/ 170876 w 602040"/>
                  <a:gd name="connsiteY59" fmla="*/ 513798 h 601084"/>
                  <a:gd name="connsiteX60" fmla="*/ 87425 w 602040"/>
                  <a:gd name="connsiteY60" fmla="*/ 430479 h 601084"/>
                  <a:gd name="connsiteX61" fmla="*/ 33778 w 602040"/>
                  <a:gd name="connsiteY61" fmla="*/ 430479 h 601084"/>
                  <a:gd name="connsiteX62" fmla="*/ 0 w 602040"/>
                  <a:gd name="connsiteY62" fmla="*/ 396755 h 601084"/>
                  <a:gd name="connsiteX63" fmla="*/ 33778 w 602040"/>
                  <a:gd name="connsiteY63" fmla="*/ 362039 h 601084"/>
                  <a:gd name="connsiteX64" fmla="*/ 87425 w 602040"/>
                  <a:gd name="connsiteY64" fmla="*/ 362039 h 601084"/>
                  <a:gd name="connsiteX65" fmla="*/ 87425 w 602040"/>
                  <a:gd name="connsiteY65" fmla="*/ 334266 h 601084"/>
                  <a:gd name="connsiteX66" fmla="*/ 33778 w 602040"/>
                  <a:gd name="connsiteY66" fmla="*/ 334266 h 601084"/>
                  <a:gd name="connsiteX67" fmla="*/ 0 w 602040"/>
                  <a:gd name="connsiteY67" fmla="*/ 300542 h 601084"/>
                  <a:gd name="connsiteX68" fmla="*/ 33778 w 602040"/>
                  <a:gd name="connsiteY68" fmla="*/ 266818 h 601084"/>
                  <a:gd name="connsiteX69" fmla="*/ 87425 w 602040"/>
                  <a:gd name="connsiteY69" fmla="*/ 266818 h 601084"/>
                  <a:gd name="connsiteX70" fmla="*/ 87425 w 602040"/>
                  <a:gd name="connsiteY70" fmla="*/ 239045 h 601084"/>
                  <a:gd name="connsiteX71" fmla="*/ 33778 w 602040"/>
                  <a:gd name="connsiteY71" fmla="*/ 239045 h 601084"/>
                  <a:gd name="connsiteX72" fmla="*/ 0 w 602040"/>
                  <a:gd name="connsiteY72" fmla="*/ 204329 h 601084"/>
                  <a:gd name="connsiteX73" fmla="*/ 33778 w 602040"/>
                  <a:gd name="connsiteY73" fmla="*/ 170605 h 601084"/>
                  <a:gd name="connsiteX74" fmla="*/ 87425 w 602040"/>
                  <a:gd name="connsiteY74" fmla="*/ 170605 h 601084"/>
                  <a:gd name="connsiteX75" fmla="*/ 170876 w 602040"/>
                  <a:gd name="connsiteY75" fmla="*/ 87286 h 601084"/>
                  <a:gd name="connsiteX76" fmla="*/ 170876 w 602040"/>
                  <a:gd name="connsiteY76" fmla="*/ 33724 h 601084"/>
                  <a:gd name="connsiteX77" fmla="*/ 204654 w 602040"/>
                  <a:gd name="connsiteY77" fmla="*/ 0 h 601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602040" h="601084">
                    <a:moveTo>
                      <a:pt x="212616" y="208325"/>
                    </a:moveTo>
                    <a:lnTo>
                      <a:pt x="389423" y="208325"/>
                    </a:lnTo>
                    <a:cubicBezTo>
                      <a:pt x="392403" y="208325"/>
                      <a:pt x="393396" y="210308"/>
                      <a:pt x="393396" y="212291"/>
                    </a:cubicBezTo>
                    <a:lnTo>
                      <a:pt x="393396" y="388793"/>
                    </a:lnTo>
                    <a:cubicBezTo>
                      <a:pt x="393396" y="391768"/>
                      <a:pt x="392403" y="392759"/>
                      <a:pt x="389423" y="392759"/>
                    </a:cubicBezTo>
                    <a:lnTo>
                      <a:pt x="212616" y="392759"/>
                    </a:lnTo>
                    <a:cubicBezTo>
                      <a:pt x="210630" y="392759"/>
                      <a:pt x="208643" y="391768"/>
                      <a:pt x="208643" y="388793"/>
                    </a:cubicBezTo>
                    <a:lnTo>
                      <a:pt x="208643" y="212291"/>
                    </a:lnTo>
                    <a:cubicBezTo>
                      <a:pt x="208643" y="210308"/>
                      <a:pt x="210630" y="208325"/>
                      <a:pt x="212616" y="208325"/>
                    </a:cubicBezTo>
                    <a:close/>
                    <a:moveTo>
                      <a:pt x="212602" y="153743"/>
                    </a:moveTo>
                    <a:cubicBezTo>
                      <a:pt x="179817" y="153743"/>
                      <a:pt x="153987" y="179532"/>
                      <a:pt x="153987" y="212264"/>
                    </a:cubicBezTo>
                    <a:lnTo>
                      <a:pt x="153987" y="388820"/>
                    </a:lnTo>
                    <a:cubicBezTo>
                      <a:pt x="153987" y="421552"/>
                      <a:pt x="179817" y="447342"/>
                      <a:pt x="212602" y="447342"/>
                    </a:cubicBezTo>
                    <a:lnTo>
                      <a:pt x="389438" y="447342"/>
                    </a:lnTo>
                    <a:cubicBezTo>
                      <a:pt x="422223" y="447342"/>
                      <a:pt x="448053" y="421552"/>
                      <a:pt x="448053" y="388820"/>
                    </a:cubicBezTo>
                    <a:lnTo>
                      <a:pt x="448053" y="212264"/>
                    </a:lnTo>
                    <a:cubicBezTo>
                      <a:pt x="448053" y="179532"/>
                      <a:pt x="422223" y="153743"/>
                      <a:pt x="389438" y="153743"/>
                    </a:cubicBezTo>
                    <a:close/>
                    <a:moveTo>
                      <a:pt x="204654" y="0"/>
                    </a:moveTo>
                    <a:cubicBezTo>
                      <a:pt x="223530" y="0"/>
                      <a:pt x="239425" y="14878"/>
                      <a:pt x="239425" y="33724"/>
                    </a:cubicBezTo>
                    <a:lnTo>
                      <a:pt x="239425" y="87286"/>
                    </a:lnTo>
                    <a:lnTo>
                      <a:pt x="267242" y="87286"/>
                    </a:lnTo>
                    <a:lnTo>
                      <a:pt x="267242" y="33724"/>
                    </a:lnTo>
                    <a:cubicBezTo>
                      <a:pt x="267242" y="14878"/>
                      <a:pt x="282144" y="0"/>
                      <a:pt x="301020" y="0"/>
                    </a:cubicBezTo>
                    <a:cubicBezTo>
                      <a:pt x="319896" y="0"/>
                      <a:pt x="334798" y="14878"/>
                      <a:pt x="334798" y="33724"/>
                    </a:cubicBezTo>
                    <a:lnTo>
                      <a:pt x="334798" y="87286"/>
                    </a:lnTo>
                    <a:lnTo>
                      <a:pt x="362615" y="87286"/>
                    </a:lnTo>
                    <a:lnTo>
                      <a:pt x="362615" y="33724"/>
                    </a:lnTo>
                    <a:cubicBezTo>
                      <a:pt x="362615" y="14878"/>
                      <a:pt x="378510" y="0"/>
                      <a:pt x="397386" y="0"/>
                    </a:cubicBezTo>
                    <a:cubicBezTo>
                      <a:pt x="416262" y="0"/>
                      <a:pt x="431164" y="14878"/>
                      <a:pt x="431164" y="33724"/>
                    </a:cubicBezTo>
                    <a:lnTo>
                      <a:pt x="431164" y="87286"/>
                    </a:lnTo>
                    <a:cubicBezTo>
                      <a:pt x="475870" y="91254"/>
                      <a:pt x="510641" y="125970"/>
                      <a:pt x="514615" y="170605"/>
                    </a:cubicBezTo>
                    <a:lnTo>
                      <a:pt x="568262" y="170605"/>
                    </a:lnTo>
                    <a:cubicBezTo>
                      <a:pt x="587138" y="170605"/>
                      <a:pt x="602040" y="185483"/>
                      <a:pt x="602040" y="204329"/>
                    </a:cubicBezTo>
                    <a:cubicBezTo>
                      <a:pt x="602040" y="223175"/>
                      <a:pt x="587138" y="239045"/>
                      <a:pt x="568262" y="239045"/>
                    </a:cubicBezTo>
                    <a:lnTo>
                      <a:pt x="514615" y="239045"/>
                    </a:lnTo>
                    <a:lnTo>
                      <a:pt x="514615" y="266818"/>
                    </a:lnTo>
                    <a:lnTo>
                      <a:pt x="568262" y="266818"/>
                    </a:lnTo>
                    <a:cubicBezTo>
                      <a:pt x="587138" y="266818"/>
                      <a:pt x="602040" y="281696"/>
                      <a:pt x="602040" y="300542"/>
                    </a:cubicBezTo>
                    <a:cubicBezTo>
                      <a:pt x="602040" y="319388"/>
                      <a:pt x="587138" y="334266"/>
                      <a:pt x="568262" y="334266"/>
                    </a:cubicBezTo>
                    <a:lnTo>
                      <a:pt x="514615" y="334266"/>
                    </a:lnTo>
                    <a:lnTo>
                      <a:pt x="514615" y="362039"/>
                    </a:lnTo>
                    <a:lnTo>
                      <a:pt x="568262" y="362039"/>
                    </a:lnTo>
                    <a:cubicBezTo>
                      <a:pt x="587138" y="362039"/>
                      <a:pt x="602040" y="377909"/>
                      <a:pt x="602040" y="396755"/>
                    </a:cubicBezTo>
                    <a:cubicBezTo>
                      <a:pt x="602040" y="415601"/>
                      <a:pt x="587138" y="430479"/>
                      <a:pt x="568262" y="430479"/>
                    </a:cubicBezTo>
                    <a:lnTo>
                      <a:pt x="514615" y="430479"/>
                    </a:lnTo>
                    <a:cubicBezTo>
                      <a:pt x="510641" y="475114"/>
                      <a:pt x="475870" y="509830"/>
                      <a:pt x="431164" y="513798"/>
                    </a:cubicBezTo>
                    <a:lnTo>
                      <a:pt x="431164" y="567360"/>
                    </a:lnTo>
                    <a:cubicBezTo>
                      <a:pt x="431164" y="586206"/>
                      <a:pt x="416262" y="601084"/>
                      <a:pt x="397386" y="601084"/>
                    </a:cubicBezTo>
                    <a:cubicBezTo>
                      <a:pt x="378510" y="601084"/>
                      <a:pt x="362615" y="586206"/>
                      <a:pt x="362615" y="567360"/>
                    </a:cubicBezTo>
                    <a:lnTo>
                      <a:pt x="362615" y="513798"/>
                    </a:lnTo>
                    <a:lnTo>
                      <a:pt x="334798" y="513798"/>
                    </a:lnTo>
                    <a:lnTo>
                      <a:pt x="334798" y="567360"/>
                    </a:lnTo>
                    <a:cubicBezTo>
                      <a:pt x="334798" y="586206"/>
                      <a:pt x="319896" y="601084"/>
                      <a:pt x="301020" y="601084"/>
                    </a:cubicBezTo>
                    <a:cubicBezTo>
                      <a:pt x="282144" y="601084"/>
                      <a:pt x="267242" y="586206"/>
                      <a:pt x="267242" y="567360"/>
                    </a:cubicBezTo>
                    <a:lnTo>
                      <a:pt x="267242" y="513798"/>
                    </a:lnTo>
                    <a:lnTo>
                      <a:pt x="239425" y="513798"/>
                    </a:lnTo>
                    <a:lnTo>
                      <a:pt x="239425" y="567360"/>
                    </a:lnTo>
                    <a:cubicBezTo>
                      <a:pt x="239425" y="586206"/>
                      <a:pt x="223530" y="601084"/>
                      <a:pt x="204654" y="601084"/>
                    </a:cubicBezTo>
                    <a:cubicBezTo>
                      <a:pt x="185778" y="601084"/>
                      <a:pt x="170876" y="586206"/>
                      <a:pt x="170876" y="567360"/>
                    </a:cubicBezTo>
                    <a:lnTo>
                      <a:pt x="170876" y="513798"/>
                    </a:lnTo>
                    <a:cubicBezTo>
                      <a:pt x="126170" y="509830"/>
                      <a:pt x="91399" y="475114"/>
                      <a:pt x="87425" y="430479"/>
                    </a:cubicBezTo>
                    <a:lnTo>
                      <a:pt x="33778" y="430479"/>
                    </a:lnTo>
                    <a:cubicBezTo>
                      <a:pt x="14902" y="430479"/>
                      <a:pt x="0" y="415601"/>
                      <a:pt x="0" y="396755"/>
                    </a:cubicBezTo>
                    <a:cubicBezTo>
                      <a:pt x="0" y="377909"/>
                      <a:pt x="14902" y="362039"/>
                      <a:pt x="33778" y="362039"/>
                    </a:cubicBezTo>
                    <a:lnTo>
                      <a:pt x="87425" y="362039"/>
                    </a:lnTo>
                    <a:lnTo>
                      <a:pt x="87425" y="334266"/>
                    </a:lnTo>
                    <a:lnTo>
                      <a:pt x="33778" y="334266"/>
                    </a:lnTo>
                    <a:cubicBezTo>
                      <a:pt x="14902" y="334266"/>
                      <a:pt x="0" y="319388"/>
                      <a:pt x="0" y="300542"/>
                    </a:cubicBezTo>
                    <a:cubicBezTo>
                      <a:pt x="0" y="281696"/>
                      <a:pt x="14902" y="266818"/>
                      <a:pt x="33778" y="266818"/>
                    </a:cubicBezTo>
                    <a:lnTo>
                      <a:pt x="87425" y="266818"/>
                    </a:lnTo>
                    <a:lnTo>
                      <a:pt x="87425" y="239045"/>
                    </a:lnTo>
                    <a:lnTo>
                      <a:pt x="33778" y="239045"/>
                    </a:lnTo>
                    <a:cubicBezTo>
                      <a:pt x="14902" y="239045"/>
                      <a:pt x="0" y="223175"/>
                      <a:pt x="0" y="204329"/>
                    </a:cubicBezTo>
                    <a:cubicBezTo>
                      <a:pt x="0" y="185483"/>
                      <a:pt x="14902" y="170605"/>
                      <a:pt x="33778" y="170605"/>
                    </a:cubicBezTo>
                    <a:lnTo>
                      <a:pt x="87425" y="170605"/>
                    </a:lnTo>
                    <a:cubicBezTo>
                      <a:pt x="91399" y="125970"/>
                      <a:pt x="126170" y="91254"/>
                      <a:pt x="170876" y="87286"/>
                    </a:cubicBezTo>
                    <a:lnTo>
                      <a:pt x="170876" y="33724"/>
                    </a:lnTo>
                    <a:cubicBezTo>
                      <a:pt x="170876" y="14878"/>
                      <a:pt x="185778" y="0"/>
                      <a:pt x="204654" y="0"/>
                    </a:cubicBezTo>
                    <a:close/>
                  </a:path>
                </a:pathLst>
              </a:custGeom>
              <a:solidFill>
                <a:schemeClr val="accent1">
                  <a:lumMod val="40000"/>
                  <a:lumOff val="60000"/>
                </a:schemeClr>
              </a:solidFill>
              <a:ln>
                <a:noFill/>
              </a:ln>
            </p:spPr>
            <p:txBody>
              <a:bodyPr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endParaRPr dirty="0">
                  <a:latin typeface="阿里巴巴普惠体 R" panose="00020600040101010101" pitchFamily="18" charset="-122"/>
                </a:endParaRPr>
              </a:p>
            </p:txBody>
          </p:sp>
        </p:grpSp>
        <p:sp>
          <p:nvSpPr>
            <p:cNvPr id="65" name="文本框 5441">
              <a:extLst>
                <a:ext uri="{FF2B5EF4-FFF2-40B4-BE49-F238E27FC236}">
                  <a16:creationId xmlns:a16="http://schemas.microsoft.com/office/drawing/2014/main" xmlns="" id="{3223C5F2-C0BB-46EB-9A2A-C4696A34807D}"/>
                </a:ext>
              </a:extLst>
            </p:cNvPr>
            <p:cNvSpPr txBox="1"/>
            <p:nvPr/>
          </p:nvSpPr>
          <p:spPr>
            <a:xfrm>
              <a:off x="4893203" y="2901529"/>
              <a:ext cx="693721" cy="290915"/>
            </a:xfrm>
            <a:prstGeom prst="rect">
              <a:avLst/>
            </a:prstGeom>
            <a:noFill/>
          </p:spPr>
          <p:txBody>
            <a:bodyPr wrap="non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sz="2000" b="1" dirty="0">
                  <a:solidFill>
                    <a:schemeClr val="accent1"/>
                  </a:solidFill>
                  <a:latin typeface="+mn-ea"/>
                </a:rPr>
                <a:t>小标题</a:t>
              </a:r>
            </a:p>
          </p:txBody>
        </p:sp>
        <p:sp>
          <p:nvSpPr>
            <p:cNvPr id="66" name="文本框 181">
              <a:extLst>
                <a:ext uri="{FF2B5EF4-FFF2-40B4-BE49-F238E27FC236}">
                  <a16:creationId xmlns:a16="http://schemas.microsoft.com/office/drawing/2014/main" xmlns="" id="{9FAE7E2E-EB1D-47A1-8192-9F2856651CC8}"/>
                </a:ext>
              </a:extLst>
            </p:cNvPr>
            <p:cNvSpPr txBox="1"/>
            <p:nvPr/>
          </p:nvSpPr>
          <p:spPr>
            <a:xfrm>
              <a:off x="6603718" y="2901529"/>
              <a:ext cx="693720" cy="290915"/>
            </a:xfrm>
            <a:prstGeom prst="rect">
              <a:avLst/>
            </a:prstGeom>
            <a:noFill/>
          </p:spPr>
          <p:txBody>
            <a:bodyPr wrap="none" rtlCol="0">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ctr"/>
              <a:r>
                <a:rPr lang="zh-CN" altLang="en-US" sz="2000" b="1" dirty="0">
                  <a:solidFill>
                    <a:schemeClr val="accent1">
                      <a:lumMod val="40000"/>
                      <a:lumOff val="60000"/>
                    </a:schemeClr>
                  </a:solidFill>
                  <a:latin typeface="+mn-ea"/>
                </a:rPr>
                <a:t>小标题</a:t>
              </a:r>
            </a:p>
          </p:txBody>
        </p:sp>
      </p:grpSp>
      <p:grpSp>
        <p:nvGrpSpPr>
          <p:cNvPr id="71" name="组合 70">
            <a:extLst>
              <a:ext uri="{FF2B5EF4-FFF2-40B4-BE49-F238E27FC236}">
                <a16:creationId xmlns:a16="http://schemas.microsoft.com/office/drawing/2014/main" xmlns="" id="{61766BB9-FF10-4E3E-860A-DC882963A035}"/>
              </a:ext>
            </a:extLst>
          </p:cNvPr>
          <p:cNvGrpSpPr/>
          <p:nvPr/>
        </p:nvGrpSpPr>
        <p:grpSpPr>
          <a:xfrm>
            <a:off x="685479" y="1574953"/>
            <a:ext cx="2372083" cy="1956484"/>
            <a:chOff x="9451382" y="1211157"/>
            <a:chExt cx="2372083" cy="1956484"/>
          </a:xfrm>
        </p:grpSpPr>
        <p:sp>
          <p:nvSpPr>
            <p:cNvPr id="72" name="矩形 71">
              <a:extLst>
                <a:ext uri="{FF2B5EF4-FFF2-40B4-BE49-F238E27FC236}">
                  <a16:creationId xmlns:a16="http://schemas.microsoft.com/office/drawing/2014/main" xmlns="" id="{408F91B6-5495-4C41-8789-2A4DA453F99B}"/>
                </a:ext>
              </a:extLst>
            </p:cNvPr>
            <p:cNvSpPr/>
            <p:nvPr/>
          </p:nvSpPr>
          <p:spPr>
            <a:xfrm>
              <a:off x="9451382" y="1747393"/>
              <a:ext cx="360000" cy="36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73" name="文本框 72">
              <a:extLst>
                <a:ext uri="{FF2B5EF4-FFF2-40B4-BE49-F238E27FC236}">
                  <a16:creationId xmlns:a16="http://schemas.microsoft.com/office/drawing/2014/main" xmlns="" id="{A2141975-A8D8-42FC-8927-67F07008CFD8}"/>
                </a:ext>
              </a:extLst>
            </p:cNvPr>
            <p:cNvSpPr txBox="1"/>
            <p:nvPr/>
          </p:nvSpPr>
          <p:spPr>
            <a:xfrm>
              <a:off x="9451382" y="1211157"/>
              <a:ext cx="1708160" cy="400110"/>
            </a:xfrm>
            <a:prstGeom prst="rect">
              <a:avLst/>
            </a:prstGeom>
            <a:noFill/>
          </p:spPr>
          <p:txBody>
            <a:bodyPr wrap="none" lIns="0" rtlCol="0">
              <a:spAutoFit/>
            </a:bodyPr>
            <a:lstStyle/>
            <a:p>
              <a:r>
                <a:rPr lang="zh-CN" altLang="en-US" sz="2000" b="1" spc="100" dirty="0">
                  <a:solidFill>
                    <a:schemeClr val="accent1"/>
                  </a:solidFill>
                  <a:latin typeface="阿里巴巴普惠体 R" panose="00020600040101010101" pitchFamily="18" charset="-122"/>
                </a:rPr>
                <a:t>这里是小标题</a:t>
              </a:r>
            </a:p>
          </p:txBody>
        </p:sp>
        <p:sp>
          <p:nvSpPr>
            <p:cNvPr id="74" name="文本框 73">
              <a:extLst>
                <a:ext uri="{FF2B5EF4-FFF2-40B4-BE49-F238E27FC236}">
                  <a16:creationId xmlns:a16="http://schemas.microsoft.com/office/drawing/2014/main" xmlns="" id="{F3DAA587-927E-4B3E-BB98-45C39C4CD994}"/>
                </a:ext>
              </a:extLst>
            </p:cNvPr>
            <p:cNvSpPr txBox="1"/>
            <p:nvPr/>
          </p:nvSpPr>
          <p:spPr>
            <a:xfrm>
              <a:off x="9451383" y="1831695"/>
              <a:ext cx="2372082" cy="1335946"/>
            </a:xfrm>
            <a:prstGeom prst="rect">
              <a:avLst/>
            </a:prstGeom>
            <a:noFill/>
          </p:spPr>
          <p:txBody>
            <a:bodyPr wrap="square" lIns="0" rtlCol="0">
              <a:normAutofit/>
            </a:bodyPr>
            <a:lstStyle/>
            <a:p>
              <a:pPr algn="just">
                <a:lnSpc>
                  <a:spcPct val="150000"/>
                </a:lnSpc>
              </a:pPr>
              <a:r>
                <a:rPr lang="zh-CN" altLang="en-US" sz="1600" spc="100" dirty="0">
                  <a:solidFill>
                    <a:schemeClr val="tx1">
                      <a:lumMod val="65000"/>
                      <a:lumOff val="35000"/>
                    </a:schemeClr>
                  </a:solidFill>
                  <a:latin typeface="阿里巴巴普惠体 R" panose="00020600040101010101" pitchFamily="18" charset="-122"/>
                </a:rPr>
                <a:t>在这里输入你的正文内容在这里输入你的正文内容。</a:t>
              </a:r>
            </a:p>
          </p:txBody>
        </p:sp>
      </p:grpSp>
      <p:grpSp>
        <p:nvGrpSpPr>
          <p:cNvPr id="75" name="组合 74">
            <a:extLst>
              <a:ext uri="{FF2B5EF4-FFF2-40B4-BE49-F238E27FC236}">
                <a16:creationId xmlns:a16="http://schemas.microsoft.com/office/drawing/2014/main" xmlns="" id="{39BA4069-CA33-4374-A6AB-B16F18AF3173}"/>
              </a:ext>
            </a:extLst>
          </p:cNvPr>
          <p:cNvGrpSpPr/>
          <p:nvPr/>
        </p:nvGrpSpPr>
        <p:grpSpPr>
          <a:xfrm>
            <a:off x="685479" y="4085418"/>
            <a:ext cx="2372083" cy="1956484"/>
            <a:chOff x="9451382" y="1211157"/>
            <a:chExt cx="2372083" cy="1956484"/>
          </a:xfrm>
        </p:grpSpPr>
        <p:sp>
          <p:nvSpPr>
            <p:cNvPr id="76" name="矩形 75">
              <a:extLst>
                <a:ext uri="{FF2B5EF4-FFF2-40B4-BE49-F238E27FC236}">
                  <a16:creationId xmlns:a16="http://schemas.microsoft.com/office/drawing/2014/main" xmlns="" id="{27AE9332-CC52-4E41-96A7-107B65E5F6A7}"/>
                </a:ext>
              </a:extLst>
            </p:cNvPr>
            <p:cNvSpPr/>
            <p:nvPr/>
          </p:nvSpPr>
          <p:spPr>
            <a:xfrm>
              <a:off x="9451382" y="1747393"/>
              <a:ext cx="360000" cy="36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77" name="文本框 76">
              <a:extLst>
                <a:ext uri="{FF2B5EF4-FFF2-40B4-BE49-F238E27FC236}">
                  <a16:creationId xmlns:a16="http://schemas.microsoft.com/office/drawing/2014/main" xmlns="" id="{3374D09E-5435-4C9F-B06E-07A61B91E2CA}"/>
                </a:ext>
              </a:extLst>
            </p:cNvPr>
            <p:cNvSpPr txBox="1"/>
            <p:nvPr/>
          </p:nvSpPr>
          <p:spPr>
            <a:xfrm>
              <a:off x="9451382" y="1211157"/>
              <a:ext cx="1708160" cy="400110"/>
            </a:xfrm>
            <a:prstGeom prst="rect">
              <a:avLst/>
            </a:prstGeom>
            <a:noFill/>
          </p:spPr>
          <p:txBody>
            <a:bodyPr wrap="none" lIns="0" rtlCol="0">
              <a:spAutoFit/>
            </a:bodyPr>
            <a:lstStyle/>
            <a:p>
              <a:r>
                <a:rPr lang="zh-CN" altLang="en-US" sz="2000" b="1" spc="100" dirty="0">
                  <a:solidFill>
                    <a:schemeClr val="accent1"/>
                  </a:solidFill>
                  <a:latin typeface="阿里巴巴普惠体 R" panose="00020600040101010101" pitchFamily="18" charset="-122"/>
                </a:rPr>
                <a:t>这里是小标题</a:t>
              </a:r>
            </a:p>
          </p:txBody>
        </p:sp>
        <p:sp>
          <p:nvSpPr>
            <p:cNvPr id="78" name="文本框 77">
              <a:extLst>
                <a:ext uri="{FF2B5EF4-FFF2-40B4-BE49-F238E27FC236}">
                  <a16:creationId xmlns:a16="http://schemas.microsoft.com/office/drawing/2014/main" xmlns="" id="{EB515AD0-6CD8-4BF9-A9AB-F1E260E5F116}"/>
                </a:ext>
              </a:extLst>
            </p:cNvPr>
            <p:cNvSpPr txBox="1"/>
            <p:nvPr/>
          </p:nvSpPr>
          <p:spPr>
            <a:xfrm>
              <a:off x="9451383" y="1831695"/>
              <a:ext cx="2372082" cy="1335946"/>
            </a:xfrm>
            <a:prstGeom prst="rect">
              <a:avLst/>
            </a:prstGeom>
            <a:noFill/>
          </p:spPr>
          <p:txBody>
            <a:bodyPr wrap="square" lIns="0" rtlCol="0">
              <a:normAutofit/>
            </a:bodyPr>
            <a:lstStyle/>
            <a:p>
              <a:pPr algn="just">
                <a:lnSpc>
                  <a:spcPct val="150000"/>
                </a:lnSpc>
              </a:pPr>
              <a:r>
                <a:rPr lang="zh-CN" altLang="en-US" sz="1600" spc="100" dirty="0">
                  <a:solidFill>
                    <a:schemeClr val="tx1">
                      <a:lumMod val="65000"/>
                      <a:lumOff val="35000"/>
                    </a:schemeClr>
                  </a:solidFill>
                  <a:latin typeface="阿里巴巴普惠体 R" panose="00020600040101010101" pitchFamily="18" charset="-122"/>
                </a:rPr>
                <a:t>在这里输入你的正文内容在这里输入你的正文内容。</a:t>
              </a:r>
            </a:p>
          </p:txBody>
        </p:sp>
      </p:grpSp>
      <p:grpSp>
        <p:nvGrpSpPr>
          <p:cNvPr id="88" name="组合 87">
            <a:extLst>
              <a:ext uri="{FF2B5EF4-FFF2-40B4-BE49-F238E27FC236}">
                <a16:creationId xmlns:a16="http://schemas.microsoft.com/office/drawing/2014/main" xmlns="" id="{99532290-FB12-4A8D-8753-3573002CC9BF}"/>
              </a:ext>
            </a:extLst>
          </p:cNvPr>
          <p:cNvGrpSpPr/>
          <p:nvPr/>
        </p:nvGrpSpPr>
        <p:grpSpPr>
          <a:xfrm>
            <a:off x="9372280" y="1574953"/>
            <a:ext cx="2160000" cy="1956484"/>
            <a:chOff x="9372280" y="1498753"/>
            <a:chExt cx="2160000" cy="1956484"/>
          </a:xfrm>
        </p:grpSpPr>
        <p:sp>
          <p:nvSpPr>
            <p:cNvPr id="80" name="矩形 79">
              <a:extLst>
                <a:ext uri="{FF2B5EF4-FFF2-40B4-BE49-F238E27FC236}">
                  <a16:creationId xmlns:a16="http://schemas.microsoft.com/office/drawing/2014/main" xmlns="" id="{A81A9710-0A1A-476E-83A1-FEB32E10885B}"/>
                </a:ext>
              </a:extLst>
            </p:cNvPr>
            <p:cNvSpPr/>
            <p:nvPr/>
          </p:nvSpPr>
          <p:spPr>
            <a:xfrm>
              <a:off x="11172280" y="2034989"/>
              <a:ext cx="360000" cy="3600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r"/>
              <a:endParaRPr lang="zh-CN" altLang="en-US" dirty="0">
                <a:latin typeface="阿里巴巴普惠体 R" panose="00020600040101010101" pitchFamily="18" charset="-122"/>
              </a:endParaRPr>
            </a:p>
          </p:txBody>
        </p:sp>
        <p:sp>
          <p:nvSpPr>
            <p:cNvPr id="81" name="文本框 80">
              <a:extLst>
                <a:ext uri="{FF2B5EF4-FFF2-40B4-BE49-F238E27FC236}">
                  <a16:creationId xmlns:a16="http://schemas.microsoft.com/office/drawing/2014/main" xmlns="" id="{0BF2B316-7016-4148-89C1-713C6E58DE26}"/>
                </a:ext>
              </a:extLst>
            </p:cNvPr>
            <p:cNvSpPr txBox="1"/>
            <p:nvPr/>
          </p:nvSpPr>
          <p:spPr>
            <a:xfrm>
              <a:off x="9916453" y="1498753"/>
              <a:ext cx="1615827" cy="400110"/>
            </a:xfrm>
            <a:prstGeom prst="rect">
              <a:avLst/>
            </a:prstGeom>
            <a:noFill/>
          </p:spPr>
          <p:txBody>
            <a:bodyPr wrap="none" lIns="0" rIns="0" rtlCol="0">
              <a:spAutoFit/>
            </a:bodyPr>
            <a:lstStyle/>
            <a:p>
              <a:pPr algn="r"/>
              <a:r>
                <a:rPr lang="zh-CN" altLang="en-US" sz="2000" b="1" spc="100" dirty="0">
                  <a:solidFill>
                    <a:schemeClr val="accent1">
                      <a:lumMod val="40000"/>
                      <a:lumOff val="60000"/>
                    </a:schemeClr>
                  </a:solidFill>
                  <a:latin typeface="阿里巴巴普惠体 R" panose="00020600040101010101" pitchFamily="18" charset="-122"/>
                </a:rPr>
                <a:t>这里是小标题</a:t>
              </a:r>
            </a:p>
          </p:txBody>
        </p:sp>
        <p:sp>
          <p:nvSpPr>
            <p:cNvPr id="82" name="文本框 81">
              <a:extLst>
                <a:ext uri="{FF2B5EF4-FFF2-40B4-BE49-F238E27FC236}">
                  <a16:creationId xmlns:a16="http://schemas.microsoft.com/office/drawing/2014/main" xmlns="" id="{D39ED9DF-C742-41F5-A85E-8E863AFF3524}"/>
                </a:ext>
              </a:extLst>
            </p:cNvPr>
            <p:cNvSpPr txBox="1"/>
            <p:nvPr/>
          </p:nvSpPr>
          <p:spPr>
            <a:xfrm>
              <a:off x="9372280" y="2119291"/>
              <a:ext cx="2160000" cy="1335946"/>
            </a:xfrm>
            <a:prstGeom prst="rect">
              <a:avLst/>
            </a:prstGeom>
            <a:noFill/>
          </p:spPr>
          <p:txBody>
            <a:bodyPr wrap="square" lIns="0" rIns="0" rtlCol="0">
              <a:normAutofit/>
            </a:bodyPr>
            <a:lstStyle/>
            <a:p>
              <a:pPr algn="r">
                <a:lnSpc>
                  <a:spcPct val="150000"/>
                </a:lnSpc>
              </a:pPr>
              <a:r>
                <a:rPr lang="zh-CN" altLang="en-US" sz="1600" spc="100" dirty="0">
                  <a:solidFill>
                    <a:schemeClr val="tx1">
                      <a:lumMod val="65000"/>
                      <a:lumOff val="35000"/>
                    </a:schemeClr>
                  </a:solidFill>
                  <a:latin typeface="阿里巴巴普惠体 R" panose="00020600040101010101" pitchFamily="18" charset="-122"/>
                </a:rPr>
                <a:t>在这里输入你的正文内容在这里输入你的正文内容。</a:t>
              </a:r>
            </a:p>
          </p:txBody>
        </p:sp>
      </p:grpSp>
      <p:grpSp>
        <p:nvGrpSpPr>
          <p:cNvPr id="87" name="组合 86">
            <a:extLst>
              <a:ext uri="{FF2B5EF4-FFF2-40B4-BE49-F238E27FC236}">
                <a16:creationId xmlns:a16="http://schemas.microsoft.com/office/drawing/2014/main" xmlns="" id="{FB639743-EE53-4154-BFA7-5234E34E623D}"/>
              </a:ext>
            </a:extLst>
          </p:cNvPr>
          <p:cNvGrpSpPr/>
          <p:nvPr/>
        </p:nvGrpSpPr>
        <p:grpSpPr>
          <a:xfrm>
            <a:off x="9372280" y="4085418"/>
            <a:ext cx="2160000" cy="1956484"/>
            <a:chOff x="9372280" y="4009218"/>
            <a:chExt cx="2160000" cy="1956484"/>
          </a:xfrm>
        </p:grpSpPr>
        <p:sp>
          <p:nvSpPr>
            <p:cNvPr id="84" name="矩形 83">
              <a:extLst>
                <a:ext uri="{FF2B5EF4-FFF2-40B4-BE49-F238E27FC236}">
                  <a16:creationId xmlns:a16="http://schemas.microsoft.com/office/drawing/2014/main" xmlns="" id="{CB8FC247-6370-477F-A2A1-E80DDB375546}"/>
                </a:ext>
              </a:extLst>
            </p:cNvPr>
            <p:cNvSpPr/>
            <p:nvPr/>
          </p:nvSpPr>
          <p:spPr>
            <a:xfrm>
              <a:off x="11172280" y="4545454"/>
              <a:ext cx="360000" cy="36000"/>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r"/>
              <a:endParaRPr lang="zh-CN" altLang="en-US" dirty="0">
                <a:latin typeface="阿里巴巴普惠体 R" panose="00020600040101010101" pitchFamily="18" charset="-122"/>
              </a:endParaRPr>
            </a:p>
          </p:txBody>
        </p:sp>
        <p:sp>
          <p:nvSpPr>
            <p:cNvPr id="85" name="文本框 84">
              <a:extLst>
                <a:ext uri="{FF2B5EF4-FFF2-40B4-BE49-F238E27FC236}">
                  <a16:creationId xmlns:a16="http://schemas.microsoft.com/office/drawing/2014/main" xmlns="" id="{041284B6-1FFB-4041-8FD1-1FFE17735EBC}"/>
                </a:ext>
              </a:extLst>
            </p:cNvPr>
            <p:cNvSpPr txBox="1"/>
            <p:nvPr/>
          </p:nvSpPr>
          <p:spPr>
            <a:xfrm>
              <a:off x="9916453" y="4009218"/>
              <a:ext cx="1615827" cy="400110"/>
            </a:xfrm>
            <a:prstGeom prst="rect">
              <a:avLst/>
            </a:prstGeom>
            <a:noFill/>
          </p:spPr>
          <p:txBody>
            <a:bodyPr wrap="none" lIns="0" rIns="0" rtlCol="0">
              <a:spAutoFit/>
            </a:bodyPr>
            <a:lstStyle/>
            <a:p>
              <a:pPr algn="r"/>
              <a:r>
                <a:rPr lang="zh-CN" altLang="en-US" sz="2000" b="1" spc="100" dirty="0">
                  <a:solidFill>
                    <a:schemeClr val="accent1">
                      <a:lumMod val="40000"/>
                      <a:lumOff val="60000"/>
                    </a:schemeClr>
                  </a:solidFill>
                  <a:latin typeface="阿里巴巴普惠体 R" panose="00020600040101010101" pitchFamily="18" charset="-122"/>
                </a:rPr>
                <a:t>这里是小标题</a:t>
              </a:r>
            </a:p>
          </p:txBody>
        </p:sp>
        <p:sp>
          <p:nvSpPr>
            <p:cNvPr id="86" name="文本框 85">
              <a:extLst>
                <a:ext uri="{FF2B5EF4-FFF2-40B4-BE49-F238E27FC236}">
                  <a16:creationId xmlns:a16="http://schemas.microsoft.com/office/drawing/2014/main" xmlns="" id="{4B569BD6-9309-4AC0-B1FE-25946BF501AA}"/>
                </a:ext>
              </a:extLst>
            </p:cNvPr>
            <p:cNvSpPr txBox="1"/>
            <p:nvPr/>
          </p:nvSpPr>
          <p:spPr>
            <a:xfrm>
              <a:off x="9372280" y="4629756"/>
              <a:ext cx="2160000" cy="1335946"/>
            </a:xfrm>
            <a:prstGeom prst="rect">
              <a:avLst/>
            </a:prstGeom>
            <a:noFill/>
          </p:spPr>
          <p:txBody>
            <a:bodyPr wrap="square" lIns="0" rIns="0" rtlCol="0">
              <a:normAutofit/>
            </a:bodyPr>
            <a:lstStyle/>
            <a:p>
              <a:pPr algn="r">
                <a:lnSpc>
                  <a:spcPct val="150000"/>
                </a:lnSpc>
              </a:pPr>
              <a:r>
                <a:rPr lang="zh-CN" altLang="en-US" sz="1600" spc="100" dirty="0">
                  <a:solidFill>
                    <a:schemeClr val="tx1">
                      <a:lumMod val="65000"/>
                      <a:lumOff val="35000"/>
                    </a:schemeClr>
                  </a:solidFill>
                  <a:latin typeface="阿里巴巴普惠体 R" panose="00020600040101010101" pitchFamily="18" charset="-122"/>
                </a:rPr>
                <a:t>在这里输入你的正文内容在这里输入你的正文内容。</a:t>
              </a:r>
            </a:p>
          </p:txBody>
        </p:sp>
      </p:grpSp>
      <p:cxnSp>
        <p:nvCxnSpPr>
          <p:cNvPr id="89" name="直接连接符 88">
            <a:extLst>
              <a:ext uri="{FF2B5EF4-FFF2-40B4-BE49-F238E27FC236}">
                <a16:creationId xmlns:a16="http://schemas.microsoft.com/office/drawing/2014/main" xmlns="" id="{D16BE20C-05A4-42AE-881E-BF43C060A117}"/>
              </a:ext>
            </a:extLst>
          </p:cNvPr>
          <p:cNvCxnSpPr>
            <a:cxnSpLocks/>
          </p:cNvCxnSpPr>
          <p:nvPr/>
        </p:nvCxnSpPr>
        <p:spPr>
          <a:xfrm>
            <a:off x="673100" y="3608329"/>
            <a:ext cx="1917700" cy="0"/>
          </a:xfrm>
          <a:prstGeom prst="line">
            <a:avLst/>
          </a:prstGeom>
          <a:ln>
            <a:solidFill>
              <a:schemeClr val="bg2">
                <a:lumMod val="50000"/>
                <a:alpha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91" name="直接连接符 90">
            <a:extLst>
              <a:ext uri="{FF2B5EF4-FFF2-40B4-BE49-F238E27FC236}">
                <a16:creationId xmlns:a16="http://schemas.microsoft.com/office/drawing/2014/main" xmlns="" id="{E62D34AE-6B75-415E-9A83-6B5164126DCF}"/>
              </a:ext>
            </a:extLst>
          </p:cNvPr>
          <p:cNvCxnSpPr>
            <a:cxnSpLocks/>
          </p:cNvCxnSpPr>
          <p:nvPr/>
        </p:nvCxnSpPr>
        <p:spPr>
          <a:xfrm>
            <a:off x="9614580" y="3608329"/>
            <a:ext cx="1917700" cy="0"/>
          </a:xfrm>
          <a:prstGeom prst="line">
            <a:avLst/>
          </a:prstGeom>
          <a:ln>
            <a:solidFill>
              <a:schemeClr val="bg2">
                <a:lumMod val="50000"/>
                <a:alpha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 name="灯片编号占位符 2">
            <a:extLst>
              <a:ext uri="{FF2B5EF4-FFF2-40B4-BE49-F238E27FC236}">
                <a16:creationId xmlns:a16="http://schemas.microsoft.com/office/drawing/2014/main" xmlns="" id="{1B201E79-4522-42D7-8A83-0A36483AE534}"/>
              </a:ext>
            </a:extLst>
          </p:cNvPr>
          <p:cNvSpPr>
            <a:spLocks noGrp="1"/>
          </p:cNvSpPr>
          <p:nvPr>
            <p:ph type="sldNum" sz="quarter" idx="12"/>
          </p:nvPr>
        </p:nvSpPr>
        <p:spPr/>
        <p:txBody>
          <a:bodyPr/>
          <a:lstStyle/>
          <a:p>
            <a:fld id="{75AA9096-2E4D-442F-BCF0-AA35F007B576}" type="slidenum">
              <a:rPr lang="zh-CN" altLang="en-US" smtClean="0"/>
              <a:pPr/>
              <a:t>38</a:t>
            </a:fld>
            <a:endParaRPr lang="zh-CN" altLang="en-US" dirty="0"/>
          </a:p>
        </p:txBody>
      </p:sp>
    </p:spTree>
    <p:extLst>
      <p:ext uri="{BB962C8B-B14F-4D97-AF65-F5344CB8AC3E}">
        <p14:creationId xmlns:p14="http://schemas.microsoft.com/office/powerpoint/2010/main" val="285188964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xmlns="" id="{E0F79EFF-863B-40B5-AFE9-C017F8419F1A}"/>
              </a:ext>
            </a:extLst>
          </p:cNvPr>
          <p:cNvSpPr>
            <a:spLocks noGrp="1"/>
          </p:cNvSpPr>
          <p:nvPr>
            <p:ph type="title"/>
          </p:nvPr>
        </p:nvSpPr>
        <p:spPr/>
        <p:txBody>
          <a:bodyPr/>
          <a:lstStyle/>
          <a:p>
            <a:r>
              <a:rPr lang="zh-CN" altLang="en-US" dirty="0"/>
              <a:t>三段式循环逻辑</a:t>
            </a:r>
          </a:p>
        </p:txBody>
      </p:sp>
      <p:sp>
        <p:nvSpPr>
          <p:cNvPr id="6" name="íŝ1ïḓê">
            <a:extLst>
              <a:ext uri="{FF2B5EF4-FFF2-40B4-BE49-F238E27FC236}">
                <a16:creationId xmlns:a16="http://schemas.microsoft.com/office/drawing/2014/main" xmlns="" id="{1FDEEAB4-9B6E-4034-96AD-64B5AB1BB61C}"/>
              </a:ext>
            </a:extLst>
          </p:cNvPr>
          <p:cNvSpPr/>
          <p:nvPr/>
        </p:nvSpPr>
        <p:spPr bwMode="auto">
          <a:xfrm>
            <a:off x="1147065" y="1755633"/>
            <a:ext cx="3651633" cy="3646291"/>
          </a:xfrm>
          <a:prstGeom prst="ellipse">
            <a:avLst/>
          </a:prstGeom>
          <a:noFill/>
          <a:ln w="9" cap="flat">
            <a:noFill/>
            <a:prstDash val="solid"/>
            <a:miter lim="800000"/>
            <a:headEnd/>
            <a:tailEnd/>
          </a:ln>
        </p:spPr>
        <p:txBody>
          <a:bodyPr wrap="square" lIns="91440" tIns="45720" rIns="91440" bIns="45720" anchor="ctr">
            <a:normAutofit/>
          </a:bodyPr>
          <a:lstStyle/>
          <a:p>
            <a:pPr algn="ctr"/>
            <a:endParaRPr dirty="0">
              <a:latin typeface="阿里巴巴普惠体 R" panose="00020600040101010101" pitchFamily="18" charset="-122"/>
            </a:endParaRPr>
          </a:p>
        </p:txBody>
      </p:sp>
      <p:sp>
        <p:nvSpPr>
          <p:cNvPr id="7" name="îŝľíḍé">
            <a:extLst>
              <a:ext uri="{FF2B5EF4-FFF2-40B4-BE49-F238E27FC236}">
                <a16:creationId xmlns:a16="http://schemas.microsoft.com/office/drawing/2014/main" xmlns="" id="{79335DDC-4515-4384-9FC6-1A7BB8FC078F}"/>
              </a:ext>
            </a:extLst>
          </p:cNvPr>
          <p:cNvSpPr/>
          <p:nvPr/>
        </p:nvSpPr>
        <p:spPr bwMode="auto">
          <a:xfrm>
            <a:off x="1160284" y="1872557"/>
            <a:ext cx="1672921" cy="2899125"/>
          </a:xfrm>
          <a:custGeom>
            <a:avLst/>
            <a:gdLst>
              <a:gd name="T0" fmla="*/ 214 w 471"/>
              <a:gd name="T1" fmla="*/ 309 h 817"/>
              <a:gd name="T2" fmla="*/ 214 w 471"/>
              <a:gd name="T3" fmla="*/ 650 h 817"/>
              <a:gd name="T4" fmla="*/ 237 w 471"/>
              <a:gd name="T5" fmla="*/ 636 h 817"/>
              <a:gd name="T6" fmla="*/ 235 w 471"/>
              <a:gd name="T7" fmla="*/ 682 h 817"/>
              <a:gd name="T8" fmla="*/ 230 w 471"/>
              <a:gd name="T9" fmla="*/ 817 h 817"/>
              <a:gd name="T10" fmla="*/ 116 w 471"/>
              <a:gd name="T11" fmla="*/ 758 h 817"/>
              <a:gd name="T12" fmla="*/ 69 w 471"/>
              <a:gd name="T13" fmla="*/ 733 h 817"/>
              <a:gd name="T14" fmla="*/ 92 w 471"/>
              <a:gd name="T15" fmla="*/ 720 h 817"/>
              <a:gd name="T16" fmla="*/ 92 w 471"/>
              <a:gd name="T17" fmla="*/ 720 h 817"/>
              <a:gd name="T18" fmla="*/ 92 w 471"/>
              <a:gd name="T19" fmla="*/ 239 h 817"/>
              <a:gd name="T20" fmla="*/ 464 w 471"/>
              <a:gd name="T21" fmla="*/ 0 h 817"/>
              <a:gd name="T22" fmla="*/ 356 w 471"/>
              <a:gd name="T23" fmla="*/ 69 h 817"/>
              <a:gd name="T24" fmla="*/ 471 w 471"/>
              <a:gd name="T25" fmla="*/ 141 h 817"/>
              <a:gd name="T26" fmla="*/ 214 w 471"/>
              <a:gd name="T27" fmla="*/ 309 h 8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71" h="817">
                <a:moveTo>
                  <a:pt x="214" y="309"/>
                </a:moveTo>
                <a:cubicBezTo>
                  <a:pt x="157" y="409"/>
                  <a:pt x="149" y="536"/>
                  <a:pt x="214" y="650"/>
                </a:cubicBezTo>
                <a:cubicBezTo>
                  <a:pt x="237" y="636"/>
                  <a:pt x="237" y="636"/>
                  <a:pt x="237" y="636"/>
                </a:cubicBezTo>
                <a:cubicBezTo>
                  <a:pt x="235" y="682"/>
                  <a:pt x="235" y="682"/>
                  <a:pt x="235" y="682"/>
                </a:cubicBezTo>
                <a:cubicBezTo>
                  <a:pt x="230" y="817"/>
                  <a:pt x="230" y="817"/>
                  <a:pt x="230" y="817"/>
                </a:cubicBezTo>
                <a:cubicBezTo>
                  <a:pt x="116" y="758"/>
                  <a:pt x="116" y="758"/>
                  <a:pt x="116" y="758"/>
                </a:cubicBezTo>
                <a:cubicBezTo>
                  <a:pt x="69" y="733"/>
                  <a:pt x="69" y="733"/>
                  <a:pt x="69" y="733"/>
                </a:cubicBezTo>
                <a:cubicBezTo>
                  <a:pt x="92" y="720"/>
                  <a:pt x="92" y="720"/>
                  <a:pt x="92" y="720"/>
                </a:cubicBezTo>
                <a:cubicBezTo>
                  <a:pt x="92" y="720"/>
                  <a:pt x="92" y="720"/>
                  <a:pt x="92" y="720"/>
                </a:cubicBezTo>
                <a:cubicBezTo>
                  <a:pt x="0" y="560"/>
                  <a:pt x="11" y="379"/>
                  <a:pt x="92" y="239"/>
                </a:cubicBezTo>
                <a:cubicBezTo>
                  <a:pt x="167" y="110"/>
                  <a:pt x="300" y="15"/>
                  <a:pt x="464" y="0"/>
                </a:cubicBezTo>
                <a:cubicBezTo>
                  <a:pt x="356" y="69"/>
                  <a:pt x="356" y="69"/>
                  <a:pt x="356" y="69"/>
                </a:cubicBezTo>
                <a:cubicBezTo>
                  <a:pt x="471" y="141"/>
                  <a:pt x="471" y="141"/>
                  <a:pt x="471" y="141"/>
                </a:cubicBezTo>
                <a:cubicBezTo>
                  <a:pt x="357" y="154"/>
                  <a:pt x="266" y="220"/>
                  <a:pt x="214" y="309"/>
                </a:cubicBezTo>
                <a:close/>
              </a:path>
            </a:pathLst>
          </a:custGeom>
          <a:pattFill prst="wdUpDiag">
            <a:fgClr>
              <a:schemeClr val="accent1">
                <a:lumMod val="60000"/>
                <a:lumOff val="40000"/>
              </a:schemeClr>
            </a:fgClr>
            <a:bgClr>
              <a:schemeClr val="accent1"/>
            </a:bgClr>
          </a:patt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latin typeface="阿里巴巴普惠体 R" panose="00020600040101010101" pitchFamily="18" charset="-122"/>
            </a:endParaRPr>
          </a:p>
        </p:txBody>
      </p:sp>
      <p:sp>
        <p:nvSpPr>
          <p:cNvPr id="8" name="íSlídé">
            <a:extLst>
              <a:ext uri="{FF2B5EF4-FFF2-40B4-BE49-F238E27FC236}">
                <a16:creationId xmlns:a16="http://schemas.microsoft.com/office/drawing/2014/main" xmlns="" id="{AA023381-B197-4E98-93F8-72F83B3D65FB}"/>
              </a:ext>
            </a:extLst>
          </p:cNvPr>
          <p:cNvSpPr/>
          <p:nvPr/>
        </p:nvSpPr>
        <p:spPr bwMode="auto">
          <a:xfrm>
            <a:off x="2428734" y="1776943"/>
            <a:ext cx="2344489" cy="2513875"/>
          </a:xfrm>
          <a:custGeom>
            <a:avLst/>
            <a:gdLst>
              <a:gd name="T0" fmla="*/ 590 w 660"/>
              <a:gd name="T1" fmla="*/ 708 h 708"/>
              <a:gd name="T2" fmla="*/ 585 w 660"/>
              <a:gd name="T3" fmla="*/ 581 h 708"/>
              <a:gd name="T4" fmla="*/ 465 w 660"/>
              <a:gd name="T5" fmla="*/ 643 h 708"/>
              <a:gd name="T6" fmla="*/ 448 w 660"/>
              <a:gd name="T7" fmla="*/ 337 h 708"/>
              <a:gd name="T8" fmla="*/ 153 w 660"/>
              <a:gd name="T9" fmla="*/ 167 h 708"/>
              <a:gd name="T10" fmla="*/ 153 w 660"/>
              <a:gd name="T11" fmla="*/ 194 h 708"/>
              <a:gd name="T12" fmla="*/ 0 w 660"/>
              <a:gd name="T13" fmla="*/ 97 h 708"/>
              <a:gd name="T14" fmla="*/ 153 w 660"/>
              <a:gd name="T15" fmla="*/ 0 h 708"/>
              <a:gd name="T16" fmla="*/ 153 w 660"/>
              <a:gd name="T17" fmla="*/ 26 h 708"/>
              <a:gd name="T18" fmla="*/ 570 w 660"/>
              <a:gd name="T19" fmla="*/ 267 h 708"/>
              <a:gd name="T20" fmla="*/ 590 w 660"/>
              <a:gd name="T21" fmla="*/ 708 h 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60" h="708">
                <a:moveTo>
                  <a:pt x="590" y="708"/>
                </a:moveTo>
                <a:cubicBezTo>
                  <a:pt x="585" y="581"/>
                  <a:pt x="585" y="581"/>
                  <a:pt x="585" y="581"/>
                </a:cubicBezTo>
                <a:cubicBezTo>
                  <a:pt x="465" y="643"/>
                  <a:pt x="465" y="643"/>
                  <a:pt x="465" y="643"/>
                </a:cubicBezTo>
                <a:cubicBezTo>
                  <a:pt x="511" y="539"/>
                  <a:pt x="499" y="427"/>
                  <a:pt x="448" y="337"/>
                </a:cubicBezTo>
                <a:cubicBezTo>
                  <a:pt x="390" y="238"/>
                  <a:pt x="284" y="167"/>
                  <a:pt x="153" y="167"/>
                </a:cubicBezTo>
                <a:cubicBezTo>
                  <a:pt x="153" y="194"/>
                  <a:pt x="153" y="194"/>
                  <a:pt x="153" y="194"/>
                </a:cubicBezTo>
                <a:cubicBezTo>
                  <a:pt x="0" y="97"/>
                  <a:pt x="0" y="97"/>
                  <a:pt x="0" y="97"/>
                </a:cubicBezTo>
                <a:cubicBezTo>
                  <a:pt x="153" y="0"/>
                  <a:pt x="153" y="0"/>
                  <a:pt x="153" y="0"/>
                </a:cubicBezTo>
                <a:cubicBezTo>
                  <a:pt x="153" y="26"/>
                  <a:pt x="153" y="26"/>
                  <a:pt x="153" y="26"/>
                </a:cubicBezTo>
                <a:cubicBezTo>
                  <a:pt x="338" y="26"/>
                  <a:pt x="489" y="127"/>
                  <a:pt x="570" y="267"/>
                </a:cubicBezTo>
                <a:cubicBezTo>
                  <a:pt x="644" y="396"/>
                  <a:pt x="660" y="558"/>
                  <a:pt x="590" y="708"/>
                </a:cubicBezTo>
                <a:close/>
              </a:path>
            </a:pathLst>
          </a:custGeom>
          <a:solidFill>
            <a:schemeClr val="bg1">
              <a:lumMod val="85000"/>
            </a:schemeClr>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latin typeface="阿里巴巴普惠体 R" panose="00020600040101010101" pitchFamily="18" charset="-122"/>
            </a:endParaRPr>
          </a:p>
        </p:txBody>
      </p:sp>
      <p:sp>
        <p:nvSpPr>
          <p:cNvPr id="9" name="íṧ1íḓè">
            <a:extLst>
              <a:ext uri="{FF2B5EF4-FFF2-40B4-BE49-F238E27FC236}">
                <a16:creationId xmlns:a16="http://schemas.microsoft.com/office/drawing/2014/main" xmlns="" id="{B45048DA-489B-4051-B129-24B13F44F9E8}"/>
              </a:ext>
            </a:extLst>
          </p:cNvPr>
          <p:cNvSpPr/>
          <p:nvPr/>
        </p:nvSpPr>
        <p:spPr bwMode="auto">
          <a:xfrm>
            <a:off x="1577282" y="3839609"/>
            <a:ext cx="2957594" cy="1448065"/>
          </a:xfrm>
          <a:custGeom>
            <a:avLst/>
            <a:gdLst>
              <a:gd name="T0" fmla="*/ 833 w 833"/>
              <a:gd name="T1" fmla="*/ 180 h 408"/>
              <a:gd name="T2" fmla="*/ 810 w 833"/>
              <a:gd name="T3" fmla="*/ 167 h 408"/>
              <a:gd name="T4" fmla="*/ 393 w 833"/>
              <a:gd name="T5" fmla="*/ 408 h 408"/>
              <a:gd name="T6" fmla="*/ 0 w 833"/>
              <a:gd name="T7" fmla="*/ 205 h 408"/>
              <a:gd name="T8" fmla="*/ 114 w 833"/>
              <a:gd name="T9" fmla="*/ 264 h 408"/>
              <a:gd name="T10" fmla="*/ 119 w 833"/>
              <a:gd name="T11" fmla="*/ 129 h 408"/>
              <a:gd name="T12" fmla="*/ 393 w 833"/>
              <a:gd name="T13" fmla="*/ 267 h 408"/>
              <a:gd name="T14" fmla="*/ 688 w 833"/>
              <a:gd name="T15" fmla="*/ 97 h 408"/>
              <a:gd name="T16" fmla="*/ 665 w 833"/>
              <a:gd name="T17" fmla="*/ 83 h 408"/>
              <a:gd name="T18" fmla="*/ 825 w 833"/>
              <a:gd name="T19" fmla="*/ 0 h 408"/>
              <a:gd name="T20" fmla="*/ 833 w 833"/>
              <a:gd name="T21" fmla="*/ 180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33" h="408">
                <a:moveTo>
                  <a:pt x="833" y="180"/>
                </a:moveTo>
                <a:cubicBezTo>
                  <a:pt x="810" y="167"/>
                  <a:pt x="810" y="167"/>
                  <a:pt x="810" y="167"/>
                </a:cubicBezTo>
                <a:cubicBezTo>
                  <a:pt x="717" y="327"/>
                  <a:pt x="555" y="408"/>
                  <a:pt x="393" y="408"/>
                </a:cubicBezTo>
                <a:cubicBezTo>
                  <a:pt x="244" y="408"/>
                  <a:pt x="96" y="340"/>
                  <a:pt x="0" y="205"/>
                </a:cubicBezTo>
                <a:cubicBezTo>
                  <a:pt x="114" y="264"/>
                  <a:pt x="114" y="264"/>
                  <a:pt x="114" y="264"/>
                </a:cubicBezTo>
                <a:cubicBezTo>
                  <a:pt x="119" y="129"/>
                  <a:pt x="119" y="129"/>
                  <a:pt x="119" y="129"/>
                </a:cubicBezTo>
                <a:cubicBezTo>
                  <a:pt x="187" y="221"/>
                  <a:pt x="290" y="267"/>
                  <a:pt x="393" y="267"/>
                </a:cubicBezTo>
                <a:cubicBezTo>
                  <a:pt x="508" y="267"/>
                  <a:pt x="622" y="210"/>
                  <a:pt x="688" y="97"/>
                </a:cubicBezTo>
                <a:cubicBezTo>
                  <a:pt x="665" y="83"/>
                  <a:pt x="665" y="83"/>
                  <a:pt x="665" y="83"/>
                </a:cubicBezTo>
                <a:cubicBezTo>
                  <a:pt x="825" y="0"/>
                  <a:pt x="825" y="0"/>
                  <a:pt x="825" y="0"/>
                </a:cubicBezTo>
                <a:lnTo>
                  <a:pt x="833" y="180"/>
                </a:lnTo>
                <a:close/>
              </a:path>
            </a:pathLst>
          </a:custGeom>
          <a:solidFill>
            <a:schemeClr val="accent1">
              <a:lumMod val="40000"/>
              <a:lumOff val="60000"/>
            </a:schemeClr>
          </a:solidFill>
          <a:ln w="3175" cap="flat" cmpd="sng" algn="ctr">
            <a:no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anchor="t" anchorCtr="0" forceAA="0" compatLnSpc="1">
            <a:prstTxWarp prst="textNoShape">
              <a:avLst/>
            </a:prstTxWarp>
            <a:normAutofit/>
          </a:bodyPr>
          <a:lstStyle/>
          <a:p>
            <a:pPr algn="ctr"/>
            <a:endParaRPr lang="en-US" altLang="ko-KR" sz="1050" b="1" dirty="0">
              <a:solidFill>
                <a:schemeClr val="bg1"/>
              </a:solidFill>
              <a:latin typeface="阿里巴巴普惠体 R" panose="00020600040101010101" pitchFamily="18" charset="-122"/>
            </a:endParaRPr>
          </a:p>
        </p:txBody>
      </p:sp>
      <p:sp>
        <p:nvSpPr>
          <p:cNvPr id="13" name="íṩliḍe">
            <a:extLst>
              <a:ext uri="{FF2B5EF4-FFF2-40B4-BE49-F238E27FC236}">
                <a16:creationId xmlns:a16="http://schemas.microsoft.com/office/drawing/2014/main" xmlns="" id="{068ACA75-46F1-4363-B6A4-326B15B2E587}"/>
              </a:ext>
            </a:extLst>
          </p:cNvPr>
          <p:cNvSpPr txBox="1"/>
          <p:nvPr/>
        </p:nvSpPr>
        <p:spPr>
          <a:xfrm>
            <a:off x="1679982" y="2765723"/>
            <a:ext cx="2585799" cy="1558438"/>
          </a:xfrm>
          <a:prstGeom prst="rect">
            <a:avLst/>
          </a:prstGeom>
          <a:noFill/>
        </p:spPr>
        <p:txBody>
          <a:bodyPr wrap="square" lIns="91440" tIns="45720" rIns="91440" bIns="45720" anchor="ctr">
            <a:normAutofit/>
          </a:bodyPr>
          <a:lstStyle/>
          <a:p>
            <a:pPr algn="ctr">
              <a:spcBef>
                <a:spcPct val="0"/>
              </a:spcBef>
            </a:pPr>
            <a:r>
              <a:rPr lang="zh-CN" altLang="en-US" sz="2400" b="1" dirty="0">
                <a:solidFill>
                  <a:schemeClr val="accent1"/>
                </a:solidFill>
                <a:latin typeface="阿里巴巴普惠体 R" panose="00020600040101010101" pitchFamily="18" charset="-122"/>
              </a:rPr>
              <a:t>插入一个标题</a:t>
            </a:r>
            <a:endParaRPr lang="en-US" altLang="zh-CN" sz="2400" b="1" dirty="0">
              <a:solidFill>
                <a:schemeClr val="accent1"/>
              </a:solidFill>
              <a:latin typeface="阿里巴巴普惠体 R" panose="00020600040101010101" pitchFamily="18" charset="-122"/>
            </a:endParaRPr>
          </a:p>
        </p:txBody>
      </p:sp>
      <p:cxnSp>
        <p:nvCxnSpPr>
          <p:cNvPr id="21" name="直接连接符 20">
            <a:extLst>
              <a:ext uri="{FF2B5EF4-FFF2-40B4-BE49-F238E27FC236}">
                <a16:creationId xmlns:a16="http://schemas.microsoft.com/office/drawing/2014/main" xmlns="" id="{20605546-1FDD-41B5-B7CE-585B6CE9FEDB}"/>
              </a:ext>
            </a:extLst>
          </p:cNvPr>
          <p:cNvCxnSpPr/>
          <p:nvPr/>
        </p:nvCxnSpPr>
        <p:spPr>
          <a:xfrm>
            <a:off x="1653770" y="1504035"/>
            <a:ext cx="0" cy="597159"/>
          </a:xfrm>
          <a:prstGeom prst="line">
            <a:avLst/>
          </a:prstGeom>
          <a:ln w="12700" cmpd="sng">
            <a:solidFill>
              <a:schemeClr val="accent1">
                <a:lumMod val="75000"/>
              </a:schemeClr>
            </a:solidFill>
            <a:prstDash val="sysDash"/>
            <a:headEnd type="none"/>
            <a:tailEnd type="oval" w="lg" len="lg"/>
          </a:ln>
          <a:effectLst/>
        </p:spPr>
        <p:style>
          <a:lnRef idx="2">
            <a:schemeClr val="accent1"/>
          </a:lnRef>
          <a:fillRef idx="0">
            <a:schemeClr val="accent1"/>
          </a:fillRef>
          <a:effectRef idx="1">
            <a:schemeClr val="accent1"/>
          </a:effectRef>
          <a:fontRef idx="minor">
            <a:schemeClr val="tx1"/>
          </a:fontRef>
        </p:style>
      </p:cxnSp>
      <p:cxnSp>
        <p:nvCxnSpPr>
          <p:cNvPr id="20" name="肘形连接符 17">
            <a:extLst>
              <a:ext uri="{FF2B5EF4-FFF2-40B4-BE49-F238E27FC236}">
                <a16:creationId xmlns:a16="http://schemas.microsoft.com/office/drawing/2014/main" xmlns="" id="{4AD7218E-A0C9-44D9-A1F1-693F065F1699}"/>
              </a:ext>
            </a:extLst>
          </p:cNvPr>
          <p:cNvCxnSpPr>
            <a:cxnSpLocks/>
          </p:cNvCxnSpPr>
          <p:nvPr/>
        </p:nvCxnSpPr>
        <p:spPr>
          <a:xfrm>
            <a:off x="1653770" y="1504035"/>
            <a:ext cx="5351180" cy="672515"/>
          </a:xfrm>
          <a:prstGeom prst="bentConnector3">
            <a:avLst>
              <a:gd name="adj1" fmla="val 50000"/>
            </a:avLst>
          </a:prstGeom>
          <a:ln w="12700" cmpd="sng">
            <a:solidFill>
              <a:schemeClr val="accent1"/>
            </a:solidFill>
            <a:prstDash val="sysDash"/>
            <a:headEnd type="none"/>
            <a:tailEnd type="triangle"/>
          </a:ln>
          <a:effectLst/>
        </p:spPr>
        <p:style>
          <a:lnRef idx="2">
            <a:schemeClr val="accent1"/>
          </a:lnRef>
          <a:fillRef idx="0">
            <a:schemeClr val="accent1"/>
          </a:fillRef>
          <a:effectRef idx="1">
            <a:schemeClr val="accent1"/>
          </a:effectRef>
          <a:fontRef idx="minor">
            <a:schemeClr val="tx1"/>
          </a:fontRef>
        </p:style>
      </p:cxnSp>
      <p:cxnSp>
        <p:nvCxnSpPr>
          <p:cNvPr id="22" name="直接连接符 21">
            <a:extLst>
              <a:ext uri="{FF2B5EF4-FFF2-40B4-BE49-F238E27FC236}">
                <a16:creationId xmlns:a16="http://schemas.microsoft.com/office/drawing/2014/main" xmlns="" id="{77F86D07-A8FB-4AEB-97AB-2CF0EE18F38D}"/>
              </a:ext>
            </a:extLst>
          </p:cNvPr>
          <p:cNvCxnSpPr>
            <a:cxnSpLocks/>
          </p:cNvCxnSpPr>
          <p:nvPr/>
        </p:nvCxnSpPr>
        <p:spPr>
          <a:xfrm flipH="1">
            <a:off x="4844950" y="3492697"/>
            <a:ext cx="2160000" cy="19655"/>
          </a:xfrm>
          <a:prstGeom prst="line">
            <a:avLst/>
          </a:prstGeom>
          <a:ln w="12700" cmpd="sng">
            <a:solidFill>
              <a:schemeClr val="bg1">
                <a:lumMod val="65000"/>
              </a:schemeClr>
            </a:solidFill>
            <a:prstDash val="sysDash"/>
            <a:headEnd type="triangle"/>
            <a:tailEnd type="oval" w="lg" len="lg"/>
          </a:ln>
          <a:effectLst/>
        </p:spPr>
        <p:style>
          <a:lnRef idx="2">
            <a:schemeClr val="accent1"/>
          </a:lnRef>
          <a:fillRef idx="0">
            <a:schemeClr val="accent1"/>
          </a:fillRef>
          <a:effectRef idx="1">
            <a:schemeClr val="accent1"/>
          </a:effectRef>
          <a:fontRef idx="minor">
            <a:schemeClr val="tx1"/>
          </a:fontRef>
        </p:style>
      </p:cxnSp>
      <p:cxnSp>
        <p:nvCxnSpPr>
          <p:cNvPr id="23" name="肘形连接符 20">
            <a:extLst>
              <a:ext uri="{FF2B5EF4-FFF2-40B4-BE49-F238E27FC236}">
                <a16:creationId xmlns:a16="http://schemas.microsoft.com/office/drawing/2014/main" xmlns="" id="{6C9CEB90-B80D-4072-8439-5EA2E6E17530}"/>
              </a:ext>
            </a:extLst>
          </p:cNvPr>
          <p:cNvCxnSpPr>
            <a:cxnSpLocks/>
          </p:cNvCxnSpPr>
          <p:nvPr/>
        </p:nvCxnSpPr>
        <p:spPr>
          <a:xfrm flipV="1">
            <a:off x="2798945" y="5112433"/>
            <a:ext cx="4176011" cy="389535"/>
          </a:xfrm>
          <a:prstGeom prst="bentConnector3">
            <a:avLst>
              <a:gd name="adj1" fmla="val 35545"/>
            </a:avLst>
          </a:prstGeom>
          <a:ln w="12700" cmpd="sng">
            <a:solidFill>
              <a:schemeClr val="accent1">
                <a:lumMod val="40000"/>
                <a:lumOff val="60000"/>
              </a:schemeClr>
            </a:solidFill>
            <a:prstDash val="sysDash"/>
            <a:headEnd type="oval" w="lg" len="lg"/>
            <a:tailEnd type="triangle"/>
          </a:ln>
          <a:effectLst/>
        </p:spPr>
        <p:style>
          <a:lnRef idx="2">
            <a:schemeClr val="accent1"/>
          </a:lnRef>
          <a:fillRef idx="0">
            <a:schemeClr val="accent1"/>
          </a:fillRef>
          <a:effectRef idx="1">
            <a:schemeClr val="accent1"/>
          </a:effectRef>
          <a:fontRef idx="minor">
            <a:schemeClr val="tx1"/>
          </a:fontRef>
        </p:style>
      </p:cxnSp>
      <p:grpSp>
        <p:nvGrpSpPr>
          <p:cNvPr id="5" name="组合 4">
            <a:extLst>
              <a:ext uri="{FF2B5EF4-FFF2-40B4-BE49-F238E27FC236}">
                <a16:creationId xmlns:a16="http://schemas.microsoft.com/office/drawing/2014/main" xmlns="" id="{85BEFEBF-E441-4C05-A771-334ABF18309B}"/>
              </a:ext>
            </a:extLst>
          </p:cNvPr>
          <p:cNvGrpSpPr/>
          <p:nvPr/>
        </p:nvGrpSpPr>
        <p:grpSpPr>
          <a:xfrm>
            <a:off x="7395988" y="1045434"/>
            <a:ext cx="3648948" cy="1620000"/>
            <a:chOff x="7395988" y="1147034"/>
            <a:chExt cx="3648948" cy="1620000"/>
          </a:xfrm>
        </p:grpSpPr>
        <p:sp>
          <p:nvSpPr>
            <p:cNvPr id="14" name="íšļîḋê">
              <a:extLst>
                <a:ext uri="{FF2B5EF4-FFF2-40B4-BE49-F238E27FC236}">
                  <a16:creationId xmlns:a16="http://schemas.microsoft.com/office/drawing/2014/main" xmlns="" id="{3332F4A3-4820-4B0E-8B12-20BD15EE690C}"/>
                </a:ext>
              </a:extLst>
            </p:cNvPr>
            <p:cNvSpPr/>
            <p:nvPr/>
          </p:nvSpPr>
          <p:spPr>
            <a:xfrm>
              <a:off x="7395988" y="1147034"/>
              <a:ext cx="3648948" cy="1620000"/>
            </a:xfrm>
            <a:prstGeom prst="rect">
              <a:avLst/>
            </a:prstGeom>
            <a:solidFill>
              <a:schemeClr val="accent1"/>
            </a:solidFill>
            <a:ln>
              <a:noFill/>
            </a:ln>
            <a:effectLst/>
          </p:spPr>
          <p:style>
            <a:lnRef idx="2">
              <a:schemeClr val="dk1"/>
            </a:lnRef>
            <a:fillRef idx="1">
              <a:schemeClr val="lt1"/>
            </a:fillRef>
            <a:effectRef idx="0">
              <a:schemeClr val="dk1"/>
            </a:effectRef>
            <a:fontRef idx="minor">
              <a:schemeClr val="dk1"/>
            </a:fontRef>
          </p:style>
          <p:txBody>
            <a:bodyPr wrap="square" lIns="91440" tIns="45720" rIns="91440" bIns="45720" anchor="ctr">
              <a:noAutofit/>
            </a:bodyPr>
            <a:lstStyle/>
            <a:p>
              <a:pPr algn="r">
                <a:lnSpc>
                  <a:spcPct val="150000"/>
                </a:lnSpc>
              </a:pPr>
              <a:endParaRPr lang="en-US" altLang="zh-CN" sz="1600" spc="100" dirty="0">
                <a:solidFill>
                  <a:schemeClr val="bg1"/>
                </a:solidFill>
                <a:latin typeface="阿里巴巴普惠体 R" panose="00020600040101010101" pitchFamily="18" charset="-122"/>
              </a:endParaRPr>
            </a:p>
            <a:p>
              <a:pPr algn="r">
                <a:lnSpc>
                  <a:spcPct val="150000"/>
                </a:lnSpc>
              </a:pPr>
              <a:endParaRPr lang="en-US" altLang="zh-CN" sz="1600" spc="100" dirty="0">
                <a:solidFill>
                  <a:schemeClr val="bg1"/>
                </a:solidFill>
                <a:latin typeface="阿里巴巴普惠体 R" panose="00020600040101010101" pitchFamily="18" charset="-122"/>
              </a:endParaRPr>
            </a:p>
            <a:p>
              <a:pPr algn="r">
                <a:lnSpc>
                  <a:spcPct val="150000"/>
                </a:lnSpc>
              </a:pPr>
              <a:r>
                <a:rPr lang="zh-CN" altLang="en-US" sz="1600" spc="100" dirty="0">
                  <a:solidFill>
                    <a:schemeClr val="bg1"/>
                  </a:solidFill>
                  <a:latin typeface="阿里巴巴普惠体 R" panose="00020600040101010101" pitchFamily="18" charset="-122"/>
                </a:rPr>
                <a:t>在这里输入你的正文内容在这里输入你的正文内容在这里输入你的内容</a:t>
              </a:r>
              <a:endParaRPr lang="en-US" altLang="zh-CN" sz="1600" spc="100" dirty="0">
                <a:solidFill>
                  <a:schemeClr val="bg1"/>
                </a:solidFill>
                <a:latin typeface="阿里巴巴普惠体 R" panose="00020600040101010101" pitchFamily="18" charset="-122"/>
              </a:endParaRPr>
            </a:p>
          </p:txBody>
        </p:sp>
        <p:sp>
          <p:nvSpPr>
            <p:cNvPr id="17" name="îSlîḋè">
              <a:extLst>
                <a:ext uri="{FF2B5EF4-FFF2-40B4-BE49-F238E27FC236}">
                  <a16:creationId xmlns:a16="http://schemas.microsoft.com/office/drawing/2014/main" xmlns="" id="{0AAC9361-E774-4D3F-AD7A-3B581ED713E5}"/>
                </a:ext>
              </a:extLst>
            </p:cNvPr>
            <p:cNvSpPr/>
            <p:nvPr/>
          </p:nvSpPr>
          <p:spPr bwMode="auto">
            <a:xfrm>
              <a:off x="7566523" y="1293174"/>
              <a:ext cx="426781" cy="394625"/>
            </a:xfrm>
            <a:custGeom>
              <a:avLst/>
              <a:gdLst>
                <a:gd name="T0" fmla="*/ 327817289 w 20633"/>
                <a:gd name="T1" fmla="*/ 95506124 h 20188"/>
                <a:gd name="T2" fmla="*/ 149036582 w 20633"/>
                <a:gd name="T3" fmla="*/ 1105424 h 20188"/>
                <a:gd name="T4" fmla="*/ 732889 w 20633"/>
                <a:gd name="T5" fmla="*/ 126393581 h 20188"/>
                <a:gd name="T6" fmla="*/ 65091503 w 20633"/>
                <a:gd name="T7" fmla="*/ 202378713 h 20188"/>
                <a:gd name="T8" fmla="*/ 33422420 w 20633"/>
                <a:gd name="T9" fmla="*/ 250487723 h 20188"/>
                <a:gd name="T10" fmla="*/ 132079443 w 20633"/>
                <a:gd name="T11" fmla="*/ 220615998 h 20188"/>
                <a:gd name="T12" fmla="*/ 179512203 w 20633"/>
                <a:gd name="T13" fmla="*/ 220781095 h 20188"/>
                <a:gd name="T14" fmla="*/ 327817289 w 20633"/>
                <a:gd name="T15" fmla="*/ 95506124 h 20188"/>
                <a:gd name="T16" fmla="*/ 327817289 w 20633"/>
                <a:gd name="T17" fmla="*/ 95506124 h 2018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633" h="20188">
                  <a:moveTo>
                    <a:pt x="20588" y="7520"/>
                  </a:moveTo>
                  <a:cubicBezTo>
                    <a:pt x="20060" y="2743"/>
                    <a:pt x="15032" y="-585"/>
                    <a:pt x="9360" y="87"/>
                  </a:cubicBezTo>
                  <a:cubicBezTo>
                    <a:pt x="3687" y="758"/>
                    <a:pt x="-483" y="5175"/>
                    <a:pt x="46" y="9952"/>
                  </a:cubicBezTo>
                  <a:cubicBezTo>
                    <a:pt x="325" y="12477"/>
                    <a:pt x="1863" y="14597"/>
                    <a:pt x="4088" y="15935"/>
                  </a:cubicBezTo>
                  <a:cubicBezTo>
                    <a:pt x="4197" y="16993"/>
                    <a:pt x="3829" y="18342"/>
                    <a:pt x="2099" y="19723"/>
                  </a:cubicBezTo>
                  <a:cubicBezTo>
                    <a:pt x="1392" y="20287"/>
                    <a:pt x="4963" y="21015"/>
                    <a:pt x="8295" y="17371"/>
                  </a:cubicBezTo>
                  <a:cubicBezTo>
                    <a:pt x="9253" y="17495"/>
                    <a:pt x="10253" y="17505"/>
                    <a:pt x="11274" y="17384"/>
                  </a:cubicBezTo>
                  <a:cubicBezTo>
                    <a:pt x="16947" y="16713"/>
                    <a:pt x="21117" y="12296"/>
                    <a:pt x="20588" y="7520"/>
                  </a:cubicBezTo>
                  <a:close/>
                  <a:moveTo>
                    <a:pt x="20588" y="7520"/>
                  </a:moveTo>
                </a:path>
              </a:pathLst>
            </a:custGeom>
            <a:solidFill>
              <a:srgbClr val="FFFFFF"/>
            </a:solidFill>
            <a:ln>
              <a:noFill/>
            </a:ln>
          </p:spPr>
          <p:txBody>
            <a:bodyPr wrap="square" lIns="91440" tIns="45720" rIns="91440" bIns="45720" anchor="ctr">
              <a:normAutofit/>
            </a:bodyPr>
            <a:lstStyle/>
            <a:p>
              <a:pPr algn="ctr"/>
              <a:endParaRPr dirty="0">
                <a:latin typeface="阿里巴巴普惠体 R" panose="00020600040101010101" pitchFamily="18" charset="-122"/>
              </a:endParaRPr>
            </a:p>
          </p:txBody>
        </p:sp>
        <p:sp>
          <p:nvSpPr>
            <p:cNvPr id="24" name="íSľíḓé">
              <a:extLst>
                <a:ext uri="{FF2B5EF4-FFF2-40B4-BE49-F238E27FC236}">
                  <a16:creationId xmlns:a16="http://schemas.microsoft.com/office/drawing/2014/main" xmlns="" id="{67C74CD9-2419-44F3-8034-F7D5A79724D1}"/>
                </a:ext>
              </a:extLst>
            </p:cNvPr>
            <p:cNvSpPr txBox="1"/>
            <p:nvPr/>
          </p:nvSpPr>
          <p:spPr>
            <a:xfrm>
              <a:off x="8504180" y="1147034"/>
              <a:ext cx="2540755" cy="558544"/>
            </a:xfrm>
            <a:prstGeom prst="rect">
              <a:avLst/>
            </a:prstGeom>
            <a:noFill/>
          </p:spPr>
          <p:txBody>
            <a:bodyPr wrap="square" lIns="91440" tIns="45720" rIns="91440" bIns="45720" anchor="b">
              <a:normAutofit/>
            </a:bodyPr>
            <a:lstStyle/>
            <a:p>
              <a:pPr algn="r"/>
              <a:r>
                <a:rPr lang="zh-CN" altLang="en-US" sz="2000" b="1" dirty="0">
                  <a:solidFill>
                    <a:schemeClr val="bg1"/>
                  </a:solidFill>
                  <a:latin typeface="+mn-ea"/>
                </a:rPr>
                <a:t>插入一个小标题</a:t>
              </a:r>
            </a:p>
          </p:txBody>
        </p:sp>
      </p:grpSp>
      <p:grpSp>
        <p:nvGrpSpPr>
          <p:cNvPr id="4" name="组合 3">
            <a:extLst>
              <a:ext uri="{FF2B5EF4-FFF2-40B4-BE49-F238E27FC236}">
                <a16:creationId xmlns:a16="http://schemas.microsoft.com/office/drawing/2014/main" xmlns="" id="{CB5D3825-95AF-4E72-9227-98C3C108B796}"/>
              </a:ext>
            </a:extLst>
          </p:cNvPr>
          <p:cNvGrpSpPr/>
          <p:nvPr/>
        </p:nvGrpSpPr>
        <p:grpSpPr>
          <a:xfrm>
            <a:off x="7395988" y="2821803"/>
            <a:ext cx="3648948" cy="1625843"/>
            <a:chOff x="7395988" y="2827645"/>
            <a:chExt cx="3648948" cy="1625843"/>
          </a:xfrm>
        </p:grpSpPr>
        <p:sp>
          <p:nvSpPr>
            <p:cNvPr id="15" name="îSḻïḍé">
              <a:extLst>
                <a:ext uri="{FF2B5EF4-FFF2-40B4-BE49-F238E27FC236}">
                  <a16:creationId xmlns:a16="http://schemas.microsoft.com/office/drawing/2014/main" xmlns="" id="{0004E5F9-2E6A-4E53-9955-2F81A2E6A3D9}"/>
                </a:ext>
              </a:extLst>
            </p:cNvPr>
            <p:cNvSpPr/>
            <p:nvPr/>
          </p:nvSpPr>
          <p:spPr>
            <a:xfrm>
              <a:off x="7395988" y="2833488"/>
              <a:ext cx="3648948" cy="1620000"/>
            </a:xfrm>
            <a:prstGeom prst="rect">
              <a:avLst/>
            </a:prstGeom>
            <a:solidFill>
              <a:schemeClr val="bg1">
                <a:lumMod val="85000"/>
              </a:schemeClr>
            </a:solidFill>
            <a:ln>
              <a:noFill/>
            </a:ln>
            <a:effectLst/>
          </p:spPr>
          <p:style>
            <a:lnRef idx="2">
              <a:schemeClr val="dk1"/>
            </a:lnRef>
            <a:fillRef idx="1">
              <a:schemeClr val="lt1"/>
            </a:fillRef>
            <a:effectRef idx="0">
              <a:schemeClr val="dk1"/>
            </a:effectRef>
            <a:fontRef idx="minor">
              <a:schemeClr val="dk1"/>
            </a:fontRef>
          </p:style>
          <p:txBody>
            <a:bodyPr wrap="square" lIns="91440" tIns="45720" rIns="91440" bIns="45720" anchor="ctr">
              <a:normAutofit/>
            </a:bodyPr>
            <a:lstStyle/>
            <a:p>
              <a:pPr algn="r"/>
              <a:endParaRPr lang="en-US" altLang="zh-CN" sz="1600" dirty="0">
                <a:solidFill>
                  <a:schemeClr val="bg2">
                    <a:lumMod val="50000"/>
                  </a:schemeClr>
                </a:solidFill>
                <a:latin typeface="+mn-ea"/>
              </a:endParaRPr>
            </a:p>
            <a:p>
              <a:pPr algn="r"/>
              <a:endParaRPr lang="en-US" altLang="zh-CN" sz="1600" dirty="0">
                <a:solidFill>
                  <a:schemeClr val="bg2">
                    <a:lumMod val="50000"/>
                  </a:schemeClr>
                </a:solidFill>
                <a:latin typeface="+mn-ea"/>
              </a:endParaRPr>
            </a:p>
            <a:p>
              <a:pPr algn="r">
                <a:lnSpc>
                  <a:spcPct val="150000"/>
                </a:lnSpc>
              </a:pPr>
              <a:r>
                <a:rPr lang="zh-CN" altLang="en-US" sz="1600" spc="100" dirty="0">
                  <a:solidFill>
                    <a:schemeClr val="bg2">
                      <a:lumMod val="50000"/>
                    </a:schemeClr>
                  </a:solidFill>
                  <a:latin typeface="+mn-ea"/>
                </a:rPr>
                <a:t>在这里输入你的正文内容在这里输入你的正文内容在这里输入你的内容</a:t>
              </a:r>
              <a:endParaRPr lang="en-US" altLang="zh-CN" sz="1600" spc="100" dirty="0">
                <a:solidFill>
                  <a:schemeClr val="bg2">
                    <a:lumMod val="50000"/>
                  </a:schemeClr>
                </a:solidFill>
                <a:latin typeface="+mn-ea"/>
              </a:endParaRPr>
            </a:p>
          </p:txBody>
        </p:sp>
        <p:sp>
          <p:nvSpPr>
            <p:cNvPr id="18" name="ïṩlíḓè">
              <a:extLst>
                <a:ext uri="{FF2B5EF4-FFF2-40B4-BE49-F238E27FC236}">
                  <a16:creationId xmlns:a16="http://schemas.microsoft.com/office/drawing/2014/main" xmlns="" id="{DFCE8216-8D33-43C9-BB51-E0E8A8510C22}"/>
                </a:ext>
              </a:extLst>
            </p:cNvPr>
            <p:cNvSpPr/>
            <p:nvPr/>
          </p:nvSpPr>
          <p:spPr bwMode="auto">
            <a:xfrm>
              <a:off x="7566523" y="2990842"/>
              <a:ext cx="426781" cy="426781"/>
            </a:xfrm>
            <a:custGeom>
              <a:avLst/>
              <a:gdLst>
                <a:gd name="connsiteX0" fmla="*/ 159935 w 426781"/>
                <a:gd name="connsiteY0" fmla="*/ 208670 h 426781"/>
                <a:gd name="connsiteX1" fmla="*/ 102131 w 426781"/>
                <a:gd name="connsiteY1" fmla="*/ 266594 h 426781"/>
                <a:gd name="connsiteX2" fmla="*/ 159935 w 426781"/>
                <a:gd name="connsiteY2" fmla="*/ 324532 h 426781"/>
                <a:gd name="connsiteX3" fmla="*/ 217724 w 426781"/>
                <a:gd name="connsiteY3" fmla="*/ 266594 h 426781"/>
                <a:gd name="connsiteX4" fmla="*/ 159935 w 426781"/>
                <a:gd name="connsiteY4" fmla="*/ 208670 h 426781"/>
                <a:gd name="connsiteX5" fmla="*/ 141363 w 426781"/>
                <a:gd name="connsiteY5" fmla="*/ 106139 h 426781"/>
                <a:gd name="connsiteX6" fmla="*/ 178537 w 426781"/>
                <a:gd name="connsiteY6" fmla="*/ 106139 h 426781"/>
                <a:gd name="connsiteX7" fmla="*/ 188667 w 426781"/>
                <a:gd name="connsiteY7" fmla="*/ 114586 h 426781"/>
                <a:gd name="connsiteX8" fmla="*/ 197449 w 426781"/>
                <a:gd name="connsiteY8" fmla="*/ 162489 h 426781"/>
                <a:gd name="connsiteX9" fmla="*/ 206113 w 426781"/>
                <a:gd name="connsiteY9" fmla="*/ 166126 h 426781"/>
                <a:gd name="connsiteX10" fmla="*/ 246752 w 426781"/>
                <a:gd name="connsiteY10" fmla="*/ 138664 h 426781"/>
                <a:gd name="connsiteX11" fmla="*/ 259904 w 426781"/>
                <a:gd name="connsiteY11" fmla="*/ 139925 h 426781"/>
                <a:gd name="connsiteX12" fmla="*/ 286192 w 426781"/>
                <a:gd name="connsiteY12" fmla="*/ 166274 h 426781"/>
                <a:gd name="connsiteX13" fmla="*/ 287466 w 426781"/>
                <a:gd name="connsiteY13" fmla="*/ 179471 h 426781"/>
                <a:gd name="connsiteX14" fmla="*/ 260067 w 426781"/>
                <a:gd name="connsiteY14" fmla="*/ 220205 h 426781"/>
                <a:gd name="connsiteX15" fmla="*/ 263695 w 426781"/>
                <a:gd name="connsiteY15" fmla="*/ 228859 h 426781"/>
                <a:gd name="connsiteX16" fmla="*/ 311488 w 426781"/>
                <a:gd name="connsiteY16" fmla="*/ 237691 h 426781"/>
                <a:gd name="connsiteX17" fmla="*/ 319900 w 426781"/>
                <a:gd name="connsiteY17" fmla="*/ 247830 h 426781"/>
                <a:gd name="connsiteX18" fmla="*/ 319900 w 426781"/>
                <a:gd name="connsiteY18" fmla="*/ 285090 h 426781"/>
                <a:gd name="connsiteX19" fmla="*/ 311488 w 426781"/>
                <a:gd name="connsiteY19" fmla="*/ 295229 h 426781"/>
                <a:gd name="connsiteX20" fmla="*/ 263680 w 426781"/>
                <a:gd name="connsiteY20" fmla="*/ 304061 h 426781"/>
                <a:gd name="connsiteX21" fmla="*/ 260052 w 426781"/>
                <a:gd name="connsiteY21" fmla="*/ 312731 h 426781"/>
                <a:gd name="connsiteX22" fmla="*/ 287466 w 426781"/>
                <a:gd name="connsiteY22" fmla="*/ 353464 h 426781"/>
                <a:gd name="connsiteX23" fmla="*/ 286192 w 426781"/>
                <a:gd name="connsiteY23" fmla="*/ 366661 h 426781"/>
                <a:gd name="connsiteX24" fmla="*/ 259904 w 426781"/>
                <a:gd name="connsiteY24" fmla="*/ 392995 h 426781"/>
                <a:gd name="connsiteX25" fmla="*/ 246752 w 426781"/>
                <a:gd name="connsiteY25" fmla="*/ 394272 h 426781"/>
                <a:gd name="connsiteX26" fmla="*/ 206113 w 426781"/>
                <a:gd name="connsiteY26" fmla="*/ 366809 h 426781"/>
                <a:gd name="connsiteX27" fmla="*/ 197449 w 426781"/>
                <a:gd name="connsiteY27" fmla="*/ 370446 h 426781"/>
                <a:gd name="connsiteX28" fmla="*/ 188667 w 426781"/>
                <a:gd name="connsiteY28" fmla="*/ 418335 h 426781"/>
                <a:gd name="connsiteX29" fmla="*/ 178537 w 426781"/>
                <a:gd name="connsiteY29" fmla="*/ 426781 h 426781"/>
                <a:gd name="connsiteX30" fmla="*/ 141363 w 426781"/>
                <a:gd name="connsiteY30" fmla="*/ 426781 h 426781"/>
                <a:gd name="connsiteX31" fmla="*/ 131233 w 426781"/>
                <a:gd name="connsiteY31" fmla="*/ 418335 h 426781"/>
                <a:gd name="connsiteX32" fmla="*/ 122450 w 426781"/>
                <a:gd name="connsiteY32" fmla="*/ 370446 h 426781"/>
                <a:gd name="connsiteX33" fmla="*/ 113786 w 426781"/>
                <a:gd name="connsiteY33" fmla="*/ 366809 h 426781"/>
                <a:gd name="connsiteX34" fmla="*/ 73162 w 426781"/>
                <a:gd name="connsiteY34" fmla="*/ 394272 h 426781"/>
                <a:gd name="connsiteX35" fmla="*/ 59996 w 426781"/>
                <a:gd name="connsiteY35" fmla="*/ 392995 h 426781"/>
                <a:gd name="connsiteX36" fmla="*/ 33708 w 426781"/>
                <a:gd name="connsiteY36" fmla="*/ 366646 h 426781"/>
                <a:gd name="connsiteX37" fmla="*/ 32434 w 426781"/>
                <a:gd name="connsiteY37" fmla="*/ 353464 h 426781"/>
                <a:gd name="connsiteX38" fmla="*/ 59848 w 426781"/>
                <a:gd name="connsiteY38" fmla="*/ 312731 h 426781"/>
                <a:gd name="connsiteX39" fmla="*/ 56219 w 426781"/>
                <a:gd name="connsiteY39" fmla="*/ 304061 h 426781"/>
                <a:gd name="connsiteX40" fmla="*/ 8412 w 426781"/>
                <a:gd name="connsiteY40" fmla="*/ 295229 h 426781"/>
                <a:gd name="connsiteX41" fmla="*/ 0 w 426781"/>
                <a:gd name="connsiteY41" fmla="*/ 285090 h 426781"/>
                <a:gd name="connsiteX42" fmla="*/ 0 w 426781"/>
                <a:gd name="connsiteY42" fmla="*/ 247830 h 426781"/>
                <a:gd name="connsiteX43" fmla="*/ 8412 w 426781"/>
                <a:gd name="connsiteY43" fmla="*/ 237691 h 426781"/>
                <a:gd name="connsiteX44" fmla="*/ 56204 w 426781"/>
                <a:gd name="connsiteY44" fmla="*/ 228859 h 426781"/>
                <a:gd name="connsiteX45" fmla="*/ 59833 w 426781"/>
                <a:gd name="connsiteY45" fmla="*/ 220205 h 426781"/>
                <a:gd name="connsiteX46" fmla="*/ 32434 w 426781"/>
                <a:gd name="connsiteY46" fmla="*/ 179471 h 426781"/>
                <a:gd name="connsiteX47" fmla="*/ 33708 w 426781"/>
                <a:gd name="connsiteY47" fmla="*/ 166274 h 426781"/>
                <a:gd name="connsiteX48" fmla="*/ 59996 w 426781"/>
                <a:gd name="connsiteY48" fmla="*/ 139925 h 426781"/>
                <a:gd name="connsiteX49" fmla="*/ 73162 w 426781"/>
                <a:gd name="connsiteY49" fmla="*/ 138664 h 426781"/>
                <a:gd name="connsiteX50" fmla="*/ 113786 w 426781"/>
                <a:gd name="connsiteY50" fmla="*/ 166126 h 426781"/>
                <a:gd name="connsiteX51" fmla="*/ 122450 w 426781"/>
                <a:gd name="connsiteY51" fmla="*/ 162489 h 426781"/>
                <a:gd name="connsiteX52" fmla="*/ 131233 w 426781"/>
                <a:gd name="connsiteY52" fmla="*/ 114586 h 426781"/>
                <a:gd name="connsiteX53" fmla="*/ 141363 w 426781"/>
                <a:gd name="connsiteY53" fmla="*/ 106139 h 426781"/>
                <a:gd name="connsiteX54" fmla="*/ 347184 w 426781"/>
                <a:gd name="connsiteY54" fmla="*/ 55084 h 426781"/>
                <a:gd name="connsiteX55" fmla="*/ 322412 w 426781"/>
                <a:gd name="connsiteY55" fmla="*/ 79841 h 426781"/>
                <a:gd name="connsiteX56" fmla="*/ 347184 w 426781"/>
                <a:gd name="connsiteY56" fmla="*/ 104613 h 426781"/>
                <a:gd name="connsiteX57" fmla="*/ 371948 w 426781"/>
                <a:gd name="connsiteY57" fmla="*/ 79841 h 426781"/>
                <a:gd name="connsiteX58" fmla="*/ 347184 w 426781"/>
                <a:gd name="connsiteY58" fmla="*/ 55084 h 426781"/>
                <a:gd name="connsiteX59" fmla="*/ 337720 w 426781"/>
                <a:gd name="connsiteY59" fmla="*/ 0 h 426781"/>
                <a:gd name="connsiteX60" fmla="*/ 356271 w 426781"/>
                <a:gd name="connsiteY60" fmla="*/ 0 h 426781"/>
                <a:gd name="connsiteX61" fmla="*/ 361317 w 426781"/>
                <a:gd name="connsiteY61" fmla="*/ 4204 h 426781"/>
                <a:gd name="connsiteX62" fmla="*/ 365705 w 426781"/>
                <a:gd name="connsiteY62" fmla="*/ 28045 h 426781"/>
                <a:gd name="connsiteX63" fmla="*/ 370027 w 426781"/>
                <a:gd name="connsiteY63" fmla="*/ 29862 h 426781"/>
                <a:gd name="connsiteX64" fmla="*/ 390292 w 426781"/>
                <a:gd name="connsiteY64" fmla="*/ 16187 h 426781"/>
                <a:gd name="connsiteX65" fmla="*/ 396853 w 426781"/>
                <a:gd name="connsiteY65" fmla="*/ 16815 h 426781"/>
                <a:gd name="connsiteX66" fmla="*/ 409966 w 426781"/>
                <a:gd name="connsiteY66" fmla="*/ 29929 h 426781"/>
                <a:gd name="connsiteX67" fmla="*/ 410594 w 426781"/>
                <a:gd name="connsiteY67" fmla="*/ 36489 h 426781"/>
                <a:gd name="connsiteX68" fmla="*/ 396926 w 426781"/>
                <a:gd name="connsiteY68" fmla="*/ 56754 h 426781"/>
                <a:gd name="connsiteX69" fmla="*/ 398744 w 426781"/>
                <a:gd name="connsiteY69" fmla="*/ 61076 h 426781"/>
                <a:gd name="connsiteX70" fmla="*/ 422577 w 426781"/>
                <a:gd name="connsiteY70" fmla="*/ 65464 h 426781"/>
                <a:gd name="connsiteX71" fmla="*/ 426781 w 426781"/>
                <a:gd name="connsiteY71" fmla="*/ 70518 h 426781"/>
                <a:gd name="connsiteX72" fmla="*/ 426781 w 426781"/>
                <a:gd name="connsiteY72" fmla="*/ 89061 h 426781"/>
                <a:gd name="connsiteX73" fmla="*/ 422577 w 426781"/>
                <a:gd name="connsiteY73" fmla="*/ 94115 h 426781"/>
                <a:gd name="connsiteX74" fmla="*/ 398736 w 426781"/>
                <a:gd name="connsiteY74" fmla="*/ 98503 h 426781"/>
                <a:gd name="connsiteX75" fmla="*/ 396926 w 426781"/>
                <a:gd name="connsiteY75" fmla="*/ 102818 h 426781"/>
                <a:gd name="connsiteX76" fmla="*/ 410594 w 426781"/>
                <a:gd name="connsiteY76" fmla="*/ 123090 h 426781"/>
                <a:gd name="connsiteX77" fmla="*/ 409966 w 426781"/>
                <a:gd name="connsiteY77" fmla="*/ 129665 h 426781"/>
                <a:gd name="connsiteX78" fmla="*/ 396853 w 426781"/>
                <a:gd name="connsiteY78" fmla="*/ 142764 h 426781"/>
                <a:gd name="connsiteX79" fmla="*/ 390292 w 426781"/>
                <a:gd name="connsiteY79" fmla="*/ 143400 h 426781"/>
                <a:gd name="connsiteX80" fmla="*/ 370027 w 426781"/>
                <a:gd name="connsiteY80" fmla="*/ 129725 h 426781"/>
                <a:gd name="connsiteX81" fmla="*/ 365705 w 426781"/>
                <a:gd name="connsiteY81" fmla="*/ 131535 h 426781"/>
                <a:gd name="connsiteX82" fmla="*/ 361317 w 426781"/>
                <a:gd name="connsiteY82" fmla="*/ 155375 h 426781"/>
                <a:gd name="connsiteX83" fmla="*/ 356271 w 426781"/>
                <a:gd name="connsiteY83" fmla="*/ 159579 h 426781"/>
                <a:gd name="connsiteX84" fmla="*/ 337720 w 426781"/>
                <a:gd name="connsiteY84" fmla="*/ 159579 h 426781"/>
                <a:gd name="connsiteX85" fmla="*/ 332666 w 426781"/>
                <a:gd name="connsiteY85" fmla="*/ 155375 h 426781"/>
                <a:gd name="connsiteX86" fmla="*/ 328278 w 426781"/>
                <a:gd name="connsiteY86" fmla="*/ 131535 h 426781"/>
                <a:gd name="connsiteX87" fmla="*/ 323956 w 426781"/>
                <a:gd name="connsiteY87" fmla="*/ 129725 h 426781"/>
                <a:gd name="connsiteX88" fmla="*/ 303691 w 426781"/>
                <a:gd name="connsiteY88" fmla="*/ 143400 h 426781"/>
                <a:gd name="connsiteX89" fmla="*/ 297131 w 426781"/>
                <a:gd name="connsiteY89" fmla="*/ 142764 h 426781"/>
                <a:gd name="connsiteX90" fmla="*/ 284017 w 426781"/>
                <a:gd name="connsiteY90" fmla="*/ 129651 h 426781"/>
                <a:gd name="connsiteX91" fmla="*/ 283389 w 426781"/>
                <a:gd name="connsiteY91" fmla="*/ 123090 h 426781"/>
                <a:gd name="connsiteX92" fmla="*/ 297064 w 426781"/>
                <a:gd name="connsiteY92" fmla="*/ 102818 h 426781"/>
                <a:gd name="connsiteX93" fmla="*/ 295247 w 426781"/>
                <a:gd name="connsiteY93" fmla="*/ 98503 h 426781"/>
                <a:gd name="connsiteX94" fmla="*/ 271406 w 426781"/>
                <a:gd name="connsiteY94" fmla="*/ 94115 h 426781"/>
                <a:gd name="connsiteX95" fmla="*/ 267202 w 426781"/>
                <a:gd name="connsiteY95" fmla="*/ 89061 h 426781"/>
                <a:gd name="connsiteX96" fmla="*/ 267202 w 426781"/>
                <a:gd name="connsiteY96" fmla="*/ 70518 h 426781"/>
                <a:gd name="connsiteX97" fmla="*/ 271406 w 426781"/>
                <a:gd name="connsiteY97" fmla="*/ 65464 h 426781"/>
                <a:gd name="connsiteX98" fmla="*/ 295247 w 426781"/>
                <a:gd name="connsiteY98" fmla="*/ 61076 h 426781"/>
                <a:gd name="connsiteX99" fmla="*/ 297057 w 426781"/>
                <a:gd name="connsiteY99" fmla="*/ 56754 h 426781"/>
                <a:gd name="connsiteX100" fmla="*/ 283389 w 426781"/>
                <a:gd name="connsiteY100" fmla="*/ 36489 h 426781"/>
                <a:gd name="connsiteX101" fmla="*/ 284017 w 426781"/>
                <a:gd name="connsiteY101" fmla="*/ 29929 h 426781"/>
                <a:gd name="connsiteX102" fmla="*/ 297131 w 426781"/>
                <a:gd name="connsiteY102" fmla="*/ 16815 h 426781"/>
                <a:gd name="connsiteX103" fmla="*/ 303691 w 426781"/>
                <a:gd name="connsiteY103" fmla="*/ 16187 h 426781"/>
                <a:gd name="connsiteX104" fmla="*/ 323956 w 426781"/>
                <a:gd name="connsiteY104" fmla="*/ 29855 h 426781"/>
                <a:gd name="connsiteX105" fmla="*/ 328278 w 426781"/>
                <a:gd name="connsiteY105" fmla="*/ 28045 h 426781"/>
                <a:gd name="connsiteX106" fmla="*/ 332666 w 426781"/>
                <a:gd name="connsiteY106" fmla="*/ 4204 h 426781"/>
                <a:gd name="connsiteX107" fmla="*/ 337720 w 426781"/>
                <a:gd name="connsiteY107" fmla="*/ 0 h 426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Lst>
              <a:rect l="l" t="t" r="r" b="b"/>
              <a:pathLst>
                <a:path w="426781" h="426781">
                  <a:moveTo>
                    <a:pt x="159935" y="208670"/>
                  </a:moveTo>
                  <a:cubicBezTo>
                    <a:pt x="128004" y="208670"/>
                    <a:pt x="102131" y="234604"/>
                    <a:pt x="102131" y="266594"/>
                  </a:cubicBezTo>
                  <a:cubicBezTo>
                    <a:pt x="102131" y="298584"/>
                    <a:pt x="128004" y="324532"/>
                    <a:pt x="159935" y="324532"/>
                  </a:cubicBezTo>
                  <a:cubicBezTo>
                    <a:pt x="191851" y="324532"/>
                    <a:pt x="217724" y="298584"/>
                    <a:pt x="217724" y="266594"/>
                  </a:cubicBezTo>
                  <a:cubicBezTo>
                    <a:pt x="217724" y="234604"/>
                    <a:pt x="191851" y="208670"/>
                    <a:pt x="159935" y="208670"/>
                  </a:cubicBezTo>
                  <a:close/>
                  <a:moveTo>
                    <a:pt x="141363" y="106139"/>
                  </a:moveTo>
                  <a:lnTo>
                    <a:pt x="178537" y="106139"/>
                  </a:lnTo>
                  <a:cubicBezTo>
                    <a:pt x="183261" y="106139"/>
                    <a:pt x="187808" y="109939"/>
                    <a:pt x="188667" y="114586"/>
                  </a:cubicBezTo>
                  <a:lnTo>
                    <a:pt x="197449" y="162489"/>
                  </a:lnTo>
                  <a:cubicBezTo>
                    <a:pt x="198308" y="167120"/>
                    <a:pt x="202203" y="168768"/>
                    <a:pt x="206113" y="166126"/>
                  </a:cubicBezTo>
                  <a:lnTo>
                    <a:pt x="246752" y="138664"/>
                  </a:lnTo>
                  <a:cubicBezTo>
                    <a:pt x="250647" y="136021"/>
                    <a:pt x="256571" y="136585"/>
                    <a:pt x="259904" y="139925"/>
                  </a:cubicBezTo>
                  <a:lnTo>
                    <a:pt x="286192" y="166274"/>
                  </a:lnTo>
                  <a:cubicBezTo>
                    <a:pt x="289539" y="169614"/>
                    <a:pt x="290102" y="175552"/>
                    <a:pt x="287466" y="179471"/>
                  </a:cubicBezTo>
                  <a:lnTo>
                    <a:pt x="260067" y="220205"/>
                  </a:lnTo>
                  <a:cubicBezTo>
                    <a:pt x="257430" y="224109"/>
                    <a:pt x="259060" y="228013"/>
                    <a:pt x="263695" y="228859"/>
                  </a:cubicBezTo>
                  <a:lnTo>
                    <a:pt x="311488" y="237691"/>
                  </a:lnTo>
                  <a:cubicBezTo>
                    <a:pt x="316109" y="238552"/>
                    <a:pt x="319900" y="243110"/>
                    <a:pt x="319900" y="247830"/>
                  </a:cubicBezTo>
                  <a:lnTo>
                    <a:pt x="319900" y="285090"/>
                  </a:lnTo>
                  <a:cubicBezTo>
                    <a:pt x="319900" y="289825"/>
                    <a:pt x="316109" y="294383"/>
                    <a:pt x="311488" y="295229"/>
                  </a:cubicBezTo>
                  <a:lnTo>
                    <a:pt x="263680" y="304061"/>
                  </a:lnTo>
                  <a:cubicBezTo>
                    <a:pt x="259060" y="304922"/>
                    <a:pt x="257416" y="308826"/>
                    <a:pt x="260052" y="312731"/>
                  </a:cubicBezTo>
                  <a:lnTo>
                    <a:pt x="287466" y="353464"/>
                  </a:lnTo>
                  <a:cubicBezTo>
                    <a:pt x="290102" y="357368"/>
                    <a:pt x="289525" y="363306"/>
                    <a:pt x="286192" y="366661"/>
                  </a:cubicBezTo>
                  <a:lnTo>
                    <a:pt x="259904" y="392995"/>
                  </a:lnTo>
                  <a:cubicBezTo>
                    <a:pt x="256571" y="396350"/>
                    <a:pt x="250647" y="396914"/>
                    <a:pt x="246752" y="394272"/>
                  </a:cubicBezTo>
                  <a:lnTo>
                    <a:pt x="206113" y="366809"/>
                  </a:lnTo>
                  <a:cubicBezTo>
                    <a:pt x="202203" y="364152"/>
                    <a:pt x="198308" y="365800"/>
                    <a:pt x="197449" y="370446"/>
                  </a:cubicBezTo>
                  <a:lnTo>
                    <a:pt x="188667" y="418335"/>
                  </a:lnTo>
                  <a:cubicBezTo>
                    <a:pt x="187808" y="422981"/>
                    <a:pt x="183261" y="426781"/>
                    <a:pt x="178537" y="426781"/>
                  </a:cubicBezTo>
                  <a:lnTo>
                    <a:pt x="141363" y="426781"/>
                  </a:lnTo>
                  <a:cubicBezTo>
                    <a:pt x="136639" y="426781"/>
                    <a:pt x="132092" y="422981"/>
                    <a:pt x="131233" y="418335"/>
                  </a:cubicBezTo>
                  <a:lnTo>
                    <a:pt x="122450" y="370446"/>
                  </a:lnTo>
                  <a:cubicBezTo>
                    <a:pt x="121591" y="365815"/>
                    <a:pt x="117696" y="364167"/>
                    <a:pt x="113786" y="366809"/>
                  </a:cubicBezTo>
                  <a:lnTo>
                    <a:pt x="73162" y="394272"/>
                  </a:lnTo>
                  <a:cubicBezTo>
                    <a:pt x="69252" y="396914"/>
                    <a:pt x="63328" y="396335"/>
                    <a:pt x="59996" y="392995"/>
                  </a:cubicBezTo>
                  <a:lnTo>
                    <a:pt x="33708" y="366646"/>
                  </a:lnTo>
                  <a:cubicBezTo>
                    <a:pt x="30361" y="363306"/>
                    <a:pt x="29798" y="357368"/>
                    <a:pt x="32434" y="353464"/>
                  </a:cubicBezTo>
                  <a:lnTo>
                    <a:pt x="59848" y="312731"/>
                  </a:lnTo>
                  <a:cubicBezTo>
                    <a:pt x="62484" y="308826"/>
                    <a:pt x="60840" y="304922"/>
                    <a:pt x="56219" y="304061"/>
                  </a:cubicBezTo>
                  <a:lnTo>
                    <a:pt x="8412" y="295229"/>
                  </a:lnTo>
                  <a:cubicBezTo>
                    <a:pt x="3791" y="294383"/>
                    <a:pt x="0" y="289825"/>
                    <a:pt x="0" y="285090"/>
                  </a:cubicBezTo>
                  <a:lnTo>
                    <a:pt x="0" y="247830"/>
                  </a:lnTo>
                  <a:cubicBezTo>
                    <a:pt x="0" y="243110"/>
                    <a:pt x="3791" y="238552"/>
                    <a:pt x="8412" y="237691"/>
                  </a:cubicBezTo>
                  <a:lnTo>
                    <a:pt x="56204" y="228859"/>
                  </a:lnTo>
                  <a:cubicBezTo>
                    <a:pt x="60840" y="228013"/>
                    <a:pt x="62469" y="224109"/>
                    <a:pt x="59833" y="220205"/>
                  </a:cubicBezTo>
                  <a:lnTo>
                    <a:pt x="32434" y="179471"/>
                  </a:lnTo>
                  <a:cubicBezTo>
                    <a:pt x="29798" y="175567"/>
                    <a:pt x="30375" y="169614"/>
                    <a:pt x="33708" y="166274"/>
                  </a:cubicBezTo>
                  <a:lnTo>
                    <a:pt x="59996" y="139925"/>
                  </a:lnTo>
                  <a:cubicBezTo>
                    <a:pt x="63328" y="136585"/>
                    <a:pt x="69252" y="136021"/>
                    <a:pt x="73162" y="138664"/>
                  </a:cubicBezTo>
                  <a:lnTo>
                    <a:pt x="113786" y="166126"/>
                  </a:lnTo>
                  <a:cubicBezTo>
                    <a:pt x="117696" y="168768"/>
                    <a:pt x="121591" y="167120"/>
                    <a:pt x="122450" y="162489"/>
                  </a:cubicBezTo>
                  <a:lnTo>
                    <a:pt x="131233" y="114586"/>
                  </a:lnTo>
                  <a:cubicBezTo>
                    <a:pt x="132092" y="109939"/>
                    <a:pt x="136639" y="106139"/>
                    <a:pt x="141363" y="106139"/>
                  </a:cubicBezTo>
                  <a:close/>
                  <a:moveTo>
                    <a:pt x="347184" y="55084"/>
                  </a:moveTo>
                  <a:cubicBezTo>
                    <a:pt x="333501" y="55084"/>
                    <a:pt x="322412" y="66166"/>
                    <a:pt x="322412" y="79841"/>
                  </a:cubicBezTo>
                  <a:cubicBezTo>
                    <a:pt x="322412" y="93524"/>
                    <a:pt x="333501" y="104613"/>
                    <a:pt x="347184" y="104613"/>
                  </a:cubicBezTo>
                  <a:cubicBezTo>
                    <a:pt x="360859" y="104613"/>
                    <a:pt x="371948" y="93524"/>
                    <a:pt x="371948" y="79841"/>
                  </a:cubicBezTo>
                  <a:cubicBezTo>
                    <a:pt x="371948" y="66166"/>
                    <a:pt x="360859" y="55084"/>
                    <a:pt x="347184" y="55084"/>
                  </a:cubicBezTo>
                  <a:close/>
                  <a:moveTo>
                    <a:pt x="337720" y="0"/>
                  </a:moveTo>
                  <a:lnTo>
                    <a:pt x="356271" y="0"/>
                  </a:lnTo>
                  <a:cubicBezTo>
                    <a:pt x="358620" y="0"/>
                    <a:pt x="360888" y="1884"/>
                    <a:pt x="361317" y="4204"/>
                  </a:cubicBezTo>
                  <a:lnTo>
                    <a:pt x="365705" y="28045"/>
                  </a:lnTo>
                  <a:cubicBezTo>
                    <a:pt x="366134" y="30357"/>
                    <a:pt x="368077" y="31177"/>
                    <a:pt x="370027" y="29862"/>
                  </a:cubicBezTo>
                  <a:lnTo>
                    <a:pt x="390292" y="16187"/>
                  </a:lnTo>
                  <a:cubicBezTo>
                    <a:pt x="392235" y="14872"/>
                    <a:pt x="395190" y="15160"/>
                    <a:pt x="396853" y="16815"/>
                  </a:cubicBezTo>
                  <a:lnTo>
                    <a:pt x="409966" y="29929"/>
                  </a:lnTo>
                  <a:cubicBezTo>
                    <a:pt x="411628" y="31591"/>
                    <a:pt x="411917" y="34546"/>
                    <a:pt x="410594" y="36489"/>
                  </a:cubicBezTo>
                  <a:lnTo>
                    <a:pt x="396926" y="56754"/>
                  </a:lnTo>
                  <a:cubicBezTo>
                    <a:pt x="395619" y="58712"/>
                    <a:pt x="396431" y="60655"/>
                    <a:pt x="398744" y="61076"/>
                  </a:cubicBezTo>
                  <a:lnTo>
                    <a:pt x="422577" y="65464"/>
                  </a:lnTo>
                  <a:cubicBezTo>
                    <a:pt x="424890" y="65893"/>
                    <a:pt x="426781" y="68168"/>
                    <a:pt x="426781" y="70518"/>
                  </a:cubicBezTo>
                  <a:lnTo>
                    <a:pt x="426781" y="89061"/>
                  </a:lnTo>
                  <a:cubicBezTo>
                    <a:pt x="426781" y="91418"/>
                    <a:pt x="424890" y="93686"/>
                    <a:pt x="422577" y="94115"/>
                  </a:cubicBezTo>
                  <a:lnTo>
                    <a:pt x="398736" y="98503"/>
                  </a:lnTo>
                  <a:cubicBezTo>
                    <a:pt x="396424" y="98932"/>
                    <a:pt x="395604" y="100875"/>
                    <a:pt x="396926" y="102818"/>
                  </a:cubicBezTo>
                  <a:lnTo>
                    <a:pt x="410594" y="123090"/>
                  </a:lnTo>
                  <a:cubicBezTo>
                    <a:pt x="411917" y="125041"/>
                    <a:pt x="411628" y="127988"/>
                    <a:pt x="409966" y="129665"/>
                  </a:cubicBezTo>
                  <a:lnTo>
                    <a:pt x="396853" y="142764"/>
                  </a:lnTo>
                  <a:cubicBezTo>
                    <a:pt x="395190" y="144427"/>
                    <a:pt x="392235" y="144722"/>
                    <a:pt x="390292" y="143400"/>
                  </a:cubicBezTo>
                  <a:lnTo>
                    <a:pt x="370027" y="129725"/>
                  </a:lnTo>
                  <a:cubicBezTo>
                    <a:pt x="368069" y="128417"/>
                    <a:pt x="366126" y="129230"/>
                    <a:pt x="365705" y="131535"/>
                  </a:cubicBezTo>
                  <a:lnTo>
                    <a:pt x="361317" y="155375"/>
                  </a:lnTo>
                  <a:cubicBezTo>
                    <a:pt x="360888" y="157695"/>
                    <a:pt x="358620" y="159579"/>
                    <a:pt x="356271" y="159579"/>
                  </a:cubicBezTo>
                  <a:lnTo>
                    <a:pt x="337720" y="159579"/>
                  </a:lnTo>
                  <a:cubicBezTo>
                    <a:pt x="335363" y="159579"/>
                    <a:pt x="333095" y="157695"/>
                    <a:pt x="332666" y="155375"/>
                  </a:cubicBezTo>
                  <a:lnTo>
                    <a:pt x="328278" y="131535"/>
                  </a:lnTo>
                  <a:cubicBezTo>
                    <a:pt x="327849" y="129230"/>
                    <a:pt x="325906" y="128410"/>
                    <a:pt x="323956" y="129725"/>
                  </a:cubicBezTo>
                  <a:lnTo>
                    <a:pt x="303691" y="143400"/>
                  </a:lnTo>
                  <a:cubicBezTo>
                    <a:pt x="301748" y="144722"/>
                    <a:pt x="298793" y="144427"/>
                    <a:pt x="297131" y="142764"/>
                  </a:cubicBezTo>
                  <a:lnTo>
                    <a:pt x="284017" y="129651"/>
                  </a:lnTo>
                  <a:cubicBezTo>
                    <a:pt x="282355" y="127988"/>
                    <a:pt x="282067" y="125041"/>
                    <a:pt x="283389" y="123090"/>
                  </a:cubicBezTo>
                  <a:lnTo>
                    <a:pt x="297064" y="102818"/>
                  </a:lnTo>
                  <a:cubicBezTo>
                    <a:pt x="298372" y="100867"/>
                    <a:pt x="297567" y="98924"/>
                    <a:pt x="295247" y="98503"/>
                  </a:cubicBezTo>
                  <a:lnTo>
                    <a:pt x="271406" y="94115"/>
                  </a:lnTo>
                  <a:cubicBezTo>
                    <a:pt x="269086" y="93686"/>
                    <a:pt x="267202" y="91411"/>
                    <a:pt x="267202" y="89061"/>
                  </a:cubicBezTo>
                  <a:lnTo>
                    <a:pt x="267202" y="70518"/>
                  </a:lnTo>
                  <a:cubicBezTo>
                    <a:pt x="267202" y="68161"/>
                    <a:pt x="269086" y="65893"/>
                    <a:pt x="271406" y="65464"/>
                  </a:cubicBezTo>
                  <a:lnTo>
                    <a:pt x="295247" y="61076"/>
                  </a:lnTo>
                  <a:cubicBezTo>
                    <a:pt x="297552" y="60648"/>
                    <a:pt x="298379" y="58705"/>
                    <a:pt x="297057" y="56754"/>
                  </a:cubicBezTo>
                  <a:lnTo>
                    <a:pt x="283389" y="36489"/>
                  </a:lnTo>
                  <a:cubicBezTo>
                    <a:pt x="282067" y="34553"/>
                    <a:pt x="282355" y="31598"/>
                    <a:pt x="284017" y="29929"/>
                  </a:cubicBezTo>
                  <a:lnTo>
                    <a:pt x="297131" y="16815"/>
                  </a:lnTo>
                  <a:cubicBezTo>
                    <a:pt x="298793" y="15160"/>
                    <a:pt x="301748" y="14872"/>
                    <a:pt x="303691" y="16187"/>
                  </a:cubicBezTo>
                  <a:lnTo>
                    <a:pt x="323956" y="29855"/>
                  </a:lnTo>
                  <a:cubicBezTo>
                    <a:pt x="325914" y="31170"/>
                    <a:pt x="327857" y="30357"/>
                    <a:pt x="328278" y="28045"/>
                  </a:cubicBezTo>
                  <a:lnTo>
                    <a:pt x="332666" y="4204"/>
                  </a:lnTo>
                  <a:cubicBezTo>
                    <a:pt x="333095" y="1884"/>
                    <a:pt x="335370" y="0"/>
                    <a:pt x="337720" y="0"/>
                  </a:cubicBezTo>
                  <a:close/>
                </a:path>
              </a:pathLst>
            </a:custGeom>
            <a:solidFill>
              <a:schemeClr val="bg2">
                <a:lumMod val="50000"/>
              </a:schemeClr>
            </a:solidFill>
            <a:ln>
              <a:noFill/>
            </a:ln>
            <a:extLst>
              <a:ext uri="{91240B29-F687-4f45-9708-019B960494DF}">
                <a14:hiddenLine xmlns="" xmlns:lc="http://schemas.openxmlformats.org/drawingml/2006/lockedCanvas" xmlns:p14="http://schemas.microsoft.com/office/powerpoint/2010/main" xmlns:a14="http://schemas.microsoft.com/office/drawing/2010/main" xmlns:a16="http://schemas.microsoft.com/office/drawing/2014/main" w="25400" cap="flat">
                  <a:solidFill>
                    <a:schemeClr val="tx1"/>
                  </a:solidFill>
                  <a:miter lim="800000"/>
                  <a:headEnd type="none" w="med" len="med"/>
                  <a:tailEnd type="none" w="med" len="med"/>
                </a14:hiddenLine>
              </a:ext>
            </a:extLst>
          </p:spPr>
          <p:txBody>
            <a:bodyPr wrap="square" lIns="91440" tIns="45720" rIns="91440" bIns="45720" anchor="ctr">
              <a:normAutofit/>
            </a:bodyPr>
            <a:lstStyle/>
            <a:p>
              <a:pPr algn="ctr"/>
              <a:endParaRPr dirty="0">
                <a:latin typeface="阿里巴巴普惠体 R" panose="00020600040101010101" pitchFamily="18" charset="-122"/>
              </a:endParaRPr>
            </a:p>
          </p:txBody>
        </p:sp>
        <p:sp>
          <p:nvSpPr>
            <p:cNvPr id="25" name="ïś1idê">
              <a:extLst>
                <a:ext uri="{FF2B5EF4-FFF2-40B4-BE49-F238E27FC236}">
                  <a16:creationId xmlns:a16="http://schemas.microsoft.com/office/drawing/2014/main" xmlns="" id="{0D52D7F5-4E93-425C-BE8E-E4CD1F7C5FB9}"/>
                </a:ext>
              </a:extLst>
            </p:cNvPr>
            <p:cNvSpPr txBox="1"/>
            <p:nvPr/>
          </p:nvSpPr>
          <p:spPr>
            <a:xfrm>
              <a:off x="8504180" y="2827645"/>
              <a:ext cx="2540755" cy="558544"/>
            </a:xfrm>
            <a:prstGeom prst="rect">
              <a:avLst/>
            </a:prstGeom>
            <a:noFill/>
          </p:spPr>
          <p:txBody>
            <a:bodyPr wrap="square" lIns="91440" tIns="45720" rIns="91440" bIns="45720" anchor="b">
              <a:normAutofit/>
            </a:bodyPr>
            <a:lstStyle/>
            <a:p>
              <a:pPr algn="r"/>
              <a:r>
                <a:rPr lang="zh-CN" altLang="en-US" sz="2000" b="1" dirty="0">
                  <a:solidFill>
                    <a:schemeClr val="bg2">
                      <a:lumMod val="50000"/>
                    </a:schemeClr>
                  </a:solidFill>
                  <a:latin typeface="+mn-ea"/>
                </a:rPr>
                <a:t>插入一个小标题</a:t>
              </a:r>
            </a:p>
          </p:txBody>
        </p:sp>
      </p:grpSp>
      <p:grpSp>
        <p:nvGrpSpPr>
          <p:cNvPr id="2" name="组合 1">
            <a:extLst>
              <a:ext uri="{FF2B5EF4-FFF2-40B4-BE49-F238E27FC236}">
                <a16:creationId xmlns:a16="http://schemas.microsoft.com/office/drawing/2014/main" xmlns="" id="{277134E2-8465-4219-A5B6-CEC38AE66FFF}"/>
              </a:ext>
            </a:extLst>
          </p:cNvPr>
          <p:cNvGrpSpPr/>
          <p:nvPr/>
        </p:nvGrpSpPr>
        <p:grpSpPr>
          <a:xfrm>
            <a:off x="7393304" y="4604016"/>
            <a:ext cx="3651632" cy="1631684"/>
            <a:chOff x="7393304" y="4502416"/>
            <a:chExt cx="3651632" cy="1631684"/>
          </a:xfrm>
        </p:grpSpPr>
        <p:sp>
          <p:nvSpPr>
            <p:cNvPr id="16" name="ïŝ1îḑê">
              <a:extLst>
                <a:ext uri="{FF2B5EF4-FFF2-40B4-BE49-F238E27FC236}">
                  <a16:creationId xmlns:a16="http://schemas.microsoft.com/office/drawing/2014/main" xmlns="" id="{3358D58E-FAFD-49CA-BA0B-509D38540B4E}"/>
                </a:ext>
              </a:extLst>
            </p:cNvPr>
            <p:cNvSpPr/>
            <p:nvPr/>
          </p:nvSpPr>
          <p:spPr>
            <a:xfrm>
              <a:off x="7393304" y="4514100"/>
              <a:ext cx="3651632" cy="1620000"/>
            </a:xfrm>
            <a:prstGeom prst="rect">
              <a:avLst/>
            </a:prstGeom>
            <a:solidFill>
              <a:schemeClr val="accent1">
                <a:lumMod val="40000"/>
                <a:lumOff val="60000"/>
              </a:schemeClr>
            </a:solidFill>
            <a:ln>
              <a:noFill/>
            </a:ln>
            <a:effectLst/>
          </p:spPr>
          <p:style>
            <a:lnRef idx="2">
              <a:schemeClr val="dk1"/>
            </a:lnRef>
            <a:fillRef idx="1">
              <a:schemeClr val="lt1"/>
            </a:fillRef>
            <a:effectRef idx="0">
              <a:schemeClr val="dk1"/>
            </a:effectRef>
            <a:fontRef idx="minor">
              <a:schemeClr val="dk1"/>
            </a:fontRef>
          </p:style>
          <p:txBody>
            <a:bodyPr wrap="square" lIns="91440" tIns="45720" rIns="91440" bIns="45720" anchor="ctr">
              <a:normAutofit/>
            </a:bodyPr>
            <a:lstStyle/>
            <a:p>
              <a:pPr algn="r"/>
              <a:endParaRPr lang="en-US" altLang="zh-CN" sz="1600" dirty="0">
                <a:solidFill>
                  <a:schemeClr val="bg1"/>
                </a:solidFill>
                <a:latin typeface="+mn-ea"/>
              </a:endParaRPr>
            </a:p>
            <a:p>
              <a:pPr algn="r"/>
              <a:endParaRPr lang="en-US" altLang="zh-CN" sz="1600" dirty="0">
                <a:solidFill>
                  <a:schemeClr val="bg1"/>
                </a:solidFill>
                <a:latin typeface="+mn-ea"/>
              </a:endParaRPr>
            </a:p>
            <a:p>
              <a:pPr algn="r">
                <a:lnSpc>
                  <a:spcPct val="150000"/>
                </a:lnSpc>
              </a:pPr>
              <a:r>
                <a:rPr lang="zh-CN" altLang="en-US" sz="1600" spc="100" dirty="0">
                  <a:solidFill>
                    <a:schemeClr val="bg1"/>
                  </a:solidFill>
                  <a:latin typeface="+mn-ea"/>
                </a:rPr>
                <a:t>在这里输入你的正文内容在这里输入你的正文内容在这里输入你的内容</a:t>
              </a:r>
              <a:endParaRPr lang="en-US" altLang="zh-CN" sz="1600" spc="100" dirty="0">
                <a:solidFill>
                  <a:schemeClr val="bg1"/>
                </a:solidFill>
                <a:latin typeface="+mn-ea"/>
              </a:endParaRPr>
            </a:p>
          </p:txBody>
        </p:sp>
        <p:sp>
          <p:nvSpPr>
            <p:cNvPr id="19" name="iśļiḑê">
              <a:extLst>
                <a:ext uri="{FF2B5EF4-FFF2-40B4-BE49-F238E27FC236}">
                  <a16:creationId xmlns:a16="http://schemas.microsoft.com/office/drawing/2014/main" xmlns="" id="{14122AD4-5756-4F2C-895C-9D2475EF557A}"/>
                </a:ext>
              </a:extLst>
            </p:cNvPr>
            <p:cNvSpPr/>
            <p:nvPr/>
          </p:nvSpPr>
          <p:spPr bwMode="auto">
            <a:xfrm>
              <a:off x="7563599" y="4666515"/>
              <a:ext cx="432628" cy="423857"/>
            </a:xfrm>
            <a:custGeom>
              <a:avLst/>
              <a:gdLst>
                <a:gd name="connsiteX0" fmla="*/ 318690 w 432628"/>
                <a:gd name="connsiteY0" fmla="*/ 232006 h 423857"/>
                <a:gd name="connsiteX1" fmla="*/ 379668 w 432628"/>
                <a:gd name="connsiteY1" fmla="*/ 292804 h 423857"/>
                <a:gd name="connsiteX2" fmla="*/ 359342 w 432628"/>
                <a:gd name="connsiteY2" fmla="*/ 313059 h 423857"/>
                <a:gd name="connsiteX3" fmla="*/ 298364 w 432628"/>
                <a:gd name="connsiteY3" fmla="*/ 252262 h 423857"/>
                <a:gd name="connsiteX4" fmla="*/ 345356 w 432628"/>
                <a:gd name="connsiteY4" fmla="*/ 166568 h 423857"/>
                <a:gd name="connsiteX5" fmla="*/ 432628 w 432628"/>
                <a:gd name="connsiteY5" fmla="*/ 166568 h 423857"/>
                <a:gd name="connsiteX6" fmla="*/ 432628 w 432628"/>
                <a:gd name="connsiteY6" fmla="*/ 194825 h 423857"/>
                <a:gd name="connsiteX7" fmla="*/ 345356 w 432628"/>
                <a:gd name="connsiteY7" fmla="*/ 194825 h 423857"/>
                <a:gd name="connsiteX8" fmla="*/ 244304 w 432628"/>
                <a:gd name="connsiteY8" fmla="*/ 146077 h 423857"/>
                <a:gd name="connsiteX9" fmla="*/ 186538 w 432628"/>
                <a:gd name="connsiteY9" fmla="*/ 203694 h 423857"/>
                <a:gd name="connsiteX10" fmla="*/ 220844 w 432628"/>
                <a:gd name="connsiteY10" fmla="*/ 237895 h 423857"/>
                <a:gd name="connsiteX11" fmla="*/ 278638 w 432628"/>
                <a:gd name="connsiteY11" fmla="*/ 180306 h 423857"/>
                <a:gd name="connsiteX12" fmla="*/ 244318 w 432628"/>
                <a:gd name="connsiteY12" fmla="*/ 118977 h 423857"/>
                <a:gd name="connsiteX13" fmla="*/ 305823 w 432628"/>
                <a:gd name="connsiteY13" fmla="*/ 180292 h 423857"/>
                <a:gd name="connsiteX14" fmla="*/ 61504 w 432628"/>
                <a:gd name="connsiteY14" fmla="*/ 423857 h 423857"/>
                <a:gd name="connsiteX15" fmla="*/ 0 w 432628"/>
                <a:gd name="connsiteY15" fmla="*/ 362542 h 423857"/>
                <a:gd name="connsiteX16" fmla="*/ 133692 w 432628"/>
                <a:gd name="connsiteY16" fmla="*/ 53540 h 423857"/>
                <a:gd name="connsiteX17" fmla="*/ 194682 w 432628"/>
                <a:gd name="connsiteY17" fmla="*/ 114341 h 423857"/>
                <a:gd name="connsiteX18" fmla="*/ 174367 w 432628"/>
                <a:gd name="connsiteY18" fmla="*/ 134593 h 423857"/>
                <a:gd name="connsiteX19" fmla="*/ 113378 w 432628"/>
                <a:gd name="connsiteY19" fmla="*/ 73792 h 423857"/>
                <a:gd name="connsiteX20" fmla="*/ 359357 w 432628"/>
                <a:gd name="connsiteY20" fmla="*/ 46847 h 423857"/>
                <a:gd name="connsiteX21" fmla="*/ 379668 w 432628"/>
                <a:gd name="connsiteY21" fmla="*/ 67292 h 423857"/>
                <a:gd name="connsiteX22" fmla="*/ 318675 w 432628"/>
                <a:gd name="connsiteY22" fmla="*/ 128644 h 423857"/>
                <a:gd name="connsiteX23" fmla="*/ 298364 w 432628"/>
                <a:gd name="connsiteY23" fmla="*/ 108198 h 423857"/>
                <a:gd name="connsiteX24" fmla="*/ 232724 w 432628"/>
                <a:gd name="connsiteY24" fmla="*/ 0 h 423857"/>
                <a:gd name="connsiteX25" fmla="*/ 261069 w 432628"/>
                <a:gd name="connsiteY25" fmla="*/ 0 h 423857"/>
                <a:gd name="connsiteX26" fmla="*/ 261069 w 432628"/>
                <a:gd name="connsiteY26" fmla="*/ 86259 h 423857"/>
                <a:gd name="connsiteX27" fmla="*/ 232724 w 432628"/>
                <a:gd name="connsiteY27" fmla="*/ 86259 h 423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32628" h="423857">
                  <a:moveTo>
                    <a:pt x="318690" y="232006"/>
                  </a:moveTo>
                  <a:lnTo>
                    <a:pt x="379668" y="292804"/>
                  </a:lnTo>
                  <a:lnTo>
                    <a:pt x="359342" y="313059"/>
                  </a:lnTo>
                  <a:lnTo>
                    <a:pt x="298364" y="252262"/>
                  </a:lnTo>
                  <a:close/>
                  <a:moveTo>
                    <a:pt x="345356" y="166568"/>
                  </a:moveTo>
                  <a:lnTo>
                    <a:pt x="432628" y="166568"/>
                  </a:lnTo>
                  <a:lnTo>
                    <a:pt x="432628" y="194825"/>
                  </a:lnTo>
                  <a:lnTo>
                    <a:pt x="345356" y="194825"/>
                  </a:lnTo>
                  <a:close/>
                  <a:moveTo>
                    <a:pt x="244304" y="146077"/>
                  </a:moveTo>
                  <a:lnTo>
                    <a:pt x="186538" y="203694"/>
                  </a:lnTo>
                  <a:lnTo>
                    <a:pt x="220844" y="237895"/>
                  </a:lnTo>
                  <a:lnTo>
                    <a:pt x="278638" y="180306"/>
                  </a:lnTo>
                  <a:close/>
                  <a:moveTo>
                    <a:pt x="244318" y="118977"/>
                  </a:moveTo>
                  <a:lnTo>
                    <a:pt x="305823" y="180292"/>
                  </a:lnTo>
                  <a:lnTo>
                    <a:pt x="61504" y="423857"/>
                  </a:lnTo>
                  <a:lnTo>
                    <a:pt x="0" y="362542"/>
                  </a:lnTo>
                  <a:close/>
                  <a:moveTo>
                    <a:pt x="133692" y="53540"/>
                  </a:moveTo>
                  <a:lnTo>
                    <a:pt x="194682" y="114341"/>
                  </a:lnTo>
                  <a:lnTo>
                    <a:pt x="174367" y="134593"/>
                  </a:lnTo>
                  <a:lnTo>
                    <a:pt x="113378" y="73792"/>
                  </a:lnTo>
                  <a:close/>
                  <a:moveTo>
                    <a:pt x="359357" y="46847"/>
                  </a:moveTo>
                  <a:lnTo>
                    <a:pt x="379668" y="67292"/>
                  </a:lnTo>
                  <a:lnTo>
                    <a:pt x="318675" y="128644"/>
                  </a:lnTo>
                  <a:lnTo>
                    <a:pt x="298364" y="108198"/>
                  </a:lnTo>
                  <a:close/>
                  <a:moveTo>
                    <a:pt x="232724" y="0"/>
                  </a:moveTo>
                  <a:lnTo>
                    <a:pt x="261069" y="0"/>
                  </a:lnTo>
                  <a:lnTo>
                    <a:pt x="261069" y="86259"/>
                  </a:lnTo>
                  <a:lnTo>
                    <a:pt x="232724" y="86259"/>
                  </a:lnTo>
                  <a:close/>
                </a:path>
              </a:pathLst>
            </a:custGeom>
            <a:solidFill>
              <a:srgbClr val="FFFFFF"/>
            </a:solidFill>
            <a:ln>
              <a:noFill/>
            </a:ln>
            <a:extLst>
              <a:ext uri="{91240B29-F687-4f45-9708-019B960494DF}">
                <a14:hiddenLine xmlns="" xmlns:lc="http://schemas.openxmlformats.org/drawingml/2006/lockedCanvas" xmlns:p14="http://schemas.microsoft.com/office/powerpoint/2010/main" xmlns:a14="http://schemas.microsoft.com/office/drawing/2010/main" xmlns:a16="http://schemas.microsoft.com/office/drawing/2014/main" w="25400">
                  <a:solidFill>
                    <a:schemeClr val="tx1"/>
                  </a:solidFill>
                  <a:miter lim="800000"/>
                  <a:headEnd/>
                  <a:tailEnd/>
                </a14:hiddenLine>
              </a:ext>
            </a:extLst>
          </p:spPr>
          <p:txBody>
            <a:bodyPr wrap="square" lIns="91440" tIns="45720" rIns="91440" bIns="45720" anchor="ctr">
              <a:normAutofit/>
            </a:bodyPr>
            <a:lstStyle/>
            <a:p>
              <a:pPr algn="ctr"/>
              <a:endParaRPr dirty="0">
                <a:latin typeface="阿里巴巴普惠体 R" panose="00020600040101010101" pitchFamily="18" charset="-122"/>
              </a:endParaRPr>
            </a:p>
          </p:txBody>
        </p:sp>
        <p:sp>
          <p:nvSpPr>
            <p:cNvPr id="26" name="îşḷíḑè">
              <a:extLst>
                <a:ext uri="{FF2B5EF4-FFF2-40B4-BE49-F238E27FC236}">
                  <a16:creationId xmlns:a16="http://schemas.microsoft.com/office/drawing/2014/main" xmlns="" id="{6E3CAB1D-0A99-45D7-8D74-41872BF8F9A6}"/>
                </a:ext>
              </a:extLst>
            </p:cNvPr>
            <p:cNvSpPr txBox="1"/>
            <p:nvPr/>
          </p:nvSpPr>
          <p:spPr>
            <a:xfrm>
              <a:off x="8504180" y="4502416"/>
              <a:ext cx="2540755" cy="558544"/>
            </a:xfrm>
            <a:prstGeom prst="rect">
              <a:avLst/>
            </a:prstGeom>
            <a:noFill/>
          </p:spPr>
          <p:txBody>
            <a:bodyPr wrap="square" lIns="91440" tIns="45720" rIns="91440" bIns="45720" anchor="b">
              <a:normAutofit/>
            </a:bodyPr>
            <a:lstStyle/>
            <a:p>
              <a:pPr algn="r"/>
              <a:r>
                <a:rPr lang="zh-CN" altLang="en-US" sz="2000" b="1" dirty="0">
                  <a:solidFill>
                    <a:schemeClr val="bg1"/>
                  </a:solidFill>
                  <a:latin typeface="+mn-ea"/>
                </a:rPr>
                <a:t>插入一个小标题</a:t>
              </a:r>
            </a:p>
          </p:txBody>
        </p:sp>
      </p:grpSp>
      <p:sp>
        <p:nvSpPr>
          <p:cNvPr id="10" name="灯片编号占位符 9">
            <a:extLst>
              <a:ext uri="{FF2B5EF4-FFF2-40B4-BE49-F238E27FC236}">
                <a16:creationId xmlns:a16="http://schemas.microsoft.com/office/drawing/2014/main" xmlns="" id="{0D7F2BCC-F434-4D87-955C-28CA0B93C183}"/>
              </a:ext>
            </a:extLst>
          </p:cNvPr>
          <p:cNvSpPr>
            <a:spLocks noGrp="1"/>
          </p:cNvSpPr>
          <p:nvPr>
            <p:ph type="sldNum" sz="quarter" idx="12"/>
          </p:nvPr>
        </p:nvSpPr>
        <p:spPr/>
        <p:txBody>
          <a:bodyPr/>
          <a:lstStyle/>
          <a:p>
            <a:fld id="{75AA9096-2E4D-442F-BCF0-AA35F007B576}" type="slidenum">
              <a:rPr lang="zh-CN" altLang="en-US" smtClean="0"/>
              <a:pPr/>
              <a:t>39</a:t>
            </a:fld>
            <a:endParaRPr lang="zh-CN" altLang="en-US" dirty="0"/>
          </a:p>
        </p:txBody>
      </p:sp>
    </p:spTree>
    <p:extLst>
      <p:ext uri="{BB962C8B-B14F-4D97-AF65-F5344CB8AC3E}">
        <p14:creationId xmlns:p14="http://schemas.microsoft.com/office/powerpoint/2010/main" val="114306896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直接连接符 9">
            <a:extLst>
              <a:ext uri="{FF2B5EF4-FFF2-40B4-BE49-F238E27FC236}">
                <a16:creationId xmlns:a16="http://schemas.microsoft.com/office/drawing/2014/main" xmlns="" id="{1B6F541E-B87E-4A95-B60E-7035BF308E17}"/>
              </a:ext>
            </a:extLst>
          </p:cNvPr>
          <p:cNvCxnSpPr/>
          <p:nvPr/>
        </p:nvCxnSpPr>
        <p:spPr>
          <a:xfrm>
            <a:off x="3785505" y="2143125"/>
            <a:ext cx="0" cy="2571750"/>
          </a:xfrm>
          <a:prstGeom prst="line">
            <a:avLst/>
          </a:prstGeom>
          <a:ln>
            <a:solidFill>
              <a:schemeClr val="bg1">
                <a:lumMod val="50000"/>
              </a:schemeClr>
            </a:solidFill>
            <a:prstDash val="dashDot"/>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xmlns="" id="{4F12246C-75E2-4D58-B0D6-1A4AE1F1978B}"/>
              </a:ext>
            </a:extLst>
          </p:cNvPr>
          <p:cNvSpPr/>
          <p:nvPr/>
        </p:nvSpPr>
        <p:spPr>
          <a:xfrm>
            <a:off x="4726574" y="3432579"/>
            <a:ext cx="720000" cy="101600"/>
          </a:xfrm>
          <a:prstGeom prst="rect">
            <a:avLst/>
          </a:prstGeom>
          <a:gradFill>
            <a:gsLst>
              <a:gs pos="0">
                <a:schemeClr val="accent1"/>
              </a:gs>
              <a:gs pos="100000">
                <a:schemeClr val="accent1">
                  <a:lumMod val="7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grpSp>
        <p:nvGrpSpPr>
          <p:cNvPr id="21" name="组合 20">
            <a:extLst>
              <a:ext uri="{FF2B5EF4-FFF2-40B4-BE49-F238E27FC236}">
                <a16:creationId xmlns:a16="http://schemas.microsoft.com/office/drawing/2014/main" xmlns="" id="{1E414B75-D140-4E03-B375-68221EAF31A8}"/>
              </a:ext>
            </a:extLst>
          </p:cNvPr>
          <p:cNvGrpSpPr/>
          <p:nvPr/>
        </p:nvGrpSpPr>
        <p:grpSpPr>
          <a:xfrm>
            <a:off x="10467218" y="6126091"/>
            <a:ext cx="1052654" cy="108000"/>
            <a:chOff x="10467218" y="6126091"/>
            <a:chExt cx="1052654" cy="108000"/>
          </a:xfrm>
        </p:grpSpPr>
        <p:sp>
          <p:nvSpPr>
            <p:cNvPr id="22" name="椭圆 21">
              <a:extLst>
                <a:ext uri="{FF2B5EF4-FFF2-40B4-BE49-F238E27FC236}">
                  <a16:creationId xmlns:a16="http://schemas.microsoft.com/office/drawing/2014/main" xmlns="" id="{17E4DDC7-34C2-496A-97C5-F07625B414E9}"/>
                </a:ext>
              </a:extLst>
            </p:cNvPr>
            <p:cNvSpPr/>
            <p:nvPr/>
          </p:nvSpPr>
          <p:spPr>
            <a:xfrm>
              <a:off x="10467218" y="6126091"/>
              <a:ext cx="108000" cy="10800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阿里巴巴普惠体 R" panose="00020600040101010101" pitchFamily="18" charset="-122"/>
              </a:endParaRPr>
            </a:p>
          </p:txBody>
        </p:sp>
        <p:sp>
          <p:nvSpPr>
            <p:cNvPr id="23" name="椭圆 22">
              <a:extLst>
                <a:ext uri="{FF2B5EF4-FFF2-40B4-BE49-F238E27FC236}">
                  <a16:creationId xmlns:a16="http://schemas.microsoft.com/office/drawing/2014/main" xmlns="" id="{F74E0525-26E5-4FB4-B7CA-7CD73815E2D5}"/>
                </a:ext>
              </a:extLst>
            </p:cNvPr>
            <p:cNvSpPr/>
            <p:nvPr/>
          </p:nvSpPr>
          <p:spPr>
            <a:xfrm>
              <a:off x="10703381" y="6126091"/>
              <a:ext cx="108000" cy="108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阿里巴巴普惠体 R" panose="00020600040101010101" pitchFamily="18" charset="-122"/>
              </a:endParaRPr>
            </a:p>
          </p:txBody>
        </p:sp>
        <p:sp>
          <p:nvSpPr>
            <p:cNvPr id="24" name="椭圆 23">
              <a:extLst>
                <a:ext uri="{FF2B5EF4-FFF2-40B4-BE49-F238E27FC236}">
                  <a16:creationId xmlns:a16="http://schemas.microsoft.com/office/drawing/2014/main" xmlns="" id="{24BCF10B-2D83-4819-817B-BAA65A9EDDBB}"/>
                </a:ext>
              </a:extLst>
            </p:cNvPr>
            <p:cNvSpPr/>
            <p:nvPr/>
          </p:nvSpPr>
          <p:spPr>
            <a:xfrm>
              <a:off x="10939545" y="6126091"/>
              <a:ext cx="108000" cy="108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阿里巴巴普惠体 R" panose="00020600040101010101" pitchFamily="18" charset="-122"/>
              </a:endParaRPr>
            </a:p>
          </p:txBody>
        </p:sp>
        <p:sp>
          <p:nvSpPr>
            <p:cNvPr id="25" name="椭圆 24">
              <a:extLst>
                <a:ext uri="{FF2B5EF4-FFF2-40B4-BE49-F238E27FC236}">
                  <a16:creationId xmlns:a16="http://schemas.microsoft.com/office/drawing/2014/main" xmlns="" id="{6A975992-8959-442A-AAC2-9788D0960105}"/>
                </a:ext>
              </a:extLst>
            </p:cNvPr>
            <p:cNvSpPr/>
            <p:nvPr/>
          </p:nvSpPr>
          <p:spPr>
            <a:xfrm>
              <a:off x="11175708" y="6126091"/>
              <a:ext cx="108000" cy="108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阿里巴巴普惠体 R" panose="00020600040101010101" pitchFamily="18" charset="-122"/>
              </a:endParaRPr>
            </a:p>
          </p:txBody>
        </p:sp>
        <p:sp>
          <p:nvSpPr>
            <p:cNvPr id="26" name="椭圆 25">
              <a:extLst>
                <a:ext uri="{FF2B5EF4-FFF2-40B4-BE49-F238E27FC236}">
                  <a16:creationId xmlns:a16="http://schemas.microsoft.com/office/drawing/2014/main" xmlns="" id="{E09E7360-1DB3-4405-A41E-1E01C2FA1674}"/>
                </a:ext>
              </a:extLst>
            </p:cNvPr>
            <p:cNvSpPr/>
            <p:nvPr/>
          </p:nvSpPr>
          <p:spPr>
            <a:xfrm>
              <a:off x="11411872" y="6126091"/>
              <a:ext cx="108000" cy="108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latin typeface="阿里巴巴普惠体 R" panose="00020600040101010101" pitchFamily="18" charset="-122"/>
              </a:endParaRPr>
            </a:p>
          </p:txBody>
        </p:sp>
      </p:grpSp>
      <p:sp>
        <p:nvSpPr>
          <p:cNvPr id="9" name="文本占位符 8">
            <a:extLst>
              <a:ext uri="{FF2B5EF4-FFF2-40B4-BE49-F238E27FC236}">
                <a16:creationId xmlns:a16="http://schemas.microsoft.com/office/drawing/2014/main" xmlns="" id="{43C55063-CEA3-4739-BCD5-C79F54454D19}"/>
              </a:ext>
            </a:extLst>
          </p:cNvPr>
          <p:cNvSpPr>
            <a:spLocks noGrp="1"/>
          </p:cNvSpPr>
          <p:nvPr>
            <p:ph type="body" idx="10"/>
          </p:nvPr>
        </p:nvSpPr>
        <p:spPr/>
        <p:txBody>
          <a:bodyPr/>
          <a:lstStyle/>
          <a:p>
            <a:r>
              <a:rPr lang="en-US" altLang="zh-CN" dirty="0"/>
              <a:t>01</a:t>
            </a:r>
            <a:endParaRPr lang="zh-CN" altLang="en-US" dirty="0"/>
          </a:p>
        </p:txBody>
      </p:sp>
      <p:sp>
        <p:nvSpPr>
          <p:cNvPr id="11" name="文本占位符 10">
            <a:extLst>
              <a:ext uri="{FF2B5EF4-FFF2-40B4-BE49-F238E27FC236}">
                <a16:creationId xmlns:a16="http://schemas.microsoft.com/office/drawing/2014/main" xmlns="" id="{1AB63D54-EBE4-4ED2-A2D2-D8AA40D177EE}"/>
              </a:ext>
            </a:extLst>
          </p:cNvPr>
          <p:cNvSpPr>
            <a:spLocks noGrp="1"/>
          </p:cNvSpPr>
          <p:nvPr>
            <p:ph type="body" sz="quarter" idx="11"/>
          </p:nvPr>
        </p:nvSpPr>
        <p:spPr/>
        <p:txBody>
          <a:bodyPr/>
          <a:lstStyle/>
          <a:p>
            <a:r>
              <a:rPr lang="zh-CN" altLang="en-US" dirty="0"/>
              <a:t>纯文字排版样式</a:t>
            </a:r>
          </a:p>
          <a:p>
            <a:endParaRPr lang="zh-CN" altLang="en-US" dirty="0"/>
          </a:p>
        </p:txBody>
      </p:sp>
      <p:sp>
        <p:nvSpPr>
          <p:cNvPr id="13" name="文本占位符 12">
            <a:extLst>
              <a:ext uri="{FF2B5EF4-FFF2-40B4-BE49-F238E27FC236}">
                <a16:creationId xmlns:a16="http://schemas.microsoft.com/office/drawing/2014/main" xmlns="" id="{74D60E2F-901F-4692-90B0-2E26B05FA6A6}"/>
              </a:ext>
            </a:extLst>
          </p:cNvPr>
          <p:cNvSpPr>
            <a:spLocks noGrp="1"/>
          </p:cNvSpPr>
          <p:nvPr>
            <p:ph type="body" sz="quarter" idx="12"/>
          </p:nvPr>
        </p:nvSpPr>
        <p:spPr/>
        <p:txBody>
          <a:bodyPr/>
          <a:lstStyle/>
          <a:p>
            <a:r>
              <a:rPr lang="en-US" altLang="zh-CN" dirty="0">
                <a:solidFill>
                  <a:schemeClr val="bg1">
                    <a:lumMod val="75000"/>
                  </a:schemeClr>
                </a:solidFill>
              </a:rPr>
              <a:t>Background of the project</a:t>
            </a:r>
            <a:endParaRPr lang="zh-CN" altLang="en-US" dirty="0">
              <a:solidFill>
                <a:schemeClr val="bg1">
                  <a:lumMod val="75000"/>
                </a:schemeClr>
              </a:solidFill>
            </a:endParaRPr>
          </a:p>
          <a:p>
            <a:endParaRPr lang="zh-CN" altLang="en-US" dirty="0"/>
          </a:p>
        </p:txBody>
      </p:sp>
      <p:sp>
        <p:nvSpPr>
          <p:cNvPr id="2" name="灯片编号占位符 1">
            <a:extLst>
              <a:ext uri="{FF2B5EF4-FFF2-40B4-BE49-F238E27FC236}">
                <a16:creationId xmlns:a16="http://schemas.microsoft.com/office/drawing/2014/main" xmlns="" id="{754B31F3-E93B-4807-80DD-DB96638A16D2}"/>
              </a:ext>
            </a:extLst>
          </p:cNvPr>
          <p:cNvSpPr>
            <a:spLocks noGrp="1"/>
          </p:cNvSpPr>
          <p:nvPr>
            <p:ph type="sldNum" sz="quarter" idx="4294967295"/>
          </p:nvPr>
        </p:nvSpPr>
        <p:spPr>
          <a:xfrm>
            <a:off x="9448800" y="6524625"/>
            <a:ext cx="2743200" cy="365125"/>
          </a:xfrm>
        </p:spPr>
        <p:txBody>
          <a:bodyPr/>
          <a:lstStyle/>
          <a:p>
            <a:fld id="{75AA9096-2E4D-442F-BCF0-AA35F007B576}" type="slidenum">
              <a:rPr lang="zh-CN" altLang="en-US" smtClean="0"/>
              <a:pPr/>
              <a:t>4</a:t>
            </a:fld>
            <a:endParaRPr lang="zh-CN" altLang="en-US" dirty="0"/>
          </a:p>
        </p:txBody>
      </p:sp>
    </p:spTree>
    <p:extLst>
      <p:ext uri="{BB962C8B-B14F-4D97-AF65-F5344CB8AC3E}">
        <p14:creationId xmlns:p14="http://schemas.microsoft.com/office/powerpoint/2010/main" val="217470075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矩形 43">
            <a:extLst>
              <a:ext uri="{FF2B5EF4-FFF2-40B4-BE49-F238E27FC236}">
                <a16:creationId xmlns:a16="http://schemas.microsoft.com/office/drawing/2014/main" xmlns="" id="{FCFE4DED-122D-4EF9-9DC9-349DBCA23B57}"/>
              </a:ext>
            </a:extLst>
          </p:cNvPr>
          <p:cNvSpPr/>
          <p:nvPr/>
        </p:nvSpPr>
        <p:spPr>
          <a:xfrm>
            <a:off x="660400" y="5886075"/>
            <a:ext cx="2877181" cy="3528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2" name="标题 1">
            <a:extLst>
              <a:ext uri="{FF2B5EF4-FFF2-40B4-BE49-F238E27FC236}">
                <a16:creationId xmlns:a16="http://schemas.microsoft.com/office/drawing/2014/main" xmlns="" id="{E23C09F9-0437-4E5C-986C-9D0BC5779330}"/>
              </a:ext>
            </a:extLst>
          </p:cNvPr>
          <p:cNvSpPr>
            <a:spLocks noGrp="1"/>
          </p:cNvSpPr>
          <p:nvPr>
            <p:ph type="title"/>
          </p:nvPr>
        </p:nvSpPr>
        <p:spPr/>
        <p:txBody>
          <a:bodyPr/>
          <a:lstStyle/>
          <a:p>
            <a:r>
              <a:rPr lang="zh-CN" altLang="en-US" dirty="0"/>
              <a:t>三段式递进逻辑图示</a:t>
            </a:r>
          </a:p>
        </p:txBody>
      </p:sp>
      <p:grpSp>
        <p:nvGrpSpPr>
          <p:cNvPr id="4" name="íSḷíďe">
            <a:extLst>
              <a:ext uri="{FF2B5EF4-FFF2-40B4-BE49-F238E27FC236}">
                <a16:creationId xmlns:a16="http://schemas.microsoft.com/office/drawing/2014/main" xmlns="" id="{C2D14ED6-34AC-4B90-81B1-D333567C5361}"/>
              </a:ext>
            </a:extLst>
          </p:cNvPr>
          <p:cNvGrpSpPr/>
          <p:nvPr/>
        </p:nvGrpSpPr>
        <p:grpSpPr>
          <a:xfrm>
            <a:off x="2659424" y="4395247"/>
            <a:ext cx="1229420" cy="1846012"/>
            <a:chOff x="2659424" y="4395247"/>
            <a:chExt cx="1229420" cy="1846012"/>
          </a:xfrm>
        </p:grpSpPr>
        <p:sp>
          <p:nvSpPr>
            <p:cNvPr id="31" name="ïšlidê">
              <a:extLst>
                <a:ext uri="{FF2B5EF4-FFF2-40B4-BE49-F238E27FC236}">
                  <a16:creationId xmlns:a16="http://schemas.microsoft.com/office/drawing/2014/main" xmlns="" id="{BE48A407-0AA7-4D4A-A5D7-596ECAB56AD2}"/>
                </a:ext>
              </a:extLst>
            </p:cNvPr>
            <p:cNvSpPr/>
            <p:nvPr/>
          </p:nvSpPr>
          <p:spPr>
            <a:xfrm>
              <a:off x="3537581" y="4396180"/>
              <a:ext cx="351263" cy="354351"/>
            </a:xfrm>
            <a:prstGeom prst="rect">
              <a:avLst/>
            </a:prstGeom>
            <a:solidFill>
              <a:schemeClr val="accent1">
                <a:lumMod val="75000"/>
              </a:schemeClr>
            </a:solidFill>
            <a:ln w="12700" cap="flat">
              <a:noFill/>
              <a:miter lim="400000"/>
            </a:ln>
            <a:effectLst/>
          </p:spPr>
          <p:txBody>
            <a:bodyPr wrap="square" lIns="91440" tIns="45720" rIns="91440" bIns="45720" numCol="1" anchor="t">
              <a:normAutofit fontScale="55000" lnSpcReduction="20000"/>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1pPr>
              <a:lvl2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2pPr>
              <a:lvl3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3pPr>
              <a:lvl4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4pPr>
              <a:lvl5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5pPr>
              <a:lvl6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6pPr>
              <a:lvl7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7pPr>
              <a:lvl8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8pPr>
              <a:lvl9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9pPr>
            </a:lstStyle>
            <a:p>
              <a:endParaRPr dirty="0">
                <a:latin typeface="阿里巴巴普惠体 R" panose="00020600040101010101" pitchFamily="18" charset="-122"/>
              </a:endParaRPr>
            </a:p>
          </p:txBody>
        </p:sp>
        <p:sp>
          <p:nvSpPr>
            <p:cNvPr id="32" name="ïŝḻiḍè">
              <a:extLst>
                <a:ext uri="{FF2B5EF4-FFF2-40B4-BE49-F238E27FC236}">
                  <a16:creationId xmlns:a16="http://schemas.microsoft.com/office/drawing/2014/main" xmlns="" id="{124E869A-EC44-4734-AB62-5BA0388A3858}"/>
                </a:ext>
              </a:extLst>
            </p:cNvPr>
            <p:cNvSpPr/>
            <p:nvPr/>
          </p:nvSpPr>
          <p:spPr>
            <a:xfrm>
              <a:off x="2659424" y="4395247"/>
              <a:ext cx="878157" cy="1846012"/>
            </a:xfrm>
            <a:prstGeom prst="rect">
              <a:avLst/>
            </a:prstGeom>
            <a:solidFill>
              <a:schemeClr val="accent1">
                <a:lumMod val="40000"/>
                <a:lumOff val="60000"/>
              </a:schemeClr>
            </a:solidFill>
            <a:ln w="12700" cap="flat">
              <a:noFill/>
              <a:miter lim="400000"/>
            </a:ln>
            <a:effectLst/>
          </p:spPr>
          <p:txBody>
            <a:bodyPr wrap="square" lIns="91440" tIns="45720" rIns="91440" bIns="45720" numCol="1" anchor="ctr" anchorCtr="0">
              <a:norm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1pPr>
              <a:lvl2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2pPr>
              <a:lvl3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3pPr>
              <a:lvl4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4pPr>
              <a:lvl5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5pPr>
              <a:lvl6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6pPr>
              <a:lvl7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7pPr>
              <a:lvl8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8pPr>
              <a:lvl9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9pPr>
            </a:lstStyle>
            <a:p>
              <a:r>
                <a:rPr lang="en-US" altLang="zh-CN" sz="3600" b="1" dirty="0">
                  <a:solidFill>
                    <a:schemeClr val="bg1"/>
                  </a:solidFill>
                  <a:latin typeface="阿里巴巴普惠体 R" panose="00020600040101010101" pitchFamily="18" charset="-122"/>
                </a:rPr>
                <a:t>1</a:t>
              </a:r>
              <a:endParaRPr sz="3600" b="1" dirty="0">
                <a:solidFill>
                  <a:schemeClr val="bg1"/>
                </a:solidFill>
                <a:latin typeface="阿里巴巴普惠体 R" panose="00020600040101010101" pitchFamily="18" charset="-122"/>
              </a:endParaRPr>
            </a:p>
          </p:txBody>
        </p:sp>
      </p:grpSp>
      <p:grpSp>
        <p:nvGrpSpPr>
          <p:cNvPr id="5" name="ïśḻîďé">
            <a:extLst>
              <a:ext uri="{FF2B5EF4-FFF2-40B4-BE49-F238E27FC236}">
                <a16:creationId xmlns:a16="http://schemas.microsoft.com/office/drawing/2014/main" xmlns="" id="{DB6D8BB2-0BC1-42E1-8D25-93D13BC6537E}"/>
              </a:ext>
            </a:extLst>
          </p:cNvPr>
          <p:cNvGrpSpPr/>
          <p:nvPr/>
        </p:nvGrpSpPr>
        <p:grpSpPr>
          <a:xfrm>
            <a:off x="3888844" y="2994217"/>
            <a:ext cx="1229420" cy="1756314"/>
            <a:chOff x="3888844" y="2994217"/>
            <a:chExt cx="1229420" cy="1756314"/>
          </a:xfrm>
        </p:grpSpPr>
        <p:sp>
          <p:nvSpPr>
            <p:cNvPr id="29" name="î$lîḓê">
              <a:extLst>
                <a:ext uri="{FF2B5EF4-FFF2-40B4-BE49-F238E27FC236}">
                  <a16:creationId xmlns:a16="http://schemas.microsoft.com/office/drawing/2014/main" xmlns="" id="{A693DE1B-3A32-426F-948E-FF30E32A8BFF}"/>
                </a:ext>
              </a:extLst>
            </p:cNvPr>
            <p:cNvSpPr/>
            <p:nvPr/>
          </p:nvSpPr>
          <p:spPr>
            <a:xfrm>
              <a:off x="4767001" y="2994217"/>
              <a:ext cx="351263" cy="354351"/>
            </a:xfrm>
            <a:prstGeom prst="rect">
              <a:avLst/>
            </a:prstGeom>
            <a:solidFill>
              <a:schemeClr val="accent2">
                <a:lumMod val="75000"/>
              </a:schemeClr>
            </a:solidFill>
            <a:ln w="12700" cap="flat">
              <a:noFill/>
              <a:miter lim="400000"/>
            </a:ln>
            <a:effectLst/>
          </p:spPr>
          <p:txBody>
            <a:bodyPr wrap="square" lIns="91440" tIns="45720" rIns="91440" bIns="45720" numCol="1" anchor="t">
              <a:normAutofit fontScale="55000" lnSpcReduction="20000"/>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1pPr>
              <a:lvl2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2pPr>
              <a:lvl3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3pPr>
              <a:lvl4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4pPr>
              <a:lvl5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5pPr>
              <a:lvl6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6pPr>
              <a:lvl7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7pPr>
              <a:lvl8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8pPr>
              <a:lvl9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9pPr>
            </a:lstStyle>
            <a:p>
              <a:endParaRPr dirty="0">
                <a:latin typeface="阿里巴巴普惠体 R" panose="00020600040101010101" pitchFamily="18" charset="-122"/>
              </a:endParaRPr>
            </a:p>
          </p:txBody>
        </p:sp>
        <p:sp>
          <p:nvSpPr>
            <p:cNvPr id="30" name="íSḷïďé">
              <a:extLst>
                <a:ext uri="{FF2B5EF4-FFF2-40B4-BE49-F238E27FC236}">
                  <a16:creationId xmlns:a16="http://schemas.microsoft.com/office/drawing/2014/main" xmlns="" id="{384B3AC0-0E0B-42E7-9C5E-3B35ECBC6611}"/>
                </a:ext>
              </a:extLst>
            </p:cNvPr>
            <p:cNvSpPr/>
            <p:nvPr/>
          </p:nvSpPr>
          <p:spPr>
            <a:xfrm>
              <a:off x="3888844" y="2994217"/>
              <a:ext cx="878157" cy="1756314"/>
            </a:xfrm>
            <a:prstGeom prst="rect">
              <a:avLst/>
            </a:prstGeom>
            <a:solidFill>
              <a:schemeClr val="accent2"/>
            </a:solidFill>
            <a:ln w="12700" cap="flat">
              <a:noFill/>
              <a:miter lim="400000"/>
            </a:ln>
            <a:effectLst/>
          </p:spPr>
          <p:txBody>
            <a:bodyPr wrap="square" lIns="91440" tIns="45720" rIns="91440" bIns="45720" numCol="1" anchor="ctr" anchorCtr="0">
              <a:norm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1pPr>
              <a:lvl2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2pPr>
              <a:lvl3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3pPr>
              <a:lvl4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4pPr>
              <a:lvl5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5pPr>
              <a:lvl6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6pPr>
              <a:lvl7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7pPr>
              <a:lvl8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8pPr>
              <a:lvl9pPr marL="0" marR="0" indent="0" algn="ctr" defTabSz="457200" rtl="0" fontAlgn="auto" latinLnBrk="0" hangingPunct="0">
                <a:lnSpc>
                  <a:spcPct val="80000"/>
                </a:lnSpc>
                <a:spcBef>
                  <a:spcPts val="5500"/>
                </a:spcBef>
                <a:spcAft>
                  <a:spcPts val="0"/>
                </a:spcAft>
                <a:buClrTx/>
                <a:buSzTx/>
                <a:buFontTx/>
                <a:buNone/>
                <a:tabLst/>
                <a:defRPr kumimoji="0" sz="5000" b="0" i="0" u="none" strike="noStrike" cap="none" spc="0" normalizeH="0" baseline="0">
                  <a:ln>
                    <a:noFill/>
                  </a:ln>
                  <a:solidFill>
                    <a:srgbClr val="333333"/>
                  </a:solidFill>
                  <a:effectLst/>
                  <a:uFillTx/>
                </a:defRPr>
              </a:lvl9pPr>
            </a:lstStyle>
            <a:p>
              <a:r>
                <a:rPr lang="en-US" altLang="zh-CN" sz="3600" b="1" dirty="0">
                  <a:solidFill>
                    <a:schemeClr val="bg1"/>
                  </a:solidFill>
                  <a:latin typeface="阿里巴巴普惠体 R" panose="00020600040101010101" pitchFamily="18" charset="-122"/>
                </a:rPr>
                <a:t>2</a:t>
              </a:r>
              <a:endParaRPr sz="3600" b="1" dirty="0">
                <a:solidFill>
                  <a:schemeClr val="bg1"/>
                </a:solidFill>
                <a:latin typeface="阿里巴巴普惠体 R" panose="00020600040101010101" pitchFamily="18" charset="-122"/>
              </a:endParaRPr>
            </a:p>
          </p:txBody>
        </p:sp>
      </p:grpSp>
      <p:sp>
        <p:nvSpPr>
          <p:cNvPr id="6" name="ïṣḻîḓé">
            <a:extLst>
              <a:ext uri="{FF2B5EF4-FFF2-40B4-BE49-F238E27FC236}">
                <a16:creationId xmlns:a16="http://schemas.microsoft.com/office/drawing/2014/main" xmlns="" id="{8CF2E928-93E4-4C95-94E5-10359AEFE3D0}"/>
              </a:ext>
            </a:extLst>
          </p:cNvPr>
          <p:cNvSpPr/>
          <p:nvPr/>
        </p:nvSpPr>
        <p:spPr bwMode="auto">
          <a:xfrm>
            <a:off x="4899189" y="1148292"/>
            <a:ext cx="1320800" cy="2200276"/>
          </a:xfrm>
          <a:custGeom>
            <a:avLst/>
            <a:gdLst>
              <a:gd name="T0" fmla="*/ 138 w 832"/>
              <a:gd name="T1" fmla="*/ 1386 h 1386"/>
              <a:gd name="T2" fmla="*/ 138 w 832"/>
              <a:gd name="T3" fmla="*/ 330 h 1386"/>
              <a:gd name="T4" fmla="*/ 0 w 832"/>
              <a:gd name="T5" fmla="*/ 330 h 1386"/>
              <a:gd name="T6" fmla="*/ 416 w 832"/>
              <a:gd name="T7" fmla="*/ 0 h 1386"/>
              <a:gd name="T8" fmla="*/ 832 w 832"/>
              <a:gd name="T9" fmla="*/ 330 h 1386"/>
              <a:gd name="T10" fmla="*/ 694 w 832"/>
              <a:gd name="T11" fmla="*/ 330 h 1386"/>
              <a:gd name="T12" fmla="*/ 694 w 832"/>
              <a:gd name="T13" fmla="*/ 1386 h 1386"/>
              <a:gd name="T14" fmla="*/ 138 w 832"/>
              <a:gd name="T15" fmla="*/ 1386 h 138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2" h="1386">
                <a:moveTo>
                  <a:pt x="138" y="1386"/>
                </a:moveTo>
                <a:lnTo>
                  <a:pt x="138" y="330"/>
                </a:lnTo>
                <a:lnTo>
                  <a:pt x="0" y="330"/>
                </a:lnTo>
                <a:lnTo>
                  <a:pt x="416" y="0"/>
                </a:lnTo>
                <a:lnTo>
                  <a:pt x="832" y="330"/>
                </a:lnTo>
                <a:lnTo>
                  <a:pt x="694" y="330"/>
                </a:lnTo>
                <a:lnTo>
                  <a:pt x="694" y="1386"/>
                </a:lnTo>
                <a:lnTo>
                  <a:pt x="138" y="1386"/>
                </a:lnTo>
                <a:close/>
              </a:path>
            </a:pathLst>
          </a:custGeom>
          <a:pattFill prst="wdUpDiag">
            <a:fgClr>
              <a:schemeClr val="accent1">
                <a:lumMod val="60000"/>
                <a:lumOff val="40000"/>
              </a:schemeClr>
            </a:fgClr>
            <a:bgClr>
              <a:schemeClr val="accent1"/>
            </a:bgClr>
          </a:pattFill>
          <a:ln>
            <a:noFill/>
          </a:ln>
        </p:spPr>
        <p:txBody>
          <a:bodyPr vert="horz" wrap="square" lIns="91440" tIns="45720" rIns="91440" bIns="45720" numCol="1" anchor="ctr" anchorCtr="0" compatLnSpc="1">
            <a:prstTxWarp prst="textNoShape">
              <a:avLst/>
            </a:prstTxWarp>
            <a:normAutofit/>
          </a:bodyPr>
          <a:lstStyle/>
          <a:p>
            <a:pPr algn="ctr"/>
            <a:r>
              <a:rPr lang="en-US" altLang="zh-CN" sz="3600" b="1" dirty="0">
                <a:solidFill>
                  <a:schemeClr val="bg1"/>
                </a:solidFill>
                <a:latin typeface="阿里巴巴普惠体 R" panose="00020600040101010101" pitchFamily="18" charset="-122"/>
              </a:rPr>
              <a:t>3</a:t>
            </a:r>
            <a:endParaRPr lang="zh-CN" altLang="en-US" sz="3600" b="1" dirty="0">
              <a:solidFill>
                <a:schemeClr val="bg1"/>
              </a:solidFill>
              <a:latin typeface="阿里巴巴普惠体 R" panose="00020600040101010101" pitchFamily="18" charset="-122"/>
            </a:endParaRPr>
          </a:p>
        </p:txBody>
      </p:sp>
      <p:grpSp>
        <p:nvGrpSpPr>
          <p:cNvPr id="7" name="íṡ1ïḍe">
            <a:extLst>
              <a:ext uri="{FF2B5EF4-FFF2-40B4-BE49-F238E27FC236}">
                <a16:creationId xmlns:a16="http://schemas.microsoft.com/office/drawing/2014/main" xmlns="" id="{B8D89D5E-861E-47FE-9536-7BF2E759520F}"/>
              </a:ext>
            </a:extLst>
          </p:cNvPr>
          <p:cNvGrpSpPr/>
          <p:nvPr/>
        </p:nvGrpSpPr>
        <p:grpSpPr>
          <a:xfrm>
            <a:off x="3794756" y="5151617"/>
            <a:ext cx="478054" cy="478054"/>
            <a:chOff x="3552295" y="5250042"/>
            <a:chExt cx="478054" cy="478054"/>
          </a:xfrm>
        </p:grpSpPr>
        <p:sp>
          <p:nvSpPr>
            <p:cNvPr id="27" name="ïS1íḑè">
              <a:extLst>
                <a:ext uri="{FF2B5EF4-FFF2-40B4-BE49-F238E27FC236}">
                  <a16:creationId xmlns:a16="http://schemas.microsoft.com/office/drawing/2014/main" xmlns="" id="{A8F3D5D3-4578-4AA3-814F-158B0CE173C1}"/>
                </a:ext>
              </a:extLst>
            </p:cNvPr>
            <p:cNvSpPr/>
            <p:nvPr/>
          </p:nvSpPr>
          <p:spPr>
            <a:xfrm>
              <a:off x="3552295" y="5250042"/>
              <a:ext cx="478054" cy="478054"/>
            </a:xfrm>
            <a:prstGeom prst="ellipse">
              <a:avLst/>
            </a:prstGeom>
            <a:solidFill>
              <a:schemeClr val="accent1"/>
            </a:solidFill>
            <a:ln w="57150" cap="flat" cmpd="sng" algn="ctr">
              <a:noFill/>
              <a:prstDash val="solid"/>
              <a:miter lim="800000"/>
            </a:ln>
            <a:effectLst/>
          </p:spPr>
          <p:txBody>
            <a:bodyPr wrap="square" lIns="91440" tIns="45720" rIns="91440" bIns="45720" rtlCol="0" anchor="ctr">
              <a:normAutofit fontScale="92500"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dirty="0">
                <a:ln>
                  <a:noFill/>
                </a:ln>
                <a:solidFill>
                  <a:sysClr val="windowText" lastClr="000000"/>
                </a:solidFill>
                <a:effectLst/>
                <a:uLnTx/>
                <a:uFillTx/>
                <a:latin typeface="阿里巴巴普惠体 R" panose="00020600040101010101" pitchFamily="18" charset="-122"/>
              </a:endParaRPr>
            </a:p>
          </p:txBody>
        </p:sp>
        <p:sp>
          <p:nvSpPr>
            <p:cNvPr id="28" name="ïślïḍê">
              <a:extLst>
                <a:ext uri="{FF2B5EF4-FFF2-40B4-BE49-F238E27FC236}">
                  <a16:creationId xmlns:a16="http://schemas.microsoft.com/office/drawing/2014/main" xmlns="" id="{D4EA4EC2-A517-4070-8CCF-C5F931EF2617}"/>
                </a:ext>
              </a:extLst>
            </p:cNvPr>
            <p:cNvSpPr/>
            <p:nvPr/>
          </p:nvSpPr>
          <p:spPr>
            <a:xfrm>
              <a:off x="3669951" y="5373868"/>
              <a:ext cx="242742" cy="230402"/>
            </a:xfrm>
            <a:custGeom>
              <a:avLst/>
              <a:gdLst/>
              <a:ahLst/>
              <a:cxnLst/>
              <a:rect l="0" t="0" r="0" b="0"/>
              <a:pathLst>
                <a:path w="120000" h="120000" extrusionOk="0">
                  <a:moveTo>
                    <a:pt x="119800" y="63664"/>
                  </a:moveTo>
                  <a:lnTo>
                    <a:pt x="119800" y="63664"/>
                  </a:lnTo>
                  <a:cubicBezTo>
                    <a:pt x="119800" y="66596"/>
                    <a:pt x="118405" y="69528"/>
                    <a:pt x="114219" y="69528"/>
                  </a:cubicBezTo>
                  <a:cubicBezTo>
                    <a:pt x="112823" y="69528"/>
                    <a:pt x="111428" y="68062"/>
                    <a:pt x="111428" y="68062"/>
                  </a:cubicBezTo>
                  <a:lnTo>
                    <a:pt x="111428" y="68062"/>
                  </a:lnTo>
                  <a:cubicBezTo>
                    <a:pt x="60598" y="14869"/>
                    <a:pt x="60598" y="14869"/>
                    <a:pt x="60598" y="14869"/>
                  </a:cubicBezTo>
                  <a:lnTo>
                    <a:pt x="60598" y="14869"/>
                  </a:lnTo>
                  <a:lnTo>
                    <a:pt x="60598" y="14869"/>
                  </a:lnTo>
                  <a:lnTo>
                    <a:pt x="60598" y="14869"/>
                  </a:lnTo>
                  <a:cubicBezTo>
                    <a:pt x="9966" y="68062"/>
                    <a:pt x="9966" y="68062"/>
                    <a:pt x="9966" y="68062"/>
                  </a:cubicBezTo>
                  <a:lnTo>
                    <a:pt x="9966" y="68062"/>
                  </a:lnTo>
                  <a:cubicBezTo>
                    <a:pt x="8571" y="68062"/>
                    <a:pt x="7176" y="69528"/>
                    <a:pt x="5780" y="69528"/>
                  </a:cubicBezTo>
                  <a:cubicBezTo>
                    <a:pt x="2990" y="69528"/>
                    <a:pt x="0" y="66596"/>
                    <a:pt x="0" y="63664"/>
                  </a:cubicBezTo>
                  <a:cubicBezTo>
                    <a:pt x="0" y="62198"/>
                    <a:pt x="0" y="60523"/>
                    <a:pt x="1395" y="59057"/>
                  </a:cubicBezTo>
                  <a:cubicBezTo>
                    <a:pt x="56411" y="1465"/>
                    <a:pt x="56411" y="1465"/>
                    <a:pt x="56411" y="1465"/>
                  </a:cubicBezTo>
                  <a:cubicBezTo>
                    <a:pt x="57807" y="0"/>
                    <a:pt x="59202" y="0"/>
                    <a:pt x="60598" y="0"/>
                  </a:cubicBezTo>
                  <a:lnTo>
                    <a:pt x="60598" y="0"/>
                  </a:lnTo>
                  <a:lnTo>
                    <a:pt x="60598" y="0"/>
                  </a:lnTo>
                  <a:lnTo>
                    <a:pt x="60598" y="0"/>
                  </a:lnTo>
                  <a:lnTo>
                    <a:pt x="60598" y="0"/>
                  </a:lnTo>
                  <a:lnTo>
                    <a:pt x="60598" y="0"/>
                  </a:lnTo>
                  <a:lnTo>
                    <a:pt x="60598" y="0"/>
                  </a:lnTo>
                  <a:lnTo>
                    <a:pt x="60598" y="0"/>
                  </a:lnTo>
                  <a:cubicBezTo>
                    <a:pt x="61993" y="0"/>
                    <a:pt x="63388" y="1465"/>
                    <a:pt x="64784" y="1465"/>
                  </a:cubicBezTo>
                  <a:lnTo>
                    <a:pt x="64784" y="1465"/>
                  </a:lnTo>
                  <a:cubicBezTo>
                    <a:pt x="85913" y="25130"/>
                    <a:pt x="85913" y="25130"/>
                    <a:pt x="85913" y="25130"/>
                  </a:cubicBezTo>
                  <a:cubicBezTo>
                    <a:pt x="85913" y="19267"/>
                    <a:pt x="85913" y="19267"/>
                    <a:pt x="85913" y="19267"/>
                  </a:cubicBezTo>
                  <a:cubicBezTo>
                    <a:pt x="85913" y="16335"/>
                    <a:pt x="88903" y="13193"/>
                    <a:pt x="91694" y="13193"/>
                  </a:cubicBezTo>
                  <a:cubicBezTo>
                    <a:pt x="95880" y="13193"/>
                    <a:pt x="97275" y="16335"/>
                    <a:pt x="97275" y="19267"/>
                  </a:cubicBezTo>
                  <a:cubicBezTo>
                    <a:pt x="97275" y="36858"/>
                    <a:pt x="97275" y="36858"/>
                    <a:pt x="97275" y="36858"/>
                  </a:cubicBezTo>
                  <a:cubicBezTo>
                    <a:pt x="118405" y="59057"/>
                    <a:pt x="118405" y="59057"/>
                    <a:pt x="118405" y="59057"/>
                  </a:cubicBezTo>
                  <a:lnTo>
                    <a:pt x="118405" y="59057"/>
                  </a:lnTo>
                  <a:cubicBezTo>
                    <a:pt x="119800" y="60523"/>
                    <a:pt x="119800" y="62198"/>
                    <a:pt x="119800" y="63664"/>
                  </a:cubicBezTo>
                  <a:close/>
                  <a:moveTo>
                    <a:pt x="108438" y="72460"/>
                  </a:moveTo>
                  <a:lnTo>
                    <a:pt x="108438" y="72460"/>
                  </a:lnTo>
                  <a:cubicBezTo>
                    <a:pt x="108438" y="90261"/>
                    <a:pt x="108438" y="90261"/>
                    <a:pt x="108438" y="90261"/>
                  </a:cubicBezTo>
                  <a:cubicBezTo>
                    <a:pt x="108438" y="99057"/>
                    <a:pt x="108438" y="99057"/>
                    <a:pt x="108438" y="99057"/>
                  </a:cubicBezTo>
                  <a:cubicBezTo>
                    <a:pt x="108438" y="113926"/>
                    <a:pt x="108438" y="113926"/>
                    <a:pt x="108438" y="113926"/>
                  </a:cubicBezTo>
                  <a:cubicBezTo>
                    <a:pt x="108438" y="118324"/>
                    <a:pt x="107043" y="119790"/>
                    <a:pt x="102857" y="119790"/>
                  </a:cubicBezTo>
                  <a:cubicBezTo>
                    <a:pt x="91694" y="119790"/>
                    <a:pt x="91694" y="119790"/>
                    <a:pt x="91694" y="119790"/>
                  </a:cubicBezTo>
                  <a:cubicBezTo>
                    <a:pt x="91694" y="72460"/>
                    <a:pt x="91694" y="72460"/>
                    <a:pt x="91694" y="72460"/>
                  </a:cubicBezTo>
                  <a:cubicBezTo>
                    <a:pt x="69169" y="72460"/>
                    <a:pt x="69169" y="72460"/>
                    <a:pt x="69169" y="72460"/>
                  </a:cubicBezTo>
                  <a:cubicBezTo>
                    <a:pt x="69169" y="119790"/>
                    <a:pt x="69169" y="119790"/>
                    <a:pt x="69169" y="119790"/>
                  </a:cubicBezTo>
                  <a:cubicBezTo>
                    <a:pt x="16943" y="119790"/>
                    <a:pt x="16943" y="119790"/>
                    <a:pt x="16943" y="119790"/>
                  </a:cubicBezTo>
                  <a:cubicBezTo>
                    <a:pt x="14152" y="119790"/>
                    <a:pt x="11362" y="118324"/>
                    <a:pt x="11362" y="113926"/>
                  </a:cubicBezTo>
                  <a:cubicBezTo>
                    <a:pt x="11362" y="99057"/>
                    <a:pt x="11362" y="99057"/>
                    <a:pt x="11362" y="99057"/>
                  </a:cubicBezTo>
                  <a:cubicBezTo>
                    <a:pt x="11362" y="90261"/>
                    <a:pt x="11362" y="90261"/>
                    <a:pt x="11362" y="90261"/>
                  </a:cubicBezTo>
                  <a:cubicBezTo>
                    <a:pt x="11362" y="72460"/>
                    <a:pt x="11362" y="72460"/>
                    <a:pt x="11362" y="72460"/>
                  </a:cubicBezTo>
                  <a:cubicBezTo>
                    <a:pt x="60598" y="22198"/>
                    <a:pt x="60598" y="22198"/>
                    <a:pt x="60598" y="22198"/>
                  </a:cubicBezTo>
                  <a:lnTo>
                    <a:pt x="108438" y="72460"/>
                  </a:lnTo>
                  <a:close/>
                  <a:moveTo>
                    <a:pt x="50830" y="72460"/>
                  </a:moveTo>
                  <a:lnTo>
                    <a:pt x="50830" y="72460"/>
                  </a:lnTo>
                  <a:cubicBezTo>
                    <a:pt x="28305" y="72460"/>
                    <a:pt x="28305" y="72460"/>
                    <a:pt x="28305" y="72460"/>
                  </a:cubicBezTo>
                  <a:cubicBezTo>
                    <a:pt x="28305" y="96125"/>
                    <a:pt x="28305" y="96125"/>
                    <a:pt x="28305" y="96125"/>
                  </a:cubicBezTo>
                  <a:cubicBezTo>
                    <a:pt x="50830" y="96125"/>
                    <a:pt x="50830" y="96125"/>
                    <a:pt x="50830" y="96125"/>
                  </a:cubicBezTo>
                  <a:lnTo>
                    <a:pt x="50830" y="72460"/>
                  </a:lnTo>
                  <a:close/>
                </a:path>
              </a:pathLst>
            </a:custGeom>
            <a:solidFill>
              <a:sysClr val="window" lastClr="FFFFFF"/>
            </a:solidFill>
            <a:ln>
              <a:noFill/>
            </a:ln>
            <a:effectLst/>
          </p:spPr>
          <p:txBody>
            <a:bodyPr wrap="square" lIns="91440" tIns="45720" rIns="91440" bIns="45720" anchor="ctr" anchorCtr="0">
              <a:normAutofit fontScale="250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sysClr val="windowText" lastClr="000000"/>
                </a:solidFill>
                <a:effectLst/>
                <a:uLnTx/>
                <a:uFillTx/>
                <a:latin typeface="阿里巴巴普惠体 R" panose="00020600040101010101" pitchFamily="18" charset="-122"/>
              </a:endParaRPr>
            </a:p>
          </p:txBody>
        </p:sp>
      </p:grpSp>
      <p:grpSp>
        <p:nvGrpSpPr>
          <p:cNvPr id="9" name="îśľiḋê">
            <a:extLst>
              <a:ext uri="{FF2B5EF4-FFF2-40B4-BE49-F238E27FC236}">
                <a16:creationId xmlns:a16="http://schemas.microsoft.com/office/drawing/2014/main" xmlns="" id="{02576C77-611E-43E0-8B47-C0935A215117}"/>
              </a:ext>
            </a:extLst>
          </p:cNvPr>
          <p:cNvGrpSpPr/>
          <p:nvPr/>
        </p:nvGrpSpPr>
        <p:grpSpPr>
          <a:xfrm>
            <a:off x="6248564" y="2131404"/>
            <a:ext cx="478054" cy="478054"/>
            <a:chOff x="6014698" y="2237237"/>
            <a:chExt cx="478054" cy="478054"/>
          </a:xfrm>
        </p:grpSpPr>
        <p:sp>
          <p:nvSpPr>
            <p:cNvPr id="23" name="iṧḻîḋè">
              <a:extLst>
                <a:ext uri="{FF2B5EF4-FFF2-40B4-BE49-F238E27FC236}">
                  <a16:creationId xmlns:a16="http://schemas.microsoft.com/office/drawing/2014/main" xmlns="" id="{B08ECD44-BB6D-4C76-BBA9-FE2ED56B273A}"/>
                </a:ext>
              </a:extLst>
            </p:cNvPr>
            <p:cNvSpPr/>
            <p:nvPr/>
          </p:nvSpPr>
          <p:spPr>
            <a:xfrm>
              <a:off x="6014698" y="2237237"/>
              <a:ext cx="478054" cy="478054"/>
            </a:xfrm>
            <a:prstGeom prst="ellipse">
              <a:avLst/>
            </a:prstGeom>
            <a:pattFill prst="wdUpDiag">
              <a:fgClr>
                <a:schemeClr val="accent1">
                  <a:lumMod val="60000"/>
                  <a:lumOff val="40000"/>
                </a:schemeClr>
              </a:fgClr>
              <a:bgClr>
                <a:schemeClr val="accent1"/>
              </a:bgClr>
            </a:pattFill>
            <a:ln w="57150" cap="flat" cmpd="sng" algn="ctr">
              <a:noFill/>
              <a:prstDash val="solid"/>
              <a:miter lim="800000"/>
            </a:ln>
            <a:effectLst/>
          </p:spPr>
          <p:txBody>
            <a:bodyPr wrap="square" lIns="91440" tIns="45720" rIns="91440" bIns="45720" rtlCol="0" anchor="ctr">
              <a:normAutofit fontScale="92500"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dirty="0">
                <a:ln>
                  <a:noFill/>
                </a:ln>
                <a:solidFill>
                  <a:sysClr val="windowText" lastClr="000000"/>
                </a:solidFill>
                <a:effectLst/>
                <a:uLnTx/>
                <a:uFillTx/>
                <a:latin typeface="阿里巴巴普惠体 R" panose="00020600040101010101" pitchFamily="18" charset="-122"/>
              </a:endParaRPr>
            </a:p>
          </p:txBody>
        </p:sp>
        <p:sp>
          <p:nvSpPr>
            <p:cNvPr id="24" name="iś1íḋè">
              <a:extLst>
                <a:ext uri="{FF2B5EF4-FFF2-40B4-BE49-F238E27FC236}">
                  <a16:creationId xmlns:a16="http://schemas.microsoft.com/office/drawing/2014/main" xmlns="" id="{6603A966-87C0-4B37-AB64-2FA8C89B9648}"/>
                </a:ext>
              </a:extLst>
            </p:cNvPr>
            <p:cNvSpPr/>
            <p:nvPr/>
          </p:nvSpPr>
          <p:spPr>
            <a:xfrm>
              <a:off x="6132343" y="2361065"/>
              <a:ext cx="242742" cy="230402"/>
            </a:xfrm>
            <a:custGeom>
              <a:avLst/>
              <a:gdLst/>
              <a:ahLst/>
              <a:cxnLst/>
              <a:rect l="0" t="0" r="0" b="0"/>
              <a:pathLst>
                <a:path w="120000" h="120000" extrusionOk="0">
                  <a:moveTo>
                    <a:pt x="119800" y="63664"/>
                  </a:moveTo>
                  <a:lnTo>
                    <a:pt x="119800" y="63664"/>
                  </a:lnTo>
                  <a:cubicBezTo>
                    <a:pt x="119800" y="66596"/>
                    <a:pt x="118405" y="69528"/>
                    <a:pt x="114219" y="69528"/>
                  </a:cubicBezTo>
                  <a:cubicBezTo>
                    <a:pt x="112823" y="69528"/>
                    <a:pt x="111428" y="68062"/>
                    <a:pt x="111428" y="68062"/>
                  </a:cubicBezTo>
                  <a:lnTo>
                    <a:pt x="111428" y="68062"/>
                  </a:lnTo>
                  <a:cubicBezTo>
                    <a:pt x="60598" y="14869"/>
                    <a:pt x="60598" y="14869"/>
                    <a:pt x="60598" y="14869"/>
                  </a:cubicBezTo>
                  <a:lnTo>
                    <a:pt x="60598" y="14869"/>
                  </a:lnTo>
                  <a:lnTo>
                    <a:pt x="60598" y="14869"/>
                  </a:lnTo>
                  <a:lnTo>
                    <a:pt x="60598" y="14869"/>
                  </a:lnTo>
                  <a:cubicBezTo>
                    <a:pt x="9966" y="68062"/>
                    <a:pt x="9966" y="68062"/>
                    <a:pt x="9966" y="68062"/>
                  </a:cubicBezTo>
                  <a:lnTo>
                    <a:pt x="9966" y="68062"/>
                  </a:lnTo>
                  <a:cubicBezTo>
                    <a:pt x="8571" y="68062"/>
                    <a:pt x="7176" y="69528"/>
                    <a:pt x="5780" y="69528"/>
                  </a:cubicBezTo>
                  <a:cubicBezTo>
                    <a:pt x="2990" y="69528"/>
                    <a:pt x="0" y="66596"/>
                    <a:pt x="0" y="63664"/>
                  </a:cubicBezTo>
                  <a:cubicBezTo>
                    <a:pt x="0" y="62198"/>
                    <a:pt x="0" y="60523"/>
                    <a:pt x="1395" y="59057"/>
                  </a:cubicBezTo>
                  <a:cubicBezTo>
                    <a:pt x="56411" y="1465"/>
                    <a:pt x="56411" y="1465"/>
                    <a:pt x="56411" y="1465"/>
                  </a:cubicBezTo>
                  <a:cubicBezTo>
                    <a:pt x="57807" y="0"/>
                    <a:pt x="59202" y="0"/>
                    <a:pt x="60598" y="0"/>
                  </a:cubicBezTo>
                  <a:lnTo>
                    <a:pt x="60598" y="0"/>
                  </a:lnTo>
                  <a:lnTo>
                    <a:pt x="60598" y="0"/>
                  </a:lnTo>
                  <a:lnTo>
                    <a:pt x="60598" y="0"/>
                  </a:lnTo>
                  <a:lnTo>
                    <a:pt x="60598" y="0"/>
                  </a:lnTo>
                  <a:lnTo>
                    <a:pt x="60598" y="0"/>
                  </a:lnTo>
                  <a:lnTo>
                    <a:pt x="60598" y="0"/>
                  </a:lnTo>
                  <a:lnTo>
                    <a:pt x="60598" y="0"/>
                  </a:lnTo>
                  <a:cubicBezTo>
                    <a:pt x="61993" y="0"/>
                    <a:pt x="63388" y="1465"/>
                    <a:pt x="64784" y="1465"/>
                  </a:cubicBezTo>
                  <a:lnTo>
                    <a:pt x="64784" y="1465"/>
                  </a:lnTo>
                  <a:cubicBezTo>
                    <a:pt x="85913" y="25130"/>
                    <a:pt x="85913" y="25130"/>
                    <a:pt x="85913" y="25130"/>
                  </a:cubicBezTo>
                  <a:cubicBezTo>
                    <a:pt x="85913" y="19267"/>
                    <a:pt x="85913" y="19267"/>
                    <a:pt x="85913" y="19267"/>
                  </a:cubicBezTo>
                  <a:cubicBezTo>
                    <a:pt x="85913" y="16335"/>
                    <a:pt x="88903" y="13193"/>
                    <a:pt x="91694" y="13193"/>
                  </a:cubicBezTo>
                  <a:cubicBezTo>
                    <a:pt x="95880" y="13193"/>
                    <a:pt x="97275" y="16335"/>
                    <a:pt x="97275" y="19267"/>
                  </a:cubicBezTo>
                  <a:cubicBezTo>
                    <a:pt x="97275" y="36858"/>
                    <a:pt x="97275" y="36858"/>
                    <a:pt x="97275" y="36858"/>
                  </a:cubicBezTo>
                  <a:cubicBezTo>
                    <a:pt x="118405" y="59057"/>
                    <a:pt x="118405" y="59057"/>
                    <a:pt x="118405" y="59057"/>
                  </a:cubicBezTo>
                  <a:lnTo>
                    <a:pt x="118405" y="59057"/>
                  </a:lnTo>
                  <a:cubicBezTo>
                    <a:pt x="119800" y="60523"/>
                    <a:pt x="119800" y="62198"/>
                    <a:pt x="119800" y="63664"/>
                  </a:cubicBezTo>
                  <a:close/>
                  <a:moveTo>
                    <a:pt x="108438" y="72460"/>
                  </a:moveTo>
                  <a:lnTo>
                    <a:pt x="108438" y="72460"/>
                  </a:lnTo>
                  <a:cubicBezTo>
                    <a:pt x="108438" y="90261"/>
                    <a:pt x="108438" y="90261"/>
                    <a:pt x="108438" y="90261"/>
                  </a:cubicBezTo>
                  <a:cubicBezTo>
                    <a:pt x="108438" y="99057"/>
                    <a:pt x="108438" y="99057"/>
                    <a:pt x="108438" y="99057"/>
                  </a:cubicBezTo>
                  <a:cubicBezTo>
                    <a:pt x="108438" y="113926"/>
                    <a:pt x="108438" y="113926"/>
                    <a:pt x="108438" y="113926"/>
                  </a:cubicBezTo>
                  <a:cubicBezTo>
                    <a:pt x="108438" y="118324"/>
                    <a:pt x="107043" y="119790"/>
                    <a:pt x="102857" y="119790"/>
                  </a:cubicBezTo>
                  <a:cubicBezTo>
                    <a:pt x="91694" y="119790"/>
                    <a:pt x="91694" y="119790"/>
                    <a:pt x="91694" y="119790"/>
                  </a:cubicBezTo>
                  <a:cubicBezTo>
                    <a:pt x="91694" y="72460"/>
                    <a:pt x="91694" y="72460"/>
                    <a:pt x="91694" y="72460"/>
                  </a:cubicBezTo>
                  <a:cubicBezTo>
                    <a:pt x="69169" y="72460"/>
                    <a:pt x="69169" y="72460"/>
                    <a:pt x="69169" y="72460"/>
                  </a:cubicBezTo>
                  <a:cubicBezTo>
                    <a:pt x="69169" y="119790"/>
                    <a:pt x="69169" y="119790"/>
                    <a:pt x="69169" y="119790"/>
                  </a:cubicBezTo>
                  <a:cubicBezTo>
                    <a:pt x="16943" y="119790"/>
                    <a:pt x="16943" y="119790"/>
                    <a:pt x="16943" y="119790"/>
                  </a:cubicBezTo>
                  <a:cubicBezTo>
                    <a:pt x="14152" y="119790"/>
                    <a:pt x="11362" y="118324"/>
                    <a:pt x="11362" y="113926"/>
                  </a:cubicBezTo>
                  <a:cubicBezTo>
                    <a:pt x="11362" y="99057"/>
                    <a:pt x="11362" y="99057"/>
                    <a:pt x="11362" y="99057"/>
                  </a:cubicBezTo>
                  <a:cubicBezTo>
                    <a:pt x="11362" y="90261"/>
                    <a:pt x="11362" y="90261"/>
                    <a:pt x="11362" y="90261"/>
                  </a:cubicBezTo>
                  <a:cubicBezTo>
                    <a:pt x="11362" y="72460"/>
                    <a:pt x="11362" y="72460"/>
                    <a:pt x="11362" y="72460"/>
                  </a:cubicBezTo>
                  <a:cubicBezTo>
                    <a:pt x="60598" y="22198"/>
                    <a:pt x="60598" y="22198"/>
                    <a:pt x="60598" y="22198"/>
                  </a:cubicBezTo>
                  <a:lnTo>
                    <a:pt x="108438" y="72460"/>
                  </a:lnTo>
                  <a:close/>
                  <a:moveTo>
                    <a:pt x="50830" y="72460"/>
                  </a:moveTo>
                  <a:lnTo>
                    <a:pt x="50830" y="72460"/>
                  </a:lnTo>
                  <a:cubicBezTo>
                    <a:pt x="28305" y="72460"/>
                    <a:pt x="28305" y="72460"/>
                    <a:pt x="28305" y="72460"/>
                  </a:cubicBezTo>
                  <a:cubicBezTo>
                    <a:pt x="28305" y="96125"/>
                    <a:pt x="28305" y="96125"/>
                    <a:pt x="28305" y="96125"/>
                  </a:cubicBezTo>
                  <a:cubicBezTo>
                    <a:pt x="50830" y="96125"/>
                    <a:pt x="50830" y="96125"/>
                    <a:pt x="50830" y="96125"/>
                  </a:cubicBezTo>
                  <a:lnTo>
                    <a:pt x="50830" y="72460"/>
                  </a:lnTo>
                  <a:close/>
                </a:path>
              </a:pathLst>
            </a:custGeom>
            <a:solidFill>
              <a:sysClr val="window" lastClr="FFFFFF"/>
            </a:solidFill>
            <a:ln>
              <a:noFill/>
            </a:ln>
            <a:effectLst/>
          </p:spPr>
          <p:txBody>
            <a:bodyPr wrap="square" lIns="91440" tIns="45720" rIns="91440" bIns="45720" anchor="ctr" anchorCtr="0">
              <a:normAutofit fontScale="250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sysClr val="windowText" lastClr="000000"/>
                </a:solidFill>
                <a:effectLst/>
                <a:uLnTx/>
                <a:uFillTx/>
                <a:latin typeface="阿里巴巴普惠体 R" panose="00020600040101010101" pitchFamily="18" charset="-122"/>
              </a:endParaRPr>
            </a:p>
          </p:txBody>
        </p:sp>
      </p:grpSp>
      <p:grpSp>
        <p:nvGrpSpPr>
          <p:cNvPr id="11" name="iSļïďé">
            <a:extLst>
              <a:ext uri="{FF2B5EF4-FFF2-40B4-BE49-F238E27FC236}">
                <a16:creationId xmlns:a16="http://schemas.microsoft.com/office/drawing/2014/main" xmlns="" id="{86C377A4-146C-400E-BCD7-ACB5FF3436C9}"/>
              </a:ext>
            </a:extLst>
          </p:cNvPr>
          <p:cNvGrpSpPr/>
          <p:nvPr/>
        </p:nvGrpSpPr>
        <p:grpSpPr>
          <a:xfrm>
            <a:off x="5024176" y="3755348"/>
            <a:ext cx="478054" cy="478054"/>
            <a:chOff x="4687385" y="3853773"/>
            <a:chExt cx="478054" cy="478054"/>
          </a:xfrm>
        </p:grpSpPr>
        <p:sp>
          <p:nvSpPr>
            <p:cNvPr id="19" name="îSḷïḋè">
              <a:extLst>
                <a:ext uri="{FF2B5EF4-FFF2-40B4-BE49-F238E27FC236}">
                  <a16:creationId xmlns:a16="http://schemas.microsoft.com/office/drawing/2014/main" xmlns="" id="{BC7F2567-32D5-44AD-AC46-A230F0B38923}"/>
                </a:ext>
              </a:extLst>
            </p:cNvPr>
            <p:cNvSpPr/>
            <p:nvPr/>
          </p:nvSpPr>
          <p:spPr>
            <a:xfrm>
              <a:off x="4687385" y="3853773"/>
              <a:ext cx="478054" cy="478054"/>
            </a:xfrm>
            <a:prstGeom prst="ellipse">
              <a:avLst/>
            </a:prstGeom>
            <a:solidFill>
              <a:schemeClr val="accent2"/>
            </a:solidFill>
            <a:ln w="57150" cap="flat" cmpd="sng" algn="ctr">
              <a:noFill/>
              <a:prstDash val="solid"/>
              <a:miter lim="800000"/>
            </a:ln>
            <a:effectLst/>
          </p:spPr>
          <p:txBody>
            <a:bodyPr wrap="square" lIns="91440" tIns="45720" rIns="91440" bIns="45720" rtlCol="0" anchor="ctr">
              <a:normAutofit fontScale="92500"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dirty="0">
                <a:ln>
                  <a:noFill/>
                </a:ln>
                <a:solidFill>
                  <a:sysClr val="windowText" lastClr="000000"/>
                </a:solidFill>
                <a:effectLst/>
                <a:uLnTx/>
                <a:uFillTx/>
                <a:latin typeface="阿里巴巴普惠体 R" panose="00020600040101010101" pitchFamily="18" charset="-122"/>
              </a:endParaRPr>
            </a:p>
          </p:txBody>
        </p:sp>
        <p:sp>
          <p:nvSpPr>
            <p:cNvPr id="20" name="íṩ1ïḋê">
              <a:extLst>
                <a:ext uri="{FF2B5EF4-FFF2-40B4-BE49-F238E27FC236}">
                  <a16:creationId xmlns:a16="http://schemas.microsoft.com/office/drawing/2014/main" xmlns="" id="{91FEA28F-2B12-4D99-A36E-F32E942FDCE9}"/>
                </a:ext>
              </a:extLst>
            </p:cNvPr>
            <p:cNvSpPr/>
            <p:nvPr/>
          </p:nvSpPr>
          <p:spPr>
            <a:xfrm>
              <a:off x="4805030" y="3977601"/>
              <a:ext cx="242742" cy="230402"/>
            </a:xfrm>
            <a:custGeom>
              <a:avLst/>
              <a:gdLst/>
              <a:ahLst/>
              <a:cxnLst/>
              <a:rect l="0" t="0" r="0" b="0"/>
              <a:pathLst>
                <a:path w="120000" h="120000" extrusionOk="0">
                  <a:moveTo>
                    <a:pt x="119800" y="63664"/>
                  </a:moveTo>
                  <a:lnTo>
                    <a:pt x="119800" y="63664"/>
                  </a:lnTo>
                  <a:cubicBezTo>
                    <a:pt x="119800" y="66596"/>
                    <a:pt x="118405" y="69528"/>
                    <a:pt x="114219" y="69528"/>
                  </a:cubicBezTo>
                  <a:cubicBezTo>
                    <a:pt x="112823" y="69528"/>
                    <a:pt x="111428" y="68062"/>
                    <a:pt x="111428" y="68062"/>
                  </a:cubicBezTo>
                  <a:lnTo>
                    <a:pt x="111428" y="68062"/>
                  </a:lnTo>
                  <a:cubicBezTo>
                    <a:pt x="60598" y="14869"/>
                    <a:pt x="60598" y="14869"/>
                    <a:pt x="60598" y="14869"/>
                  </a:cubicBezTo>
                  <a:lnTo>
                    <a:pt x="60598" y="14869"/>
                  </a:lnTo>
                  <a:lnTo>
                    <a:pt x="60598" y="14869"/>
                  </a:lnTo>
                  <a:lnTo>
                    <a:pt x="60598" y="14869"/>
                  </a:lnTo>
                  <a:cubicBezTo>
                    <a:pt x="9966" y="68062"/>
                    <a:pt x="9966" y="68062"/>
                    <a:pt x="9966" y="68062"/>
                  </a:cubicBezTo>
                  <a:lnTo>
                    <a:pt x="9966" y="68062"/>
                  </a:lnTo>
                  <a:cubicBezTo>
                    <a:pt x="8571" y="68062"/>
                    <a:pt x="7176" y="69528"/>
                    <a:pt x="5780" y="69528"/>
                  </a:cubicBezTo>
                  <a:cubicBezTo>
                    <a:pt x="2990" y="69528"/>
                    <a:pt x="0" y="66596"/>
                    <a:pt x="0" y="63664"/>
                  </a:cubicBezTo>
                  <a:cubicBezTo>
                    <a:pt x="0" y="62198"/>
                    <a:pt x="0" y="60523"/>
                    <a:pt x="1395" y="59057"/>
                  </a:cubicBezTo>
                  <a:cubicBezTo>
                    <a:pt x="56411" y="1465"/>
                    <a:pt x="56411" y="1465"/>
                    <a:pt x="56411" y="1465"/>
                  </a:cubicBezTo>
                  <a:cubicBezTo>
                    <a:pt x="57807" y="0"/>
                    <a:pt x="59202" y="0"/>
                    <a:pt x="60598" y="0"/>
                  </a:cubicBezTo>
                  <a:lnTo>
                    <a:pt x="60598" y="0"/>
                  </a:lnTo>
                  <a:lnTo>
                    <a:pt x="60598" y="0"/>
                  </a:lnTo>
                  <a:lnTo>
                    <a:pt x="60598" y="0"/>
                  </a:lnTo>
                  <a:lnTo>
                    <a:pt x="60598" y="0"/>
                  </a:lnTo>
                  <a:lnTo>
                    <a:pt x="60598" y="0"/>
                  </a:lnTo>
                  <a:lnTo>
                    <a:pt x="60598" y="0"/>
                  </a:lnTo>
                  <a:lnTo>
                    <a:pt x="60598" y="0"/>
                  </a:lnTo>
                  <a:cubicBezTo>
                    <a:pt x="61993" y="0"/>
                    <a:pt x="63388" y="1465"/>
                    <a:pt x="64784" y="1465"/>
                  </a:cubicBezTo>
                  <a:lnTo>
                    <a:pt x="64784" y="1465"/>
                  </a:lnTo>
                  <a:cubicBezTo>
                    <a:pt x="85913" y="25130"/>
                    <a:pt x="85913" y="25130"/>
                    <a:pt x="85913" y="25130"/>
                  </a:cubicBezTo>
                  <a:cubicBezTo>
                    <a:pt x="85913" y="19267"/>
                    <a:pt x="85913" y="19267"/>
                    <a:pt x="85913" y="19267"/>
                  </a:cubicBezTo>
                  <a:cubicBezTo>
                    <a:pt x="85913" y="16335"/>
                    <a:pt x="88903" y="13193"/>
                    <a:pt x="91694" y="13193"/>
                  </a:cubicBezTo>
                  <a:cubicBezTo>
                    <a:pt x="95880" y="13193"/>
                    <a:pt x="97275" y="16335"/>
                    <a:pt x="97275" y="19267"/>
                  </a:cubicBezTo>
                  <a:cubicBezTo>
                    <a:pt x="97275" y="36858"/>
                    <a:pt x="97275" y="36858"/>
                    <a:pt x="97275" y="36858"/>
                  </a:cubicBezTo>
                  <a:cubicBezTo>
                    <a:pt x="118405" y="59057"/>
                    <a:pt x="118405" y="59057"/>
                    <a:pt x="118405" y="59057"/>
                  </a:cubicBezTo>
                  <a:lnTo>
                    <a:pt x="118405" y="59057"/>
                  </a:lnTo>
                  <a:cubicBezTo>
                    <a:pt x="119800" y="60523"/>
                    <a:pt x="119800" y="62198"/>
                    <a:pt x="119800" y="63664"/>
                  </a:cubicBezTo>
                  <a:close/>
                  <a:moveTo>
                    <a:pt x="108438" y="72460"/>
                  </a:moveTo>
                  <a:lnTo>
                    <a:pt x="108438" y="72460"/>
                  </a:lnTo>
                  <a:cubicBezTo>
                    <a:pt x="108438" y="90261"/>
                    <a:pt x="108438" y="90261"/>
                    <a:pt x="108438" y="90261"/>
                  </a:cubicBezTo>
                  <a:cubicBezTo>
                    <a:pt x="108438" y="99057"/>
                    <a:pt x="108438" y="99057"/>
                    <a:pt x="108438" y="99057"/>
                  </a:cubicBezTo>
                  <a:cubicBezTo>
                    <a:pt x="108438" y="113926"/>
                    <a:pt x="108438" y="113926"/>
                    <a:pt x="108438" y="113926"/>
                  </a:cubicBezTo>
                  <a:cubicBezTo>
                    <a:pt x="108438" y="118324"/>
                    <a:pt x="107043" y="119790"/>
                    <a:pt x="102857" y="119790"/>
                  </a:cubicBezTo>
                  <a:cubicBezTo>
                    <a:pt x="91694" y="119790"/>
                    <a:pt x="91694" y="119790"/>
                    <a:pt x="91694" y="119790"/>
                  </a:cubicBezTo>
                  <a:cubicBezTo>
                    <a:pt x="91694" y="72460"/>
                    <a:pt x="91694" y="72460"/>
                    <a:pt x="91694" y="72460"/>
                  </a:cubicBezTo>
                  <a:cubicBezTo>
                    <a:pt x="69169" y="72460"/>
                    <a:pt x="69169" y="72460"/>
                    <a:pt x="69169" y="72460"/>
                  </a:cubicBezTo>
                  <a:cubicBezTo>
                    <a:pt x="69169" y="119790"/>
                    <a:pt x="69169" y="119790"/>
                    <a:pt x="69169" y="119790"/>
                  </a:cubicBezTo>
                  <a:cubicBezTo>
                    <a:pt x="16943" y="119790"/>
                    <a:pt x="16943" y="119790"/>
                    <a:pt x="16943" y="119790"/>
                  </a:cubicBezTo>
                  <a:cubicBezTo>
                    <a:pt x="14152" y="119790"/>
                    <a:pt x="11362" y="118324"/>
                    <a:pt x="11362" y="113926"/>
                  </a:cubicBezTo>
                  <a:cubicBezTo>
                    <a:pt x="11362" y="99057"/>
                    <a:pt x="11362" y="99057"/>
                    <a:pt x="11362" y="99057"/>
                  </a:cubicBezTo>
                  <a:cubicBezTo>
                    <a:pt x="11362" y="90261"/>
                    <a:pt x="11362" y="90261"/>
                    <a:pt x="11362" y="90261"/>
                  </a:cubicBezTo>
                  <a:cubicBezTo>
                    <a:pt x="11362" y="72460"/>
                    <a:pt x="11362" y="72460"/>
                    <a:pt x="11362" y="72460"/>
                  </a:cubicBezTo>
                  <a:cubicBezTo>
                    <a:pt x="60598" y="22198"/>
                    <a:pt x="60598" y="22198"/>
                    <a:pt x="60598" y="22198"/>
                  </a:cubicBezTo>
                  <a:lnTo>
                    <a:pt x="108438" y="72460"/>
                  </a:lnTo>
                  <a:close/>
                  <a:moveTo>
                    <a:pt x="50830" y="72460"/>
                  </a:moveTo>
                  <a:lnTo>
                    <a:pt x="50830" y="72460"/>
                  </a:lnTo>
                  <a:cubicBezTo>
                    <a:pt x="28305" y="72460"/>
                    <a:pt x="28305" y="72460"/>
                    <a:pt x="28305" y="72460"/>
                  </a:cubicBezTo>
                  <a:cubicBezTo>
                    <a:pt x="28305" y="96125"/>
                    <a:pt x="28305" y="96125"/>
                    <a:pt x="28305" y="96125"/>
                  </a:cubicBezTo>
                  <a:cubicBezTo>
                    <a:pt x="50830" y="96125"/>
                    <a:pt x="50830" y="96125"/>
                    <a:pt x="50830" y="96125"/>
                  </a:cubicBezTo>
                  <a:lnTo>
                    <a:pt x="50830" y="72460"/>
                  </a:lnTo>
                  <a:close/>
                </a:path>
              </a:pathLst>
            </a:custGeom>
            <a:solidFill>
              <a:sysClr val="window" lastClr="FFFFFF"/>
            </a:solidFill>
            <a:ln>
              <a:noFill/>
            </a:ln>
            <a:effectLst/>
          </p:spPr>
          <p:txBody>
            <a:bodyPr wrap="square" lIns="91440" tIns="45720" rIns="91440" bIns="45720" anchor="ctr" anchorCtr="0">
              <a:normAutofit fontScale="25000" lnSpcReduction="2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dirty="0">
                <a:ln>
                  <a:noFill/>
                </a:ln>
                <a:solidFill>
                  <a:sysClr val="windowText" lastClr="000000"/>
                </a:solidFill>
                <a:effectLst/>
                <a:uLnTx/>
                <a:uFillTx/>
                <a:latin typeface="阿里巴巴普惠体 R" panose="00020600040101010101" pitchFamily="18" charset="-122"/>
              </a:endParaRPr>
            </a:p>
          </p:txBody>
        </p:sp>
      </p:grpSp>
      <p:cxnSp>
        <p:nvCxnSpPr>
          <p:cNvPr id="13" name="直接连接符 12">
            <a:extLst>
              <a:ext uri="{FF2B5EF4-FFF2-40B4-BE49-F238E27FC236}">
                <a16:creationId xmlns:a16="http://schemas.microsoft.com/office/drawing/2014/main" xmlns="" id="{9F053F07-DF01-4AE1-96F6-419415C71774}"/>
              </a:ext>
            </a:extLst>
          </p:cNvPr>
          <p:cNvCxnSpPr>
            <a:cxnSpLocks/>
          </p:cNvCxnSpPr>
          <p:nvPr/>
        </p:nvCxnSpPr>
        <p:spPr>
          <a:xfrm>
            <a:off x="6844263" y="3180562"/>
            <a:ext cx="4674637"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 id="{724E9D3E-FC5C-4EC5-9AFE-739B70C76535}"/>
              </a:ext>
            </a:extLst>
          </p:cNvPr>
          <p:cNvCxnSpPr/>
          <p:nvPr/>
        </p:nvCxnSpPr>
        <p:spPr>
          <a:xfrm>
            <a:off x="5576372" y="4804506"/>
            <a:ext cx="5942528"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xmlns="" id="{ABAFE2B5-67EA-4C17-9DB4-A20AA4F01F7B}"/>
              </a:ext>
            </a:extLst>
          </p:cNvPr>
          <p:cNvCxnSpPr/>
          <p:nvPr/>
        </p:nvCxnSpPr>
        <p:spPr>
          <a:xfrm>
            <a:off x="4402720" y="6238875"/>
            <a:ext cx="7116180" cy="0"/>
          </a:xfrm>
          <a:prstGeom prst="line">
            <a:avLst/>
          </a:prstGeom>
          <a:ln w="3175" cap="rnd">
            <a:solidFill>
              <a:schemeClr val="bg1">
                <a:lumMod val="75000"/>
              </a:schemeClr>
            </a:solidFill>
            <a:round/>
          </a:ln>
        </p:spPr>
        <p:style>
          <a:lnRef idx="1">
            <a:schemeClr val="accent1"/>
          </a:lnRef>
          <a:fillRef idx="0">
            <a:schemeClr val="accent1"/>
          </a:fillRef>
          <a:effectRef idx="0">
            <a:schemeClr val="accent1"/>
          </a:effectRef>
          <a:fontRef idx="minor">
            <a:schemeClr val="tx1"/>
          </a:fontRef>
        </p:style>
      </p:cxnSp>
      <p:grpSp>
        <p:nvGrpSpPr>
          <p:cNvPr id="33" name="组合 32">
            <a:extLst>
              <a:ext uri="{FF2B5EF4-FFF2-40B4-BE49-F238E27FC236}">
                <a16:creationId xmlns:a16="http://schemas.microsoft.com/office/drawing/2014/main" xmlns="" id="{A63A7F80-615A-4B26-8A88-8165C9E1CCE1}"/>
              </a:ext>
            </a:extLst>
          </p:cNvPr>
          <p:cNvGrpSpPr/>
          <p:nvPr/>
        </p:nvGrpSpPr>
        <p:grpSpPr>
          <a:xfrm>
            <a:off x="6844263" y="1847794"/>
            <a:ext cx="4576185" cy="1290002"/>
            <a:chOff x="8225415" y="1158112"/>
            <a:chExt cx="4576185" cy="1290002"/>
          </a:xfrm>
        </p:grpSpPr>
        <p:sp>
          <p:nvSpPr>
            <p:cNvPr id="34" name="文本框 33">
              <a:extLst>
                <a:ext uri="{FF2B5EF4-FFF2-40B4-BE49-F238E27FC236}">
                  <a16:creationId xmlns:a16="http://schemas.microsoft.com/office/drawing/2014/main" xmlns="" id="{B015755B-9180-4F70-A110-711F3A4AC3E2}"/>
                </a:ext>
              </a:extLst>
            </p:cNvPr>
            <p:cNvSpPr txBox="1"/>
            <p:nvPr/>
          </p:nvSpPr>
          <p:spPr>
            <a:xfrm>
              <a:off x="8225415" y="1631779"/>
              <a:ext cx="4576185" cy="816335"/>
            </a:xfrm>
            <a:prstGeom prst="rect">
              <a:avLst/>
            </a:prstGeom>
            <a:noFill/>
          </p:spPr>
          <p:txBody>
            <a:bodyPr wrap="square" lIns="0" tIns="0" rIns="0" bIns="0" rtlCol="0">
              <a:normAutofit/>
            </a:bodyPr>
            <a:lstStyle/>
            <a:p>
              <a:pPr>
                <a:lnSpc>
                  <a:spcPct val="150000"/>
                </a:lnSpc>
              </a:pPr>
              <a:r>
                <a:rPr lang="zh-CN" altLang="en-US" sz="1600" spc="100" dirty="0">
                  <a:solidFill>
                    <a:schemeClr val="bg2">
                      <a:lumMod val="50000"/>
                    </a:schemeClr>
                  </a:solidFill>
                  <a:latin typeface="阿里巴巴普惠体 R" panose="00020600040101010101" pitchFamily="18" charset="-122"/>
                </a:rPr>
                <a:t>关于这个图表的一些简短说明</a:t>
              </a:r>
              <a:endParaRPr lang="en-US" altLang="zh-CN" sz="1600" spc="100" dirty="0">
                <a:solidFill>
                  <a:schemeClr val="bg2">
                    <a:lumMod val="50000"/>
                  </a:schemeClr>
                </a:solidFill>
                <a:latin typeface="阿里巴巴普惠体 R" panose="00020600040101010101" pitchFamily="18" charset="-122"/>
              </a:endParaRPr>
            </a:p>
            <a:p>
              <a:pPr>
                <a:lnSpc>
                  <a:spcPct val="150000"/>
                </a:lnSpc>
              </a:pPr>
              <a:r>
                <a:rPr lang="zh-CN" altLang="en-US" sz="1600" spc="100" dirty="0">
                  <a:solidFill>
                    <a:schemeClr val="bg2">
                      <a:lumMod val="50000"/>
                    </a:schemeClr>
                  </a:solidFill>
                  <a:latin typeface="阿里巴巴普惠体 R" panose="00020600040101010101" pitchFamily="18" charset="-122"/>
                </a:rPr>
                <a:t>在这里输入你的正文内容在这里输入你的内容</a:t>
              </a:r>
            </a:p>
          </p:txBody>
        </p:sp>
        <p:sp>
          <p:nvSpPr>
            <p:cNvPr id="35" name="文本框 34">
              <a:extLst>
                <a:ext uri="{FF2B5EF4-FFF2-40B4-BE49-F238E27FC236}">
                  <a16:creationId xmlns:a16="http://schemas.microsoft.com/office/drawing/2014/main" xmlns="" id="{2AF4EA93-6688-421F-9886-99241704084B}"/>
                </a:ext>
              </a:extLst>
            </p:cNvPr>
            <p:cNvSpPr txBox="1"/>
            <p:nvPr/>
          </p:nvSpPr>
          <p:spPr>
            <a:xfrm>
              <a:off x="8225415" y="1158112"/>
              <a:ext cx="3293485" cy="561334"/>
            </a:xfrm>
            <a:prstGeom prst="rect">
              <a:avLst/>
            </a:prstGeom>
            <a:noFill/>
          </p:spPr>
          <p:txBody>
            <a:bodyPr wrap="square" lIns="0" tIns="0" rIns="0" bIns="0" rtlCol="0">
              <a:normAutofit/>
            </a:bodyPr>
            <a:lstStyle/>
            <a:p>
              <a:pPr>
                <a:lnSpc>
                  <a:spcPct val="150000"/>
                </a:lnSpc>
              </a:pPr>
              <a:r>
                <a:rPr lang="zh-CN" altLang="en-US" sz="2000" b="1" spc="100" dirty="0">
                  <a:solidFill>
                    <a:schemeClr val="accent1"/>
                  </a:solidFill>
                  <a:latin typeface="阿里巴巴普惠体 R" panose="00020600040101010101" pitchFamily="18" charset="-122"/>
                </a:rPr>
                <a:t>插入小标题</a:t>
              </a:r>
            </a:p>
          </p:txBody>
        </p:sp>
      </p:grpSp>
      <p:grpSp>
        <p:nvGrpSpPr>
          <p:cNvPr id="36" name="组合 35">
            <a:extLst>
              <a:ext uri="{FF2B5EF4-FFF2-40B4-BE49-F238E27FC236}">
                <a16:creationId xmlns:a16="http://schemas.microsoft.com/office/drawing/2014/main" xmlns="" id="{98BE577C-35BF-4DC9-88A4-847B99475F17}"/>
              </a:ext>
            </a:extLst>
          </p:cNvPr>
          <p:cNvGrpSpPr/>
          <p:nvPr/>
        </p:nvGrpSpPr>
        <p:grpSpPr>
          <a:xfrm>
            <a:off x="5619875" y="3515906"/>
            <a:ext cx="4576185" cy="1290002"/>
            <a:chOff x="8225415" y="1158112"/>
            <a:chExt cx="4576185" cy="1290002"/>
          </a:xfrm>
        </p:grpSpPr>
        <p:sp>
          <p:nvSpPr>
            <p:cNvPr id="37" name="文本框 36">
              <a:extLst>
                <a:ext uri="{FF2B5EF4-FFF2-40B4-BE49-F238E27FC236}">
                  <a16:creationId xmlns:a16="http://schemas.microsoft.com/office/drawing/2014/main" xmlns="" id="{EBF81E59-BEE8-4B42-A260-737770DB0284}"/>
                </a:ext>
              </a:extLst>
            </p:cNvPr>
            <p:cNvSpPr txBox="1"/>
            <p:nvPr/>
          </p:nvSpPr>
          <p:spPr>
            <a:xfrm>
              <a:off x="8225415" y="1631779"/>
              <a:ext cx="4576185" cy="816335"/>
            </a:xfrm>
            <a:prstGeom prst="rect">
              <a:avLst/>
            </a:prstGeom>
            <a:noFill/>
          </p:spPr>
          <p:txBody>
            <a:bodyPr wrap="square" lIns="0" tIns="0" rIns="0" bIns="0" rtlCol="0">
              <a:normAutofit/>
            </a:bodyPr>
            <a:lstStyle/>
            <a:p>
              <a:pPr>
                <a:lnSpc>
                  <a:spcPct val="150000"/>
                </a:lnSpc>
              </a:pPr>
              <a:r>
                <a:rPr lang="zh-CN" altLang="en-US" sz="1600" spc="100" dirty="0">
                  <a:solidFill>
                    <a:schemeClr val="bg2">
                      <a:lumMod val="50000"/>
                    </a:schemeClr>
                  </a:solidFill>
                  <a:latin typeface="阿里巴巴普惠体 R" panose="00020600040101010101" pitchFamily="18" charset="-122"/>
                </a:rPr>
                <a:t>关于这个图表的一些简短说明</a:t>
              </a:r>
              <a:endParaRPr lang="en-US" altLang="zh-CN" sz="1600" spc="100" dirty="0">
                <a:solidFill>
                  <a:schemeClr val="bg2">
                    <a:lumMod val="50000"/>
                  </a:schemeClr>
                </a:solidFill>
                <a:latin typeface="阿里巴巴普惠体 R" panose="00020600040101010101" pitchFamily="18" charset="-122"/>
              </a:endParaRPr>
            </a:p>
            <a:p>
              <a:pPr>
                <a:lnSpc>
                  <a:spcPct val="150000"/>
                </a:lnSpc>
              </a:pPr>
              <a:r>
                <a:rPr lang="zh-CN" altLang="en-US" sz="1600" spc="100" dirty="0">
                  <a:solidFill>
                    <a:schemeClr val="bg2">
                      <a:lumMod val="50000"/>
                    </a:schemeClr>
                  </a:solidFill>
                  <a:latin typeface="阿里巴巴普惠体 R" panose="00020600040101010101" pitchFamily="18" charset="-122"/>
                </a:rPr>
                <a:t>在这里输入你的正文内容在这里输入你的内容</a:t>
              </a:r>
            </a:p>
          </p:txBody>
        </p:sp>
        <p:sp>
          <p:nvSpPr>
            <p:cNvPr id="38" name="文本框 37">
              <a:extLst>
                <a:ext uri="{FF2B5EF4-FFF2-40B4-BE49-F238E27FC236}">
                  <a16:creationId xmlns:a16="http://schemas.microsoft.com/office/drawing/2014/main" xmlns="" id="{7BA665FD-265F-43C9-A1BC-DBE65FE1163D}"/>
                </a:ext>
              </a:extLst>
            </p:cNvPr>
            <p:cNvSpPr txBox="1"/>
            <p:nvPr/>
          </p:nvSpPr>
          <p:spPr>
            <a:xfrm>
              <a:off x="8225415" y="1158112"/>
              <a:ext cx="3293485" cy="561334"/>
            </a:xfrm>
            <a:prstGeom prst="rect">
              <a:avLst/>
            </a:prstGeom>
            <a:noFill/>
          </p:spPr>
          <p:txBody>
            <a:bodyPr wrap="square" lIns="0" tIns="0" rIns="0" bIns="0" rtlCol="0">
              <a:normAutofit/>
            </a:bodyPr>
            <a:lstStyle/>
            <a:p>
              <a:pPr>
                <a:lnSpc>
                  <a:spcPct val="150000"/>
                </a:lnSpc>
              </a:pPr>
              <a:r>
                <a:rPr lang="zh-CN" altLang="en-US" sz="2000" b="1" spc="100" dirty="0">
                  <a:solidFill>
                    <a:schemeClr val="accent1"/>
                  </a:solidFill>
                  <a:latin typeface="阿里巴巴普惠体 R" panose="00020600040101010101" pitchFamily="18" charset="-122"/>
                </a:rPr>
                <a:t>插入小标题</a:t>
              </a:r>
            </a:p>
          </p:txBody>
        </p:sp>
      </p:grpSp>
      <p:grpSp>
        <p:nvGrpSpPr>
          <p:cNvPr id="39" name="组合 38">
            <a:extLst>
              <a:ext uri="{FF2B5EF4-FFF2-40B4-BE49-F238E27FC236}">
                <a16:creationId xmlns:a16="http://schemas.microsoft.com/office/drawing/2014/main" xmlns="" id="{FC85D1D0-A55E-4ED0-BCD7-60D5A70472DF}"/>
              </a:ext>
            </a:extLst>
          </p:cNvPr>
          <p:cNvGrpSpPr/>
          <p:nvPr/>
        </p:nvGrpSpPr>
        <p:grpSpPr>
          <a:xfrm>
            <a:off x="4390466" y="4951262"/>
            <a:ext cx="4576185" cy="1290002"/>
            <a:chOff x="8225415" y="1158112"/>
            <a:chExt cx="4576185" cy="1290002"/>
          </a:xfrm>
        </p:grpSpPr>
        <p:sp>
          <p:nvSpPr>
            <p:cNvPr id="40" name="文本框 39">
              <a:extLst>
                <a:ext uri="{FF2B5EF4-FFF2-40B4-BE49-F238E27FC236}">
                  <a16:creationId xmlns:a16="http://schemas.microsoft.com/office/drawing/2014/main" xmlns="" id="{FDC04DFF-2B48-45FC-A385-54E41C0A0613}"/>
                </a:ext>
              </a:extLst>
            </p:cNvPr>
            <p:cNvSpPr txBox="1"/>
            <p:nvPr/>
          </p:nvSpPr>
          <p:spPr>
            <a:xfrm>
              <a:off x="8225415" y="1631779"/>
              <a:ext cx="4576185" cy="816335"/>
            </a:xfrm>
            <a:prstGeom prst="rect">
              <a:avLst/>
            </a:prstGeom>
            <a:noFill/>
          </p:spPr>
          <p:txBody>
            <a:bodyPr wrap="square" lIns="0" tIns="0" rIns="0" bIns="0" rtlCol="0">
              <a:normAutofit/>
            </a:bodyPr>
            <a:lstStyle/>
            <a:p>
              <a:pPr>
                <a:lnSpc>
                  <a:spcPct val="150000"/>
                </a:lnSpc>
              </a:pPr>
              <a:r>
                <a:rPr lang="zh-CN" altLang="en-US" sz="1600" spc="100" dirty="0">
                  <a:solidFill>
                    <a:schemeClr val="bg2">
                      <a:lumMod val="50000"/>
                    </a:schemeClr>
                  </a:solidFill>
                  <a:latin typeface="阿里巴巴普惠体 R" panose="00020600040101010101" pitchFamily="18" charset="-122"/>
                </a:rPr>
                <a:t>关于这个图表的一些简短说明</a:t>
              </a:r>
              <a:endParaRPr lang="en-US" altLang="zh-CN" sz="1600" spc="100" dirty="0">
                <a:solidFill>
                  <a:schemeClr val="bg2">
                    <a:lumMod val="50000"/>
                  </a:schemeClr>
                </a:solidFill>
                <a:latin typeface="阿里巴巴普惠体 R" panose="00020600040101010101" pitchFamily="18" charset="-122"/>
              </a:endParaRPr>
            </a:p>
            <a:p>
              <a:pPr>
                <a:lnSpc>
                  <a:spcPct val="150000"/>
                </a:lnSpc>
              </a:pPr>
              <a:r>
                <a:rPr lang="zh-CN" altLang="en-US" sz="1600" spc="100" dirty="0">
                  <a:solidFill>
                    <a:schemeClr val="bg2">
                      <a:lumMod val="50000"/>
                    </a:schemeClr>
                  </a:solidFill>
                  <a:latin typeface="阿里巴巴普惠体 R" panose="00020600040101010101" pitchFamily="18" charset="-122"/>
                </a:rPr>
                <a:t>在这里输入你的正文内容在这里输入你的内容</a:t>
              </a:r>
            </a:p>
          </p:txBody>
        </p:sp>
        <p:sp>
          <p:nvSpPr>
            <p:cNvPr id="41" name="文本框 40">
              <a:extLst>
                <a:ext uri="{FF2B5EF4-FFF2-40B4-BE49-F238E27FC236}">
                  <a16:creationId xmlns:a16="http://schemas.microsoft.com/office/drawing/2014/main" xmlns="" id="{836B7822-EB60-40A0-834E-ED559A2BE7E9}"/>
                </a:ext>
              </a:extLst>
            </p:cNvPr>
            <p:cNvSpPr txBox="1"/>
            <p:nvPr/>
          </p:nvSpPr>
          <p:spPr>
            <a:xfrm>
              <a:off x="8225415" y="1158112"/>
              <a:ext cx="3293485" cy="561334"/>
            </a:xfrm>
            <a:prstGeom prst="rect">
              <a:avLst/>
            </a:prstGeom>
            <a:noFill/>
          </p:spPr>
          <p:txBody>
            <a:bodyPr wrap="square" lIns="0" tIns="0" rIns="0" bIns="0" rtlCol="0">
              <a:normAutofit/>
            </a:bodyPr>
            <a:lstStyle/>
            <a:p>
              <a:pPr>
                <a:lnSpc>
                  <a:spcPct val="150000"/>
                </a:lnSpc>
              </a:pPr>
              <a:r>
                <a:rPr lang="zh-CN" altLang="en-US" sz="2000" b="1" spc="100" dirty="0">
                  <a:solidFill>
                    <a:schemeClr val="accent1"/>
                  </a:solidFill>
                  <a:latin typeface="阿里巴巴普惠体 R" panose="00020600040101010101" pitchFamily="18" charset="-122"/>
                </a:rPr>
                <a:t>插入小标题</a:t>
              </a:r>
            </a:p>
          </p:txBody>
        </p:sp>
      </p:grpSp>
      <p:sp>
        <p:nvSpPr>
          <p:cNvPr id="43" name="işļiḋe">
            <a:extLst>
              <a:ext uri="{FF2B5EF4-FFF2-40B4-BE49-F238E27FC236}">
                <a16:creationId xmlns:a16="http://schemas.microsoft.com/office/drawing/2014/main" xmlns="" id="{D4252169-DE7C-440B-AAFC-15141F048B65}"/>
              </a:ext>
            </a:extLst>
          </p:cNvPr>
          <p:cNvSpPr txBox="1"/>
          <p:nvPr/>
        </p:nvSpPr>
        <p:spPr>
          <a:xfrm>
            <a:off x="673100" y="1290231"/>
            <a:ext cx="3717366" cy="972510"/>
          </a:xfrm>
          <a:prstGeom prst="rect">
            <a:avLst/>
          </a:prstGeom>
          <a:noFill/>
          <a:ln>
            <a:noFill/>
          </a:ln>
        </p:spPr>
        <p:txBody>
          <a:bodyPr wrap="square" lIns="0" tIns="45720" rIns="91440" bIns="45720" anchor="t" anchorCtr="0">
            <a:spAutoFit/>
          </a:bodyPr>
          <a:lstStyle/>
          <a:p>
            <a:pPr>
              <a:lnSpc>
                <a:spcPct val="150000"/>
              </a:lnSpc>
              <a:buSzPct val="25000"/>
            </a:pPr>
            <a:r>
              <a:rPr lang="zh-CN" altLang="en-US" sz="2000" b="1" spc="100" dirty="0">
                <a:solidFill>
                  <a:schemeClr val="tx2">
                    <a:lumMod val="50000"/>
                  </a:schemeClr>
                </a:solidFill>
                <a:latin typeface="阿里巴巴普惠体 R" panose="00020600040101010101" pitchFamily="18" charset="-122"/>
              </a:rPr>
              <a:t>在这里输入一些简要的文字对本页的内容做一个简要的概括</a:t>
            </a:r>
            <a:endParaRPr lang="en-US" sz="2000" b="1" spc="100" dirty="0">
              <a:solidFill>
                <a:schemeClr val="tx2">
                  <a:lumMod val="50000"/>
                </a:schemeClr>
              </a:solidFill>
              <a:latin typeface="阿里巴巴普惠体 R" panose="00020600040101010101" pitchFamily="18" charset="-122"/>
            </a:endParaRPr>
          </a:p>
        </p:txBody>
      </p:sp>
      <p:sp>
        <p:nvSpPr>
          <p:cNvPr id="3" name="灯片编号占位符 2">
            <a:extLst>
              <a:ext uri="{FF2B5EF4-FFF2-40B4-BE49-F238E27FC236}">
                <a16:creationId xmlns:a16="http://schemas.microsoft.com/office/drawing/2014/main" xmlns="" id="{E3F81105-C3AB-4014-80F9-134F6BADB4D5}"/>
              </a:ext>
            </a:extLst>
          </p:cNvPr>
          <p:cNvSpPr>
            <a:spLocks noGrp="1"/>
          </p:cNvSpPr>
          <p:nvPr>
            <p:ph type="sldNum" sz="quarter" idx="12"/>
          </p:nvPr>
        </p:nvSpPr>
        <p:spPr/>
        <p:txBody>
          <a:bodyPr/>
          <a:lstStyle/>
          <a:p>
            <a:fld id="{75AA9096-2E4D-442F-BCF0-AA35F007B576}" type="slidenum">
              <a:rPr lang="zh-CN" altLang="en-US" smtClean="0"/>
              <a:pPr/>
              <a:t>40</a:t>
            </a:fld>
            <a:endParaRPr lang="zh-CN" altLang="en-US" dirty="0"/>
          </a:p>
        </p:txBody>
      </p:sp>
    </p:spTree>
    <p:extLst>
      <p:ext uri="{BB962C8B-B14F-4D97-AF65-F5344CB8AC3E}">
        <p14:creationId xmlns:p14="http://schemas.microsoft.com/office/powerpoint/2010/main" val="101540276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42446C6-45C7-4CB5-A670-06EEB3E14268}"/>
              </a:ext>
            </a:extLst>
          </p:cNvPr>
          <p:cNvSpPr>
            <a:spLocks noGrp="1"/>
          </p:cNvSpPr>
          <p:nvPr>
            <p:ph type="title"/>
          </p:nvPr>
        </p:nvSpPr>
        <p:spPr/>
        <p:txBody>
          <a:bodyPr/>
          <a:lstStyle/>
          <a:p>
            <a:r>
              <a:rPr lang="zh-CN" altLang="en-US" dirty="0"/>
              <a:t>四段式总结突出重点</a:t>
            </a:r>
          </a:p>
        </p:txBody>
      </p:sp>
      <p:grpSp>
        <p:nvGrpSpPr>
          <p:cNvPr id="57" name="iṡľíḍé">
            <a:extLst>
              <a:ext uri="{FF2B5EF4-FFF2-40B4-BE49-F238E27FC236}">
                <a16:creationId xmlns:a16="http://schemas.microsoft.com/office/drawing/2014/main" xmlns="" id="{F41ADB64-38A2-4989-A274-9AE98E24F25B}"/>
              </a:ext>
            </a:extLst>
          </p:cNvPr>
          <p:cNvGrpSpPr/>
          <p:nvPr/>
        </p:nvGrpSpPr>
        <p:grpSpPr>
          <a:xfrm>
            <a:off x="4261160" y="1758084"/>
            <a:ext cx="3669681" cy="3570433"/>
            <a:chOff x="4022724" y="1484949"/>
            <a:chExt cx="3921126" cy="3815078"/>
          </a:xfrm>
        </p:grpSpPr>
        <p:sp>
          <p:nvSpPr>
            <p:cNvPr id="70" name="îŝḷidé">
              <a:extLst>
                <a:ext uri="{FF2B5EF4-FFF2-40B4-BE49-F238E27FC236}">
                  <a16:creationId xmlns:a16="http://schemas.microsoft.com/office/drawing/2014/main" xmlns="" id="{F126A417-64F6-47AA-83AE-ECE7017EB137}"/>
                </a:ext>
              </a:extLst>
            </p:cNvPr>
            <p:cNvSpPr/>
            <p:nvPr/>
          </p:nvSpPr>
          <p:spPr>
            <a:xfrm rot="10800000">
              <a:off x="5484094" y="1484949"/>
              <a:ext cx="1849343" cy="1849343"/>
            </a:xfrm>
            <a:prstGeom prst="teardrop">
              <a:avLst/>
            </a:prstGeom>
            <a:pattFill prst="wdUpDiag">
              <a:fgClr>
                <a:schemeClr val="accent1">
                  <a:lumMod val="60000"/>
                  <a:lumOff val="40000"/>
                </a:schemeClr>
              </a:fgClr>
              <a:bgClr>
                <a:schemeClr val="accent1"/>
              </a:bgClr>
            </a:patt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阿里巴巴普惠体 R" panose="00020600040101010101" pitchFamily="18" charset="-122"/>
              </a:endParaRPr>
            </a:p>
          </p:txBody>
        </p:sp>
        <p:sp>
          <p:nvSpPr>
            <p:cNvPr id="71" name="işlîḍè">
              <a:extLst>
                <a:ext uri="{FF2B5EF4-FFF2-40B4-BE49-F238E27FC236}">
                  <a16:creationId xmlns:a16="http://schemas.microsoft.com/office/drawing/2014/main" xmlns="" id="{1C3D11A1-DC32-4F3B-B490-40D946C25FAA}"/>
                </a:ext>
              </a:extLst>
            </p:cNvPr>
            <p:cNvSpPr/>
            <p:nvPr/>
          </p:nvSpPr>
          <p:spPr>
            <a:xfrm rot="10800000" flipH="1">
              <a:off x="4022724" y="1989315"/>
              <a:ext cx="1344977" cy="1344977"/>
            </a:xfrm>
            <a:prstGeom prst="teardrop">
              <a:avLst/>
            </a:prstGeom>
            <a:solidFill>
              <a:schemeClr val="bg1">
                <a:lumMod val="7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阿里巴巴普惠体 R" panose="00020600040101010101" pitchFamily="18" charset="-122"/>
              </a:endParaRPr>
            </a:p>
          </p:txBody>
        </p:sp>
        <p:sp>
          <p:nvSpPr>
            <p:cNvPr id="72" name="îŝļiḋè">
              <a:extLst>
                <a:ext uri="{FF2B5EF4-FFF2-40B4-BE49-F238E27FC236}">
                  <a16:creationId xmlns:a16="http://schemas.microsoft.com/office/drawing/2014/main" xmlns="" id="{F4CDB8A5-A55E-4589-BD67-E42DB32566A6}"/>
                </a:ext>
              </a:extLst>
            </p:cNvPr>
            <p:cNvSpPr/>
            <p:nvPr/>
          </p:nvSpPr>
          <p:spPr>
            <a:xfrm rot="10800000" flipH="1" flipV="1">
              <a:off x="4633137" y="3450684"/>
              <a:ext cx="1849343" cy="1849343"/>
            </a:xfrm>
            <a:prstGeom prst="teardrop">
              <a:avLst/>
            </a:prstGeom>
            <a:solidFill>
              <a:schemeClr val="accent1">
                <a:lumMod val="60000"/>
                <a:lumOff val="40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阿里巴巴普惠体 R" panose="00020600040101010101" pitchFamily="18" charset="-122"/>
              </a:endParaRPr>
            </a:p>
          </p:txBody>
        </p:sp>
        <p:sp>
          <p:nvSpPr>
            <p:cNvPr id="73" name="išļîḍe">
              <a:extLst>
                <a:ext uri="{FF2B5EF4-FFF2-40B4-BE49-F238E27FC236}">
                  <a16:creationId xmlns:a16="http://schemas.microsoft.com/office/drawing/2014/main" xmlns="" id="{6BAE2543-A4CF-41CD-8F4B-400176BF661F}"/>
                </a:ext>
              </a:extLst>
            </p:cNvPr>
            <p:cNvSpPr/>
            <p:nvPr/>
          </p:nvSpPr>
          <p:spPr>
            <a:xfrm rot="10800000" flipV="1">
              <a:off x="6598873" y="3450684"/>
              <a:ext cx="1344977" cy="1344977"/>
            </a:xfrm>
            <a:prstGeom prst="teardrop">
              <a:avLst/>
            </a:prstGeom>
            <a:solidFill>
              <a:schemeClr val="bg1">
                <a:lumMod val="65000"/>
              </a:schemeClr>
            </a:solidFill>
            <a:ln w="762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阿里巴巴普惠体 R" panose="00020600040101010101" pitchFamily="18" charset="-122"/>
              </a:endParaRPr>
            </a:p>
          </p:txBody>
        </p:sp>
        <p:sp>
          <p:nvSpPr>
            <p:cNvPr id="74" name="îS1iďê">
              <a:extLst>
                <a:ext uri="{FF2B5EF4-FFF2-40B4-BE49-F238E27FC236}">
                  <a16:creationId xmlns:a16="http://schemas.microsoft.com/office/drawing/2014/main" xmlns="" id="{A5591B54-69B7-4574-93D9-81D4945A16EF}"/>
                </a:ext>
              </a:extLst>
            </p:cNvPr>
            <p:cNvSpPr/>
            <p:nvPr/>
          </p:nvSpPr>
          <p:spPr bwMode="auto">
            <a:xfrm>
              <a:off x="4324236" y="2347298"/>
              <a:ext cx="826832" cy="679588"/>
            </a:xfrm>
            <a:custGeom>
              <a:avLst/>
              <a:gdLst>
                <a:gd name="T0" fmla="*/ 285 w 293"/>
                <a:gd name="T1" fmla="*/ 32 h 238"/>
                <a:gd name="T2" fmla="*/ 259 w 293"/>
                <a:gd name="T3" fmla="*/ 38 h 238"/>
                <a:gd name="T4" fmla="*/ 275 w 293"/>
                <a:gd name="T5" fmla="*/ 24 h 238"/>
                <a:gd name="T6" fmla="*/ 285 w 293"/>
                <a:gd name="T7" fmla="*/ 4 h 238"/>
                <a:gd name="T8" fmla="*/ 257 w 293"/>
                <a:gd name="T9" fmla="*/ 16 h 238"/>
                <a:gd name="T10" fmla="*/ 237 w 293"/>
                <a:gd name="T11" fmla="*/ 11 h 238"/>
                <a:gd name="T12" fmla="*/ 216 w 293"/>
                <a:gd name="T13" fmla="*/ 1 h 238"/>
                <a:gd name="T14" fmla="*/ 203 w 293"/>
                <a:gd name="T15" fmla="*/ 0 h 238"/>
                <a:gd name="T16" fmla="*/ 179 w 293"/>
                <a:gd name="T17" fmla="*/ 5 h 238"/>
                <a:gd name="T18" fmla="*/ 154 w 293"/>
                <a:gd name="T19" fmla="*/ 27 h 238"/>
                <a:gd name="T20" fmla="*/ 143 w 293"/>
                <a:gd name="T21" fmla="*/ 54 h 238"/>
                <a:gd name="T22" fmla="*/ 143 w 293"/>
                <a:gd name="T23" fmla="*/ 67 h 238"/>
                <a:gd name="T24" fmla="*/ 126 w 293"/>
                <a:gd name="T25" fmla="*/ 72 h 238"/>
                <a:gd name="T26" fmla="*/ 75 w 293"/>
                <a:gd name="T27" fmla="*/ 55 h 238"/>
                <a:gd name="T28" fmla="*/ 33 w 293"/>
                <a:gd name="T29" fmla="*/ 24 h 238"/>
                <a:gd name="T30" fmla="*/ 17 w 293"/>
                <a:gd name="T31" fmla="*/ 17 h 238"/>
                <a:gd name="T32" fmla="*/ 12 w 293"/>
                <a:gd name="T33" fmla="*/ 41 h 238"/>
                <a:gd name="T34" fmla="*/ 14 w 293"/>
                <a:gd name="T35" fmla="*/ 57 h 238"/>
                <a:gd name="T36" fmla="*/ 23 w 293"/>
                <a:gd name="T37" fmla="*/ 76 h 238"/>
                <a:gd name="T38" fmla="*/ 39 w 293"/>
                <a:gd name="T39" fmla="*/ 91 h 238"/>
                <a:gd name="T40" fmla="*/ 25 w 293"/>
                <a:gd name="T41" fmla="*/ 89 h 238"/>
                <a:gd name="T42" fmla="*/ 12 w 293"/>
                <a:gd name="T43" fmla="*/ 84 h 238"/>
                <a:gd name="T44" fmla="*/ 13 w 293"/>
                <a:gd name="T45" fmla="*/ 95 h 238"/>
                <a:gd name="T46" fmla="*/ 25 w 293"/>
                <a:gd name="T47" fmla="*/ 123 h 238"/>
                <a:gd name="T48" fmla="*/ 50 w 293"/>
                <a:gd name="T49" fmla="*/ 140 h 238"/>
                <a:gd name="T50" fmla="*/ 52 w 293"/>
                <a:gd name="T51" fmla="*/ 145 h 238"/>
                <a:gd name="T52" fmla="*/ 33 w 293"/>
                <a:gd name="T53" fmla="*/ 145 h 238"/>
                <a:gd name="T54" fmla="*/ 41 w 293"/>
                <a:gd name="T55" fmla="*/ 161 h 238"/>
                <a:gd name="T56" fmla="*/ 62 w 293"/>
                <a:gd name="T57" fmla="*/ 179 h 238"/>
                <a:gd name="T58" fmla="*/ 89 w 293"/>
                <a:gd name="T59" fmla="*/ 186 h 238"/>
                <a:gd name="T60" fmla="*/ 73 w 293"/>
                <a:gd name="T61" fmla="*/ 197 h 238"/>
                <a:gd name="T62" fmla="*/ 45 w 293"/>
                <a:gd name="T63" fmla="*/ 208 h 238"/>
                <a:gd name="T64" fmla="*/ 14 w 293"/>
                <a:gd name="T65" fmla="*/ 212 h 238"/>
                <a:gd name="T66" fmla="*/ 0 w 293"/>
                <a:gd name="T67" fmla="*/ 211 h 238"/>
                <a:gd name="T68" fmla="*/ 32 w 293"/>
                <a:gd name="T69" fmla="*/ 227 h 238"/>
                <a:gd name="T70" fmla="*/ 68 w 293"/>
                <a:gd name="T71" fmla="*/ 237 h 238"/>
                <a:gd name="T72" fmla="*/ 93 w 293"/>
                <a:gd name="T73" fmla="*/ 238 h 238"/>
                <a:gd name="T74" fmla="*/ 149 w 293"/>
                <a:gd name="T75" fmla="*/ 229 h 238"/>
                <a:gd name="T76" fmla="*/ 195 w 293"/>
                <a:gd name="T77" fmla="*/ 205 h 238"/>
                <a:gd name="T78" fmla="*/ 229 w 293"/>
                <a:gd name="T79" fmla="*/ 169 h 238"/>
                <a:gd name="T80" fmla="*/ 252 w 293"/>
                <a:gd name="T81" fmla="*/ 127 h 238"/>
                <a:gd name="T82" fmla="*/ 262 w 293"/>
                <a:gd name="T83" fmla="*/ 82 h 238"/>
                <a:gd name="T84" fmla="*/ 263 w 293"/>
                <a:gd name="T85" fmla="*/ 59 h 238"/>
                <a:gd name="T86" fmla="*/ 280 w 293"/>
                <a:gd name="T87" fmla="*/ 45 h 238"/>
                <a:gd name="T88" fmla="*/ 293 w 293"/>
                <a:gd name="T89" fmla="*/ 28 h 2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93" h="238">
                  <a:moveTo>
                    <a:pt x="293" y="28"/>
                  </a:moveTo>
                  <a:lnTo>
                    <a:pt x="293" y="28"/>
                  </a:lnTo>
                  <a:lnTo>
                    <a:pt x="285" y="32"/>
                  </a:lnTo>
                  <a:lnTo>
                    <a:pt x="277" y="34"/>
                  </a:lnTo>
                  <a:lnTo>
                    <a:pt x="267" y="36"/>
                  </a:lnTo>
                  <a:lnTo>
                    <a:pt x="259" y="38"/>
                  </a:lnTo>
                  <a:lnTo>
                    <a:pt x="259" y="38"/>
                  </a:lnTo>
                  <a:lnTo>
                    <a:pt x="267" y="31"/>
                  </a:lnTo>
                  <a:lnTo>
                    <a:pt x="275" y="24"/>
                  </a:lnTo>
                  <a:lnTo>
                    <a:pt x="281" y="14"/>
                  </a:lnTo>
                  <a:lnTo>
                    <a:pt x="285" y="4"/>
                  </a:lnTo>
                  <a:lnTo>
                    <a:pt x="285" y="4"/>
                  </a:lnTo>
                  <a:lnTo>
                    <a:pt x="277" y="9"/>
                  </a:lnTo>
                  <a:lnTo>
                    <a:pt x="266" y="13"/>
                  </a:lnTo>
                  <a:lnTo>
                    <a:pt x="257" y="16"/>
                  </a:lnTo>
                  <a:lnTo>
                    <a:pt x="247" y="18"/>
                  </a:lnTo>
                  <a:lnTo>
                    <a:pt x="247" y="18"/>
                  </a:lnTo>
                  <a:lnTo>
                    <a:pt x="237" y="11"/>
                  </a:lnTo>
                  <a:lnTo>
                    <a:pt x="227" y="5"/>
                  </a:lnTo>
                  <a:lnTo>
                    <a:pt x="222" y="3"/>
                  </a:lnTo>
                  <a:lnTo>
                    <a:pt x="216" y="1"/>
                  </a:lnTo>
                  <a:lnTo>
                    <a:pt x="209" y="0"/>
                  </a:lnTo>
                  <a:lnTo>
                    <a:pt x="203" y="0"/>
                  </a:lnTo>
                  <a:lnTo>
                    <a:pt x="203" y="0"/>
                  </a:lnTo>
                  <a:lnTo>
                    <a:pt x="197" y="0"/>
                  </a:lnTo>
                  <a:lnTo>
                    <a:pt x="191" y="1"/>
                  </a:lnTo>
                  <a:lnTo>
                    <a:pt x="179" y="5"/>
                  </a:lnTo>
                  <a:lnTo>
                    <a:pt x="169" y="10"/>
                  </a:lnTo>
                  <a:lnTo>
                    <a:pt x="161" y="17"/>
                  </a:lnTo>
                  <a:lnTo>
                    <a:pt x="154" y="27"/>
                  </a:lnTo>
                  <a:lnTo>
                    <a:pt x="147" y="37"/>
                  </a:lnTo>
                  <a:lnTo>
                    <a:pt x="144" y="48"/>
                  </a:lnTo>
                  <a:lnTo>
                    <a:pt x="143" y="54"/>
                  </a:lnTo>
                  <a:lnTo>
                    <a:pt x="143" y="60"/>
                  </a:lnTo>
                  <a:lnTo>
                    <a:pt x="143" y="60"/>
                  </a:lnTo>
                  <a:lnTo>
                    <a:pt x="143" y="67"/>
                  </a:lnTo>
                  <a:lnTo>
                    <a:pt x="144" y="74"/>
                  </a:lnTo>
                  <a:lnTo>
                    <a:pt x="144" y="74"/>
                  </a:lnTo>
                  <a:lnTo>
                    <a:pt x="126" y="72"/>
                  </a:lnTo>
                  <a:lnTo>
                    <a:pt x="108" y="68"/>
                  </a:lnTo>
                  <a:lnTo>
                    <a:pt x="92" y="63"/>
                  </a:lnTo>
                  <a:lnTo>
                    <a:pt x="75" y="55"/>
                  </a:lnTo>
                  <a:lnTo>
                    <a:pt x="59" y="46"/>
                  </a:lnTo>
                  <a:lnTo>
                    <a:pt x="45" y="36"/>
                  </a:lnTo>
                  <a:lnTo>
                    <a:pt x="33" y="24"/>
                  </a:lnTo>
                  <a:lnTo>
                    <a:pt x="20" y="11"/>
                  </a:lnTo>
                  <a:lnTo>
                    <a:pt x="20" y="11"/>
                  </a:lnTo>
                  <a:lnTo>
                    <a:pt x="17" y="17"/>
                  </a:lnTo>
                  <a:lnTo>
                    <a:pt x="15" y="26"/>
                  </a:lnTo>
                  <a:lnTo>
                    <a:pt x="13" y="33"/>
                  </a:lnTo>
                  <a:lnTo>
                    <a:pt x="12" y="41"/>
                  </a:lnTo>
                  <a:lnTo>
                    <a:pt x="12" y="41"/>
                  </a:lnTo>
                  <a:lnTo>
                    <a:pt x="13" y="48"/>
                  </a:lnTo>
                  <a:lnTo>
                    <a:pt x="14" y="57"/>
                  </a:lnTo>
                  <a:lnTo>
                    <a:pt x="17" y="63"/>
                  </a:lnTo>
                  <a:lnTo>
                    <a:pt x="20" y="70"/>
                  </a:lnTo>
                  <a:lnTo>
                    <a:pt x="23" y="76"/>
                  </a:lnTo>
                  <a:lnTo>
                    <a:pt x="28" y="81"/>
                  </a:lnTo>
                  <a:lnTo>
                    <a:pt x="34" y="87"/>
                  </a:lnTo>
                  <a:lnTo>
                    <a:pt x="39" y="91"/>
                  </a:lnTo>
                  <a:lnTo>
                    <a:pt x="39" y="91"/>
                  </a:lnTo>
                  <a:lnTo>
                    <a:pt x="32" y="91"/>
                  </a:lnTo>
                  <a:lnTo>
                    <a:pt x="25" y="89"/>
                  </a:lnTo>
                  <a:lnTo>
                    <a:pt x="18" y="87"/>
                  </a:lnTo>
                  <a:lnTo>
                    <a:pt x="12" y="84"/>
                  </a:lnTo>
                  <a:lnTo>
                    <a:pt x="12" y="84"/>
                  </a:lnTo>
                  <a:lnTo>
                    <a:pt x="12" y="85"/>
                  </a:lnTo>
                  <a:lnTo>
                    <a:pt x="12" y="85"/>
                  </a:lnTo>
                  <a:lnTo>
                    <a:pt x="13" y="95"/>
                  </a:lnTo>
                  <a:lnTo>
                    <a:pt x="16" y="105"/>
                  </a:lnTo>
                  <a:lnTo>
                    <a:pt x="20" y="115"/>
                  </a:lnTo>
                  <a:lnTo>
                    <a:pt x="25" y="123"/>
                  </a:lnTo>
                  <a:lnTo>
                    <a:pt x="33" y="130"/>
                  </a:lnTo>
                  <a:lnTo>
                    <a:pt x="41" y="136"/>
                  </a:lnTo>
                  <a:lnTo>
                    <a:pt x="50" y="140"/>
                  </a:lnTo>
                  <a:lnTo>
                    <a:pt x="60" y="143"/>
                  </a:lnTo>
                  <a:lnTo>
                    <a:pt x="60" y="143"/>
                  </a:lnTo>
                  <a:lnTo>
                    <a:pt x="52" y="145"/>
                  </a:lnTo>
                  <a:lnTo>
                    <a:pt x="44" y="146"/>
                  </a:lnTo>
                  <a:lnTo>
                    <a:pt x="44" y="146"/>
                  </a:lnTo>
                  <a:lnTo>
                    <a:pt x="33" y="145"/>
                  </a:lnTo>
                  <a:lnTo>
                    <a:pt x="33" y="145"/>
                  </a:lnTo>
                  <a:lnTo>
                    <a:pt x="37" y="153"/>
                  </a:lnTo>
                  <a:lnTo>
                    <a:pt x="41" y="161"/>
                  </a:lnTo>
                  <a:lnTo>
                    <a:pt x="47" y="168"/>
                  </a:lnTo>
                  <a:lnTo>
                    <a:pt x="54" y="175"/>
                  </a:lnTo>
                  <a:lnTo>
                    <a:pt x="62" y="179"/>
                  </a:lnTo>
                  <a:lnTo>
                    <a:pt x="71" y="183"/>
                  </a:lnTo>
                  <a:lnTo>
                    <a:pt x="79" y="185"/>
                  </a:lnTo>
                  <a:lnTo>
                    <a:pt x="89" y="186"/>
                  </a:lnTo>
                  <a:lnTo>
                    <a:pt x="89" y="186"/>
                  </a:lnTo>
                  <a:lnTo>
                    <a:pt x="81" y="192"/>
                  </a:lnTo>
                  <a:lnTo>
                    <a:pt x="73" y="197"/>
                  </a:lnTo>
                  <a:lnTo>
                    <a:pt x="64" y="201"/>
                  </a:lnTo>
                  <a:lnTo>
                    <a:pt x="54" y="206"/>
                  </a:lnTo>
                  <a:lnTo>
                    <a:pt x="45" y="208"/>
                  </a:lnTo>
                  <a:lnTo>
                    <a:pt x="35" y="210"/>
                  </a:lnTo>
                  <a:lnTo>
                    <a:pt x="25" y="212"/>
                  </a:lnTo>
                  <a:lnTo>
                    <a:pt x="14" y="212"/>
                  </a:lnTo>
                  <a:lnTo>
                    <a:pt x="14" y="212"/>
                  </a:lnTo>
                  <a:lnTo>
                    <a:pt x="0" y="211"/>
                  </a:lnTo>
                  <a:lnTo>
                    <a:pt x="0" y="211"/>
                  </a:lnTo>
                  <a:lnTo>
                    <a:pt x="10" y="217"/>
                  </a:lnTo>
                  <a:lnTo>
                    <a:pt x="21" y="222"/>
                  </a:lnTo>
                  <a:lnTo>
                    <a:pt x="32" y="227"/>
                  </a:lnTo>
                  <a:lnTo>
                    <a:pt x="44" y="231"/>
                  </a:lnTo>
                  <a:lnTo>
                    <a:pt x="55" y="235"/>
                  </a:lnTo>
                  <a:lnTo>
                    <a:pt x="68" y="237"/>
                  </a:lnTo>
                  <a:lnTo>
                    <a:pt x="80" y="238"/>
                  </a:lnTo>
                  <a:lnTo>
                    <a:pt x="93" y="238"/>
                  </a:lnTo>
                  <a:lnTo>
                    <a:pt x="93" y="238"/>
                  </a:lnTo>
                  <a:lnTo>
                    <a:pt x="112" y="237"/>
                  </a:lnTo>
                  <a:lnTo>
                    <a:pt x="132" y="233"/>
                  </a:lnTo>
                  <a:lnTo>
                    <a:pt x="149" y="229"/>
                  </a:lnTo>
                  <a:lnTo>
                    <a:pt x="166" y="222"/>
                  </a:lnTo>
                  <a:lnTo>
                    <a:pt x="180" y="215"/>
                  </a:lnTo>
                  <a:lnTo>
                    <a:pt x="195" y="205"/>
                  </a:lnTo>
                  <a:lnTo>
                    <a:pt x="207" y="194"/>
                  </a:lnTo>
                  <a:lnTo>
                    <a:pt x="220" y="183"/>
                  </a:lnTo>
                  <a:lnTo>
                    <a:pt x="229" y="169"/>
                  </a:lnTo>
                  <a:lnTo>
                    <a:pt x="238" y="156"/>
                  </a:lnTo>
                  <a:lnTo>
                    <a:pt x="246" y="141"/>
                  </a:lnTo>
                  <a:lnTo>
                    <a:pt x="252" y="127"/>
                  </a:lnTo>
                  <a:lnTo>
                    <a:pt x="257" y="112"/>
                  </a:lnTo>
                  <a:lnTo>
                    <a:pt x="260" y="97"/>
                  </a:lnTo>
                  <a:lnTo>
                    <a:pt x="262" y="82"/>
                  </a:lnTo>
                  <a:lnTo>
                    <a:pt x="263" y="67"/>
                  </a:lnTo>
                  <a:lnTo>
                    <a:pt x="263" y="67"/>
                  </a:lnTo>
                  <a:lnTo>
                    <a:pt x="263" y="59"/>
                  </a:lnTo>
                  <a:lnTo>
                    <a:pt x="263" y="59"/>
                  </a:lnTo>
                  <a:lnTo>
                    <a:pt x="271" y="52"/>
                  </a:lnTo>
                  <a:lnTo>
                    <a:pt x="280" y="45"/>
                  </a:lnTo>
                  <a:lnTo>
                    <a:pt x="287" y="37"/>
                  </a:lnTo>
                  <a:lnTo>
                    <a:pt x="293" y="28"/>
                  </a:lnTo>
                  <a:lnTo>
                    <a:pt x="293" y="28"/>
                  </a:lnTo>
                  <a:close/>
                </a:path>
              </a:pathLst>
            </a:custGeom>
            <a:solidFill>
              <a:schemeClr val="bg1"/>
            </a:solidFill>
            <a:ln>
              <a:noFill/>
            </a:ln>
          </p:spPr>
          <p:txBody>
            <a:bodyPr anchor="ctr"/>
            <a:lstStyle/>
            <a:p>
              <a:pPr algn="ctr"/>
              <a:endParaRPr dirty="0">
                <a:latin typeface="阿里巴巴普惠体 R" panose="00020600040101010101" pitchFamily="18" charset="-122"/>
              </a:endParaRPr>
            </a:p>
          </p:txBody>
        </p:sp>
        <p:sp>
          <p:nvSpPr>
            <p:cNvPr id="75" name="íṥļïḓè">
              <a:extLst>
                <a:ext uri="{FF2B5EF4-FFF2-40B4-BE49-F238E27FC236}">
                  <a16:creationId xmlns:a16="http://schemas.microsoft.com/office/drawing/2014/main" xmlns="" id="{62A3E992-212E-4843-AB4D-E25C5E876F36}"/>
                </a:ext>
              </a:extLst>
            </p:cNvPr>
            <p:cNvSpPr/>
            <p:nvPr/>
          </p:nvSpPr>
          <p:spPr bwMode="auto">
            <a:xfrm>
              <a:off x="6930750" y="3767466"/>
              <a:ext cx="681222" cy="656448"/>
            </a:xfrm>
            <a:custGeom>
              <a:avLst/>
              <a:gdLst>
                <a:gd name="T0" fmla="*/ 0 w 208"/>
                <a:gd name="T1" fmla="*/ 68 h 201"/>
                <a:gd name="T2" fmla="*/ 8 w 208"/>
                <a:gd name="T3" fmla="*/ 78 h 201"/>
                <a:gd name="T4" fmla="*/ 31 w 208"/>
                <a:gd name="T5" fmla="*/ 72 h 201"/>
                <a:gd name="T6" fmla="*/ 64 w 208"/>
                <a:gd name="T7" fmla="*/ 172 h 201"/>
                <a:gd name="T8" fmla="*/ 106 w 208"/>
                <a:gd name="T9" fmla="*/ 189 h 201"/>
                <a:gd name="T10" fmla="*/ 197 w 208"/>
                <a:gd name="T11" fmla="*/ 62 h 201"/>
                <a:gd name="T12" fmla="*/ 114 w 208"/>
                <a:gd name="T13" fmla="*/ 67 h 201"/>
                <a:gd name="T14" fmla="*/ 137 w 208"/>
                <a:gd name="T15" fmla="*/ 94 h 201"/>
                <a:gd name="T16" fmla="*/ 109 w 208"/>
                <a:gd name="T17" fmla="*/ 130 h 201"/>
                <a:gd name="T18" fmla="*/ 93 w 208"/>
                <a:gd name="T19" fmla="*/ 90 h 201"/>
                <a:gd name="T20" fmla="*/ 60 w 208"/>
                <a:gd name="T21" fmla="*/ 22 h 201"/>
                <a:gd name="T22" fmla="*/ 0 w 208"/>
                <a:gd name="T23" fmla="*/ 68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8" h="201">
                  <a:moveTo>
                    <a:pt x="0" y="68"/>
                  </a:moveTo>
                  <a:cubicBezTo>
                    <a:pt x="8" y="78"/>
                    <a:pt x="8" y="78"/>
                    <a:pt x="8" y="78"/>
                  </a:cubicBezTo>
                  <a:cubicBezTo>
                    <a:pt x="8" y="78"/>
                    <a:pt x="25" y="65"/>
                    <a:pt x="31" y="72"/>
                  </a:cubicBezTo>
                  <a:cubicBezTo>
                    <a:pt x="36" y="78"/>
                    <a:pt x="57" y="157"/>
                    <a:pt x="64" y="172"/>
                  </a:cubicBezTo>
                  <a:cubicBezTo>
                    <a:pt x="70" y="184"/>
                    <a:pt x="87" y="201"/>
                    <a:pt x="106" y="189"/>
                  </a:cubicBezTo>
                  <a:cubicBezTo>
                    <a:pt x="125" y="177"/>
                    <a:pt x="186" y="124"/>
                    <a:pt x="197" y="62"/>
                  </a:cubicBezTo>
                  <a:cubicBezTo>
                    <a:pt x="208" y="0"/>
                    <a:pt x="123" y="13"/>
                    <a:pt x="114" y="67"/>
                  </a:cubicBezTo>
                  <a:cubicBezTo>
                    <a:pt x="137" y="54"/>
                    <a:pt x="149" y="73"/>
                    <a:pt x="137" y="94"/>
                  </a:cubicBezTo>
                  <a:cubicBezTo>
                    <a:pt x="126" y="116"/>
                    <a:pt x="115" y="130"/>
                    <a:pt x="109" y="130"/>
                  </a:cubicBezTo>
                  <a:cubicBezTo>
                    <a:pt x="104" y="130"/>
                    <a:pt x="100" y="116"/>
                    <a:pt x="93" y="90"/>
                  </a:cubicBezTo>
                  <a:cubicBezTo>
                    <a:pt x="87" y="64"/>
                    <a:pt x="87" y="17"/>
                    <a:pt x="60" y="22"/>
                  </a:cubicBezTo>
                  <a:cubicBezTo>
                    <a:pt x="34" y="27"/>
                    <a:pt x="0" y="68"/>
                    <a:pt x="0" y="68"/>
                  </a:cubicBezTo>
                  <a:close/>
                </a:path>
              </a:pathLst>
            </a:custGeom>
            <a:solidFill>
              <a:schemeClr val="bg1"/>
            </a:solidFill>
            <a:ln>
              <a:noFill/>
            </a:ln>
          </p:spPr>
          <p:txBody>
            <a:bodyPr anchor="ctr"/>
            <a:lstStyle/>
            <a:p>
              <a:pPr algn="ctr"/>
              <a:endParaRPr dirty="0">
                <a:latin typeface="阿里巴巴普惠体 R" panose="00020600040101010101" pitchFamily="18" charset="-122"/>
              </a:endParaRPr>
            </a:p>
          </p:txBody>
        </p:sp>
        <p:sp>
          <p:nvSpPr>
            <p:cNvPr id="76" name="îṡļïďe">
              <a:extLst>
                <a:ext uri="{FF2B5EF4-FFF2-40B4-BE49-F238E27FC236}">
                  <a16:creationId xmlns:a16="http://schemas.microsoft.com/office/drawing/2014/main" xmlns="" id="{70FD6EC4-E34A-41AB-B304-34EB0C7B383D}"/>
                </a:ext>
              </a:extLst>
            </p:cNvPr>
            <p:cNvSpPr/>
            <p:nvPr/>
          </p:nvSpPr>
          <p:spPr bwMode="auto">
            <a:xfrm>
              <a:off x="6016856" y="2035353"/>
              <a:ext cx="783818" cy="782996"/>
            </a:xfrm>
            <a:custGeom>
              <a:avLst/>
              <a:gdLst>
                <a:gd name="T0" fmla="*/ 374 w 400"/>
                <a:gd name="T1" fmla="*/ 100 h 400"/>
                <a:gd name="T2" fmla="*/ 301 w 400"/>
                <a:gd name="T3" fmla="*/ 27 h 400"/>
                <a:gd name="T4" fmla="*/ 200 w 400"/>
                <a:gd name="T5" fmla="*/ 0 h 400"/>
                <a:gd name="T6" fmla="*/ 100 w 400"/>
                <a:gd name="T7" fmla="*/ 27 h 400"/>
                <a:gd name="T8" fmla="*/ 27 w 400"/>
                <a:gd name="T9" fmla="*/ 100 h 400"/>
                <a:gd name="T10" fmla="*/ 0 w 400"/>
                <a:gd name="T11" fmla="*/ 200 h 400"/>
                <a:gd name="T12" fmla="*/ 27 w 400"/>
                <a:gd name="T13" fmla="*/ 301 h 400"/>
                <a:gd name="T14" fmla="*/ 100 w 400"/>
                <a:gd name="T15" fmla="*/ 374 h 400"/>
                <a:gd name="T16" fmla="*/ 200 w 400"/>
                <a:gd name="T17" fmla="*/ 400 h 400"/>
                <a:gd name="T18" fmla="*/ 301 w 400"/>
                <a:gd name="T19" fmla="*/ 374 h 400"/>
                <a:gd name="T20" fmla="*/ 374 w 400"/>
                <a:gd name="T21" fmla="*/ 301 h 400"/>
                <a:gd name="T22" fmla="*/ 400 w 400"/>
                <a:gd name="T23" fmla="*/ 200 h 400"/>
                <a:gd name="T24" fmla="*/ 374 w 400"/>
                <a:gd name="T25" fmla="*/ 100 h 400"/>
                <a:gd name="T26" fmla="*/ 330 w 400"/>
                <a:gd name="T27" fmla="*/ 170 h 400"/>
                <a:gd name="T28" fmla="*/ 188 w 400"/>
                <a:gd name="T29" fmla="*/ 311 h 400"/>
                <a:gd name="T30" fmla="*/ 176 w 400"/>
                <a:gd name="T31" fmla="*/ 316 h 400"/>
                <a:gd name="T32" fmla="*/ 165 w 400"/>
                <a:gd name="T33" fmla="*/ 311 h 400"/>
                <a:gd name="T34" fmla="*/ 70 w 400"/>
                <a:gd name="T35" fmla="*/ 217 h 400"/>
                <a:gd name="T36" fmla="*/ 66 w 400"/>
                <a:gd name="T37" fmla="*/ 205 h 400"/>
                <a:gd name="T38" fmla="*/ 70 w 400"/>
                <a:gd name="T39" fmla="*/ 193 h 400"/>
                <a:gd name="T40" fmla="*/ 94 w 400"/>
                <a:gd name="T41" fmla="*/ 170 h 400"/>
                <a:gd name="T42" fmla="*/ 106 w 400"/>
                <a:gd name="T43" fmla="*/ 165 h 400"/>
                <a:gd name="T44" fmla="*/ 118 w 400"/>
                <a:gd name="T45" fmla="*/ 170 h 400"/>
                <a:gd name="T46" fmla="*/ 176 w 400"/>
                <a:gd name="T47" fmla="*/ 229 h 400"/>
                <a:gd name="T48" fmla="*/ 283 w 400"/>
                <a:gd name="T49" fmla="*/ 123 h 400"/>
                <a:gd name="T50" fmla="*/ 295 w 400"/>
                <a:gd name="T51" fmla="*/ 118 h 400"/>
                <a:gd name="T52" fmla="*/ 306 w 400"/>
                <a:gd name="T53" fmla="*/ 123 h 400"/>
                <a:gd name="T54" fmla="*/ 330 w 400"/>
                <a:gd name="T55" fmla="*/ 146 h 400"/>
                <a:gd name="T56" fmla="*/ 335 w 400"/>
                <a:gd name="T57" fmla="*/ 158 h 400"/>
                <a:gd name="T58" fmla="*/ 330 w 400"/>
                <a:gd name="T59" fmla="*/ 170 h 400"/>
                <a:gd name="T60" fmla="*/ 330 w 400"/>
                <a:gd name="T61" fmla="*/ 170 h 400"/>
                <a:gd name="T62" fmla="*/ 330 w 400"/>
                <a:gd name="T63" fmla="*/ 170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400">
                  <a:moveTo>
                    <a:pt x="374" y="100"/>
                  </a:moveTo>
                  <a:cubicBezTo>
                    <a:pt x="356" y="69"/>
                    <a:pt x="331" y="45"/>
                    <a:pt x="301" y="27"/>
                  </a:cubicBezTo>
                  <a:cubicBezTo>
                    <a:pt x="270" y="9"/>
                    <a:pt x="237" y="0"/>
                    <a:pt x="200" y="0"/>
                  </a:cubicBezTo>
                  <a:cubicBezTo>
                    <a:pt x="164" y="0"/>
                    <a:pt x="130" y="9"/>
                    <a:pt x="100" y="27"/>
                  </a:cubicBezTo>
                  <a:cubicBezTo>
                    <a:pt x="69" y="45"/>
                    <a:pt x="45" y="69"/>
                    <a:pt x="27" y="100"/>
                  </a:cubicBezTo>
                  <a:cubicBezTo>
                    <a:pt x="9" y="130"/>
                    <a:pt x="0" y="164"/>
                    <a:pt x="0" y="200"/>
                  </a:cubicBezTo>
                  <a:cubicBezTo>
                    <a:pt x="0" y="237"/>
                    <a:pt x="9" y="270"/>
                    <a:pt x="27" y="301"/>
                  </a:cubicBezTo>
                  <a:cubicBezTo>
                    <a:pt x="45" y="331"/>
                    <a:pt x="69" y="356"/>
                    <a:pt x="100" y="374"/>
                  </a:cubicBezTo>
                  <a:cubicBezTo>
                    <a:pt x="130" y="391"/>
                    <a:pt x="164" y="400"/>
                    <a:pt x="200" y="400"/>
                  </a:cubicBezTo>
                  <a:cubicBezTo>
                    <a:pt x="237" y="400"/>
                    <a:pt x="270" y="391"/>
                    <a:pt x="301" y="374"/>
                  </a:cubicBezTo>
                  <a:cubicBezTo>
                    <a:pt x="331" y="356"/>
                    <a:pt x="356" y="331"/>
                    <a:pt x="374" y="301"/>
                  </a:cubicBezTo>
                  <a:cubicBezTo>
                    <a:pt x="392" y="270"/>
                    <a:pt x="400" y="237"/>
                    <a:pt x="400" y="200"/>
                  </a:cubicBezTo>
                  <a:cubicBezTo>
                    <a:pt x="400" y="164"/>
                    <a:pt x="392" y="130"/>
                    <a:pt x="374" y="100"/>
                  </a:cubicBezTo>
                  <a:close/>
                  <a:moveTo>
                    <a:pt x="330" y="170"/>
                  </a:moveTo>
                  <a:cubicBezTo>
                    <a:pt x="188" y="311"/>
                    <a:pt x="188" y="311"/>
                    <a:pt x="188" y="311"/>
                  </a:cubicBezTo>
                  <a:cubicBezTo>
                    <a:pt x="185" y="315"/>
                    <a:pt x="181" y="316"/>
                    <a:pt x="176" y="316"/>
                  </a:cubicBezTo>
                  <a:cubicBezTo>
                    <a:pt x="172" y="316"/>
                    <a:pt x="168" y="315"/>
                    <a:pt x="165" y="311"/>
                  </a:cubicBezTo>
                  <a:cubicBezTo>
                    <a:pt x="70" y="217"/>
                    <a:pt x="70" y="217"/>
                    <a:pt x="70" y="217"/>
                  </a:cubicBezTo>
                  <a:cubicBezTo>
                    <a:pt x="67" y="214"/>
                    <a:pt x="66" y="210"/>
                    <a:pt x="66" y="205"/>
                  </a:cubicBezTo>
                  <a:cubicBezTo>
                    <a:pt x="66" y="200"/>
                    <a:pt x="67" y="196"/>
                    <a:pt x="70" y="193"/>
                  </a:cubicBezTo>
                  <a:cubicBezTo>
                    <a:pt x="94" y="170"/>
                    <a:pt x="94" y="170"/>
                    <a:pt x="94" y="170"/>
                  </a:cubicBezTo>
                  <a:cubicBezTo>
                    <a:pt x="97" y="166"/>
                    <a:pt x="101" y="165"/>
                    <a:pt x="106" y="165"/>
                  </a:cubicBezTo>
                  <a:cubicBezTo>
                    <a:pt x="110" y="165"/>
                    <a:pt x="114" y="166"/>
                    <a:pt x="118" y="170"/>
                  </a:cubicBezTo>
                  <a:cubicBezTo>
                    <a:pt x="176" y="229"/>
                    <a:pt x="176" y="229"/>
                    <a:pt x="176" y="229"/>
                  </a:cubicBezTo>
                  <a:cubicBezTo>
                    <a:pt x="283" y="123"/>
                    <a:pt x="283" y="123"/>
                    <a:pt x="283" y="123"/>
                  </a:cubicBezTo>
                  <a:cubicBezTo>
                    <a:pt x="286" y="119"/>
                    <a:pt x="290" y="118"/>
                    <a:pt x="295" y="118"/>
                  </a:cubicBezTo>
                  <a:cubicBezTo>
                    <a:pt x="299" y="118"/>
                    <a:pt x="303" y="119"/>
                    <a:pt x="306" y="123"/>
                  </a:cubicBezTo>
                  <a:cubicBezTo>
                    <a:pt x="330" y="146"/>
                    <a:pt x="330" y="146"/>
                    <a:pt x="330" y="146"/>
                  </a:cubicBezTo>
                  <a:cubicBezTo>
                    <a:pt x="333" y="149"/>
                    <a:pt x="335" y="153"/>
                    <a:pt x="335" y="158"/>
                  </a:cubicBezTo>
                  <a:cubicBezTo>
                    <a:pt x="335" y="163"/>
                    <a:pt x="333" y="167"/>
                    <a:pt x="330" y="170"/>
                  </a:cubicBezTo>
                  <a:close/>
                  <a:moveTo>
                    <a:pt x="330" y="170"/>
                  </a:moveTo>
                  <a:cubicBezTo>
                    <a:pt x="330" y="170"/>
                    <a:pt x="330" y="170"/>
                    <a:pt x="330" y="170"/>
                  </a:cubicBezTo>
                </a:path>
              </a:pathLst>
            </a:custGeom>
            <a:solidFill>
              <a:schemeClr val="bg1"/>
            </a:solidFill>
            <a:ln>
              <a:noFill/>
            </a:ln>
          </p:spPr>
          <p:txBody>
            <a:bodyPr anchor="ctr"/>
            <a:lstStyle/>
            <a:p>
              <a:pPr algn="ctr"/>
              <a:endParaRPr dirty="0">
                <a:latin typeface="阿里巴巴普惠体 R" panose="00020600040101010101" pitchFamily="18" charset="-122"/>
              </a:endParaRPr>
            </a:p>
          </p:txBody>
        </p:sp>
        <p:sp>
          <p:nvSpPr>
            <p:cNvPr id="77" name="îŝliḍê">
              <a:extLst>
                <a:ext uri="{FF2B5EF4-FFF2-40B4-BE49-F238E27FC236}">
                  <a16:creationId xmlns:a16="http://schemas.microsoft.com/office/drawing/2014/main" xmlns="" id="{52C5C7B1-9C80-4C2E-963C-454777341173}"/>
                </a:ext>
              </a:extLst>
            </p:cNvPr>
            <p:cNvSpPr/>
            <p:nvPr/>
          </p:nvSpPr>
          <p:spPr bwMode="auto">
            <a:xfrm>
              <a:off x="5249014" y="4076024"/>
              <a:ext cx="617588" cy="616444"/>
            </a:xfrm>
            <a:custGeom>
              <a:avLst/>
              <a:gdLst>
                <a:gd name="T0" fmla="*/ 164 w 204"/>
                <a:gd name="T1" fmla="*/ 0 h 204"/>
                <a:gd name="T2" fmla="*/ 39 w 204"/>
                <a:gd name="T3" fmla="*/ 0 h 204"/>
                <a:gd name="T4" fmla="*/ 0 w 204"/>
                <a:gd name="T5" fmla="*/ 39 h 204"/>
                <a:gd name="T6" fmla="*/ 0 w 204"/>
                <a:gd name="T7" fmla="*/ 81 h 204"/>
                <a:gd name="T8" fmla="*/ 0 w 204"/>
                <a:gd name="T9" fmla="*/ 164 h 204"/>
                <a:gd name="T10" fmla="*/ 39 w 204"/>
                <a:gd name="T11" fmla="*/ 204 h 204"/>
                <a:gd name="T12" fmla="*/ 164 w 204"/>
                <a:gd name="T13" fmla="*/ 204 h 204"/>
                <a:gd name="T14" fmla="*/ 204 w 204"/>
                <a:gd name="T15" fmla="*/ 164 h 204"/>
                <a:gd name="T16" fmla="*/ 204 w 204"/>
                <a:gd name="T17" fmla="*/ 81 h 204"/>
                <a:gd name="T18" fmla="*/ 204 w 204"/>
                <a:gd name="T19" fmla="*/ 39 h 204"/>
                <a:gd name="T20" fmla="*/ 164 w 204"/>
                <a:gd name="T21" fmla="*/ 0 h 204"/>
                <a:gd name="T22" fmla="*/ 176 w 204"/>
                <a:gd name="T23" fmla="*/ 23 h 204"/>
                <a:gd name="T24" fmla="*/ 180 w 204"/>
                <a:gd name="T25" fmla="*/ 23 h 204"/>
                <a:gd name="T26" fmla="*/ 180 w 204"/>
                <a:gd name="T27" fmla="*/ 28 h 204"/>
                <a:gd name="T28" fmla="*/ 180 w 204"/>
                <a:gd name="T29" fmla="*/ 58 h 204"/>
                <a:gd name="T30" fmla="*/ 146 w 204"/>
                <a:gd name="T31" fmla="*/ 58 h 204"/>
                <a:gd name="T32" fmla="*/ 146 w 204"/>
                <a:gd name="T33" fmla="*/ 24 h 204"/>
                <a:gd name="T34" fmla="*/ 176 w 204"/>
                <a:gd name="T35" fmla="*/ 23 h 204"/>
                <a:gd name="T36" fmla="*/ 73 w 204"/>
                <a:gd name="T37" fmla="*/ 81 h 204"/>
                <a:gd name="T38" fmla="*/ 102 w 204"/>
                <a:gd name="T39" fmla="*/ 66 h 204"/>
                <a:gd name="T40" fmla="*/ 131 w 204"/>
                <a:gd name="T41" fmla="*/ 81 h 204"/>
                <a:gd name="T42" fmla="*/ 138 w 204"/>
                <a:gd name="T43" fmla="*/ 102 h 204"/>
                <a:gd name="T44" fmla="*/ 102 w 204"/>
                <a:gd name="T45" fmla="*/ 138 h 204"/>
                <a:gd name="T46" fmla="*/ 66 w 204"/>
                <a:gd name="T47" fmla="*/ 102 h 204"/>
                <a:gd name="T48" fmla="*/ 73 w 204"/>
                <a:gd name="T49" fmla="*/ 81 h 204"/>
                <a:gd name="T50" fmla="*/ 184 w 204"/>
                <a:gd name="T51" fmla="*/ 164 h 204"/>
                <a:gd name="T52" fmla="*/ 164 w 204"/>
                <a:gd name="T53" fmla="*/ 184 h 204"/>
                <a:gd name="T54" fmla="*/ 39 w 204"/>
                <a:gd name="T55" fmla="*/ 184 h 204"/>
                <a:gd name="T56" fmla="*/ 20 w 204"/>
                <a:gd name="T57" fmla="*/ 164 h 204"/>
                <a:gd name="T58" fmla="*/ 20 w 204"/>
                <a:gd name="T59" fmla="*/ 81 h 204"/>
                <a:gd name="T60" fmla="*/ 50 w 204"/>
                <a:gd name="T61" fmla="*/ 81 h 204"/>
                <a:gd name="T62" fmla="*/ 46 w 204"/>
                <a:gd name="T63" fmla="*/ 102 h 204"/>
                <a:gd name="T64" fmla="*/ 102 w 204"/>
                <a:gd name="T65" fmla="*/ 158 h 204"/>
                <a:gd name="T66" fmla="*/ 157 w 204"/>
                <a:gd name="T67" fmla="*/ 102 h 204"/>
                <a:gd name="T68" fmla="*/ 153 w 204"/>
                <a:gd name="T69" fmla="*/ 81 h 204"/>
                <a:gd name="T70" fmla="*/ 184 w 204"/>
                <a:gd name="T71" fmla="*/ 81 h 204"/>
                <a:gd name="T72" fmla="*/ 184 w 204"/>
                <a:gd name="T73" fmla="*/ 164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4" h="204">
                  <a:moveTo>
                    <a:pt x="164" y="0"/>
                  </a:moveTo>
                  <a:cubicBezTo>
                    <a:pt x="39" y="0"/>
                    <a:pt x="39" y="0"/>
                    <a:pt x="39" y="0"/>
                  </a:cubicBezTo>
                  <a:cubicBezTo>
                    <a:pt x="17" y="0"/>
                    <a:pt x="0" y="18"/>
                    <a:pt x="0" y="39"/>
                  </a:cubicBezTo>
                  <a:cubicBezTo>
                    <a:pt x="0" y="81"/>
                    <a:pt x="0" y="81"/>
                    <a:pt x="0" y="81"/>
                  </a:cubicBezTo>
                  <a:cubicBezTo>
                    <a:pt x="0" y="164"/>
                    <a:pt x="0" y="164"/>
                    <a:pt x="0" y="164"/>
                  </a:cubicBezTo>
                  <a:cubicBezTo>
                    <a:pt x="0" y="186"/>
                    <a:pt x="17" y="204"/>
                    <a:pt x="39" y="204"/>
                  </a:cubicBezTo>
                  <a:cubicBezTo>
                    <a:pt x="164" y="204"/>
                    <a:pt x="164" y="204"/>
                    <a:pt x="164" y="204"/>
                  </a:cubicBezTo>
                  <a:cubicBezTo>
                    <a:pt x="186" y="204"/>
                    <a:pt x="204" y="186"/>
                    <a:pt x="204" y="164"/>
                  </a:cubicBezTo>
                  <a:cubicBezTo>
                    <a:pt x="204" y="81"/>
                    <a:pt x="204" y="81"/>
                    <a:pt x="204" y="81"/>
                  </a:cubicBezTo>
                  <a:cubicBezTo>
                    <a:pt x="204" y="39"/>
                    <a:pt x="204" y="39"/>
                    <a:pt x="204" y="39"/>
                  </a:cubicBezTo>
                  <a:cubicBezTo>
                    <a:pt x="204" y="18"/>
                    <a:pt x="186" y="0"/>
                    <a:pt x="164" y="0"/>
                  </a:cubicBezTo>
                  <a:close/>
                  <a:moveTo>
                    <a:pt x="176" y="23"/>
                  </a:moveTo>
                  <a:cubicBezTo>
                    <a:pt x="180" y="23"/>
                    <a:pt x="180" y="23"/>
                    <a:pt x="180" y="23"/>
                  </a:cubicBezTo>
                  <a:cubicBezTo>
                    <a:pt x="180" y="28"/>
                    <a:pt x="180" y="28"/>
                    <a:pt x="180" y="28"/>
                  </a:cubicBezTo>
                  <a:cubicBezTo>
                    <a:pt x="180" y="58"/>
                    <a:pt x="180" y="58"/>
                    <a:pt x="180" y="58"/>
                  </a:cubicBezTo>
                  <a:cubicBezTo>
                    <a:pt x="146" y="58"/>
                    <a:pt x="146" y="58"/>
                    <a:pt x="146" y="58"/>
                  </a:cubicBezTo>
                  <a:cubicBezTo>
                    <a:pt x="146" y="24"/>
                    <a:pt x="146" y="24"/>
                    <a:pt x="146" y="24"/>
                  </a:cubicBezTo>
                  <a:lnTo>
                    <a:pt x="176" y="23"/>
                  </a:lnTo>
                  <a:close/>
                  <a:moveTo>
                    <a:pt x="73" y="81"/>
                  </a:moveTo>
                  <a:cubicBezTo>
                    <a:pt x="79" y="72"/>
                    <a:pt x="90" y="66"/>
                    <a:pt x="102" y="66"/>
                  </a:cubicBezTo>
                  <a:cubicBezTo>
                    <a:pt x="114" y="66"/>
                    <a:pt x="124" y="72"/>
                    <a:pt x="131" y="81"/>
                  </a:cubicBezTo>
                  <a:cubicBezTo>
                    <a:pt x="135" y="87"/>
                    <a:pt x="138" y="94"/>
                    <a:pt x="138" y="102"/>
                  </a:cubicBezTo>
                  <a:cubicBezTo>
                    <a:pt x="138" y="122"/>
                    <a:pt x="121" y="138"/>
                    <a:pt x="102" y="138"/>
                  </a:cubicBezTo>
                  <a:cubicBezTo>
                    <a:pt x="82" y="138"/>
                    <a:pt x="66" y="122"/>
                    <a:pt x="66" y="102"/>
                  </a:cubicBezTo>
                  <a:cubicBezTo>
                    <a:pt x="66" y="94"/>
                    <a:pt x="68" y="87"/>
                    <a:pt x="73" y="81"/>
                  </a:cubicBezTo>
                  <a:close/>
                  <a:moveTo>
                    <a:pt x="184" y="164"/>
                  </a:moveTo>
                  <a:cubicBezTo>
                    <a:pt x="184" y="175"/>
                    <a:pt x="175" y="184"/>
                    <a:pt x="164" y="184"/>
                  </a:cubicBezTo>
                  <a:cubicBezTo>
                    <a:pt x="39" y="184"/>
                    <a:pt x="39" y="184"/>
                    <a:pt x="39" y="184"/>
                  </a:cubicBezTo>
                  <a:cubicBezTo>
                    <a:pt x="28" y="184"/>
                    <a:pt x="20" y="175"/>
                    <a:pt x="20" y="164"/>
                  </a:cubicBezTo>
                  <a:cubicBezTo>
                    <a:pt x="20" y="81"/>
                    <a:pt x="20" y="81"/>
                    <a:pt x="20" y="81"/>
                  </a:cubicBezTo>
                  <a:cubicBezTo>
                    <a:pt x="50" y="81"/>
                    <a:pt x="50" y="81"/>
                    <a:pt x="50" y="81"/>
                  </a:cubicBezTo>
                  <a:cubicBezTo>
                    <a:pt x="47" y="87"/>
                    <a:pt x="46" y="95"/>
                    <a:pt x="46" y="102"/>
                  </a:cubicBezTo>
                  <a:cubicBezTo>
                    <a:pt x="46" y="133"/>
                    <a:pt x="71" y="158"/>
                    <a:pt x="102" y="158"/>
                  </a:cubicBezTo>
                  <a:cubicBezTo>
                    <a:pt x="132" y="158"/>
                    <a:pt x="157" y="133"/>
                    <a:pt x="157" y="102"/>
                  </a:cubicBezTo>
                  <a:cubicBezTo>
                    <a:pt x="157" y="95"/>
                    <a:pt x="156" y="87"/>
                    <a:pt x="153" y="81"/>
                  </a:cubicBezTo>
                  <a:cubicBezTo>
                    <a:pt x="184" y="81"/>
                    <a:pt x="184" y="81"/>
                    <a:pt x="184" y="81"/>
                  </a:cubicBezTo>
                  <a:lnTo>
                    <a:pt x="184" y="164"/>
                  </a:lnTo>
                  <a:close/>
                </a:path>
              </a:pathLst>
            </a:custGeom>
            <a:solidFill>
              <a:schemeClr val="bg1"/>
            </a:solidFill>
            <a:ln>
              <a:noFill/>
            </a:ln>
          </p:spPr>
          <p:txBody>
            <a:bodyPr anchor="ctr"/>
            <a:lstStyle/>
            <a:p>
              <a:pPr algn="ctr"/>
              <a:endParaRPr dirty="0">
                <a:latin typeface="阿里巴巴普惠体 R" panose="00020600040101010101" pitchFamily="18" charset="-122"/>
              </a:endParaRPr>
            </a:p>
          </p:txBody>
        </p:sp>
      </p:grpSp>
      <p:grpSp>
        <p:nvGrpSpPr>
          <p:cNvPr id="4" name="组合 3">
            <a:extLst>
              <a:ext uri="{FF2B5EF4-FFF2-40B4-BE49-F238E27FC236}">
                <a16:creationId xmlns:a16="http://schemas.microsoft.com/office/drawing/2014/main" xmlns="" id="{8AE43271-25BB-4C85-A85C-AC9AD2374EDB}"/>
              </a:ext>
            </a:extLst>
          </p:cNvPr>
          <p:cNvGrpSpPr/>
          <p:nvPr/>
        </p:nvGrpSpPr>
        <p:grpSpPr>
          <a:xfrm>
            <a:off x="7761000" y="1861254"/>
            <a:ext cx="3759488" cy="1698143"/>
            <a:chOff x="7761000" y="2013654"/>
            <a:chExt cx="3759488" cy="1698143"/>
          </a:xfrm>
        </p:grpSpPr>
        <p:sp>
          <p:nvSpPr>
            <p:cNvPr id="68" name="ïṡļíḍê">
              <a:extLst>
                <a:ext uri="{FF2B5EF4-FFF2-40B4-BE49-F238E27FC236}">
                  <a16:creationId xmlns:a16="http://schemas.microsoft.com/office/drawing/2014/main" xmlns="" id="{04D5F246-F6FE-4C3F-888A-22A91BEAA8E8}"/>
                </a:ext>
              </a:extLst>
            </p:cNvPr>
            <p:cNvSpPr txBox="1"/>
            <p:nvPr/>
          </p:nvSpPr>
          <p:spPr>
            <a:xfrm>
              <a:off x="7761000" y="2013654"/>
              <a:ext cx="3759488" cy="439417"/>
            </a:xfrm>
            <a:prstGeom prst="rect">
              <a:avLst/>
            </a:prstGeom>
            <a:pattFill prst="wdUpDiag">
              <a:fgClr>
                <a:schemeClr val="accent1">
                  <a:lumMod val="60000"/>
                  <a:lumOff val="40000"/>
                </a:schemeClr>
              </a:fgClr>
              <a:bgClr>
                <a:schemeClr val="accent1"/>
              </a:bgClr>
            </a:pattFill>
            <a:ln>
              <a:noFill/>
            </a:ln>
          </p:spPr>
          <p:txBody>
            <a:bodyPr wrap="none" lIns="91440" tIns="45720" rIns="91440" bIns="45720" anchor="t" anchorCtr="0">
              <a:normAutofit/>
            </a:bodyPr>
            <a:lstStyle/>
            <a:p>
              <a:pPr algn="r">
                <a:buSzPct val="25000"/>
              </a:pPr>
              <a:r>
                <a:rPr lang="zh-CN" altLang="en-US" sz="2000" b="1" dirty="0">
                  <a:solidFill>
                    <a:schemeClr val="bg1"/>
                  </a:solidFill>
                  <a:latin typeface="阿里巴巴普惠体 R" panose="00020600040101010101" pitchFamily="18" charset="-122"/>
                </a:rPr>
                <a:t>这里写最重要的观点</a:t>
              </a:r>
              <a:endParaRPr lang="de-DE" sz="2000" b="1" dirty="0">
                <a:solidFill>
                  <a:schemeClr val="bg1"/>
                </a:solidFill>
                <a:latin typeface="阿里巴巴普惠体 R" panose="00020600040101010101" pitchFamily="18" charset="-122"/>
              </a:endParaRPr>
            </a:p>
          </p:txBody>
        </p:sp>
        <p:sp>
          <p:nvSpPr>
            <p:cNvPr id="69" name="ïšľîḑê">
              <a:extLst>
                <a:ext uri="{FF2B5EF4-FFF2-40B4-BE49-F238E27FC236}">
                  <a16:creationId xmlns:a16="http://schemas.microsoft.com/office/drawing/2014/main" xmlns="" id="{3683223A-1D1C-4E4E-A77E-AD1AB40DD32C}"/>
                </a:ext>
              </a:extLst>
            </p:cNvPr>
            <p:cNvSpPr txBox="1"/>
            <p:nvPr/>
          </p:nvSpPr>
          <p:spPr>
            <a:xfrm>
              <a:off x="7761000" y="2453071"/>
              <a:ext cx="3759488" cy="1258726"/>
            </a:xfrm>
            <a:prstGeom prst="rect">
              <a:avLst/>
            </a:prstGeom>
            <a:noFill/>
            <a:ln>
              <a:noFill/>
            </a:ln>
          </p:spPr>
          <p:txBody>
            <a:bodyPr lIns="91440" tIns="45720" rIns="91440" bIns="45720" anchor="t" anchorCtr="0">
              <a:normAutofit/>
            </a:bodyPr>
            <a:lstStyle/>
            <a:p>
              <a:pPr algn="r">
                <a:lnSpc>
                  <a:spcPct val="150000"/>
                </a:lnSpc>
                <a:buSzPct val="25000"/>
              </a:pPr>
              <a:r>
                <a:rPr lang="zh-CN" altLang="en-US" sz="1600" spc="100" dirty="0">
                  <a:solidFill>
                    <a:schemeClr val="bg2">
                      <a:lumMod val="50000"/>
                    </a:schemeClr>
                  </a:solidFill>
                  <a:latin typeface="阿里巴巴普惠体 R" panose="00020600040101010101" pitchFamily="18" charset="-122"/>
                </a:rPr>
                <a:t>在这里输入你的正文内容在这里输入你的内容在这里输入你的正文内容在这里输入内容</a:t>
              </a:r>
              <a:r>
                <a:rPr lang="zh-CN" altLang="en-US" sz="1600" spc="100" dirty="0">
                  <a:solidFill>
                    <a:schemeClr val="tx1">
                      <a:lumMod val="65000"/>
                      <a:lumOff val="35000"/>
                    </a:schemeClr>
                  </a:solidFill>
                  <a:latin typeface="阿里巴巴普惠体 R" panose="00020600040101010101" pitchFamily="18" charset="-122"/>
                </a:rPr>
                <a:t>。</a:t>
              </a:r>
              <a:endParaRPr lang="de-DE" sz="1000" spc="100" dirty="0">
                <a:solidFill>
                  <a:schemeClr val="tx1">
                    <a:lumMod val="65000"/>
                    <a:lumOff val="35000"/>
                  </a:schemeClr>
                </a:solidFill>
                <a:latin typeface="阿里巴巴普惠体 R" panose="00020600040101010101" pitchFamily="18" charset="-122"/>
              </a:endParaRPr>
            </a:p>
          </p:txBody>
        </p:sp>
      </p:grpSp>
      <p:grpSp>
        <p:nvGrpSpPr>
          <p:cNvPr id="6" name="组合 5">
            <a:extLst>
              <a:ext uri="{FF2B5EF4-FFF2-40B4-BE49-F238E27FC236}">
                <a16:creationId xmlns:a16="http://schemas.microsoft.com/office/drawing/2014/main" xmlns="" id="{B02DD5EC-9935-4EB6-84C4-3C9B314E3379}"/>
              </a:ext>
            </a:extLst>
          </p:cNvPr>
          <p:cNvGrpSpPr/>
          <p:nvPr/>
        </p:nvGrpSpPr>
        <p:grpSpPr>
          <a:xfrm>
            <a:off x="8140700" y="4166668"/>
            <a:ext cx="3379788" cy="1469813"/>
            <a:chOff x="8140700" y="4031582"/>
            <a:chExt cx="3379788" cy="1469813"/>
          </a:xfrm>
        </p:grpSpPr>
        <p:sp>
          <p:nvSpPr>
            <p:cNvPr id="66" name="î$ḻíḋê">
              <a:extLst>
                <a:ext uri="{FF2B5EF4-FFF2-40B4-BE49-F238E27FC236}">
                  <a16:creationId xmlns:a16="http://schemas.microsoft.com/office/drawing/2014/main" xmlns="" id="{FD28A803-6D64-487D-9BE0-41F8BAD9C09F}"/>
                </a:ext>
              </a:extLst>
            </p:cNvPr>
            <p:cNvSpPr txBox="1"/>
            <p:nvPr/>
          </p:nvSpPr>
          <p:spPr>
            <a:xfrm>
              <a:off x="8349502" y="4031582"/>
              <a:ext cx="3170986" cy="439417"/>
            </a:xfrm>
            <a:prstGeom prst="rect">
              <a:avLst/>
            </a:prstGeom>
            <a:noFill/>
            <a:ln>
              <a:noFill/>
            </a:ln>
          </p:spPr>
          <p:txBody>
            <a:bodyPr wrap="none" lIns="91440" tIns="45720" rIns="91440" bIns="45720" anchor="t" anchorCtr="0">
              <a:normAutofit/>
            </a:bodyPr>
            <a:lstStyle/>
            <a:p>
              <a:pPr algn="r">
                <a:buSzPct val="25000"/>
              </a:pPr>
              <a:r>
                <a:rPr lang="zh-CN" altLang="en-US" sz="2000" b="1" dirty="0">
                  <a:solidFill>
                    <a:schemeClr val="accent1"/>
                  </a:solidFill>
                  <a:latin typeface="阿里巴巴普惠体 R" panose="00020600040101010101" pitchFamily="18" charset="-122"/>
                </a:rPr>
                <a:t>在此输入小标题</a:t>
              </a:r>
              <a:endParaRPr lang="de-DE" sz="2000" b="1" dirty="0">
                <a:solidFill>
                  <a:schemeClr val="accent1"/>
                </a:solidFill>
                <a:latin typeface="阿里巴巴普惠体 R" panose="00020600040101010101" pitchFamily="18" charset="-122"/>
              </a:endParaRPr>
            </a:p>
          </p:txBody>
        </p:sp>
        <p:sp>
          <p:nvSpPr>
            <p:cNvPr id="67" name="îš1iḑê">
              <a:extLst>
                <a:ext uri="{FF2B5EF4-FFF2-40B4-BE49-F238E27FC236}">
                  <a16:creationId xmlns:a16="http://schemas.microsoft.com/office/drawing/2014/main" xmlns="" id="{4C924B9B-E5D3-4DEA-A638-753B7D792912}"/>
                </a:ext>
              </a:extLst>
            </p:cNvPr>
            <p:cNvSpPr txBox="1"/>
            <p:nvPr/>
          </p:nvSpPr>
          <p:spPr>
            <a:xfrm>
              <a:off x="8140700" y="4470999"/>
              <a:ext cx="3379788" cy="1030396"/>
            </a:xfrm>
            <a:prstGeom prst="rect">
              <a:avLst/>
            </a:prstGeom>
            <a:noFill/>
            <a:ln>
              <a:noFill/>
            </a:ln>
          </p:spPr>
          <p:txBody>
            <a:bodyPr lIns="91440" tIns="45720" rIns="91440" bIns="45720" anchor="t" anchorCtr="0">
              <a:noAutofit/>
            </a:bodyPr>
            <a:lstStyle/>
            <a:p>
              <a:pPr algn="r">
                <a:lnSpc>
                  <a:spcPct val="150000"/>
                </a:lnSpc>
                <a:buSzPct val="25000"/>
              </a:pPr>
              <a:r>
                <a:rPr lang="zh-CN" altLang="en-US" sz="1600" spc="100" dirty="0">
                  <a:solidFill>
                    <a:schemeClr val="bg2">
                      <a:lumMod val="50000"/>
                    </a:schemeClr>
                  </a:solidFill>
                  <a:latin typeface="阿里巴巴普惠体 R" panose="00020600040101010101" pitchFamily="18" charset="-122"/>
                </a:rPr>
                <a:t>在这里输入你的正文内容在这里输入你的内容在这里输入你的正文内容在这里输入内容</a:t>
              </a:r>
              <a:endParaRPr lang="de-DE" sz="1600" spc="100" dirty="0">
                <a:solidFill>
                  <a:schemeClr val="tx1">
                    <a:lumMod val="65000"/>
                    <a:lumOff val="35000"/>
                  </a:schemeClr>
                </a:solidFill>
                <a:latin typeface="阿里巴巴普惠体 R" panose="00020600040101010101" pitchFamily="18" charset="-122"/>
              </a:endParaRPr>
            </a:p>
          </p:txBody>
        </p:sp>
      </p:grpSp>
      <p:grpSp>
        <p:nvGrpSpPr>
          <p:cNvPr id="5" name="组合 4">
            <a:extLst>
              <a:ext uri="{FF2B5EF4-FFF2-40B4-BE49-F238E27FC236}">
                <a16:creationId xmlns:a16="http://schemas.microsoft.com/office/drawing/2014/main" xmlns="" id="{63CAF928-9F68-490E-A0EA-512416841407}"/>
              </a:ext>
            </a:extLst>
          </p:cNvPr>
          <p:cNvGrpSpPr/>
          <p:nvPr/>
        </p:nvGrpSpPr>
        <p:grpSpPr>
          <a:xfrm>
            <a:off x="673100" y="4166668"/>
            <a:ext cx="3639397" cy="1865831"/>
            <a:chOff x="673100" y="4031582"/>
            <a:chExt cx="3639397" cy="1865831"/>
          </a:xfrm>
        </p:grpSpPr>
        <p:sp>
          <p:nvSpPr>
            <p:cNvPr id="64" name="ïsḻîdé">
              <a:extLst>
                <a:ext uri="{FF2B5EF4-FFF2-40B4-BE49-F238E27FC236}">
                  <a16:creationId xmlns:a16="http://schemas.microsoft.com/office/drawing/2014/main" xmlns="" id="{0AB36A13-087F-4740-8B33-328B1914CF99}"/>
                </a:ext>
              </a:extLst>
            </p:cNvPr>
            <p:cNvSpPr txBox="1"/>
            <p:nvPr/>
          </p:nvSpPr>
          <p:spPr>
            <a:xfrm>
              <a:off x="673100" y="4031582"/>
              <a:ext cx="3639397" cy="439417"/>
            </a:xfrm>
            <a:prstGeom prst="rect">
              <a:avLst/>
            </a:prstGeom>
            <a:noFill/>
            <a:ln>
              <a:noFill/>
            </a:ln>
          </p:spPr>
          <p:txBody>
            <a:bodyPr wrap="none" lIns="91440" tIns="45720" rIns="91440" bIns="45720" anchor="t" anchorCtr="0">
              <a:normAutofit/>
            </a:bodyPr>
            <a:lstStyle/>
            <a:p>
              <a:pPr>
                <a:buSzPct val="25000"/>
              </a:pPr>
              <a:r>
                <a:rPr lang="zh-CN" altLang="en-US" sz="2000" b="1" dirty="0">
                  <a:solidFill>
                    <a:schemeClr val="accent1"/>
                  </a:solidFill>
                  <a:latin typeface="阿里巴巴普惠体 R" panose="00020600040101010101" pitchFamily="18" charset="-122"/>
                </a:rPr>
                <a:t>在此输入小标题</a:t>
              </a:r>
              <a:endParaRPr lang="de-DE" sz="2000" b="1" dirty="0">
                <a:solidFill>
                  <a:schemeClr val="accent1"/>
                </a:solidFill>
                <a:latin typeface="阿里巴巴普惠体 R" panose="00020600040101010101" pitchFamily="18" charset="-122"/>
              </a:endParaRPr>
            </a:p>
          </p:txBody>
        </p:sp>
        <p:sp>
          <p:nvSpPr>
            <p:cNvPr id="65" name="ïṥļíḋé">
              <a:extLst>
                <a:ext uri="{FF2B5EF4-FFF2-40B4-BE49-F238E27FC236}">
                  <a16:creationId xmlns:a16="http://schemas.microsoft.com/office/drawing/2014/main" xmlns="" id="{03E17143-2395-4BA7-9BF7-6D553FE99DE1}"/>
                </a:ext>
              </a:extLst>
            </p:cNvPr>
            <p:cNvSpPr txBox="1"/>
            <p:nvPr/>
          </p:nvSpPr>
          <p:spPr>
            <a:xfrm>
              <a:off x="673100" y="4470998"/>
              <a:ext cx="3639397" cy="1426415"/>
            </a:xfrm>
            <a:prstGeom prst="rect">
              <a:avLst/>
            </a:prstGeom>
            <a:noFill/>
            <a:ln>
              <a:noFill/>
            </a:ln>
          </p:spPr>
          <p:txBody>
            <a:bodyPr lIns="91440" tIns="45720" rIns="91440" bIns="45720" anchor="t" anchorCtr="0">
              <a:normAutofit/>
            </a:bodyPr>
            <a:lstStyle/>
            <a:p>
              <a:pPr>
                <a:lnSpc>
                  <a:spcPct val="150000"/>
                </a:lnSpc>
                <a:buSzPct val="25000"/>
              </a:pPr>
              <a:r>
                <a:rPr lang="zh-CN" altLang="en-US" sz="1600" spc="100" dirty="0">
                  <a:solidFill>
                    <a:schemeClr val="bg2">
                      <a:lumMod val="50000"/>
                    </a:schemeClr>
                  </a:solidFill>
                  <a:latin typeface="阿里巴巴普惠体 R" panose="00020600040101010101" pitchFamily="18" charset="-122"/>
                </a:rPr>
                <a:t>在这里输入你的正文内容在这里输入你的内容在这里输入你的正文内容</a:t>
              </a:r>
              <a:r>
                <a:rPr lang="zh-CN" altLang="en-US" sz="1600" spc="100" dirty="0">
                  <a:solidFill>
                    <a:schemeClr val="tx1">
                      <a:lumMod val="65000"/>
                      <a:lumOff val="35000"/>
                    </a:schemeClr>
                  </a:solidFill>
                  <a:latin typeface="+mn-ea"/>
                </a:rPr>
                <a:t>。</a:t>
              </a:r>
              <a:endParaRPr lang="de-DE" sz="1100" spc="100" dirty="0">
                <a:solidFill>
                  <a:schemeClr val="tx1">
                    <a:lumMod val="65000"/>
                    <a:lumOff val="35000"/>
                  </a:schemeClr>
                </a:solidFill>
                <a:latin typeface="+mn-ea"/>
              </a:endParaRPr>
            </a:p>
          </p:txBody>
        </p:sp>
      </p:grpSp>
      <p:grpSp>
        <p:nvGrpSpPr>
          <p:cNvPr id="3" name="组合 2">
            <a:extLst>
              <a:ext uri="{FF2B5EF4-FFF2-40B4-BE49-F238E27FC236}">
                <a16:creationId xmlns:a16="http://schemas.microsoft.com/office/drawing/2014/main" xmlns="" id="{EFE4F872-3859-4C28-92E2-97C3CEB8729E}"/>
              </a:ext>
            </a:extLst>
          </p:cNvPr>
          <p:cNvGrpSpPr/>
          <p:nvPr/>
        </p:nvGrpSpPr>
        <p:grpSpPr>
          <a:xfrm>
            <a:off x="673100" y="1861254"/>
            <a:ext cx="3076574" cy="1698143"/>
            <a:chOff x="673100" y="2013654"/>
            <a:chExt cx="3076574" cy="1698143"/>
          </a:xfrm>
        </p:grpSpPr>
        <p:sp>
          <p:nvSpPr>
            <p:cNvPr id="62" name="ís1îďê">
              <a:extLst>
                <a:ext uri="{FF2B5EF4-FFF2-40B4-BE49-F238E27FC236}">
                  <a16:creationId xmlns:a16="http://schemas.microsoft.com/office/drawing/2014/main" xmlns="" id="{1E3BA856-EF59-4ED0-9BB2-9967EF613B9B}"/>
                </a:ext>
              </a:extLst>
            </p:cNvPr>
            <p:cNvSpPr txBox="1"/>
            <p:nvPr/>
          </p:nvSpPr>
          <p:spPr>
            <a:xfrm>
              <a:off x="673100" y="2013654"/>
              <a:ext cx="3076574" cy="439417"/>
            </a:xfrm>
            <a:prstGeom prst="rect">
              <a:avLst/>
            </a:prstGeom>
            <a:noFill/>
            <a:ln>
              <a:noFill/>
            </a:ln>
          </p:spPr>
          <p:txBody>
            <a:bodyPr wrap="none" lIns="91440" tIns="45720" rIns="91440" bIns="45720" anchor="t" anchorCtr="0">
              <a:normAutofit/>
            </a:bodyPr>
            <a:lstStyle/>
            <a:p>
              <a:pPr>
                <a:buSzPct val="25000"/>
              </a:pPr>
              <a:r>
                <a:rPr lang="zh-CN" altLang="en-US" sz="2000" b="1" dirty="0">
                  <a:solidFill>
                    <a:schemeClr val="accent1"/>
                  </a:solidFill>
                  <a:latin typeface="阿里巴巴普惠体 R" panose="00020600040101010101" pitchFamily="18" charset="-122"/>
                </a:rPr>
                <a:t>在此输入小标题</a:t>
              </a:r>
              <a:endParaRPr lang="de-DE" sz="2000" b="1" dirty="0">
                <a:solidFill>
                  <a:schemeClr val="accent1"/>
                </a:solidFill>
                <a:latin typeface="阿里巴巴普惠体 R" panose="00020600040101010101" pitchFamily="18" charset="-122"/>
              </a:endParaRPr>
            </a:p>
          </p:txBody>
        </p:sp>
        <p:sp>
          <p:nvSpPr>
            <p:cNvPr id="63" name="iSḻîḍê">
              <a:extLst>
                <a:ext uri="{FF2B5EF4-FFF2-40B4-BE49-F238E27FC236}">
                  <a16:creationId xmlns:a16="http://schemas.microsoft.com/office/drawing/2014/main" xmlns="" id="{8A352302-5917-4A5A-A4BB-FC5919932AE6}"/>
                </a:ext>
              </a:extLst>
            </p:cNvPr>
            <p:cNvSpPr txBox="1"/>
            <p:nvPr/>
          </p:nvSpPr>
          <p:spPr>
            <a:xfrm>
              <a:off x="673100" y="2453068"/>
              <a:ext cx="3076574" cy="1258729"/>
            </a:xfrm>
            <a:prstGeom prst="rect">
              <a:avLst/>
            </a:prstGeom>
            <a:noFill/>
            <a:ln>
              <a:noFill/>
            </a:ln>
          </p:spPr>
          <p:txBody>
            <a:bodyPr lIns="91440" tIns="45720" rIns="91440" bIns="45720" anchor="t" anchorCtr="0">
              <a:normAutofit/>
            </a:bodyPr>
            <a:lstStyle/>
            <a:p>
              <a:pPr>
                <a:lnSpc>
                  <a:spcPct val="150000"/>
                </a:lnSpc>
                <a:buSzPct val="25000"/>
              </a:pPr>
              <a:r>
                <a:rPr lang="zh-CN" altLang="en-US" sz="1600" spc="100" dirty="0">
                  <a:solidFill>
                    <a:schemeClr val="bg2">
                      <a:lumMod val="50000"/>
                    </a:schemeClr>
                  </a:solidFill>
                  <a:latin typeface="阿里巴巴普惠体 R" panose="00020600040101010101" pitchFamily="18" charset="-122"/>
                </a:rPr>
                <a:t>在这里输入你的正文内容在这里输入你的内容在这里输入你的正文内容在这里输入内容</a:t>
              </a:r>
              <a:r>
                <a:rPr lang="zh-CN" altLang="en-US" sz="1600" spc="100" dirty="0">
                  <a:solidFill>
                    <a:schemeClr val="tx1">
                      <a:lumMod val="65000"/>
                      <a:lumOff val="35000"/>
                    </a:schemeClr>
                  </a:solidFill>
                  <a:latin typeface="阿里巴巴普惠体 R" panose="00020600040101010101" pitchFamily="18" charset="-122"/>
                </a:rPr>
                <a:t>。</a:t>
              </a:r>
              <a:endParaRPr lang="de-DE" sz="1000" spc="100" dirty="0">
                <a:solidFill>
                  <a:schemeClr val="tx1">
                    <a:lumMod val="65000"/>
                    <a:lumOff val="35000"/>
                  </a:schemeClr>
                </a:solidFill>
                <a:latin typeface="阿里巴巴普惠体 R" panose="00020600040101010101" pitchFamily="18" charset="-122"/>
              </a:endParaRPr>
            </a:p>
          </p:txBody>
        </p:sp>
      </p:grpSp>
      <p:sp>
        <p:nvSpPr>
          <p:cNvPr id="7" name="灯片编号占位符 6">
            <a:extLst>
              <a:ext uri="{FF2B5EF4-FFF2-40B4-BE49-F238E27FC236}">
                <a16:creationId xmlns:a16="http://schemas.microsoft.com/office/drawing/2014/main" xmlns="" id="{956AB8B8-CA34-46F9-8EFD-45FB32B3916A}"/>
              </a:ext>
            </a:extLst>
          </p:cNvPr>
          <p:cNvSpPr>
            <a:spLocks noGrp="1"/>
          </p:cNvSpPr>
          <p:nvPr>
            <p:ph type="sldNum" sz="quarter" idx="12"/>
          </p:nvPr>
        </p:nvSpPr>
        <p:spPr/>
        <p:txBody>
          <a:bodyPr/>
          <a:lstStyle/>
          <a:p>
            <a:fld id="{75AA9096-2E4D-442F-BCF0-AA35F007B576}" type="slidenum">
              <a:rPr lang="zh-CN" altLang="en-US" smtClean="0"/>
              <a:pPr/>
              <a:t>41</a:t>
            </a:fld>
            <a:endParaRPr lang="zh-CN" altLang="en-US" dirty="0"/>
          </a:p>
        </p:txBody>
      </p:sp>
    </p:spTree>
    <p:extLst>
      <p:ext uri="{BB962C8B-B14F-4D97-AF65-F5344CB8AC3E}">
        <p14:creationId xmlns:p14="http://schemas.microsoft.com/office/powerpoint/2010/main" val="136936924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xmlns="" id="{E0F79EFF-863B-40B5-AFE9-C017F8419F1A}"/>
              </a:ext>
            </a:extLst>
          </p:cNvPr>
          <p:cNvSpPr>
            <a:spLocks noGrp="1"/>
          </p:cNvSpPr>
          <p:nvPr>
            <p:ph type="title"/>
          </p:nvPr>
        </p:nvSpPr>
        <p:spPr/>
        <p:txBody>
          <a:bodyPr/>
          <a:lstStyle/>
          <a:p>
            <a:r>
              <a:rPr lang="en-US" altLang="zh-CN" dirty="0"/>
              <a:t>SWTO</a:t>
            </a:r>
            <a:r>
              <a:rPr lang="zh-CN" altLang="en-US" dirty="0"/>
              <a:t>分析矩阵图示</a:t>
            </a:r>
          </a:p>
        </p:txBody>
      </p:sp>
      <p:grpSp>
        <p:nvGrpSpPr>
          <p:cNvPr id="28" name="iṡḷide">
            <a:extLst>
              <a:ext uri="{FF2B5EF4-FFF2-40B4-BE49-F238E27FC236}">
                <a16:creationId xmlns:a16="http://schemas.microsoft.com/office/drawing/2014/main" xmlns="" id="{3F78540D-382D-4525-8B6C-4F9AF7704DD9}"/>
              </a:ext>
            </a:extLst>
          </p:cNvPr>
          <p:cNvGrpSpPr/>
          <p:nvPr/>
        </p:nvGrpSpPr>
        <p:grpSpPr>
          <a:xfrm>
            <a:off x="4557713" y="2062163"/>
            <a:ext cx="3076574" cy="3076574"/>
            <a:chOff x="4098878" y="1827663"/>
            <a:chExt cx="3994244" cy="3994244"/>
          </a:xfrm>
        </p:grpSpPr>
        <p:sp>
          <p:nvSpPr>
            <p:cNvPr id="48" name="îšļiḓê">
              <a:extLst>
                <a:ext uri="{FF2B5EF4-FFF2-40B4-BE49-F238E27FC236}">
                  <a16:creationId xmlns:a16="http://schemas.microsoft.com/office/drawing/2014/main" xmlns="" id="{A2450241-08CA-478E-BD61-CF7CBE8D2293}"/>
                </a:ext>
              </a:extLst>
            </p:cNvPr>
            <p:cNvSpPr/>
            <p:nvPr/>
          </p:nvSpPr>
          <p:spPr>
            <a:xfrm>
              <a:off x="4555011" y="2283796"/>
              <a:ext cx="1540989" cy="1540989"/>
            </a:xfrm>
            <a:custGeom>
              <a:avLst/>
              <a:gdLst>
                <a:gd name="connsiteX0" fmla="*/ 0 w 1705970"/>
                <a:gd name="connsiteY0" fmla="*/ 0 h 1705970"/>
                <a:gd name="connsiteX1" fmla="*/ 1421636 w 1705970"/>
                <a:gd name="connsiteY1" fmla="*/ 0 h 1705970"/>
                <a:gd name="connsiteX2" fmla="*/ 1705970 w 1705970"/>
                <a:gd name="connsiteY2" fmla="*/ 284334 h 1705970"/>
                <a:gd name="connsiteX3" fmla="*/ 1705970 w 1705970"/>
                <a:gd name="connsiteY3" fmla="*/ 1705970 h 1705970"/>
                <a:gd name="connsiteX4" fmla="*/ 284334 w 1705970"/>
                <a:gd name="connsiteY4" fmla="*/ 1705970 h 1705970"/>
                <a:gd name="connsiteX5" fmla="*/ 0 w 1705970"/>
                <a:gd name="connsiteY5" fmla="*/ 1421636 h 1705970"/>
                <a:gd name="connsiteX6" fmla="*/ 0 w 1705970"/>
                <a:gd name="connsiteY6" fmla="*/ 0 h 1705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05970" h="1705970">
                  <a:moveTo>
                    <a:pt x="0" y="0"/>
                  </a:moveTo>
                  <a:lnTo>
                    <a:pt x="1421636" y="0"/>
                  </a:lnTo>
                  <a:cubicBezTo>
                    <a:pt x="1578669" y="0"/>
                    <a:pt x="1705970" y="127301"/>
                    <a:pt x="1705970" y="284334"/>
                  </a:cubicBezTo>
                  <a:lnTo>
                    <a:pt x="1705970" y="1705970"/>
                  </a:lnTo>
                  <a:lnTo>
                    <a:pt x="284334" y="1705970"/>
                  </a:lnTo>
                  <a:cubicBezTo>
                    <a:pt x="127301" y="1705970"/>
                    <a:pt x="0" y="1578669"/>
                    <a:pt x="0" y="1421636"/>
                  </a:cubicBezTo>
                  <a:lnTo>
                    <a:pt x="0" y="0"/>
                  </a:lnTo>
                  <a:close/>
                </a:path>
              </a:pathLst>
            </a:cu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en-IN" sz="6600" dirty="0">
                  <a:latin typeface="阿里巴巴普惠体 R" panose="00020600040101010101" pitchFamily="18" charset="-122"/>
                </a:rPr>
                <a:t>S</a:t>
              </a:r>
            </a:p>
          </p:txBody>
        </p:sp>
        <p:sp>
          <p:nvSpPr>
            <p:cNvPr id="49" name="íslíḓe">
              <a:extLst>
                <a:ext uri="{FF2B5EF4-FFF2-40B4-BE49-F238E27FC236}">
                  <a16:creationId xmlns:a16="http://schemas.microsoft.com/office/drawing/2014/main" xmlns="" id="{B234AF4D-E261-491C-A1FE-945A53AA72D8}"/>
                </a:ext>
              </a:extLst>
            </p:cNvPr>
            <p:cNvSpPr/>
            <p:nvPr/>
          </p:nvSpPr>
          <p:spPr>
            <a:xfrm>
              <a:off x="6096513" y="3824785"/>
              <a:ext cx="1553318" cy="1553318"/>
            </a:xfrm>
            <a:custGeom>
              <a:avLst/>
              <a:gdLst>
                <a:gd name="connsiteX0" fmla="*/ 0 w 1719619"/>
                <a:gd name="connsiteY0" fmla="*/ 0 h 1719619"/>
                <a:gd name="connsiteX1" fmla="*/ 1433010 w 1719619"/>
                <a:gd name="connsiteY1" fmla="*/ 0 h 1719619"/>
                <a:gd name="connsiteX2" fmla="*/ 1719619 w 1719619"/>
                <a:gd name="connsiteY2" fmla="*/ 286609 h 1719619"/>
                <a:gd name="connsiteX3" fmla="*/ 1719619 w 1719619"/>
                <a:gd name="connsiteY3" fmla="*/ 1719619 h 1719619"/>
                <a:gd name="connsiteX4" fmla="*/ 286609 w 1719619"/>
                <a:gd name="connsiteY4" fmla="*/ 1719619 h 1719619"/>
                <a:gd name="connsiteX5" fmla="*/ 0 w 1719619"/>
                <a:gd name="connsiteY5" fmla="*/ 1433010 h 1719619"/>
                <a:gd name="connsiteX6" fmla="*/ 0 w 1719619"/>
                <a:gd name="connsiteY6" fmla="*/ 0 h 1719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19619" h="1719619">
                  <a:moveTo>
                    <a:pt x="0" y="0"/>
                  </a:moveTo>
                  <a:lnTo>
                    <a:pt x="1433010" y="0"/>
                  </a:lnTo>
                  <a:cubicBezTo>
                    <a:pt x="1591300" y="0"/>
                    <a:pt x="1719619" y="128319"/>
                    <a:pt x="1719619" y="286609"/>
                  </a:cubicBezTo>
                  <a:lnTo>
                    <a:pt x="1719619" y="1719619"/>
                  </a:lnTo>
                  <a:lnTo>
                    <a:pt x="286609" y="1719619"/>
                  </a:lnTo>
                  <a:cubicBezTo>
                    <a:pt x="128319" y="1719619"/>
                    <a:pt x="0" y="1591300"/>
                    <a:pt x="0" y="1433010"/>
                  </a:cubicBezTo>
                  <a:lnTo>
                    <a:pt x="0" y="0"/>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en-IN" sz="6600" dirty="0">
                  <a:latin typeface="阿里巴巴普惠体 R" panose="00020600040101010101" pitchFamily="18" charset="-122"/>
                </a:rPr>
                <a:t>T</a:t>
              </a:r>
            </a:p>
          </p:txBody>
        </p:sp>
        <p:sp>
          <p:nvSpPr>
            <p:cNvPr id="50" name="ïṧ1íḋé">
              <a:extLst>
                <a:ext uri="{FF2B5EF4-FFF2-40B4-BE49-F238E27FC236}">
                  <a16:creationId xmlns:a16="http://schemas.microsoft.com/office/drawing/2014/main" xmlns="" id="{30921FC4-A660-4607-8466-0F5531D9956C}"/>
                </a:ext>
              </a:extLst>
            </p:cNvPr>
            <p:cNvSpPr/>
            <p:nvPr/>
          </p:nvSpPr>
          <p:spPr>
            <a:xfrm>
              <a:off x="6096000" y="1827663"/>
              <a:ext cx="1997122" cy="1997122"/>
            </a:xfrm>
            <a:prstGeom prst="round2DiagRect">
              <a:avLst/>
            </a:prstGeom>
            <a:pattFill prst="wdUpDiag">
              <a:fgClr>
                <a:schemeClr val="accent1">
                  <a:lumMod val="60000"/>
                  <a:lumOff val="40000"/>
                </a:schemeClr>
              </a:fgClr>
              <a:bgClr>
                <a:schemeClr val="accent1"/>
              </a:bgClr>
            </a:patt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en-IN" sz="6600" dirty="0">
                  <a:latin typeface="阿里巴巴普惠体 R" panose="00020600040101010101" pitchFamily="18" charset="-122"/>
                </a:rPr>
                <a:t>W</a:t>
              </a:r>
            </a:p>
          </p:txBody>
        </p:sp>
        <p:sp>
          <p:nvSpPr>
            <p:cNvPr id="51" name="î$lîḑe">
              <a:extLst>
                <a:ext uri="{FF2B5EF4-FFF2-40B4-BE49-F238E27FC236}">
                  <a16:creationId xmlns:a16="http://schemas.microsoft.com/office/drawing/2014/main" xmlns="" id="{87172244-8A3B-4991-B404-A0F2B7F68CBB}"/>
                </a:ext>
              </a:extLst>
            </p:cNvPr>
            <p:cNvSpPr/>
            <p:nvPr/>
          </p:nvSpPr>
          <p:spPr>
            <a:xfrm>
              <a:off x="4098878" y="3824785"/>
              <a:ext cx="1997122" cy="1997122"/>
            </a:xfrm>
            <a:prstGeom prst="round2Diag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en-IN" sz="6600" dirty="0">
                  <a:latin typeface="阿里巴巴普惠体 R" panose="00020600040101010101" pitchFamily="18" charset="-122"/>
                </a:rPr>
                <a:t>O</a:t>
              </a:r>
            </a:p>
          </p:txBody>
        </p:sp>
        <p:sp>
          <p:nvSpPr>
            <p:cNvPr id="52" name="íṧlíḓê">
              <a:extLst>
                <a:ext uri="{FF2B5EF4-FFF2-40B4-BE49-F238E27FC236}">
                  <a16:creationId xmlns:a16="http://schemas.microsoft.com/office/drawing/2014/main" xmlns="" id="{3ECE70D1-8CFA-4C79-A390-FD916D64F809}"/>
                </a:ext>
              </a:extLst>
            </p:cNvPr>
            <p:cNvSpPr/>
            <p:nvPr/>
          </p:nvSpPr>
          <p:spPr>
            <a:xfrm>
              <a:off x="5659596" y="3388383"/>
              <a:ext cx="872808" cy="872804"/>
            </a:xfrm>
            <a:prstGeom prst="ellipse">
              <a:avLst/>
            </a:prstGeom>
            <a:solidFill>
              <a:schemeClr val="bg1">
                <a:lumMod val="9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en-IN" sz="1200" dirty="0">
                  <a:solidFill>
                    <a:schemeClr val="accent1"/>
                  </a:solidFill>
                  <a:latin typeface="阿里巴巴普惠体 R" panose="00020600040101010101" pitchFamily="18" charset="-122"/>
                </a:rPr>
                <a:t></a:t>
              </a:r>
            </a:p>
          </p:txBody>
        </p:sp>
        <p:sp>
          <p:nvSpPr>
            <p:cNvPr id="53" name="îṣļiḋé">
              <a:extLst>
                <a:ext uri="{FF2B5EF4-FFF2-40B4-BE49-F238E27FC236}">
                  <a16:creationId xmlns:a16="http://schemas.microsoft.com/office/drawing/2014/main" xmlns="" id="{C94A855D-9D74-4137-A167-443DBCF8981E}"/>
                </a:ext>
              </a:extLst>
            </p:cNvPr>
            <p:cNvSpPr/>
            <p:nvPr/>
          </p:nvSpPr>
          <p:spPr>
            <a:xfrm>
              <a:off x="5791198" y="3616699"/>
              <a:ext cx="609603" cy="416173"/>
            </a:xfrm>
            <a:custGeom>
              <a:avLst/>
              <a:gdLst>
                <a:gd name="connsiteX0" fmla="*/ 227105 w 330200"/>
                <a:gd name="connsiteY0" fmla="*/ 201613 h 225426"/>
                <a:gd name="connsiteX1" fmla="*/ 303121 w 330200"/>
                <a:gd name="connsiteY1" fmla="*/ 201613 h 225426"/>
                <a:gd name="connsiteX2" fmla="*/ 309563 w 330200"/>
                <a:gd name="connsiteY2" fmla="*/ 208228 h 225426"/>
                <a:gd name="connsiteX3" fmla="*/ 309563 w 330200"/>
                <a:gd name="connsiteY3" fmla="*/ 218811 h 225426"/>
                <a:gd name="connsiteX4" fmla="*/ 303121 w 330200"/>
                <a:gd name="connsiteY4" fmla="*/ 225426 h 225426"/>
                <a:gd name="connsiteX5" fmla="*/ 227105 w 330200"/>
                <a:gd name="connsiteY5" fmla="*/ 225426 h 225426"/>
                <a:gd name="connsiteX6" fmla="*/ 220663 w 330200"/>
                <a:gd name="connsiteY6" fmla="*/ 218811 h 225426"/>
                <a:gd name="connsiteX7" fmla="*/ 220663 w 330200"/>
                <a:gd name="connsiteY7" fmla="*/ 208228 h 225426"/>
                <a:gd name="connsiteX8" fmla="*/ 227105 w 330200"/>
                <a:gd name="connsiteY8" fmla="*/ 201613 h 225426"/>
                <a:gd name="connsiteX9" fmla="*/ 238217 w 330200"/>
                <a:gd name="connsiteY9" fmla="*/ 169863 h 225426"/>
                <a:gd name="connsiteX10" fmla="*/ 314233 w 330200"/>
                <a:gd name="connsiteY10" fmla="*/ 169863 h 225426"/>
                <a:gd name="connsiteX11" fmla="*/ 320675 w 330200"/>
                <a:gd name="connsiteY11" fmla="*/ 176478 h 225426"/>
                <a:gd name="connsiteX12" fmla="*/ 320675 w 330200"/>
                <a:gd name="connsiteY12" fmla="*/ 187061 h 225426"/>
                <a:gd name="connsiteX13" fmla="*/ 314233 w 330200"/>
                <a:gd name="connsiteY13" fmla="*/ 193676 h 225426"/>
                <a:gd name="connsiteX14" fmla="*/ 238217 w 330200"/>
                <a:gd name="connsiteY14" fmla="*/ 193676 h 225426"/>
                <a:gd name="connsiteX15" fmla="*/ 231775 w 330200"/>
                <a:gd name="connsiteY15" fmla="*/ 187061 h 225426"/>
                <a:gd name="connsiteX16" fmla="*/ 231775 w 330200"/>
                <a:gd name="connsiteY16" fmla="*/ 176478 h 225426"/>
                <a:gd name="connsiteX17" fmla="*/ 238217 w 330200"/>
                <a:gd name="connsiteY17" fmla="*/ 169863 h 225426"/>
                <a:gd name="connsiteX18" fmla="*/ 227105 w 330200"/>
                <a:gd name="connsiteY18" fmla="*/ 139700 h 225426"/>
                <a:gd name="connsiteX19" fmla="*/ 303121 w 330200"/>
                <a:gd name="connsiteY19" fmla="*/ 139700 h 225426"/>
                <a:gd name="connsiteX20" fmla="*/ 309563 w 330200"/>
                <a:gd name="connsiteY20" fmla="*/ 146237 h 225426"/>
                <a:gd name="connsiteX21" fmla="*/ 309563 w 330200"/>
                <a:gd name="connsiteY21" fmla="*/ 155388 h 225426"/>
                <a:gd name="connsiteX22" fmla="*/ 303121 w 330200"/>
                <a:gd name="connsiteY22" fmla="*/ 161925 h 225426"/>
                <a:gd name="connsiteX23" fmla="*/ 227105 w 330200"/>
                <a:gd name="connsiteY23" fmla="*/ 161925 h 225426"/>
                <a:gd name="connsiteX24" fmla="*/ 220663 w 330200"/>
                <a:gd name="connsiteY24" fmla="*/ 155388 h 225426"/>
                <a:gd name="connsiteX25" fmla="*/ 220663 w 330200"/>
                <a:gd name="connsiteY25" fmla="*/ 146237 h 225426"/>
                <a:gd name="connsiteX26" fmla="*/ 227105 w 330200"/>
                <a:gd name="connsiteY26" fmla="*/ 139700 h 225426"/>
                <a:gd name="connsiteX27" fmla="*/ 247742 w 330200"/>
                <a:gd name="connsiteY27" fmla="*/ 107950 h 225426"/>
                <a:gd name="connsiteX28" fmla="*/ 323758 w 330200"/>
                <a:gd name="connsiteY28" fmla="*/ 107950 h 225426"/>
                <a:gd name="connsiteX29" fmla="*/ 330200 w 330200"/>
                <a:gd name="connsiteY29" fmla="*/ 114124 h 225426"/>
                <a:gd name="connsiteX30" fmla="*/ 330200 w 330200"/>
                <a:gd name="connsiteY30" fmla="*/ 124001 h 225426"/>
                <a:gd name="connsiteX31" fmla="*/ 323758 w 330200"/>
                <a:gd name="connsiteY31" fmla="*/ 130175 h 225426"/>
                <a:gd name="connsiteX32" fmla="*/ 247742 w 330200"/>
                <a:gd name="connsiteY32" fmla="*/ 130175 h 225426"/>
                <a:gd name="connsiteX33" fmla="*/ 241300 w 330200"/>
                <a:gd name="connsiteY33" fmla="*/ 124001 h 225426"/>
                <a:gd name="connsiteX34" fmla="*/ 241300 w 330200"/>
                <a:gd name="connsiteY34" fmla="*/ 114124 h 225426"/>
                <a:gd name="connsiteX35" fmla="*/ 247742 w 330200"/>
                <a:gd name="connsiteY35" fmla="*/ 107950 h 225426"/>
                <a:gd name="connsiteX36" fmla="*/ 69850 w 330200"/>
                <a:gd name="connsiteY36" fmla="*/ 79375 h 225426"/>
                <a:gd name="connsiteX37" fmla="*/ 85725 w 330200"/>
                <a:gd name="connsiteY37" fmla="*/ 96838 h 225426"/>
                <a:gd name="connsiteX38" fmla="*/ 69850 w 330200"/>
                <a:gd name="connsiteY38" fmla="*/ 114301 h 225426"/>
                <a:gd name="connsiteX39" fmla="*/ 53975 w 330200"/>
                <a:gd name="connsiteY39" fmla="*/ 96838 h 225426"/>
                <a:gd name="connsiteX40" fmla="*/ 69850 w 330200"/>
                <a:gd name="connsiteY40" fmla="*/ 79375 h 225426"/>
                <a:gd name="connsiteX41" fmla="*/ 241392 w 330200"/>
                <a:gd name="connsiteY41" fmla="*/ 76200 h 225426"/>
                <a:gd name="connsiteX42" fmla="*/ 317408 w 330200"/>
                <a:gd name="connsiteY42" fmla="*/ 76200 h 225426"/>
                <a:gd name="connsiteX43" fmla="*/ 323850 w 330200"/>
                <a:gd name="connsiteY43" fmla="*/ 82815 h 225426"/>
                <a:gd name="connsiteX44" fmla="*/ 323850 w 330200"/>
                <a:gd name="connsiteY44" fmla="*/ 93398 h 225426"/>
                <a:gd name="connsiteX45" fmla="*/ 317408 w 330200"/>
                <a:gd name="connsiteY45" fmla="*/ 100013 h 225426"/>
                <a:gd name="connsiteX46" fmla="*/ 241392 w 330200"/>
                <a:gd name="connsiteY46" fmla="*/ 100013 h 225426"/>
                <a:gd name="connsiteX47" fmla="*/ 234950 w 330200"/>
                <a:gd name="connsiteY47" fmla="*/ 93398 h 225426"/>
                <a:gd name="connsiteX48" fmla="*/ 234950 w 330200"/>
                <a:gd name="connsiteY48" fmla="*/ 82815 h 225426"/>
                <a:gd name="connsiteX49" fmla="*/ 241392 w 330200"/>
                <a:gd name="connsiteY49" fmla="*/ 76200 h 225426"/>
                <a:gd name="connsiteX50" fmla="*/ 156370 w 330200"/>
                <a:gd name="connsiteY50" fmla="*/ 57150 h 225426"/>
                <a:gd name="connsiteX51" fmla="*/ 115888 w 330200"/>
                <a:gd name="connsiteY51" fmla="*/ 96713 h 225426"/>
                <a:gd name="connsiteX52" fmla="*/ 126335 w 330200"/>
                <a:gd name="connsiteY52" fmla="*/ 122238 h 225426"/>
                <a:gd name="connsiteX53" fmla="*/ 144617 w 330200"/>
                <a:gd name="connsiteY53" fmla="*/ 110752 h 225426"/>
                <a:gd name="connsiteX54" fmla="*/ 144617 w 330200"/>
                <a:gd name="connsiteY54" fmla="*/ 105647 h 225426"/>
                <a:gd name="connsiteX55" fmla="*/ 142005 w 330200"/>
                <a:gd name="connsiteY55" fmla="*/ 97990 h 225426"/>
                <a:gd name="connsiteX56" fmla="*/ 139394 w 330200"/>
                <a:gd name="connsiteY56" fmla="*/ 92885 h 225426"/>
                <a:gd name="connsiteX57" fmla="*/ 140699 w 330200"/>
                <a:gd name="connsiteY57" fmla="*/ 87780 h 225426"/>
                <a:gd name="connsiteX58" fmla="*/ 140699 w 330200"/>
                <a:gd name="connsiteY58" fmla="*/ 78846 h 225426"/>
                <a:gd name="connsiteX59" fmla="*/ 144617 w 330200"/>
                <a:gd name="connsiteY59" fmla="*/ 71189 h 225426"/>
                <a:gd name="connsiteX60" fmla="*/ 148535 w 330200"/>
                <a:gd name="connsiteY60" fmla="*/ 68636 h 225426"/>
                <a:gd name="connsiteX61" fmla="*/ 152452 w 330200"/>
                <a:gd name="connsiteY61" fmla="*/ 66084 h 225426"/>
                <a:gd name="connsiteX62" fmla="*/ 156370 w 330200"/>
                <a:gd name="connsiteY62" fmla="*/ 66084 h 225426"/>
                <a:gd name="connsiteX63" fmla="*/ 157676 w 330200"/>
                <a:gd name="connsiteY63" fmla="*/ 66084 h 225426"/>
                <a:gd name="connsiteX64" fmla="*/ 164205 w 330200"/>
                <a:gd name="connsiteY64" fmla="*/ 67360 h 225426"/>
                <a:gd name="connsiteX65" fmla="*/ 169428 w 330200"/>
                <a:gd name="connsiteY65" fmla="*/ 71189 h 225426"/>
                <a:gd name="connsiteX66" fmla="*/ 173346 w 330200"/>
                <a:gd name="connsiteY66" fmla="*/ 87780 h 225426"/>
                <a:gd name="connsiteX67" fmla="*/ 173346 w 330200"/>
                <a:gd name="connsiteY67" fmla="*/ 94161 h 225426"/>
                <a:gd name="connsiteX68" fmla="*/ 170734 w 330200"/>
                <a:gd name="connsiteY68" fmla="*/ 99266 h 225426"/>
                <a:gd name="connsiteX69" fmla="*/ 168122 w 330200"/>
                <a:gd name="connsiteY69" fmla="*/ 104371 h 225426"/>
                <a:gd name="connsiteX70" fmla="*/ 168122 w 330200"/>
                <a:gd name="connsiteY70" fmla="*/ 110752 h 225426"/>
                <a:gd name="connsiteX71" fmla="*/ 169428 w 330200"/>
                <a:gd name="connsiteY71" fmla="*/ 110752 h 225426"/>
                <a:gd name="connsiteX72" fmla="*/ 186404 w 330200"/>
                <a:gd name="connsiteY72" fmla="*/ 122238 h 225426"/>
                <a:gd name="connsiteX73" fmla="*/ 196851 w 330200"/>
                <a:gd name="connsiteY73" fmla="*/ 96713 h 225426"/>
                <a:gd name="connsiteX74" fmla="*/ 156370 w 330200"/>
                <a:gd name="connsiteY74" fmla="*/ 57150 h 225426"/>
                <a:gd name="connsiteX75" fmla="*/ 156370 w 330200"/>
                <a:gd name="connsiteY75" fmla="*/ 38100 h 225426"/>
                <a:gd name="connsiteX76" fmla="*/ 215902 w 330200"/>
                <a:gd name="connsiteY76" fmla="*/ 97632 h 225426"/>
                <a:gd name="connsiteX77" fmla="*/ 156370 w 330200"/>
                <a:gd name="connsiteY77" fmla="*/ 157164 h 225426"/>
                <a:gd name="connsiteX78" fmla="*/ 96838 w 330200"/>
                <a:gd name="connsiteY78" fmla="*/ 97632 h 225426"/>
                <a:gd name="connsiteX79" fmla="*/ 156370 w 330200"/>
                <a:gd name="connsiteY79" fmla="*/ 38100 h 225426"/>
                <a:gd name="connsiteX80" fmla="*/ 27164 w 330200"/>
                <a:gd name="connsiteY80" fmla="*/ 0 h 225426"/>
                <a:gd name="connsiteX81" fmla="*/ 287161 w 330200"/>
                <a:gd name="connsiteY81" fmla="*/ 0 h 225426"/>
                <a:gd name="connsiteX82" fmla="*/ 314325 w 330200"/>
                <a:gd name="connsiteY82" fmla="*/ 27114 h 225426"/>
                <a:gd name="connsiteX83" fmla="*/ 314325 w 330200"/>
                <a:gd name="connsiteY83" fmla="*/ 61976 h 225426"/>
                <a:gd name="connsiteX84" fmla="*/ 307858 w 330200"/>
                <a:gd name="connsiteY84" fmla="*/ 68432 h 225426"/>
                <a:gd name="connsiteX85" fmla="*/ 296216 w 330200"/>
                <a:gd name="connsiteY85" fmla="*/ 68432 h 225426"/>
                <a:gd name="connsiteX86" fmla="*/ 291042 w 330200"/>
                <a:gd name="connsiteY86" fmla="*/ 61976 h 225426"/>
                <a:gd name="connsiteX87" fmla="*/ 291042 w 330200"/>
                <a:gd name="connsiteY87" fmla="*/ 55520 h 225426"/>
                <a:gd name="connsiteX88" fmla="*/ 278107 w 330200"/>
                <a:gd name="connsiteY88" fmla="*/ 56811 h 225426"/>
                <a:gd name="connsiteX89" fmla="*/ 257410 w 330200"/>
                <a:gd name="connsiteY89" fmla="*/ 36153 h 225426"/>
                <a:gd name="connsiteX90" fmla="*/ 257410 w 330200"/>
                <a:gd name="connsiteY90" fmla="*/ 23241 h 225426"/>
                <a:gd name="connsiteX91" fmla="*/ 55621 w 330200"/>
                <a:gd name="connsiteY91" fmla="*/ 23241 h 225426"/>
                <a:gd name="connsiteX92" fmla="*/ 53034 w 330200"/>
                <a:gd name="connsiteY92" fmla="*/ 38735 h 225426"/>
                <a:gd name="connsiteX93" fmla="*/ 43979 w 330200"/>
                <a:gd name="connsiteY93" fmla="*/ 50355 h 225426"/>
                <a:gd name="connsiteX94" fmla="*/ 23283 w 330200"/>
                <a:gd name="connsiteY94" fmla="*/ 55520 h 225426"/>
                <a:gd name="connsiteX95" fmla="*/ 23283 w 330200"/>
                <a:gd name="connsiteY95" fmla="*/ 138155 h 225426"/>
                <a:gd name="connsiteX96" fmla="*/ 40099 w 330200"/>
                <a:gd name="connsiteY96" fmla="*/ 140737 h 225426"/>
                <a:gd name="connsiteX97" fmla="*/ 54328 w 330200"/>
                <a:gd name="connsiteY97" fmla="*/ 157522 h 225426"/>
                <a:gd name="connsiteX98" fmla="*/ 55621 w 330200"/>
                <a:gd name="connsiteY98" fmla="*/ 170434 h 225426"/>
                <a:gd name="connsiteX99" fmla="*/ 219898 w 330200"/>
                <a:gd name="connsiteY99" fmla="*/ 170434 h 225426"/>
                <a:gd name="connsiteX100" fmla="*/ 225072 w 330200"/>
                <a:gd name="connsiteY100" fmla="*/ 175599 h 225426"/>
                <a:gd name="connsiteX101" fmla="*/ 225072 w 330200"/>
                <a:gd name="connsiteY101" fmla="*/ 188510 h 225426"/>
                <a:gd name="connsiteX102" fmla="*/ 219898 w 330200"/>
                <a:gd name="connsiteY102" fmla="*/ 193675 h 225426"/>
                <a:gd name="connsiteX103" fmla="*/ 27164 w 330200"/>
                <a:gd name="connsiteY103" fmla="*/ 193675 h 225426"/>
                <a:gd name="connsiteX104" fmla="*/ 0 w 330200"/>
                <a:gd name="connsiteY104" fmla="*/ 166561 h 225426"/>
                <a:gd name="connsiteX105" fmla="*/ 0 w 330200"/>
                <a:gd name="connsiteY105" fmla="*/ 27114 h 225426"/>
                <a:gd name="connsiteX106" fmla="*/ 27164 w 330200"/>
                <a:gd name="connsiteY106" fmla="*/ 0 h 225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Lst>
              <a:rect l="l" t="t" r="r" b="b"/>
              <a:pathLst>
                <a:path w="330200" h="225426">
                  <a:moveTo>
                    <a:pt x="227105" y="201613"/>
                  </a:moveTo>
                  <a:cubicBezTo>
                    <a:pt x="227105" y="201613"/>
                    <a:pt x="227105" y="201613"/>
                    <a:pt x="303121" y="201613"/>
                  </a:cubicBezTo>
                  <a:cubicBezTo>
                    <a:pt x="306986" y="201613"/>
                    <a:pt x="309563" y="205582"/>
                    <a:pt x="309563" y="208228"/>
                  </a:cubicBezTo>
                  <a:cubicBezTo>
                    <a:pt x="309563" y="208228"/>
                    <a:pt x="309563" y="208228"/>
                    <a:pt x="309563" y="218811"/>
                  </a:cubicBezTo>
                  <a:cubicBezTo>
                    <a:pt x="309563" y="222780"/>
                    <a:pt x="306986" y="225426"/>
                    <a:pt x="303121" y="225426"/>
                  </a:cubicBezTo>
                  <a:cubicBezTo>
                    <a:pt x="303121" y="225426"/>
                    <a:pt x="303121" y="225426"/>
                    <a:pt x="227105" y="225426"/>
                  </a:cubicBezTo>
                  <a:cubicBezTo>
                    <a:pt x="223240" y="225426"/>
                    <a:pt x="220663" y="222780"/>
                    <a:pt x="220663" y="218811"/>
                  </a:cubicBezTo>
                  <a:cubicBezTo>
                    <a:pt x="220663" y="218811"/>
                    <a:pt x="220663" y="218811"/>
                    <a:pt x="220663" y="208228"/>
                  </a:cubicBezTo>
                  <a:cubicBezTo>
                    <a:pt x="220663" y="205582"/>
                    <a:pt x="223240" y="201613"/>
                    <a:pt x="227105" y="201613"/>
                  </a:cubicBezTo>
                  <a:close/>
                  <a:moveTo>
                    <a:pt x="238217" y="169863"/>
                  </a:moveTo>
                  <a:cubicBezTo>
                    <a:pt x="238217" y="169863"/>
                    <a:pt x="238217" y="169863"/>
                    <a:pt x="314233" y="169863"/>
                  </a:cubicBezTo>
                  <a:cubicBezTo>
                    <a:pt x="318098" y="169863"/>
                    <a:pt x="320675" y="172509"/>
                    <a:pt x="320675" y="176478"/>
                  </a:cubicBezTo>
                  <a:cubicBezTo>
                    <a:pt x="320675" y="176478"/>
                    <a:pt x="320675" y="176478"/>
                    <a:pt x="320675" y="187061"/>
                  </a:cubicBezTo>
                  <a:cubicBezTo>
                    <a:pt x="320675" y="191030"/>
                    <a:pt x="318098" y="193676"/>
                    <a:pt x="314233" y="193676"/>
                  </a:cubicBezTo>
                  <a:cubicBezTo>
                    <a:pt x="314233" y="193676"/>
                    <a:pt x="314233" y="193676"/>
                    <a:pt x="238217" y="193676"/>
                  </a:cubicBezTo>
                  <a:cubicBezTo>
                    <a:pt x="235640" y="193676"/>
                    <a:pt x="231775" y="191030"/>
                    <a:pt x="231775" y="187061"/>
                  </a:cubicBezTo>
                  <a:cubicBezTo>
                    <a:pt x="231775" y="187061"/>
                    <a:pt x="231775" y="187061"/>
                    <a:pt x="231775" y="176478"/>
                  </a:cubicBezTo>
                  <a:cubicBezTo>
                    <a:pt x="231775" y="172509"/>
                    <a:pt x="235640" y="169863"/>
                    <a:pt x="238217" y="169863"/>
                  </a:cubicBezTo>
                  <a:close/>
                  <a:moveTo>
                    <a:pt x="227105" y="139700"/>
                  </a:moveTo>
                  <a:cubicBezTo>
                    <a:pt x="227105" y="139700"/>
                    <a:pt x="227105" y="139700"/>
                    <a:pt x="303121" y="139700"/>
                  </a:cubicBezTo>
                  <a:cubicBezTo>
                    <a:pt x="306986" y="139700"/>
                    <a:pt x="309563" y="142315"/>
                    <a:pt x="309563" y="146237"/>
                  </a:cubicBezTo>
                  <a:cubicBezTo>
                    <a:pt x="309563" y="146237"/>
                    <a:pt x="309563" y="146237"/>
                    <a:pt x="309563" y="155388"/>
                  </a:cubicBezTo>
                  <a:cubicBezTo>
                    <a:pt x="309563" y="159310"/>
                    <a:pt x="306986" y="161925"/>
                    <a:pt x="303121" y="161925"/>
                  </a:cubicBezTo>
                  <a:cubicBezTo>
                    <a:pt x="303121" y="161925"/>
                    <a:pt x="303121" y="161925"/>
                    <a:pt x="227105" y="161925"/>
                  </a:cubicBezTo>
                  <a:cubicBezTo>
                    <a:pt x="223240" y="161925"/>
                    <a:pt x="220663" y="159310"/>
                    <a:pt x="220663" y="155388"/>
                  </a:cubicBezTo>
                  <a:cubicBezTo>
                    <a:pt x="220663" y="155388"/>
                    <a:pt x="220663" y="155388"/>
                    <a:pt x="220663" y="146237"/>
                  </a:cubicBezTo>
                  <a:cubicBezTo>
                    <a:pt x="220663" y="142315"/>
                    <a:pt x="223240" y="139700"/>
                    <a:pt x="227105" y="139700"/>
                  </a:cubicBezTo>
                  <a:close/>
                  <a:moveTo>
                    <a:pt x="247742" y="107950"/>
                  </a:moveTo>
                  <a:cubicBezTo>
                    <a:pt x="247742" y="107950"/>
                    <a:pt x="247742" y="107950"/>
                    <a:pt x="323758" y="107950"/>
                  </a:cubicBezTo>
                  <a:cubicBezTo>
                    <a:pt x="327623" y="107950"/>
                    <a:pt x="330200" y="110419"/>
                    <a:pt x="330200" y="114124"/>
                  </a:cubicBezTo>
                  <a:cubicBezTo>
                    <a:pt x="330200" y="114124"/>
                    <a:pt x="330200" y="114124"/>
                    <a:pt x="330200" y="124001"/>
                  </a:cubicBezTo>
                  <a:cubicBezTo>
                    <a:pt x="330200" y="127706"/>
                    <a:pt x="327623" y="130175"/>
                    <a:pt x="323758" y="130175"/>
                  </a:cubicBezTo>
                  <a:cubicBezTo>
                    <a:pt x="323758" y="130175"/>
                    <a:pt x="323758" y="130175"/>
                    <a:pt x="247742" y="130175"/>
                  </a:cubicBezTo>
                  <a:cubicBezTo>
                    <a:pt x="243877" y="130175"/>
                    <a:pt x="241300" y="127706"/>
                    <a:pt x="241300" y="124001"/>
                  </a:cubicBezTo>
                  <a:cubicBezTo>
                    <a:pt x="241300" y="124001"/>
                    <a:pt x="241300" y="124001"/>
                    <a:pt x="241300" y="114124"/>
                  </a:cubicBezTo>
                  <a:cubicBezTo>
                    <a:pt x="241300" y="110419"/>
                    <a:pt x="243877" y="107950"/>
                    <a:pt x="247742" y="107950"/>
                  </a:cubicBezTo>
                  <a:close/>
                  <a:moveTo>
                    <a:pt x="69850" y="79375"/>
                  </a:moveTo>
                  <a:cubicBezTo>
                    <a:pt x="78618" y="79375"/>
                    <a:pt x="85725" y="87193"/>
                    <a:pt x="85725" y="96838"/>
                  </a:cubicBezTo>
                  <a:cubicBezTo>
                    <a:pt x="85725" y="106483"/>
                    <a:pt x="78618" y="114301"/>
                    <a:pt x="69850" y="114301"/>
                  </a:cubicBezTo>
                  <a:cubicBezTo>
                    <a:pt x="61082" y="114301"/>
                    <a:pt x="53975" y="106483"/>
                    <a:pt x="53975" y="96838"/>
                  </a:cubicBezTo>
                  <a:cubicBezTo>
                    <a:pt x="53975" y="87193"/>
                    <a:pt x="61082" y="79375"/>
                    <a:pt x="69850" y="79375"/>
                  </a:cubicBezTo>
                  <a:close/>
                  <a:moveTo>
                    <a:pt x="241392" y="76200"/>
                  </a:moveTo>
                  <a:cubicBezTo>
                    <a:pt x="241392" y="76200"/>
                    <a:pt x="241392" y="76200"/>
                    <a:pt x="317408" y="76200"/>
                  </a:cubicBezTo>
                  <a:cubicBezTo>
                    <a:pt x="321273" y="76200"/>
                    <a:pt x="323850" y="78846"/>
                    <a:pt x="323850" y="82815"/>
                  </a:cubicBezTo>
                  <a:cubicBezTo>
                    <a:pt x="323850" y="82815"/>
                    <a:pt x="323850" y="82815"/>
                    <a:pt x="323850" y="93398"/>
                  </a:cubicBezTo>
                  <a:cubicBezTo>
                    <a:pt x="323850" y="96044"/>
                    <a:pt x="321273" y="100013"/>
                    <a:pt x="317408" y="100013"/>
                  </a:cubicBezTo>
                  <a:lnTo>
                    <a:pt x="241392" y="100013"/>
                  </a:lnTo>
                  <a:cubicBezTo>
                    <a:pt x="238815" y="100013"/>
                    <a:pt x="234950" y="96044"/>
                    <a:pt x="234950" y="93398"/>
                  </a:cubicBezTo>
                  <a:cubicBezTo>
                    <a:pt x="234950" y="93398"/>
                    <a:pt x="234950" y="93398"/>
                    <a:pt x="234950" y="82815"/>
                  </a:cubicBezTo>
                  <a:cubicBezTo>
                    <a:pt x="234950" y="78846"/>
                    <a:pt x="238815" y="76200"/>
                    <a:pt x="241392" y="76200"/>
                  </a:cubicBezTo>
                  <a:close/>
                  <a:moveTo>
                    <a:pt x="156370" y="57150"/>
                  </a:moveTo>
                  <a:cubicBezTo>
                    <a:pt x="134170" y="57150"/>
                    <a:pt x="115888" y="75017"/>
                    <a:pt x="115888" y="96713"/>
                  </a:cubicBezTo>
                  <a:cubicBezTo>
                    <a:pt x="115888" y="106923"/>
                    <a:pt x="119806" y="114581"/>
                    <a:pt x="126335" y="122238"/>
                  </a:cubicBezTo>
                  <a:cubicBezTo>
                    <a:pt x="134170" y="115857"/>
                    <a:pt x="142005" y="112028"/>
                    <a:pt x="144617" y="110752"/>
                  </a:cubicBezTo>
                  <a:cubicBezTo>
                    <a:pt x="144617" y="105647"/>
                    <a:pt x="144617" y="105647"/>
                    <a:pt x="144617" y="105647"/>
                  </a:cubicBezTo>
                  <a:cubicBezTo>
                    <a:pt x="143311" y="103095"/>
                    <a:pt x="143311" y="100542"/>
                    <a:pt x="142005" y="97990"/>
                  </a:cubicBezTo>
                  <a:cubicBezTo>
                    <a:pt x="142005" y="97990"/>
                    <a:pt x="140699" y="96713"/>
                    <a:pt x="139394" y="92885"/>
                  </a:cubicBezTo>
                  <a:cubicBezTo>
                    <a:pt x="138088" y="87780"/>
                    <a:pt x="139394" y="87780"/>
                    <a:pt x="140699" y="87780"/>
                  </a:cubicBezTo>
                  <a:cubicBezTo>
                    <a:pt x="139394" y="83951"/>
                    <a:pt x="139394" y="81399"/>
                    <a:pt x="140699" y="78846"/>
                  </a:cubicBezTo>
                  <a:cubicBezTo>
                    <a:pt x="140699" y="76294"/>
                    <a:pt x="143311" y="73741"/>
                    <a:pt x="144617" y="71189"/>
                  </a:cubicBezTo>
                  <a:cubicBezTo>
                    <a:pt x="145923" y="71189"/>
                    <a:pt x="147229" y="69912"/>
                    <a:pt x="148535" y="68636"/>
                  </a:cubicBezTo>
                  <a:cubicBezTo>
                    <a:pt x="149840" y="67360"/>
                    <a:pt x="151146" y="67360"/>
                    <a:pt x="152452" y="66084"/>
                  </a:cubicBezTo>
                  <a:cubicBezTo>
                    <a:pt x="153758" y="66084"/>
                    <a:pt x="155064" y="66084"/>
                    <a:pt x="156370" y="66084"/>
                  </a:cubicBezTo>
                  <a:cubicBezTo>
                    <a:pt x="156370" y="66084"/>
                    <a:pt x="156370" y="66084"/>
                    <a:pt x="157676" y="66084"/>
                  </a:cubicBezTo>
                  <a:cubicBezTo>
                    <a:pt x="160287" y="66084"/>
                    <a:pt x="162899" y="66084"/>
                    <a:pt x="164205" y="67360"/>
                  </a:cubicBezTo>
                  <a:cubicBezTo>
                    <a:pt x="168122" y="69912"/>
                    <a:pt x="169428" y="71189"/>
                    <a:pt x="169428" y="71189"/>
                  </a:cubicBezTo>
                  <a:cubicBezTo>
                    <a:pt x="169428" y="71189"/>
                    <a:pt x="177263" y="72465"/>
                    <a:pt x="173346" y="87780"/>
                  </a:cubicBezTo>
                  <a:cubicBezTo>
                    <a:pt x="174652" y="89056"/>
                    <a:pt x="174652" y="90332"/>
                    <a:pt x="173346" y="94161"/>
                  </a:cubicBezTo>
                  <a:cubicBezTo>
                    <a:pt x="173346" y="97990"/>
                    <a:pt x="172040" y="99266"/>
                    <a:pt x="170734" y="99266"/>
                  </a:cubicBezTo>
                  <a:cubicBezTo>
                    <a:pt x="169428" y="100542"/>
                    <a:pt x="169428" y="103095"/>
                    <a:pt x="168122" y="104371"/>
                  </a:cubicBezTo>
                  <a:cubicBezTo>
                    <a:pt x="168122" y="110752"/>
                    <a:pt x="168122" y="110752"/>
                    <a:pt x="168122" y="110752"/>
                  </a:cubicBezTo>
                  <a:cubicBezTo>
                    <a:pt x="168122" y="110752"/>
                    <a:pt x="168122" y="110752"/>
                    <a:pt x="169428" y="110752"/>
                  </a:cubicBezTo>
                  <a:cubicBezTo>
                    <a:pt x="170734" y="112028"/>
                    <a:pt x="178569" y="115857"/>
                    <a:pt x="186404" y="122238"/>
                  </a:cubicBezTo>
                  <a:cubicBezTo>
                    <a:pt x="192934" y="114581"/>
                    <a:pt x="196851" y="106923"/>
                    <a:pt x="196851" y="96713"/>
                  </a:cubicBezTo>
                  <a:cubicBezTo>
                    <a:pt x="196851" y="75017"/>
                    <a:pt x="178569" y="57150"/>
                    <a:pt x="156370" y="57150"/>
                  </a:cubicBezTo>
                  <a:close/>
                  <a:moveTo>
                    <a:pt x="156370" y="38100"/>
                  </a:moveTo>
                  <a:cubicBezTo>
                    <a:pt x="189249" y="38100"/>
                    <a:pt x="215902" y="64753"/>
                    <a:pt x="215902" y="97632"/>
                  </a:cubicBezTo>
                  <a:cubicBezTo>
                    <a:pt x="215902" y="130511"/>
                    <a:pt x="189249" y="157164"/>
                    <a:pt x="156370" y="157164"/>
                  </a:cubicBezTo>
                  <a:cubicBezTo>
                    <a:pt x="123491" y="157164"/>
                    <a:pt x="96838" y="130511"/>
                    <a:pt x="96838" y="97632"/>
                  </a:cubicBezTo>
                  <a:cubicBezTo>
                    <a:pt x="96838" y="64753"/>
                    <a:pt x="123491" y="38100"/>
                    <a:pt x="156370" y="38100"/>
                  </a:cubicBezTo>
                  <a:close/>
                  <a:moveTo>
                    <a:pt x="27164" y="0"/>
                  </a:moveTo>
                  <a:cubicBezTo>
                    <a:pt x="27164" y="0"/>
                    <a:pt x="27164" y="0"/>
                    <a:pt x="287161" y="0"/>
                  </a:cubicBezTo>
                  <a:cubicBezTo>
                    <a:pt x="301390" y="0"/>
                    <a:pt x="314325" y="11620"/>
                    <a:pt x="314325" y="27114"/>
                  </a:cubicBezTo>
                  <a:cubicBezTo>
                    <a:pt x="314325" y="27114"/>
                    <a:pt x="314325" y="27114"/>
                    <a:pt x="314325" y="61976"/>
                  </a:cubicBezTo>
                  <a:cubicBezTo>
                    <a:pt x="314325" y="65850"/>
                    <a:pt x="311738" y="68432"/>
                    <a:pt x="307858" y="68432"/>
                  </a:cubicBezTo>
                  <a:cubicBezTo>
                    <a:pt x="307858" y="68432"/>
                    <a:pt x="307858" y="68432"/>
                    <a:pt x="296216" y="68432"/>
                  </a:cubicBezTo>
                  <a:cubicBezTo>
                    <a:pt x="292335" y="68432"/>
                    <a:pt x="291042" y="65850"/>
                    <a:pt x="291042" y="61976"/>
                  </a:cubicBezTo>
                  <a:cubicBezTo>
                    <a:pt x="291042" y="61976"/>
                    <a:pt x="291042" y="61976"/>
                    <a:pt x="291042" y="55520"/>
                  </a:cubicBezTo>
                  <a:cubicBezTo>
                    <a:pt x="287161" y="56811"/>
                    <a:pt x="281987" y="56811"/>
                    <a:pt x="278107" y="56811"/>
                  </a:cubicBezTo>
                  <a:cubicBezTo>
                    <a:pt x="267759" y="54229"/>
                    <a:pt x="258704" y="46482"/>
                    <a:pt x="257410" y="36153"/>
                  </a:cubicBezTo>
                  <a:cubicBezTo>
                    <a:pt x="256117" y="30988"/>
                    <a:pt x="256117" y="27114"/>
                    <a:pt x="257410" y="23241"/>
                  </a:cubicBezTo>
                  <a:cubicBezTo>
                    <a:pt x="257410" y="23241"/>
                    <a:pt x="257410" y="23241"/>
                    <a:pt x="55621" y="23241"/>
                  </a:cubicBezTo>
                  <a:cubicBezTo>
                    <a:pt x="55621" y="27114"/>
                    <a:pt x="55621" y="33570"/>
                    <a:pt x="53034" y="38735"/>
                  </a:cubicBezTo>
                  <a:cubicBezTo>
                    <a:pt x="51740" y="43900"/>
                    <a:pt x="47860" y="47773"/>
                    <a:pt x="43979" y="50355"/>
                  </a:cubicBezTo>
                  <a:cubicBezTo>
                    <a:pt x="36218" y="55520"/>
                    <a:pt x="29751" y="55520"/>
                    <a:pt x="23283" y="55520"/>
                  </a:cubicBezTo>
                  <a:cubicBezTo>
                    <a:pt x="23283" y="55520"/>
                    <a:pt x="23283" y="55520"/>
                    <a:pt x="23283" y="138155"/>
                  </a:cubicBezTo>
                  <a:cubicBezTo>
                    <a:pt x="28457" y="136864"/>
                    <a:pt x="33631" y="138155"/>
                    <a:pt x="40099" y="140737"/>
                  </a:cubicBezTo>
                  <a:cubicBezTo>
                    <a:pt x="46566" y="144611"/>
                    <a:pt x="51740" y="149775"/>
                    <a:pt x="54328" y="157522"/>
                  </a:cubicBezTo>
                  <a:cubicBezTo>
                    <a:pt x="55621" y="161396"/>
                    <a:pt x="55621" y="166561"/>
                    <a:pt x="55621" y="170434"/>
                  </a:cubicBezTo>
                  <a:cubicBezTo>
                    <a:pt x="55621" y="170434"/>
                    <a:pt x="55621" y="170434"/>
                    <a:pt x="219898" y="170434"/>
                  </a:cubicBezTo>
                  <a:cubicBezTo>
                    <a:pt x="222485" y="170434"/>
                    <a:pt x="225072" y="173016"/>
                    <a:pt x="225072" y="175599"/>
                  </a:cubicBezTo>
                  <a:cubicBezTo>
                    <a:pt x="225072" y="175599"/>
                    <a:pt x="225072" y="175599"/>
                    <a:pt x="225072" y="188510"/>
                  </a:cubicBezTo>
                  <a:cubicBezTo>
                    <a:pt x="225072" y="191093"/>
                    <a:pt x="222485" y="193675"/>
                    <a:pt x="219898" y="193675"/>
                  </a:cubicBezTo>
                  <a:cubicBezTo>
                    <a:pt x="219898" y="193675"/>
                    <a:pt x="219898" y="193675"/>
                    <a:pt x="27164" y="193675"/>
                  </a:cubicBezTo>
                  <a:cubicBezTo>
                    <a:pt x="11641" y="193675"/>
                    <a:pt x="0" y="180763"/>
                    <a:pt x="0" y="166561"/>
                  </a:cubicBezTo>
                  <a:cubicBezTo>
                    <a:pt x="0" y="166561"/>
                    <a:pt x="0" y="166561"/>
                    <a:pt x="0" y="27114"/>
                  </a:cubicBezTo>
                  <a:cubicBezTo>
                    <a:pt x="0" y="11620"/>
                    <a:pt x="11641" y="0"/>
                    <a:pt x="27164" y="0"/>
                  </a:cubicBezTo>
                  <a:close/>
                </a:path>
              </a:pathLst>
            </a:cu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r>
                <a:rPr lang="en-IN" sz="1200" dirty="0">
                  <a:solidFill>
                    <a:schemeClr val="accent1"/>
                  </a:solidFill>
                  <a:latin typeface="阿里巴巴普惠体 R" panose="00020600040101010101" pitchFamily="18" charset="-122"/>
                </a:rPr>
                <a:t></a:t>
              </a:r>
            </a:p>
          </p:txBody>
        </p:sp>
      </p:grpSp>
      <p:grpSp>
        <p:nvGrpSpPr>
          <p:cNvPr id="6" name="组合 5">
            <a:extLst>
              <a:ext uri="{FF2B5EF4-FFF2-40B4-BE49-F238E27FC236}">
                <a16:creationId xmlns:a16="http://schemas.microsoft.com/office/drawing/2014/main" xmlns="" id="{0D675D02-C52F-4110-AC88-BF114F293D26}"/>
              </a:ext>
            </a:extLst>
          </p:cNvPr>
          <p:cNvGrpSpPr/>
          <p:nvPr/>
        </p:nvGrpSpPr>
        <p:grpSpPr>
          <a:xfrm>
            <a:off x="7761000" y="1709588"/>
            <a:ext cx="3759488" cy="1339417"/>
            <a:chOff x="7761000" y="1709588"/>
            <a:chExt cx="3759488" cy="1339417"/>
          </a:xfrm>
        </p:grpSpPr>
        <p:sp>
          <p:nvSpPr>
            <p:cNvPr id="55" name="ïṡļíḍê">
              <a:extLst>
                <a:ext uri="{FF2B5EF4-FFF2-40B4-BE49-F238E27FC236}">
                  <a16:creationId xmlns:a16="http://schemas.microsoft.com/office/drawing/2014/main" xmlns="" id="{2B2FA0E0-F8B9-4C4C-9E51-772E22A719FA}"/>
                </a:ext>
              </a:extLst>
            </p:cNvPr>
            <p:cNvSpPr txBox="1"/>
            <p:nvPr/>
          </p:nvSpPr>
          <p:spPr>
            <a:xfrm>
              <a:off x="7761000" y="1709588"/>
              <a:ext cx="3759488" cy="439417"/>
            </a:xfrm>
            <a:prstGeom prst="rect">
              <a:avLst/>
            </a:prstGeom>
            <a:noFill/>
            <a:ln>
              <a:noFill/>
            </a:ln>
          </p:spPr>
          <p:txBody>
            <a:bodyPr wrap="none" lIns="91440" tIns="45720" rIns="91440" bIns="45720" anchor="t" anchorCtr="0">
              <a:normAutofit/>
            </a:bodyPr>
            <a:lstStyle/>
            <a:p>
              <a:pPr algn="r">
                <a:buSzPct val="25000"/>
              </a:pPr>
              <a:r>
                <a:rPr lang="zh-CN" altLang="en-US" sz="2000" b="1" dirty="0">
                  <a:solidFill>
                    <a:schemeClr val="accent1"/>
                  </a:solidFill>
                  <a:latin typeface="阿里巴巴普惠体 R" panose="00020600040101010101" pitchFamily="18" charset="-122"/>
                </a:rPr>
                <a:t>在此输入小标题</a:t>
              </a:r>
              <a:endParaRPr lang="de-DE" sz="2000" b="1" dirty="0">
                <a:solidFill>
                  <a:schemeClr val="accent1"/>
                </a:solidFill>
                <a:latin typeface="阿里巴巴普惠体 R" panose="00020600040101010101" pitchFamily="18" charset="-122"/>
              </a:endParaRPr>
            </a:p>
          </p:txBody>
        </p:sp>
        <p:sp>
          <p:nvSpPr>
            <p:cNvPr id="56" name="ïšľîḑê">
              <a:extLst>
                <a:ext uri="{FF2B5EF4-FFF2-40B4-BE49-F238E27FC236}">
                  <a16:creationId xmlns:a16="http://schemas.microsoft.com/office/drawing/2014/main" xmlns="" id="{93B3807A-1E09-4EDE-A68C-473943944478}"/>
                </a:ext>
              </a:extLst>
            </p:cNvPr>
            <p:cNvSpPr txBox="1"/>
            <p:nvPr/>
          </p:nvSpPr>
          <p:spPr>
            <a:xfrm>
              <a:off x="7970427" y="2149005"/>
              <a:ext cx="3550061" cy="900000"/>
            </a:xfrm>
            <a:prstGeom prst="rect">
              <a:avLst/>
            </a:prstGeom>
            <a:noFill/>
            <a:ln>
              <a:noFill/>
            </a:ln>
          </p:spPr>
          <p:txBody>
            <a:bodyPr lIns="91440" tIns="45720" rIns="91440" bIns="45720" anchor="t" anchorCtr="0">
              <a:noAutofit/>
            </a:bodyPr>
            <a:lstStyle/>
            <a:p>
              <a:pPr algn="r">
                <a:lnSpc>
                  <a:spcPct val="150000"/>
                </a:lnSpc>
                <a:buSzPct val="25000"/>
              </a:pPr>
              <a:r>
                <a:rPr lang="zh-CN" altLang="en-US" sz="1600" spc="100" dirty="0">
                  <a:solidFill>
                    <a:schemeClr val="bg2">
                      <a:lumMod val="50000"/>
                    </a:schemeClr>
                  </a:solidFill>
                  <a:latin typeface="阿里巴巴普惠体 R" panose="00020600040101010101" pitchFamily="18" charset="-122"/>
                </a:rPr>
                <a:t>在这里输入你的正文内容在这里输入你的内容在这里输入你的正文内容在这里输入内容在这里输入</a:t>
              </a:r>
              <a:r>
                <a:rPr lang="zh-CN" altLang="en-US" sz="1600" spc="100" dirty="0">
                  <a:solidFill>
                    <a:schemeClr val="tx1">
                      <a:lumMod val="65000"/>
                      <a:lumOff val="35000"/>
                    </a:schemeClr>
                  </a:solidFill>
                  <a:latin typeface="阿里巴巴普惠体 R" panose="00020600040101010101" pitchFamily="18" charset="-122"/>
                </a:rPr>
                <a:t>。</a:t>
              </a:r>
              <a:endParaRPr lang="de-DE" sz="1600" spc="100" dirty="0">
                <a:solidFill>
                  <a:schemeClr val="tx1">
                    <a:lumMod val="65000"/>
                    <a:lumOff val="35000"/>
                  </a:schemeClr>
                </a:solidFill>
                <a:latin typeface="阿里巴巴普惠体 R" panose="00020600040101010101" pitchFamily="18" charset="-122"/>
              </a:endParaRPr>
            </a:p>
          </p:txBody>
        </p:sp>
      </p:grpSp>
      <p:grpSp>
        <p:nvGrpSpPr>
          <p:cNvPr id="5" name="组合 4">
            <a:extLst>
              <a:ext uri="{FF2B5EF4-FFF2-40B4-BE49-F238E27FC236}">
                <a16:creationId xmlns:a16="http://schemas.microsoft.com/office/drawing/2014/main" xmlns="" id="{A16067B7-E118-49D4-B2F2-223138561448}"/>
              </a:ext>
            </a:extLst>
          </p:cNvPr>
          <p:cNvGrpSpPr/>
          <p:nvPr/>
        </p:nvGrpSpPr>
        <p:grpSpPr>
          <a:xfrm>
            <a:off x="7970426" y="4291876"/>
            <a:ext cx="3550060" cy="1635851"/>
            <a:chOff x="7970426" y="4291876"/>
            <a:chExt cx="3550060" cy="1635851"/>
          </a:xfrm>
        </p:grpSpPr>
        <p:sp>
          <p:nvSpPr>
            <p:cNvPr id="58" name="î$ḻíḋê">
              <a:extLst>
                <a:ext uri="{FF2B5EF4-FFF2-40B4-BE49-F238E27FC236}">
                  <a16:creationId xmlns:a16="http://schemas.microsoft.com/office/drawing/2014/main" xmlns="" id="{3C89AAC5-C2D3-492F-BC52-FC725CCFFFFC}"/>
                </a:ext>
              </a:extLst>
            </p:cNvPr>
            <p:cNvSpPr txBox="1"/>
            <p:nvPr/>
          </p:nvSpPr>
          <p:spPr>
            <a:xfrm>
              <a:off x="8349500" y="4291876"/>
              <a:ext cx="3170986" cy="439417"/>
            </a:xfrm>
            <a:prstGeom prst="rect">
              <a:avLst/>
            </a:prstGeom>
            <a:noFill/>
            <a:ln>
              <a:noFill/>
            </a:ln>
          </p:spPr>
          <p:txBody>
            <a:bodyPr wrap="none" lIns="91440" tIns="45720" rIns="91440" bIns="45720" anchor="t" anchorCtr="0">
              <a:normAutofit/>
            </a:bodyPr>
            <a:lstStyle/>
            <a:p>
              <a:pPr algn="r">
                <a:buSzPct val="25000"/>
              </a:pPr>
              <a:r>
                <a:rPr lang="zh-CN" altLang="en-US" sz="2000" b="1" dirty="0">
                  <a:solidFill>
                    <a:schemeClr val="accent1"/>
                  </a:solidFill>
                  <a:latin typeface="阿里巴巴普惠体 R" panose="00020600040101010101" pitchFamily="18" charset="-122"/>
                </a:rPr>
                <a:t>在此输入小标题</a:t>
              </a:r>
              <a:endParaRPr lang="de-DE" sz="2000" b="1" dirty="0">
                <a:solidFill>
                  <a:schemeClr val="accent1"/>
                </a:solidFill>
                <a:latin typeface="阿里巴巴普惠体 R" panose="00020600040101010101" pitchFamily="18" charset="-122"/>
              </a:endParaRPr>
            </a:p>
          </p:txBody>
        </p:sp>
        <p:sp>
          <p:nvSpPr>
            <p:cNvPr id="59" name="îš1iḑê">
              <a:extLst>
                <a:ext uri="{FF2B5EF4-FFF2-40B4-BE49-F238E27FC236}">
                  <a16:creationId xmlns:a16="http://schemas.microsoft.com/office/drawing/2014/main" xmlns="" id="{E24C6402-B94E-4E87-8080-7492FCE1B6CB}"/>
                </a:ext>
              </a:extLst>
            </p:cNvPr>
            <p:cNvSpPr txBox="1"/>
            <p:nvPr/>
          </p:nvSpPr>
          <p:spPr>
            <a:xfrm>
              <a:off x="7970426" y="4731292"/>
              <a:ext cx="3550060" cy="1196435"/>
            </a:xfrm>
            <a:prstGeom prst="rect">
              <a:avLst/>
            </a:prstGeom>
            <a:noFill/>
            <a:ln>
              <a:noFill/>
            </a:ln>
          </p:spPr>
          <p:txBody>
            <a:bodyPr lIns="91440" tIns="45720" rIns="91440" bIns="45720" anchor="t" anchorCtr="0">
              <a:normAutofit/>
            </a:bodyPr>
            <a:lstStyle/>
            <a:p>
              <a:pPr algn="r">
                <a:lnSpc>
                  <a:spcPct val="150000"/>
                </a:lnSpc>
                <a:buSzPct val="25000"/>
              </a:pPr>
              <a:r>
                <a:rPr lang="zh-CN" altLang="en-US" sz="1600" spc="100" dirty="0">
                  <a:solidFill>
                    <a:schemeClr val="bg2">
                      <a:lumMod val="50000"/>
                    </a:schemeClr>
                  </a:solidFill>
                  <a:latin typeface="阿里巴巴普惠体 R" panose="00020600040101010101" pitchFamily="18" charset="-122"/>
                </a:rPr>
                <a:t>在这里输入你的正文内容在这里输入你的内容在这里输入你的正文内容在这里输入内容在这里输入内容</a:t>
              </a:r>
              <a:endParaRPr lang="de-DE" sz="1600" spc="100" dirty="0">
                <a:solidFill>
                  <a:schemeClr val="tx1">
                    <a:lumMod val="65000"/>
                    <a:lumOff val="35000"/>
                  </a:schemeClr>
                </a:solidFill>
                <a:latin typeface="阿里巴巴普惠体 R" panose="00020600040101010101" pitchFamily="18" charset="-122"/>
              </a:endParaRPr>
            </a:p>
          </p:txBody>
        </p:sp>
      </p:grpSp>
      <p:grpSp>
        <p:nvGrpSpPr>
          <p:cNvPr id="4" name="组合 3">
            <a:extLst>
              <a:ext uri="{FF2B5EF4-FFF2-40B4-BE49-F238E27FC236}">
                <a16:creationId xmlns:a16="http://schemas.microsoft.com/office/drawing/2014/main" xmlns="" id="{22F3D18D-A742-4E2B-8903-8F290CBB0E26}"/>
              </a:ext>
            </a:extLst>
          </p:cNvPr>
          <p:cNvGrpSpPr/>
          <p:nvPr/>
        </p:nvGrpSpPr>
        <p:grpSpPr>
          <a:xfrm>
            <a:off x="673100" y="4291876"/>
            <a:ext cx="3639397" cy="2070823"/>
            <a:chOff x="673100" y="4291876"/>
            <a:chExt cx="3639397" cy="2070823"/>
          </a:xfrm>
        </p:grpSpPr>
        <p:sp>
          <p:nvSpPr>
            <p:cNvPr id="61" name="ïsḻîdé">
              <a:extLst>
                <a:ext uri="{FF2B5EF4-FFF2-40B4-BE49-F238E27FC236}">
                  <a16:creationId xmlns:a16="http://schemas.microsoft.com/office/drawing/2014/main" xmlns="" id="{4D871A88-BA6C-453D-BA9C-9F7F2A73957A}"/>
                </a:ext>
              </a:extLst>
            </p:cNvPr>
            <p:cNvSpPr txBox="1"/>
            <p:nvPr/>
          </p:nvSpPr>
          <p:spPr>
            <a:xfrm>
              <a:off x="673100" y="4291876"/>
              <a:ext cx="3639397" cy="439417"/>
            </a:xfrm>
            <a:prstGeom prst="rect">
              <a:avLst/>
            </a:prstGeom>
            <a:noFill/>
            <a:ln>
              <a:noFill/>
            </a:ln>
          </p:spPr>
          <p:txBody>
            <a:bodyPr wrap="none" lIns="91440" tIns="45720" rIns="91440" bIns="45720" anchor="t" anchorCtr="0">
              <a:normAutofit/>
            </a:bodyPr>
            <a:lstStyle/>
            <a:p>
              <a:pPr>
                <a:buSzPct val="25000"/>
              </a:pPr>
              <a:r>
                <a:rPr lang="zh-CN" altLang="en-US" sz="2000" b="1" dirty="0">
                  <a:solidFill>
                    <a:schemeClr val="accent1"/>
                  </a:solidFill>
                  <a:latin typeface="阿里巴巴普惠体 R" panose="00020600040101010101" pitchFamily="18" charset="-122"/>
                </a:rPr>
                <a:t>在此输入小标题</a:t>
              </a:r>
              <a:endParaRPr lang="de-DE" sz="2000" b="1" dirty="0">
                <a:solidFill>
                  <a:schemeClr val="accent1"/>
                </a:solidFill>
                <a:latin typeface="阿里巴巴普惠体 R" panose="00020600040101010101" pitchFamily="18" charset="-122"/>
              </a:endParaRPr>
            </a:p>
          </p:txBody>
        </p:sp>
        <p:sp>
          <p:nvSpPr>
            <p:cNvPr id="62" name="ïṥļíḋé">
              <a:extLst>
                <a:ext uri="{FF2B5EF4-FFF2-40B4-BE49-F238E27FC236}">
                  <a16:creationId xmlns:a16="http://schemas.microsoft.com/office/drawing/2014/main" xmlns="" id="{A047C2DA-B893-45D5-AFC8-5B39C2EE559A}"/>
                </a:ext>
              </a:extLst>
            </p:cNvPr>
            <p:cNvSpPr txBox="1"/>
            <p:nvPr/>
          </p:nvSpPr>
          <p:spPr>
            <a:xfrm>
              <a:off x="673100" y="4731292"/>
              <a:ext cx="3639397" cy="1631407"/>
            </a:xfrm>
            <a:prstGeom prst="rect">
              <a:avLst/>
            </a:prstGeom>
            <a:noFill/>
            <a:ln>
              <a:noFill/>
            </a:ln>
          </p:spPr>
          <p:txBody>
            <a:bodyPr lIns="91440" tIns="45720" rIns="91440" bIns="45720" anchor="t" anchorCtr="0">
              <a:normAutofit/>
            </a:bodyPr>
            <a:lstStyle/>
            <a:p>
              <a:pPr>
                <a:lnSpc>
                  <a:spcPct val="150000"/>
                </a:lnSpc>
                <a:buSzPct val="25000"/>
              </a:pPr>
              <a:r>
                <a:rPr lang="zh-CN" altLang="en-US" sz="1600" spc="100" dirty="0">
                  <a:solidFill>
                    <a:schemeClr val="bg2">
                      <a:lumMod val="50000"/>
                    </a:schemeClr>
                  </a:solidFill>
                  <a:latin typeface="阿里巴巴普惠体 R" panose="00020600040101010101" pitchFamily="18" charset="-122"/>
                </a:rPr>
                <a:t>在这里输入你的正文内容在这里输入你的内容在这里输入你的正文内容在这里输入内容在这里输入你的内容</a:t>
              </a:r>
              <a:r>
                <a:rPr lang="zh-CN" altLang="en-US" sz="1600" spc="100" dirty="0">
                  <a:solidFill>
                    <a:schemeClr val="tx1">
                      <a:lumMod val="65000"/>
                      <a:lumOff val="35000"/>
                    </a:schemeClr>
                  </a:solidFill>
                  <a:latin typeface="+mn-ea"/>
                </a:rPr>
                <a:t>。</a:t>
              </a:r>
              <a:endParaRPr lang="de-DE" sz="1600" spc="100" dirty="0">
                <a:solidFill>
                  <a:schemeClr val="tx1">
                    <a:lumMod val="65000"/>
                    <a:lumOff val="35000"/>
                  </a:schemeClr>
                </a:solidFill>
                <a:latin typeface="+mn-ea"/>
              </a:endParaRPr>
            </a:p>
          </p:txBody>
        </p:sp>
      </p:grpSp>
      <p:grpSp>
        <p:nvGrpSpPr>
          <p:cNvPr id="2" name="组合 1">
            <a:extLst>
              <a:ext uri="{FF2B5EF4-FFF2-40B4-BE49-F238E27FC236}">
                <a16:creationId xmlns:a16="http://schemas.microsoft.com/office/drawing/2014/main" xmlns="" id="{8135777B-ED3C-46E3-A7F7-29E472FFBC6F}"/>
              </a:ext>
            </a:extLst>
          </p:cNvPr>
          <p:cNvGrpSpPr/>
          <p:nvPr/>
        </p:nvGrpSpPr>
        <p:grpSpPr>
          <a:xfrm>
            <a:off x="673100" y="1709588"/>
            <a:ext cx="3639397" cy="1682283"/>
            <a:chOff x="673100" y="1709588"/>
            <a:chExt cx="3639397" cy="1682283"/>
          </a:xfrm>
        </p:grpSpPr>
        <p:sp>
          <p:nvSpPr>
            <p:cNvPr id="64" name="ís1îďê">
              <a:extLst>
                <a:ext uri="{FF2B5EF4-FFF2-40B4-BE49-F238E27FC236}">
                  <a16:creationId xmlns:a16="http://schemas.microsoft.com/office/drawing/2014/main" xmlns="" id="{16A8097E-5C29-494E-B2BD-4B1F82598EC1}"/>
                </a:ext>
              </a:extLst>
            </p:cNvPr>
            <p:cNvSpPr txBox="1"/>
            <p:nvPr/>
          </p:nvSpPr>
          <p:spPr>
            <a:xfrm>
              <a:off x="673101" y="1709588"/>
              <a:ext cx="3076574" cy="439417"/>
            </a:xfrm>
            <a:prstGeom prst="rect">
              <a:avLst/>
            </a:prstGeom>
            <a:noFill/>
            <a:ln>
              <a:noFill/>
            </a:ln>
          </p:spPr>
          <p:txBody>
            <a:bodyPr wrap="none" lIns="91440" tIns="45720" rIns="91440" bIns="45720" anchor="t" anchorCtr="0">
              <a:normAutofit/>
            </a:bodyPr>
            <a:lstStyle/>
            <a:p>
              <a:pPr>
                <a:buSzPct val="25000"/>
              </a:pPr>
              <a:r>
                <a:rPr lang="zh-CN" altLang="en-US" sz="2000" b="1" dirty="0">
                  <a:solidFill>
                    <a:schemeClr val="accent1"/>
                  </a:solidFill>
                  <a:latin typeface="阿里巴巴普惠体 R" panose="00020600040101010101" pitchFamily="18" charset="-122"/>
                </a:rPr>
                <a:t>在此输入小标题</a:t>
              </a:r>
              <a:endParaRPr lang="de-DE" sz="2000" b="1" dirty="0">
                <a:solidFill>
                  <a:schemeClr val="accent1"/>
                </a:solidFill>
                <a:latin typeface="阿里巴巴普惠体 R" panose="00020600040101010101" pitchFamily="18" charset="-122"/>
              </a:endParaRPr>
            </a:p>
          </p:txBody>
        </p:sp>
        <p:sp>
          <p:nvSpPr>
            <p:cNvPr id="65" name="iSḻîḍê">
              <a:extLst>
                <a:ext uri="{FF2B5EF4-FFF2-40B4-BE49-F238E27FC236}">
                  <a16:creationId xmlns:a16="http://schemas.microsoft.com/office/drawing/2014/main" xmlns="" id="{890E8114-059C-4158-864D-3A5D8D16A9E7}"/>
                </a:ext>
              </a:extLst>
            </p:cNvPr>
            <p:cNvSpPr txBox="1"/>
            <p:nvPr/>
          </p:nvSpPr>
          <p:spPr>
            <a:xfrm>
              <a:off x="673100" y="2149002"/>
              <a:ext cx="3639397" cy="1242869"/>
            </a:xfrm>
            <a:prstGeom prst="rect">
              <a:avLst/>
            </a:prstGeom>
            <a:noFill/>
            <a:ln>
              <a:noFill/>
            </a:ln>
          </p:spPr>
          <p:txBody>
            <a:bodyPr lIns="91440" tIns="45720" rIns="91440" bIns="45720" anchor="t" anchorCtr="0">
              <a:normAutofit/>
            </a:bodyPr>
            <a:lstStyle/>
            <a:p>
              <a:pPr>
                <a:lnSpc>
                  <a:spcPct val="150000"/>
                </a:lnSpc>
                <a:buSzPct val="25000"/>
              </a:pPr>
              <a:r>
                <a:rPr lang="zh-CN" altLang="en-US" sz="1600" spc="100" dirty="0">
                  <a:solidFill>
                    <a:schemeClr val="bg2">
                      <a:lumMod val="50000"/>
                    </a:schemeClr>
                  </a:solidFill>
                  <a:latin typeface="阿里巴巴普惠体 R" panose="00020600040101010101" pitchFamily="18" charset="-122"/>
                </a:rPr>
                <a:t>在这里输入你的正文内容在这里输入你的内容在这里输入你的正文内容在这里输入内容在这里输入你的内容</a:t>
              </a:r>
              <a:r>
                <a:rPr lang="zh-CN" altLang="en-US" sz="1600" spc="100" dirty="0">
                  <a:solidFill>
                    <a:schemeClr val="tx1">
                      <a:lumMod val="65000"/>
                      <a:lumOff val="35000"/>
                    </a:schemeClr>
                  </a:solidFill>
                  <a:latin typeface="阿里巴巴普惠体 R" panose="00020600040101010101" pitchFamily="18" charset="-122"/>
                </a:rPr>
                <a:t>。</a:t>
              </a:r>
              <a:endParaRPr lang="de-DE" sz="1600" spc="100" dirty="0">
                <a:solidFill>
                  <a:schemeClr val="tx1">
                    <a:lumMod val="65000"/>
                    <a:lumOff val="35000"/>
                  </a:schemeClr>
                </a:solidFill>
                <a:latin typeface="阿里巴巴普惠体 R" panose="00020600040101010101" pitchFamily="18" charset="-122"/>
              </a:endParaRPr>
            </a:p>
          </p:txBody>
        </p:sp>
      </p:grpSp>
      <p:cxnSp>
        <p:nvCxnSpPr>
          <p:cNvPr id="66" name="直接连接符 65">
            <a:extLst>
              <a:ext uri="{FF2B5EF4-FFF2-40B4-BE49-F238E27FC236}">
                <a16:creationId xmlns:a16="http://schemas.microsoft.com/office/drawing/2014/main" xmlns="" id="{2E6C22AD-EEF6-4E8E-89A7-ABD9E78E81D6}"/>
              </a:ext>
            </a:extLst>
          </p:cNvPr>
          <p:cNvCxnSpPr>
            <a:cxnSpLocks/>
          </p:cNvCxnSpPr>
          <p:nvPr/>
        </p:nvCxnSpPr>
        <p:spPr>
          <a:xfrm>
            <a:off x="8225415" y="3589279"/>
            <a:ext cx="3293485" cy="0"/>
          </a:xfrm>
          <a:prstGeom prst="line">
            <a:avLst/>
          </a:prstGeom>
          <a:ln>
            <a:solidFill>
              <a:schemeClr val="bg2">
                <a:lumMod val="50000"/>
                <a:alpha val="5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67" name="直接连接符 66">
            <a:extLst>
              <a:ext uri="{FF2B5EF4-FFF2-40B4-BE49-F238E27FC236}">
                <a16:creationId xmlns:a16="http://schemas.microsoft.com/office/drawing/2014/main" xmlns="" id="{5978624F-25A2-47CC-B004-1430E28E2F2B}"/>
              </a:ext>
            </a:extLst>
          </p:cNvPr>
          <p:cNvCxnSpPr>
            <a:cxnSpLocks/>
          </p:cNvCxnSpPr>
          <p:nvPr/>
        </p:nvCxnSpPr>
        <p:spPr>
          <a:xfrm>
            <a:off x="673100" y="3589279"/>
            <a:ext cx="3293485" cy="0"/>
          </a:xfrm>
          <a:prstGeom prst="line">
            <a:avLst/>
          </a:prstGeom>
          <a:ln>
            <a:solidFill>
              <a:schemeClr val="bg2">
                <a:lumMod val="50000"/>
                <a:alpha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7" name="灯片编号占位符 6">
            <a:extLst>
              <a:ext uri="{FF2B5EF4-FFF2-40B4-BE49-F238E27FC236}">
                <a16:creationId xmlns:a16="http://schemas.microsoft.com/office/drawing/2014/main" xmlns="" id="{4529335F-2164-44E7-B083-7E3DE68AE7B6}"/>
              </a:ext>
            </a:extLst>
          </p:cNvPr>
          <p:cNvSpPr>
            <a:spLocks noGrp="1"/>
          </p:cNvSpPr>
          <p:nvPr>
            <p:ph type="sldNum" sz="quarter" idx="12"/>
          </p:nvPr>
        </p:nvSpPr>
        <p:spPr/>
        <p:txBody>
          <a:bodyPr/>
          <a:lstStyle/>
          <a:p>
            <a:fld id="{75AA9096-2E4D-442F-BCF0-AA35F007B576}" type="slidenum">
              <a:rPr lang="zh-CN" altLang="en-US" smtClean="0"/>
              <a:pPr/>
              <a:t>42</a:t>
            </a:fld>
            <a:endParaRPr lang="zh-CN" altLang="en-US" dirty="0"/>
          </a:p>
        </p:txBody>
      </p:sp>
    </p:spTree>
    <p:extLst>
      <p:ext uri="{BB962C8B-B14F-4D97-AF65-F5344CB8AC3E}">
        <p14:creationId xmlns:p14="http://schemas.microsoft.com/office/powerpoint/2010/main" val="217140376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任意多边形: 形状 46">
            <a:extLst>
              <a:ext uri="{FF2B5EF4-FFF2-40B4-BE49-F238E27FC236}">
                <a16:creationId xmlns:a16="http://schemas.microsoft.com/office/drawing/2014/main" xmlns="" id="{9E37153A-7852-47CE-9777-9CC0B7988BD9}"/>
              </a:ext>
            </a:extLst>
          </p:cNvPr>
          <p:cNvSpPr/>
          <p:nvPr/>
        </p:nvSpPr>
        <p:spPr>
          <a:xfrm>
            <a:off x="4849132" y="2286982"/>
            <a:ext cx="1107169" cy="1104919"/>
          </a:xfrm>
          <a:custGeom>
            <a:avLst/>
            <a:gdLst>
              <a:gd name="connsiteX0" fmla="*/ 1107169 w 1107169"/>
              <a:gd name="connsiteY0" fmla="*/ 0 h 1104919"/>
              <a:gd name="connsiteX1" fmla="*/ 1107169 w 1107169"/>
              <a:gd name="connsiteY1" fmla="*/ 954367 h 1104919"/>
              <a:gd name="connsiteX2" fmla="*/ 956617 w 1107169"/>
              <a:gd name="connsiteY2" fmla="*/ 1104919 h 1104919"/>
              <a:gd name="connsiteX3" fmla="*/ 0 w 1107169"/>
              <a:gd name="connsiteY3" fmla="*/ 1104919 h 1104919"/>
              <a:gd name="connsiteX4" fmla="*/ 16890 w 1107169"/>
              <a:gd name="connsiteY4" fmla="*/ 994250 h 1104919"/>
              <a:gd name="connsiteX5" fmla="*/ 993845 w 1107169"/>
              <a:gd name="connsiteY5" fmla="*/ 17295 h 1104919"/>
              <a:gd name="connsiteX6" fmla="*/ 1107169 w 1107169"/>
              <a:gd name="connsiteY6" fmla="*/ 0 h 1104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7169" h="1104919">
                <a:moveTo>
                  <a:pt x="1107169" y="0"/>
                </a:moveTo>
                <a:lnTo>
                  <a:pt x="1107169" y="954367"/>
                </a:lnTo>
                <a:cubicBezTo>
                  <a:pt x="1107169" y="1037515"/>
                  <a:pt x="1039765" y="1104919"/>
                  <a:pt x="956617" y="1104919"/>
                </a:cubicBezTo>
                <a:lnTo>
                  <a:pt x="0" y="1104919"/>
                </a:lnTo>
                <a:lnTo>
                  <a:pt x="16890" y="994250"/>
                </a:lnTo>
                <a:cubicBezTo>
                  <a:pt x="117235" y="503875"/>
                  <a:pt x="503470" y="117640"/>
                  <a:pt x="993845" y="17295"/>
                </a:cubicBezTo>
                <a:lnTo>
                  <a:pt x="1107169" y="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b" anchorCtr="0"/>
          <a:lstStyle/>
          <a:p>
            <a:pPr algn="r"/>
            <a:endParaRPr lang="zh-CN" altLang="en-US" sz="3600" b="1" dirty="0">
              <a:latin typeface="阿里巴巴普惠体 R" panose="00020600040101010101" pitchFamily="18" charset="-122"/>
            </a:endParaRPr>
          </a:p>
        </p:txBody>
      </p:sp>
      <p:sp>
        <p:nvSpPr>
          <p:cNvPr id="46" name="任意多边形: 形状 45">
            <a:extLst>
              <a:ext uri="{FF2B5EF4-FFF2-40B4-BE49-F238E27FC236}">
                <a16:creationId xmlns:a16="http://schemas.microsoft.com/office/drawing/2014/main" xmlns="" id="{A45AE44C-CA93-4978-B496-B234C6C677AE}"/>
              </a:ext>
            </a:extLst>
          </p:cNvPr>
          <p:cNvSpPr/>
          <p:nvPr/>
        </p:nvSpPr>
        <p:spPr>
          <a:xfrm>
            <a:off x="6235701" y="2286982"/>
            <a:ext cx="1107169" cy="1104919"/>
          </a:xfrm>
          <a:custGeom>
            <a:avLst/>
            <a:gdLst>
              <a:gd name="connsiteX0" fmla="*/ 0 w 1107169"/>
              <a:gd name="connsiteY0" fmla="*/ 0 h 1104919"/>
              <a:gd name="connsiteX1" fmla="*/ 113324 w 1107169"/>
              <a:gd name="connsiteY1" fmla="*/ 17295 h 1104919"/>
              <a:gd name="connsiteX2" fmla="*/ 1090279 w 1107169"/>
              <a:gd name="connsiteY2" fmla="*/ 994250 h 1104919"/>
              <a:gd name="connsiteX3" fmla="*/ 1107169 w 1107169"/>
              <a:gd name="connsiteY3" fmla="*/ 1104919 h 1104919"/>
              <a:gd name="connsiteX4" fmla="*/ 150552 w 1107169"/>
              <a:gd name="connsiteY4" fmla="*/ 1104919 h 1104919"/>
              <a:gd name="connsiteX5" fmla="*/ 0 w 1107169"/>
              <a:gd name="connsiteY5" fmla="*/ 954367 h 1104919"/>
              <a:gd name="connsiteX6" fmla="*/ 0 w 1107169"/>
              <a:gd name="connsiteY6" fmla="*/ 0 h 1104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7169" h="1104919">
                <a:moveTo>
                  <a:pt x="0" y="0"/>
                </a:moveTo>
                <a:lnTo>
                  <a:pt x="113324" y="17295"/>
                </a:lnTo>
                <a:cubicBezTo>
                  <a:pt x="603699" y="117640"/>
                  <a:pt x="989934" y="503875"/>
                  <a:pt x="1090279" y="994250"/>
                </a:cubicBezTo>
                <a:lnTo>
                  <a:pt x="1107169" y="1104919"/>
                </a:lnTo>
                <a:lnTo>
                  <a:pt x="150552" y="1104919"/>
                </a:lnTo>
                <a:cubicBezTo>
                  <a:pt x="67404" y="1104919"/>
                  <a:pt x="0" y="1037515"/>
                  <a:pt x="0" y="954367"/>
                </a:cubicBezTo>
                <a:lnTo>
                  <a:pt x="0" y="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b" anchorCtr="0"/>
          <a:lstStyle/>
          <a:p>
            <a:endParaRPr lang="zh-CN" altLang="en-US" sz="3600" b="1" dirty="0">
              <a:latin typeface="阿里巴巴普惠体 R" panose="00020600040101010101" pitchFamily="18" charset="-122"/>
            </a:endParaRPr>
          </a:p>
        </p:txBody>
      </p:sp>
      <p:sp>
        <p:nvSpPr>
          <p:cNvPr id="45" name="任意多边形: 形状 44">
            <a:extLst>
              <a:ext uri="{FF2B5EF4-FFF2-40B4-BE49-F238E27FC236}">
                <a16:creationId xmlns:a16="http://schemas.microsoft.com/office/drawing/2014/main" xmlns="" id="{9323B4E7-C08C-4259-9F15-F075BBD09ABB}"/>
              </a:ext>
            </a:extLst>
          </p:cNvPr>
          <p:cNvSpPr/>
          <p:nvPr/>
        </p:nvSpPr>
        <p:spPr>
          <a:xfrm>
            <a:off x="4849132" y="3676611"/>
            <a:ext cx="1107169" cy="1104919"/>
          </a:xfrm>
          <a:custGeom>
            <a:avLst/>
            <a:gdLst>
              <a:gd name="connsiteX0" fmla="*/ 0 w 1107169"/>
              <a:gd name="connsiteY0" fmla="*/ 0 h 1104919"/>
              <a:gd name="connsiteX1" fmla="*/ 956617 w 1107169"/>
              <a:gd name="connsiteY1" fmla="*/ 0 h 1104919"/>
              <a:gd name="connsiteX2" fmla="*/ 1107169 w 1107169"/>
              <a:gd name="connsiteY2" fmla="*/ 150552 h 1104919"/>
              <a:gd name="connsiteX3" fmla="*/ 1107169 w 1107169"/>
              <a:gd name="connsiteY3" fmla="*/ 1104919 h 1104919"/>
              <a:gd name="connsiteX4" fmla="*/ 993845 w 1107169"/>
              <a:gd name="connsiteY4" fmla="*/ 1087624 h 1104919"/>
              <a:gd name="connsiteX5" fmla="*/ 16890 w 1107169"/>
              <a:gd name="connsiteY5" fmla="*/ 110669 h 1104919"/>
              <a:gd name="connsiteX6" fmla="*/ 0 w 1107169"/>
              <a:gd name="connsiteY6" fmla="*/ 0 h 1104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7169" h="1104919">
                <a:moveTo>
                  <a:pt x="0" y="0"/>
                </a:moveTo>
                <a:lnTo>
                  <a:pt x="956617" y="0"/>
                </a:lnTo>
                <a:cubicBezTo>
                  <a:pt x="1039765" y="0"/>
                  <a:pt x="1107169" y="67404"/>
                  <a:pt x="1107169" y="150552"/>
                </a:cubicBezTo>
                <a:lnTo>
                  <a:pt x="1107169" y="1104919"/>
                </a:lnTo>
                <a:lnTo>
                  <a:pt x="993845" y="1087624"/>
                </a:lnTo>
                <a:cubicBezTo>
                  <a:pt x="503470" y="987279"/>
                  <a:pt x="117235" y="601044"/>
                  <a:pt x="16890" y="110669"/>
                </a:cubicBezTo>
                <a:lnTo>
                  <a:pt x="0" y="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nchorCtr="0"/>
          <a:lstStyle/>
          <a:p>
            <a:pPr algn="r"/>
            <a:endParaRPr lang="zh-CN" altLang="en-US" sz="3600" b="1" dirty="0">
              <a:latin typeface="阿里巴巴普惠体 R" panose="00020600040101010101" pitchFamily="18" charset="-122"/>
            </a:endParaRPr>
          </a:p>
        </p:txBody>
      </p:sp>
      <p:sp>
        <p:nvSpPr>
          <p:cNvPr id="44" name="任意多边形: 形状 43">
            <a:extLst>
              <a:ext uri="{FF2B5EF4-FFF2-40B4-BE49-F238E27FC236}">
                <a16:creationId xmlns:a16="http://schemas.microsoft.com/office/drawing/2014/main" xmlns="" id="{D5E44318-4D70-4DF0-914D-0B72E5C88FDB}"/>
              </a:ext>
            </a:extLst>
          </p:cNvPr>
          <p:cNvSpPr/>
          <p:nvPr/>
        </p:nvSpPr>
        <p:spPr>
          <a:xfrm>
            <a:off x="6235701" y="3676611"/>
            <a:ext cx="1107169" cy="1104919"/>
          </a:xfrm>
          <a:custGeom>
            <a:avLst/>
            <a:gdLst>
              <a:gd name="connsiteX0" fmla="*/ 150552 w 1107169"/>
              <a:gd name="connsiteY0" fmla="*/ 0 h 1104919"/>
              <a:gd name="connsiteX1" fmla="*/ 1107169 w 1107169"/>
              <a:gd name="connsiteY1" fmla="*/ 0 h 1104919"/>
              <a:gd name="connsiteX2" fmla="*/ 1090279 w 1107169"/>
              <a:gd name="connsiteY2" fmla="*/ 110669 h 1104919"/>
              <a:gd name="connsiteX3" fmla="*/ 113324 w 1107169"/>
              <a:gd name="connsiteY3" fmla="*/ 1087624 h 1104919"/>
              <a:gd name="connsiteX4" fmla="*/ 0 w 1107169"/>
              <a:gd name="connsiteY4" fmla="*/ 1104919 h 1104919"/>
              <a:gd name="connsiteX5" fmla="*/ 0 w 1107169"/>
              <a:gd name="connsiteY5" fmla="*/ 150552 h 1104919"/>
              <a:gd name="connsiteX6" fmla="*/ 150552 w 1107169"/>
              <a:gd name="connsiteY6" fmla="*/ 0 h 1104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7169" h="1104919">
                <a:moveTo>
                  <a:pt x="150552" y="0"/>
                </a:moveTo>
                <a:lnTo>
                  <a:pt x="1107169" y="0"/>
                </a:lnTo>
                <a:lnTo>
                  <a:pt x="1090279" y="110669"/>
                </a:lnTo>
                <a:cubicBezTo>
                  <a:pt x="989934" y="601044"/>
                  <a:pt x="603699" y="987279"/>
                  <a:pt x="113324" y="1087624"/>
                </a:cubicBezTo>
                <a:lnTo>
                  <a:pt x="0" y="1104919"/>
                </a:lnTo>
                <a:lnTo>
                  <a:pt x="0" y="150552"/>
                </a:lnTo>
                <a:cubicBezTo>
                  <a:pt x="0" y="67404"/>
                  <a:pt x="67404" y="0"/>
                  <a:pt x="150552" y="0"/>
                </a:cubicBez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nchorCtr="0"/>
          <a:lstStyle/>
          <a:p>
            <a:endParaRPr lang="zh-CN" altLang="en-US" sz="3600" b="1" dirty="0">
              <a:latin typeface="阿里巴巴普惠体 R" panose="00020600040101010101" pitchFamily="18" charset="-122"/>
            </a:endParaRPr>
          </a:p>
        </p:txBody>
      </p:sp>
      <p:sp>
        <p:nvSpPr>
          <p:cNvPr id="72" name="任意多边形: 形状 71">
            <a:extLst>
              <a:ext uri="{FF2B5EF4-FFF2-40B4-BE49-F238E27FC236}">
                <a16:creationId xmlns:a16="http://schemas.microsoft.com/office/drawing/2014/main" xmlns="" id="{DB3E1EBF-1281-4D12-A192-E2A68355B362}"/>
              </a:ext>
            </a:extLst>
          </p:cNvPr>
          <p:cNvSpPr/>
          <p:nvPr/>
        </p:nvSpPr>
        <p:spPr>
          <a:xfrm>
            <a:off x="4849132" y="2286982"/>
            <a:ext cx="1107169" cy="1104919"/>
          </a:xfrm>
          <a:custGeom>
            <a:avLst/>
            <a:gdLst>
              <a:gd name="connsiteX0" fmla="*/ 1107169 w 1107169"/>
              <a:gd name="connsiteY0" fmla="*/ 0 h 1104919"/>
              <a:gd name="connsiteX1" fmla="*/ 1107169 w 1107169"/>
              <a:gd name="connsiteY1" fmla="*/ 954367 h 1104919"/>
              <a:gd name="connsiteX2" fmla="*/ 956617 w 1107169"/>
              <a:gd name="connsiteY2" fmla="*/ 1104919 h 1104919"/>
              <a:gd name="connsiteX3" fmla="*/ 0 w 1107169"/>
              <a:gd name="connsiteY3" fmla="*/ 1104919 h 1104919"/>
              <a:gd name="connsiteX4" fmla="*/ 16890 w 1107169"/>
              <a:gd name="connsiteY4" fmla="*/ 994250 h 1104919"/>
              <a:gd name="connsiteX5" fmla="*/ 993845 w 1107169"/>
              <a:gd name="connsiteY5" fmla="*/ 17295 h 1104919"/>
              <a:gd name="connsiteX6" fmla="*/ 1107169 w 1107169"/>
              <a:gd name="connsiteY6" fmla="*/ 0 h 1104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7169" h="1104919">
                <a:moveTo>
                  <a:pt x="1107169" y="0"/>
                </a:moveTo>
                <a:lnTo>
                  <a:pt x="1107169" y="954367"/>
                </a:lnTo>
                <a:cubicBezTo>
                  <a:pt x="1107169" y="1037515"/>
                  <a:pt x="1039765" y="1104919"/>
                  <a:pt x="956617" y="1104919"/>
                </a:cubicBezTo>
                <a:lnTo>
                  <a:pt x="0" y="1104919"/>
                </a:lnTo>
                <a:lnTo>
                  <a:pt x="16890" y="994250"/>
                </a:lnTo>
                <a:cubicBezTo>
                  <a:pt x="117235" y="503875"/>
                  <a:pt x="503470" y="117640"/>
                  <a:pt x="993845" y="17295"/>
                </a:cubicBezTo>
                <a:lnTo>
                  <a:pt x="1107169" y="0"/>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b" anchorCtr="0"/>
          <a:lstStyle/>
          <a:p>
            <a:pPr algn="r"/>
            <a:r>
              <a:rPr lang="en-US" altLang="zh-CN" sz="3600" b="1" dirty="0">
                <a:latin typeface="阿里巴巴普惠体 R" panose="00020600040101010101" pitchFamily="18" charset="-122"/>
              </a:rPr>
              <a:t>S</a:t>
            </a:r>
            <a:endParaRPr lang="zh-CN" altLang="en-US" sz="3600" b="1" dirty="0">
              <a:latin typeface="阿里巴巴普惠体 R" panose="00020600040101010101" pitchFamily="18" charset="-122"/>
            </a:endParaRPr>
          </a:p>
        </p:txBody>
      </p:sp>
      <p:sp>
        <p:nvSpPr>
          <p:cNvPr id="71" name="任意多边形: 形状 70">
            <a:extLst>
              <a:ext uri="{FF2B5EF4-FFF2-40B4-BE49-F238E27FC236}">
                <a16:creationId xmlns:a16="http://schemas.microsoft.com/office/drawing/2014/main" xmlns="" id="{D5168D15-82D5-4262-B777-411D7EAB6F7E}"/>
              </a:ext>
            </a:extLst>
          </p:cNvPr>
          <p:cNvSpPr/>
          <p:nvPr/>
        </p:nvSpPr>
        <p:spPr>
          <a:xfrm>
            <a:off x="6235701" y="2286982"/>
            <a:ext cx="1107169" cy="1104919"/>
          </a:xfrm>
          <a:custGeom>
            <a:avLst/>
            <a:gdLst>
              <a:gd name="connsiteX0" fmla="*/ 0 w 1107169"/>
              <a:gd name="connsiteY0" fmla="*/ 0 h 1104919"/>
              <a:gd name="connsiteX1" fmla="*/ 113324 w 1107169"/>
              <a:gd name="connsiteY1" fmla="*/ 17295 h 1104919"/>
              <a:gd name="connsiteX2" fmla="*/ 1090279 w 1107169"/>
              <a:gd name="connsiteY2" fmla="*/ 994250 h 1104919"/>
              <a:gd name="connsiteX3" fmla="*/ 1107169 w 1107169"/>
              <a:gd name="connsiteY3" fmla="*/ 1104919 h 1104919"/>
              <a:gd name="connsiteX4" fmla="*/ 150552 w 1107169"/>
              <a:gd name="connsiteY4" fmla="*/ 1104919 h 1104919"/>
              <a:gd name="connsiteX5" fmla="*/ 0 w 1107169"/>
              <a:gd name="connsiteY5" fmla="*/ 954367 h 1104919"/>
              <a:gd name="connsiteX6" fmla="*/ 0 w 1107169"/>
              <a:gd name="connsiteY6" fmla="*/ 0 h 1104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7169" h="1104919">
                <a:moveTo>
                  <a:pt x="0" y="0"/>
                </a:moveTo>
                <a:lnTo>
                  <a:pt x="113324" y="17295"/>
                </a:lnTo>
                <a:cubicBezTo>
                  <a:pt x="603699" y="117640"/>
                  <a:pt x="989934" y="503875"/>
                  <a:pt x="1090279" y="994250"/>
                </a:cubicBezTo>
                <a:lnTo>
                  <a:pt x="1107169" y="1104919"/>
                </a:lnTo>
                <a:lnTo>
                  <a:pt x="150552" y="1104919"/>
                </a:lnTo>
                <a:cubicBezTo>
                  <a:pt x="67404" y="1104919"/>
                  <a:pt x="0" y="1037515"/>
                  <a:pt x="0" y="954367"/>
                </a:cubicBezTo>
                <a:lnTo>
                  <a:pt x="0" y="0"/>
                </a:lnTo>
                <a:close/>
              </a:path>
            </a:pathLst>
          </a:cu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b" anchorCtr="0"/>
          <a:lstStyle/>
          <a:p>
            <a:r>
              <a:rPr lang="en-US" altLang="zh-CN" sz="3600" b="1" dirty="0">
                <a:latin typeface="阿里巴巴普惠体 R" panose="00020600040101010101" pitchFamily="18" charset="-122"/>
              </a:rPr>
              <a:t>W</a:t>
            </a:r>
            <a:endParaRPr lang="zh-CN" altLang="en-US" sz="3600" b="1" dirty="0">
              <a:latin typeface="阿里巴巴普惠体 R" panose="00020600040101010101" pitchFamily="18" charset="-122"/>
            </a:endParaRPr>
          </a:p>
        </p:txBody>
      </p:sp>
      <p:sp>
        <p:nvSpPr>
          <p:cNvPr id="70" name="任意多边形: 形状 69">
            <a:extLst>
              <a:ext uri="{FF2B5EF4-FFF2-40B4-BE49-F238E27FC236}">
                <a16:creationId xmlns:a16="http://schemas.microsoft.com/office/drawing/2014/main" xmlns="" id="{9D8D5E0A-BF91-435F-8524-10CFBF60E438}"/>
              </a:ext>
            </a:extLst>
          </p:cNvPr>
          <p:cNvSpPr/>
          <p:nvPr/>
        </p:nvSpPr>
        <p:spPr>
          <a:xfrm>
            <a:off x="4849132" y="3676611"/>
            <a:ext cx="1107169" cy="1104919"/>
          </a:xfrm>
          <a:custGeom>
            <a:avLst/>
            <a:gdLst>
              <a:gd name="connsiteX0" fmla="*/ 0 w 1107169"/>
              <a:gd name="connsiteY0" fmla="*/ 0 h 1104919"/>
              <a:gd name="connsiteX1" fmla="*/ 956617 w 1107169"/>
              <a:gd name="connsiteY1" fmla="*/ 0 h 1104919"/>
              <a:gd name="connsiteX2" fmla="*/ 1107169 w 1107169"/>
              <a:gd name="connsiteY2" fmla="*/ 150552 h 1104919"/>
              <a:gd name="connsiteX3" fmla="*/ 1107169 w 1107169"/>
              <a:gd name="connsiteY3" fmla="*/ 1104919 h 1104919"/>
              <a:gd name="connsiteX4" fmla="*/ 993845 w 1107169"/>
              <a:gd name="connsiteY4" fmla="*/ 1087624 h 1104919"/>
              <a:gd name="connsiteX5" fmla="*/ 16890 w 1107169"/>
              <a:gd name="connsiteY5" fmla="*/ 110669 h 1104919"/>
              <a:gd name="connsiteX6" fmla="*/ 0 w 1107169"/>
              <a:gd name="connsiteY6" fmla="*/ 0 h 1104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7169" h="1104919">
                <a:moveTo>
                  <a:pt x="0" y="0"/>
                </a:moveTo>
                <a:lnTo>
                  <a:pt x="956617" y="0"/>
                </a:lnTo>
                <a:cubicBezTo>
                  <a:pt x="1039765" y="0"/>
                  <a:pt x="1107169" y="67404"/>
                  <a:pt x="1107169" y="150552"/>
                </a:cubicBezTo>
                <a:lnTo>
                  <a:pt x="1107169" y="1104919"/>
                </a:lnTo>
                <a:lnTo>
                  <a:pt x="993845" y="1087624"/>
                </a:lnTo>
                <a:cubicBezTo>
                  <a:pt x="503470" y="987279"/>
                  <a:pt x="117235" y="601044"/>
                  <a:pt x="16890" y="110669"/>
                </a:cubicBezTo>
                <a:lnTo>
                  <a:pt x="0" y="0"/>
                </a:ln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nchorCtr="0"/>
          <a:lstStyle/>
          <a:p>
            <a:pPr algn="r"/>
            <a:r>
              <a:rPr lang="en-US" altLang="zh-CN" sz="3600" b="1" dirty="0">
                <a:latin typeface="阿里巴巴普惠体 R" panose="00020600040101010101" pitchFamily="18" charset="-122"/>
              </a:rPr>
              <a:t>T</a:t>
            </a:r>
            <a:endParaRPr lang="zh-CN" altLang="en-US" sz="3600" b="1" dirty="0">
              <a:latin typeface="阿里巴巴普惠体 R" panose="00020600040101010101" pitchFamily="18" charset="-122"/>
            </a:endParaRPr>
          </a:p>
        </p:txBody>
      </p:sp>
      <p:sp>
        <p:nvSpPr>
          <p:cNvPr id="69" name="任意多边形: 形状 68">
            <a:extLst>
              <a:ext uri="{FF2B5EF4-FFF2-40B4-BE49-F238E27FC236}">
                <a16:creationId xmlns:a16="http://schemas.microsoft.com/office/drawing/2014/main" xmlns="" id="{278AF72C-66C3-4EBC-8D34-9C78E030A34B}"/>
              </a:ext>
            </a:extLst>
          </p:cNvPr>
          <p:cNvSpPr/>
          <p:nvPr/>
        </p:nvSpPr>
        <p:spPr>
          <a:xfrm>
            <a:off x="6235701" y="3676611"/>
            <a:ext cx="1107169" cy="1104919"/>
          </a:xfrm>
          <a:custGeom>
            <a:avLst/>
            <a:gdLst>
              <a:gd name="connsiteX0" fmla="*/ 150552 w 1107169"/>
              <a:gd name="connsiteY0" fmla="*/ 0 h 1104919"/>
              <a:gd name="connsiteX1" fmla="*/ 1107169 w 1107169"/>
              <a:gd name="connsiteY1" fmla="*/ 0 h 1104919"/>
              <a:gd name="connsiteX2" fmla="*/ 1090279 w 1107169"/>
              <a:gd name="connsiteY2" fmla="*/ 110669 h 1104919"/>
              <a:gd name="connsiteX3" fmla="*/ 113324 w 1107169"/>
              <a:gd name="connsiteY3" fmla="*/ 1087624 h 1104919"/>
              <a:gd name="connsiteX4" fmla="*/ 0 w 1107169"/>
              <a:gd name="connsiteY4" fmla="*/ 1104919 h 1104919"/>
              <a:gd name="connsiteX5" fmla="*/ 0 w 1107169"/>
              <a:gd name="connsiteY5" fmla="*/ 150552 h 1104919"/>
              <a:gd name="connsiteX6" fmla="*/ 150552 w 1107169"/>
              <a:gd name="connsiteY6" fmla="*/ 0 h 1104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7169" h="1104919">
                <a:moveTo>
                  <a:pt x="150552" y="0"/>
                </a:moveTo>
                <a:lnTo>
                  <a:pt x="1107169" y="0"/>
                </a:lnTo>
                <a:lnTo>
                  <a:pt x="1090279" y="110669"/>
                </a:lnTo>
                <a:cubicBezTo>
                  <a:pt x="989934" y="601044"/>
                  <a:pt x="603699" y="987279"/>
                  <a:pt x="113324" y="1087624"/>
                </a:cubicBezTo>
                <a:lnTo>
                  <a:pt x="0" y="1104919"/>
                </a:lnTo>
                <a:lnTo>
                  <a:pt x="0" y="150552"/>
                </a:lnTo>
                <a:cubicBezTo>
                  <a:pt x="0" y="67404"/>
                  <a:pt x="67404" y="0"/>
                  <a:pt x="150552" y="0"/>
                </a:cubicBezTo>
                <a:close/>
              </a:path>
            </a:pathLst>
          </a:cu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180000" rIns="180000" bIns="180000" rtlCol="0" anchor="t" anchorCtr="0"/>
          <a:lstStyle/>
          <a:p>
            <a:r>
              <a:rPr lang="en-US" altLang="zh-CN" sz="3600" b="1" dirty="0">
                <a:latin typeface="阿里巴巴普惠体 R" panose="00020600040101010101" pitchFamily="18" charset="-122"/>
              </a:rPr>
              <a:t>O</a:t>
            </a:r>
            <a:endParaRPr lang="zh-CN" altLang="en-US" sz="3600" b="1" dirty="0">
              <a:latin typeface="阿里巴巴普惠体 R" panose="00020600040101010101" pitchFamily="18" charset="-122"/>
            </a:endParaRPr>
          </a:p>
        </p:txBody>
      </p:sp>
      <p:sp>
        <p:nvSpPr>
          <p:cNvPr id="3" name="标题 2">
            <a:extLst>
              <a:ext uri="{FF2B5EF4-FFF2-40B4-BE49-F238E27FC236}">
                <a16:creationId xmlns:a16="http://schemas.microsoft.com/office/drawing/2014/main" xmlns="" id="{E0F79EFF-863B-40B5-AFE9-C017F8419F1A}"/>
              </a:ext>
            </a:extLst>
          </p:cNvPr>
          <p:cNvSpPr>
            <a:spLocks noGrp="1"/>
          </p:cNvSpPr>
          <p:nvPr>
            <p:ph type="title"/>
          </p:nvPr>
        </p:nvSpPr>
        <p:spPr/>
        <p:txBody>
          <a:bodyPr/>
          <a:lstStyle/>
          <a:p>
            <a:r>
              <a:rPr lang="en-US" altLang="zh-CN" dirty="0"/>
              <a:t>SWTO</a:t>
            </a:r>
            <a:r>
              <a:rPr lang="zh-CN" altLang="en-US" dirty="0"/>
              <a:t>分析矩阵图示</a:t>
            </a:r>
          </a:p>
        </p:txBody>
      </p:sp>
      <p:grpSp>
        <p:nvGrpSpPr>
          <p:cNvPr id="6" name="组合 5">
            <a:extLst>
              <a:ext uri="{FF2B5EF4-FFF2-40B4-BE49-F238E27FC236}">
                <a16:creationId xmlns:a16="http://schemas.microsoft.com/office/drawing/2014/main" xmlns="" id="{0D675D02-C52F-4110-AC88-BF114F293D26}"/>
              </a:ext>
            </a:extLst>
          </p:cNvPr>
          <p:cNvGrpSpPr/>
          <p:nvPr/>
        </p:nvGrpSpPr>
        <p:grpSpPr>
          <a:xfrm>
            <a:off x="7760999" y="1564448"/>
            <a:ext cx="3759489" cy="1339417"/>
            <a:chOff x="7760999" y="1709588"/>
            <a:chExt cx="3759489" cy="1339417"/>
          </a:xfrm>
        </p:grpSpPr>
        <p:sp>
          <p:nvSpPr>
            <p:cNvPr id="55" name="ïṡļíḍê">
              <a:extLst>
                <a:ext uri="{FF2B5EF4-FFF2-40B4-BE49-F238E27FC236}">
                  <a16:creationId xmlns:a16="http://schemas.microsoft.com/office/drawing/2014/main" xmlns="" id="{2B2FA0E0-F8B9-4C4C-9E51-772E22A719FA}"/>
                </a:ext>
              </a:extLst>
            </p:cNvPr>
            <p:cNvSpPr txBox="1"/>
            <p:nvPr/>
          </p:nvSpPr>
          <p:spPr>
            <a:xfrm>
              <a:off x="7761000" y="1709588"/>
              <a:ext cx="3759488" cy="439417"/>
            </a:xfrm>
            <a:prstGeom prst="rect">
              <a:avLst/>
            </a:prstGeom>
            <a:noFill/>
            <a:ln>
              <a:noFill/>
            </a:ln>
          </p:spPr>
          <p:txBody>
            <a:bodyPr wrap="none" lIns="91440" tIns="45720" rIns="91440" bIns="45720" anchor="t" anchorCtr="0">
              <a:normAutofit/>
            </a:bodyPr>
            <a:lstStyle/>
            <a:p>
              <a:pPr algn="r">
                <a:buSzPct val="25000"/>
              </a:pPr>
              <a:r>
                <a:rPr lang="zh-CN" altLang="en-US" sz="2000" b="1" dirty="0">
                  <a:solidFill>
                    <a:schemeClr val="accent1"/>
                  </a:solidFill>
                  <a:latin typeface="阿里巴巴普惠体 R" panose="00020600040101010101" pitchFamily="18" charset="-122"/>
                </a:rPr>
                <a:t>在此输入小标题</a:t>
              </a:r>
              <a:endParaRPr lang="de-DE" sz="2000" b="1" dirty="0">
                <a:solidFill>
                  <a:schemeClr val="accent1"/>
                </a:solidFill>
                <a:latin typeface="阿里巴巴普惠体 R" panose="00020600040101010101" pitchFamily="18" charset="-122"/>
              </a:endParaRPr>
            </a:p>
          </p:txBody>
        </p:sp>
        <p:sp>
          <p:nvSpPr>
            <p:cNvPr id="56" name="ïšľîḑê">
              <a:extLst>
                <a:ext uri="{FF2B5EF4-FFF2-40B4-BE49-F238E27FC236}">
                  <a16:creationId xmlns:a16="http://schemas.microsoft.com/office/drawing/2014/main" xmlns="" id="{93B3807A-1E09-4EDE-A68C-473943944478}"/>
                </a:ext>
              </a:extLst>
            </p:cNvPr>
            <p:cNvSpPr txBox="1"/>
            <p:nvPr/>
          </p:nvSpPr>
          <p:spPr>
            <a:xfrm>
              <a:off x="7760999" y="2149005"/>
              <a:ext cx="3759489" cy="900000"/>
            </a:xfrm>
            <a:prstGeom prst="rect">
              <a:avLst/>
            </a:prstGeom>
            <a:noFill/>
            <a:ln>
              <a:noFill/>
            </a:ln>
          </p:spPr>
          <p:txBody>
            <a:bodyPr lIns="91440" tIns="45720" rIns="91440" bIns="45720" anchor="t" anchorCtr="0">
              <a:noAutofit/>
            </a:bodyPr>
            <a:lstStyle/>
            <a:p>
              <a:pPr algn="r">
                <a:lnSpc>
                  <a:spcPct val="150000"/>
                </a:lnSpc>
                <a:buSzPct val="25000"/>
              </a:pPr>
              <a:r>
                <a:rPr lang="zh-CN" altLang="en-US" sz="1600" spc="100" dirty="0">
                  <a:solidFill>
                    <a:schemeClr val="bg2">
                      <a:lumMod val="50000"/>
                    </a:schemeClr>
                  </a:solidFill>
                  <a:latin typeface="阿里巴巴普惠体 R" panose="00020600040101010101" pitchFamily="18" charset="-122"/>
                </a:rPr>
                <a:t>在这里输入你的正文内容在这里输入你的内容在这里输入你的正文内容</a:t>
              </a:r>
              <a:r>
                <a:rPr lang="zh-CN" altLang="en-US" sz="1600" spc="100" dirty="0">
                  <a:solidFill>
                    <a:schemeClr val="tx1">
                      <a:lumMod val="65000"/>
                      <a:lumOff val="35000"/>
                    </a:schemeClr>
                  </a:solidFill>
                  <a:latin typeface="阿里巴巴普惠体 R" panose="00020600040101010101" pitchFamily="18" charset="-122"/>
                </a:rPr>
                <a:t>。</a:t>
              </a:r>
              <a:endParaRPr lang="de-DE" sz="1600" spc="100" dirty="0">
                <a:solidFill>
                  <a:schemeClr val="tx1">
                    <a:lumMod val="65000"/>
                    <a:lumOff val="35000"/>
                  </a:schemeClr>
                </a:solidFill>
                <a:latin typeface="阿里巴巴普惠体 R" panose="00020600040101010101" pitchFamily="18" charset="-122"/>
              </a:endParaRPr>
            </a:p>
          </p:txBody>
        </p:sp>
      </p:grpSp>
      <p:grpSp>
        <p:nvGrpSpPr>
          <p:cNvPr id="5" name="组合 4">
            <a:extLst>
              <a:ext uri="{FF2B5EF4-FFF2-40B4-BE49-F238E27FC236}">
                <a16:creationId xmlns:a16="http://schemas.microsoft.com/office/drawing/2014/main" xmlns="" id="{A16067B7-E118-49D4-B2F2-223138561448}"/>
              </a:ext>
            </a:extLst>
          </p:cNvPr>
          <p:cNvGrpSpPr/>
          <p:nvPr/>
        </p:nvGrpSpPr>
        <p:grpSpPr>
          <a:xfrm>
            <a:off x="7761000" y="4016104"/>
            <a:ext cx="3759486" cy="1544335"/>
            <a:chOff x="7761000" y="4291876"/>
            <a:chExt cx="3759486" cy="1544335"/>
          </a:xfrm>
        </p:grpSpPr>
        <p:sp>
          <p:nvSpPr>
            <p:cNvPr id="58" name="î$ḻíḋê">
              <a:extLst>
                <a:ext uri="{FF2B5EF4-FFF2-40B4-BE49-F238E27FC236}">
                  <a16:creationId xmlns:a16="http://schemas.microsoft.com/office/drawing/2014/main" xmlns="" id="{3C89AAC5-C2D3-492F-BC52-FC725CCFFFFC}"/>
                </a:ext>
              </a:extLst>
            </p:cNvPr>
            <p:cNvSpPr txBox="1"/>
            <p:nvPr/>
          </p:nvSpPr>
          <p:spPr>
            <a:xfrm>
              <a:off x="8349500" y="4291876"/>
              <a:ext cx="3170986" cy="439417"/>
            </a:xfrm>
            <a:prstGeom prst="rect">
              <a:avLst/>
            </a:prstGeom>
            <a:noFill/>
            <a:ln>
              <a:noFill/>
            </a:ln>
          </p:spPr>
          <p:txBody>
            <a:bodyPr wrap="none" lIns="91440" tIns="45720" rIns="91440" bIns="45720" anchor="t" anchorCtr="0">
              <a:normAutofit/>
            </a:bodyPr>
            <a:lstStyle/>
            <a:p>
              <a:pPr algn="r">
                <a:buSzPct val="25000"/>
              </a:pPr>
              <a:r>
                <a:rPr lang="zh-CN" altLang="en-US" sz="2000" b="1" dirty="0">
                  <a:solidFill>
                    <a:schemeClr val="accent1"/>
                  </a:solidFill>
                  <a:latin typeface="阿里巴巴普惠体 R" panose="00020600040101010101" pitchFamily="18" charset="-122"/>
                </a:rPr>
                <a:t>在此输入小标题</a:t>
              </a:r>
              <a:endParaRPr lang="de-DE" sz="2000" b="1" dirty="0">
                <a:solidFill>
                  <a:schemeClr val="accent1"/>
                </a:solidFill>
                <a:latin typeface="阿里巴巴普惠体 R" panose="00020600040101010101" pitchFamily="18" charset="-122"/>
              </a:endParaRPr>
            </a:p>
          </p:txBody>
        </p:sp>
        <p:sp>
          <p:nvSpPr>
            <p:cNvPr id="59" name="îš1iḑê">
              <a:extLst>
                <a:ext uri="{FF2B5EF4-FFF2-40B4-BE49-F238E27FC236}">
                  <a16:creationId xmlns:a16="http://schemas.microsoft.com/office/drawing/2014/main" xmlns="" id="{E24C6402-B94E-4E87-8080-7492FCE1B6CB}"/>
                </a:ext>
              </a:extLst>
            </p:cNvPr>
            <p:cNvSpPr txBox="1"/>
            <p:nvPr/>
          </p:nvSpPr>
          <p:spPr>
            <a:xfrm>
              <a:off x="7761000" y="4731292"/>
              <a:ext cx="3759486" cy="1104919"/>
            </a:xfrm>
            <a:prstGeom prst="rect">
              <a:avLst/>
            </a:prstGeom>
            <a:noFill/>
            <a:ln>
              <a:noFill/>
            </a:ln>
          </p:spPr>
          <p:txBody>
            <a:bodyPr lIns="91440" tIns="45720" rIns="91440" bIns="45720" anchor="t" anchorCtr="0">
              <a:normAutofit/>
            </a:bodyPr>
            <a:lstStyle/>
            <a:p>
              <a:pPr algn="r">
                <a:lnSpc>
                  <a:spcPct val="150000"/>
                </a:lnSpc>
                <a:buSzPct val="25000"/>
              </a:pPr>
              <a:r>
                <a:rPr lang="zh-CN" altLang="en-US" sz="1600" spc="100" dirty="0">
                  <a:solidFill>
                    <a:schemeClr val="bg2">
                      <a:lumMod val="50000"/>
                    </a:schemeClr>
                  </a:solidFill>
                  <a:latin typeface="阿里巴巴普惠体 R" panose="00020600040101010101" pitchFamily="18" charset="-122"/>
                </a:rPr>
                <a:t>在这里输入你的正文内容在这里输入你的内容在这里输入你的正文内容</a:t>
              </a:r>
              <a:endParaRPr lang="de-DE" sz="1600" spc="100" dirty="0">
                <a:solidFill>
                  <a:schemeClr val="tx1">
                    <a:lumMod val="65000"/>
                    <a:lumOff val="35000"/>
                  </a:schemeClr>
                </a:solidFill>
                <a:latin typeface="阿里巴巴普惠体 R" panose="00020600040101010101" pitchFamily="18" charset="-122"/>
              </a:endParaRPr>
            </a:p>
          </p:txBody>
        </p:sp>
      </p:grpSp>
      <p:grpSp>
        <p:nvGrpSpPr>
          <p:cNvPr id="4" name="组合 3">
            <a:extLst>
              <a:ext uri="{FF2B5EF4-FFF2-40B4-BE49-F238E27FC236}">
                <a16:creationId xmlns:a16="http://schemas.microsoft.com/office/drawing/2014/main" xmlns="" id="{22F3D18D-A742-4E2B-8903-8F290CBB0E26}"/>
              </a:ext>
            </a:extLst>
          </p:cNvPr>
          <p:cNvGrpSpPr/>
          <p:nvPr/>
        </p:nvGrpSpPr>
        <p:grpSpPr>
          <a:xfrm>
            <a:off x="673100" y="4016104"/>
            <a:ext cx="3639397" cy="1339417"/>
            <a:chOff x="673100" y="4291876"/>
            <a:chExt cx="3639397" cy="1339417"/>
          </a:xfrm>
        </p:grpSpPr>
        <p:sp>
          <p:nvSpPr>
            <p:cNvPr id="61" name="ïsḻîdé">
              <a:extLst>
                <a:ext uri="{FF2B5EF4-FFF2-40B4-BE49-F238E27FC236}">
                  <a16:creationId xmlns:a16="http://schemas.microsoft.com/office/drawing/2014/main" xmlns="" id="{4D871A88-BA6C-453D-BA9C-9F7F2A73957A}"/>
                </a:ext>
              </a:extLst>
            </p:cNvPr>
            <p:cNvSpPr txBox="1"/>
            <p:nvPr/>
          </p:nvSpPr>
          <p:spPr>
            <a:xfrm>
              <a:off x="673100" y="4291876"/>
              <a:ext cx="3639397" cy="439417"/>
            </a:xfrm>
            <a:prstGeom prst="rect">
              <a:avLst/>
            </a:prstGeom>
            <a:noFill/>
            <a:ln>
              <a:noFill/>
            </a:ln>
          </p:spPr>
          <p:txBody>
            <a:bodyPr wrap="none" lIns="91440" tIns="45720" rIns="91440" bIns="45720" anchor="t" anchorCtr="0">
              <a:normAutofit/>
            </a:bodyPr>
            <a:lstStyle/>
            <a:p>
              <a:pPr>
                <a:buSzPct val="25000"/>
              </a:pPr>
              <a:r>
                <a:rPr lang="zh-CN" altLang="en-US" sz="2000" b="1" dirty="0">
                  <a:solidFill>
                    <a:schemeClr val="accent1"/>
                  </a:solidFill>
                  <a:latin typeface="阿里巴巴普惠体 R" panose="00020600040101010101" pitchFamily="18" charset="-122"/>
                </a:rPr>
                <a:t>在此输入小标题</a:t>
              </a:r>
              <a:endParaRPr lang="de-DE" sz="2000" b="1" dirty="0">
                <a:solidFill>
                  <a:schemeClr val="accent1"/>
                </a:solidFill>
                <a:latin typeface="阿里巴巴普惠体 R" panose="00020600040101010101" pitchFamily="18" charset="-122"/>
              </a:endParaRPr>
            </a:p>
          </p:txBody>
        </p:sp>
        <p:sp>
          <p:nvSpPr>
            <p:cNvPr id="62" name="ïṥļíḋé">
              <a:extLst>
                <a:ext uri="{FF2B5EF4-FFF2-40B4-BE49-F238E27FC236}">
                  <a16:creationId xmlns:a16="http://schemas.microsoft.com/office/drawing/2014/main" xmlns="" id="{A047C2DA-B893-45D5-AFC8-5B39C2EE559A}"/>
                </a:ext>
              </a:extLst>
            </p:cNvPr>
            <p:cNvSpPr txBox="1"/>
            <p:nvPr/>
          </p:nvSpPr>
          <p:spPr>
            <a:xfrm>
              <a:off x="673100" y="4731293"/>
              <a:ext cx="3639397" cy="900000"/>
            </a:xfrm>
            <a:prstGeom prst="rect">
              <a:avLst/>
            </a:prstGeom>
            <a:noFill/>
            <a:ln>
              <a:noFill/>
            </a:ln>
          </p:spPr>
          <p:txBody>
            <a:bodyPr lIns="91440" tIns="45720" rIns="91440" bIns="45720" anchor="t" anchorCtr="0">
              <a:normAutofit/>
            </a:bodyPr>
            <a:lstStyle/>
            <a:p>
              <a:pPr>
                <a:lnSpc>
                  <a:spcPct val="150000"/>
                </a:lnSpc>
                <a:buSzPct val="25000"/>
              </a:pPr>
              <a:r>
                <a:rPr lang="zh-CN" altLang="en-US" sz="1600" spc="100" dirty="0">
                  <a:solidFill>
                    <a:schemeClr val="bg2">
                      <a:lumMod val="50000"/>
                    </a:schemeClr>
                  </a:solidFill>
                  <a:latin typeface="阿里巴巴普惠体 R" panose="00020600040101010101" pitchFamily="18" charset="-122"/>
                </a:rPr>
                <a:t>在这里输入你的正文内容在这里输入你的内容在这里输入你的正文内容</a:t>
              </a:r>
              <a:r>
                <a:rPr lang="zh-CN" altLang="en-US" sz="1600" spc="100" dirty="0">
                  <a:solidFill>
                    <a:schemeClr val="tx1">
                      <a:lumMod val="65000"/>
                      <a:lumOff val="35000"/>
                    </a:schemeClr>
                  </a:solidFill>
                  <a:latin typeface="+mn-ea"/>
                </a:rPr>
                <a:t>。</a:t>
              </a:r>
              <a:endParaRPr lang="de-DE" sz="1600" spc="100" dirty="0">
                <a:solidFill>
                  <a:schemeClr val="tx1">
                    <a:lumMod val="65000"/>
                    <a:lumOff val="35000"/>
                  </a:schemeClr>
                </a:solidFill>
                <a:latin typeface="+mn-ea"/>
              </a:endParaRPr>
            </a:p>
          </p:txBody>
        </p:sp>
      </p:grpSp>
      <p:grpSp>
        <p:nvGrpSpPr>
          <p:cNvPr id="2" name="组合 1">
            <a:extLst>
              <a:ext uri="{FF2B5EF4-FFF2-40B4-BE49-F238E27FC236}">
                <a16:creationId xmlns:a16="http://schemas.microsoft.com/office/drawing/2014/main" xmlns="" id="{8135777B-ED3C-46E3-A7F7-29E472FFBC6F}"/>
              </a:ext>
            </a:extLst>
          </p:cNvPr>
          <p:cNvGrpSpPr/>
          <p:nvPr/>
        </p:nvGrpSpPr>
        <p:grpSpPr>
          <a:xfrm>
            <a:off x="673100" y="1564448"/>
            <a:ext cx="3639397" cy="1339415"/>
            <a:chOff x="673100" y="1709588"/>
            <a:chExt cx="3639397" cy="1339415"/>
          </a:xfrm>
        </p:grpSpPr>
        <p:sp>
          <p:nvSpPr>
            <p:cNvPr id="64" name="ís1îďê">
              <a:extLst>
                <a:ext uri="{FF2B5EF4-FFF2-40B4-BE49-F238E27FC236}">
                  <a16:creationId xmlns:a16="http://schemas.microsoft.com/office/drawing/2014/main" xmlns="" id="{16A8097E-5C29-494E-B2BD-4B1F82598EC1}"/>
                </a:ext>
              </a:extLst>
            </p:cNvPr>
            <p:cNvSpPr txBox="1"/>
            <p:nvPr/>
          </p:nvSpPr>
          <p:spPr>
            <a:xfrm>
              <a:off x="673101" y="1709588"/>
              <a:ext cx="3076574" cy="439417"/>
            </a:xfrm>
            <a:prstGeom prst="rect">
              <a:avLst/>
            </a:prstGeom>
            <a:noFill/>
            <a:ln>
              <a:noFill/>
            </a:ln>
          </p:spPr>
          <p:txBody>
            <a:bodyPr wrap="none" lIns="91440" tIns="45720" rIns="91440" bIns="45720" anchor="t" anchorCtr="0">
              <a:normAutofit/>
            </a:bodyPr>
            <a:lstStyle/>
            <a:p>
              <a:pPr>
                <a:buSzPct val="25000"/>
              </a:pPr>
              <a:r>
                <a:rPr lang="zh-CN" altLang="en-US" sz="2000" b="1" dirty="0">
                  <a:solidFill>
                    <a:schemeClr val="accent1"/>
                  </a:solidFill>
                  <a:latin typeface="阿里巴巴普惠体 R" panose="00020600040101010101" pitchFamily="18" charset="-122"/>
                </a:rPr>
                <a:t>在此输入小标题</a:t>
              </a:r>
              <a:endParaRPr lang="de-DE" sz="2000" b="1" dirty="0">
                <a:solidFill>
                  <a:schemeClr val="accent1"/>
                </a:solidFill>
                <a:latin typeface="阿里巴巴普惠体 R" panose="00020600040101010101" pitchFamily="18" charset="-122"/>
              </a:endParaRPr>
            </a:p>
          </p:txBody>
        </p:sp>
        <p:sp>
          <p:nvSpPr>
            <p:cNvPr id="65" name="iSḻîḍê">
              <a:extLst>
                <a:ext uri="{FF2B5EF4-FFF2-40B4-BE49-F238E27FC236}">
                  <a16:creationId xmlns:a16="http://schemas.microsoft.com/office/drawing/2014/main" xmlns="" id="{890E8114-059C-4158-864D-3A5D8D16A9E7}"/>
                </a:ext>
              </a:extLst>
            </p:cNvPr>
            <p:cNvSpPr txBox="1"/>
            <p:nvPr/>
          </p:nvSpPr>
          <p:spPr>
            <a:xfrm>
              <a:off x="673100" y="2149003"/>
              <a:ext cx="3639397" cy="900000"/>
            </a:xfrm>
            <a:prstGeom prst="rect">
              <a:avLst/>
            </a:prstGeom>
            <a:noFill/>
            <a:ln>
              <a:noFill/>
            </a:ln>
          </p:spPr>
          <p:txBody>
            <a:bodyPr lIns="91440" tIns="45720" rIns="91440" bIns="45720" anchor="t" anchorCtr="0">
              <a:normAutofit/>
            </a:bodyPr>
            <a:lstStyle/>
            <a:p>
              <a:pPr>
                <a:lnSpc>
                  <a:spcPct val="150000"/>
                </a:lnSpc>
                <a:buSzPct val="25000"/>
              </a:pPr>
              <a:r>
                <a:rPr lang="zh-CN" altLang="en-US" sz="1600" spc="100" dirty="0">
                  <a:solidFill>
                    <a:schemeClr val="bg2">
                      <a:lumMod val="50000"/>
                    </a:schemeClr>
                  </a:solidFill>
                  <a:latin typeface="阿里巴巴普惠体 R" panose="00020600040101010101" pitchFamily="18" charset="-122"/>
                </a:rPr>
                <a:t>在这里输入你的正文内容在这里输入你的内容在这里输入你的正文内容</a:t>
              </a:r>
              <a:r>
                <a:rPr lang="zh-CN" altLang="en-US" sz="1600" spc="100" dirty="0">
                  <a:solidFill>
                    <a:schemeClr val="tx1">
                      <a:lumMod val="65000"/>
                      <a:lumOff val="35000"/>
                    </a:schemeClr>
                  </a:solidFill>
                  <a:latin typeface="阿里巴巴普惠体 R" panose="00020600040101010101" pitchFamily="18" charset="-122"/>
                </a:rPr>
                <a:t>。</a:t>
              </a:r>
              <a:endParaRPr lang="de-DE" sz="1600" spc="100" dirty="0">
                <a:solidFill>
                  <a:schemeClr val="tx1">
                    <a:lumMod val="65000"/>
                    <a:lumOff val="35000"/>
                  </a:schemeClr>
                </a:solidFill>
                <a:latin typeface="阿里巴巴普惠体 R" panose="00020600040101010101" pitchFamily="18" charset="-122"/>
              </a:endParaRPr>
            </a:p>
          </p:txBody>
        </p:sp>
      </p:grpSp>
      <p:sp>
        <p:nvSpPr>
          <p:cNvPr id="7" name="矩形: 圆角 6">
            <a:extLst>
              <a:ext uri="{FF2B5EF4-FFF2-40B4-BE49-F238E27FC236}">
                <a16:creationId xmlns:a16="http://schemas.microsoft.com/office/drawing/2014/main" xmlns="" id="{8C604B3A-F529-4A36-A7A2-A868AC67B6A4}"/>
              </a:ext>
            </a:extLst>
          </p:cNvPr>
          <p:cNvSpPr/>
          <p:nvPr/>
        </p:nvSpPr>
        <p:spPr>
          <a:xfrm>
            <a:off x="444500" y="1231900"/>
            <a:ext cx="5511800" cy="2160000"/>
          </a:xfrm>
          <a:prstGeom prst="roundRect">
            <a:avLst>
              <a:gd name="adj" fmla="val 6970"/>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29" name="矩形: 圆角 28">
            <a:extLst>
              <a:ext uri="{FF2B5EF4-FFF2-40B4-BE49-F238E27FC236}">
                <a16:creationId xmlns:a16="http://schemas.microsoft.com/office/drawing/2014/main" xmlns="" id="{677BF38D-D594-480D-80FE-D65FD26876DA}"/>
              </a:ext>
            </a:extLst>
          </p:cNvPr>
          <p:cNvSpPr/>
          <p:nvPr/>
        </p:nvSpPr>
        <p:spPr>
          <a:xfrm>
            <a:off x="6235700" y="1231900"/>
            <a:ext cx="5511800" cy="2160000"/>
          </a:xfrm>
          <a:prstGeom prst="roundRect">
            <a:avLst>
              <a:gd name="adj" fmla="val 6970"/>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32" name="矩形: 圆角 31">
            <a:extLst>
              <a:ext uri="{FF2B5EF4-FFF2-40B4-BE49-F238E27FC236}">
                <a16:creationId xmlns:a16="http://schemas.microsoft.com/office/drawing/2014/main" xmlns="" id="{FBF99C42-2915-47B4-8A1E-F9DF016D3510}"/>
              </a:ext>
            </a:extLst>
          </p:cNvPr>
          <p:cNvSpPr/>
          <p:nvPr/>
        </p:nvSpPr>
        <p:spPr>
          <a:xfrm>
            <a:off x="444500" y="3676610"/>
            <a:ext cx="5511800" cy="2160000"/>
          </a:xfrm>
          <a:prstGeom prst="roundRect">
            <a:avLst>
              <a:gd name="adj" fmla="val 6970"/>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33" name="矩形: 圆角 32">
            <a:extLst>
              <a:ext uri="{FF2B5EF4-FFF2-40B4-BE49-F238E27FC236}">
                <a16:creationId xmlns:a16="http://schemas.microsoft.com/office/drawing/2014/main" xmlns="" id="{1F8650D8-E306-4AB9-8BD2-23582F1455E2}"/>
              </a:ext>
            </a:extLst>
          </p:cNvPr>
          <p:cNvSpPr/>
          <p:nvPr/>
        </p:nvSpPr>
        <p:spPr>
          <a:xfrm>
            <a:off x="6235700" y="3676610"/>
            <a:ext cx="5511800" cy="2160000"/>
          </a:xfrm>
          <a:prstGeom prst="roundRect">
            <a:avLst>
              <a:gd name="adj" fmla="val 6970"/>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8" name="灯片编号占位符 7">
            <a:extLst>
              <a:ext uri="{FF2B5EF4-FFF2-40B4-BE49-F238E27FC236}">
                <a16:creationId xmlns:a16="http://schemas.microsoft.com/office/drawing/2014/main" xmlns="" id="{1DAAA271-8024-478D-AC33-86716FB620A7}"/>
              </a:ext>
            </a:extLst>
          </p:cNvPr>
          <p:cNvSpPr>
            <a:spLocks noGrp="1"/>
          </p:cNvSpPr>
          <p:nvPr>
            <p:ph type="sldNum" sz="quarter" idx="12"/>
          </p:nvPr>
        </p:nvSpPr>
        <p:spPr/>
        <p:txBody>
          <a:bodyPr/>
          <a:lstStyle/>
          <a:p>
            <a:fld id="{75AA9096-2E4D-442F-BCF0-AA35F007B576}" type="slidenum">
              <a:rPr lang="zh-CN" altLang="en-US" smtClean="0"/>
              <a:pPr/>
              <a:t>43</a:t>
            </a:fld>
            <a:endParaRPr lang="zh-CN" altLang="en-US" dirty="0"/>
          </a:p>
        </p:txBody>
      </p:sp>
    </p:spTree>
    <p:extLst>
      <p:ext uri="{BB962C8B-B14F-4D97-AF65-F5344CB8AC3E}">
        <p14:creationId xmlns:p14="http://schemas.microsoft.com/office/powerpoint/2010/main" val="402554807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xmlns="" id="{FB2952B8-AEA4-4AD1-BF31-09B9B7CCE1D8}"/>
              </a:ext>
            </a:extLst>
          </p:cNvPr>
          <p:cNvSpPr>
            <a:spLocks noGrp="1"/>
          </p:cNvSpPr>
          <p:nvPr>
            <p:ph type="title"/>
          </p:nvPr>
        </p:nvSpPr>
        <p:spPr/>
        <p:txBody>
          <a:bodyPr/>
          <a:lstStyle/>
          <a:p>
            <a:r>
              <a:rPr lang="zh-CN" altLang="en-US" dirty="0"/>
              <a:t>四段并列观点图示</a:t>
            </a:r>
          </a:p>
        </p:txBody>
      </p:sp>
      <p:sp>
        <p:nvSpPr>
          <p:cNvPr id="33" name="íṣľiḍê">
            <a:extLst>
              <a:ext uri="{FF2B5EF4-FFF2-40B4-BE49-F238E27FC236}">
                <a16:creationId xmlns:a16="http://schemas.microsoft.com/office/drawing/2014/main" xmlns="" id="{3F0A8AE7-EB23-4171-86DA-DE5366264A28}"/>
              </a:ext>
            </a:extLst>
          </p:cNvPr>
          <p:cNvSpPr/>
          <p:nvPr/>
        </p:nvSpPr>
        <p:spPr bwMode="auto">
          <a:xfrm>
            <a:off x="9616547" y="1983789"/>
            <a:ext cx="1287873" cy="1357113"/>
          </a:xfrm>
          <a:prstGeom prst="rect">
            <a:avLst/>
          </a:prstGeom>
          <a:solidFill>
            <a:schemeClr val="accent2"/>
          </a:solidFill>
          <a:ln>
            <a:noFill/>
          </a:ln>
          <a:effectLst/>
        </p:spPr>
        <p:txBody>
          <a:bodyPr tIns="216000" anchor="t" anchorCtr="0"/>
          <a:lstStyle/>
          <a:p>
            <a:pPr algn="ctr"/>
            <a:r>
              <a:rPr lang="en-US" altLang="zh-CN" sz="3200" spc="100" dirty="0">
                <a:solidFill>
                  <a:schemeClr val="bg1"/>
                </a:solidFill>
                <a:latin typeface="Impact" panose="020B0806030902050204" pitchFamily="34" charset="0"/>
              </a:rPr>
              <a:t>04</a:t>
            </a:r>
            <a:endParaRPr sz="3200" spc="100" dirty="0">
              <a:solidFill>
                <a:schemeClr val="bg1"/>
              </a:solidFill>
              <a:latin typeface="Impact" panose="020B0806030902050204" pitchFamily="34" charset="0"/>
            </a:endParaRPr>
          </a:p>
        </p:txBody>
      </p:sp>
      <p:sp>
        <p:nvSpPr>
          <p:cNvPr id="34" name="iṡḷïḋé">
            <a:extLst>
              <a:ext uri="{FF2B5EF4-FFF2-40B4-BE49-F238E27FC236}">
                <a16:creationId xmlns:a16="http://schemas.microsoft.com/office/drawing/2014/main" xmlns="" id="{EEC61A2C-5124-49E6-975B-280FC5D67592}"/>
              </a:ext>
            </a:extLst>
          </p:cNvPr>
          <p:cNvSpPr/>
          <p:nvPr/>
        </p:nvSpPr>
        <p:spPr bwMode="auto">
          <a:xfrm>
            <a:off x="1457018" y="2017674"/>
            <a:ext cx="941671" cy="991869"/>
          </a:xfrm>
          <a:prstGeom prst="rect">
            <a:avLst/>
          </a:prstGeom>
          <a:solidFill>
            <a:schemeClr val="bg2">
              <a:lumMod val="75000"/>
            </a:schemeClr>
          </a:solidFill>
          <a:ln>
            <a:noFill/>
          </a:ln>
          <a:effectLst/>
        </p:spPr>
        <p:txBody>
          <a:bodyPr tIns="216000" anchor="t" anchorCtr="0"/>
          <a:lstStyle/>
          <a:p>
            <a:pPr algn="ctr"/>
            <a:r>
              <a:rPr lang="en-US" altLang="zh-CN" sz="2400" spc="100" dirty="0">
                <a:solidFill>
                  <a:schemeClr val="bg1"/>
                </a:solidFill>
                <a:latin typeface="Impact" panose="020B0806030902050204" pitchFamily="34" charset="0"/>
              </a:rPr>
              <a:t>01</a:t>
            </a:r>
            <a:endParaRPr sz="2400" spc="100" dirty="0">
              <a:solidFill>
                <a:schemeClr val="bg1"/>
              </a:solidFill>
              <a:latin typeface="Impact" panose="020B0806030902050204" pitchFamily="34" charset="0"/>
            </a:endParaRPr>
          </a:p>
        </p:txBody>
      </p:sp>
      <p:sp>
        <p:nvSpPr>
          <p:cNvPr id="35" name="îṩliḑé">
            <a:extLst>
              <a:ext uri="{FF2B5EF4-FFF2-40B4-BE49-F238E27FC236}">
                <a16:creationId xmlns:a16="http://schemas.microsoft.com/office/drawing/2014/main" xmlns="" id="{037C55B3-754F-4A46-8413-60F6AE208B5F}"/>
              </a:ext>
            </a:extLst>
          </p:cNvPr>
          <p:cNvSpPr/>
          <p:nvPr/>
        </p:nvSpPr>
        <p:spPr>
          <a:xfrm>
            <a:off x="1453329" y="2708674"/>
            <a:ext cx="941670" cy="498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阿里巴巴普惠体 R" panose="00020600040101010101" pitchFamily="18" charset="-122"/>
            </a:endParaRPr>
          </a:p>
        </p:txBody>
      </p:sp>
      <p:grpSp>
        <p:nvGrpSpPr>
          <p:cNvPr id="36" name="íṧľiḍè">
            <a:extLst>
              <a:ext uri="{FF2B5EF4-FFF2-40B4-BE49-F238E27FC236}">
                <a16:creationId xmlns:a16="http://schemas.microsoft.com/office/drawing/2014/main" xmlns="" id="{5F1E7EE2-D465-4E1A-BAD5-6E65A5712A9C}"/>
              </a:ext>
            </a:extLst>
          </p:cNvPr>
          <p:cNvGrpSpPr/>
          <p:nvPr/>
        </p:nvGrpSpPr>
        <p:grpSpPr>
          <a:xfrm>
            <a:off x="6770880" y="1337261"/>
            <a:ext cx="1561578" cy="1583875"/>
            <a:chOff x="6824437" y="1584000"/>
            <a:chExt cx="1561578" cy="1583875"/>
          </a:xfrm>
        </p:grpSpPr>
        <p:sp>
          <p:nvSpPr>
            <p:cNvPr id="37" name="iślïḍe">
              <a:extLst>
                <a:ext uri="{FF2B5EF4-FFF2-40B4-BE49-F238E27FC236}">
                  <a16:creationId xmlns:a16="http://schemas.microsoft.com/office/drawing/2014/main" xmlns="" id="{E2BF2E25-A445-463C-94CD-4D80D863C84B}"/>
                </a:ext>
              </a:extLst>
            </p:cNvPr>
            <p:cNvSpPr/>
            <p:nvPr/>
          </p:nvSpPr>
          <p:spPr bwMode="auto">
            <a:xfrm>
              <a:off x="6883495" y="1584000"/>
              <a:ext cx="1502520" cy="1583875"/>
            </a:xfrm>
            <a:prstGeom prst="rect">
              <a:avLst/>
            </a:prstGeom>
            <a:pattFill prst="wdUpDiag">
              <a:fgClr>
                <a:schemeClr val="accent1">
                  <a:lumMod val="60000"/>
                  <a:lumOff val="40000"/>
                </a:schemeClr>
              </a:fgClr>
              <a:bgClr>
                <a:schemeClr val="accent1"/>
              </a:bgClr>
            </a:pattFill>
            <a:ln>
              <a:noFill/>
            </a:ln>
            <a:effectLst/>
          </p:spPr>
          <p:txBody>
            <a:bodyPr tIns="360000" anchor="t" anchorCtr="0"/>
            <a:lstStyle/>
            <a:p>
              <a:pPr algn="ctr"/>
              <a:r>
                <a:rPr lang="en-US" altLang="zh-CN" sz="3600" spc="100" dirty="0">
                  <a:solidFill>
                    <a:schemeClr val="bg1"/>
                  </a:solidFill>
                  <a:latin typeface="Impact" panose="020B0806030902050204" pitchFamily="34" charset="0"/>
                </a:rPr>
                <a:t>03</a:t>
              </a:r>
              <a:endParaRPr sz="3600" spc="100" dirty="0">
                <a:solidFill>
                  <a:schemeClr val="bg1"/>
                </a:solidFill>
                <a:latin typeface="Impact" panose="020B0806030902050204" pitchFamily="34" charset="0"/>
              </a:endParaRPr>
            </a:p>
          </p:txBody>
        </p:sp>
        <p:sp>
          <p:nvSpPr>
            <p:cNvPr id="38" name="íşľiḍè">
              <a:extLst>
                <a:ext uri="{FF2B5EF4-FFF2-40B4-BE49-F238E27FC236}">
                  <a16:creationId xmlns:a16="http://schemas.microsoft.com/office/drawing/2014/main" xmlns="" id="{62402090-7855-4B99-A191-D2A1608FEEF2}"/>
                </a:ext>
              </a:extLst>
            </p:cNvPr>
            <p:cNvSpPr/>
            <p:nvPr/>
          </p:nvSpPr>
          <p:spPr>
            <a:xfrm>
              <a:off x="6824437" y="2855427"/>
              <a:ext cx="1561578" cy="498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阿里巴巴普惠体 R" panose="00020600040101010101" pitchFamily="18" charset="-122"/>
              </a:endParaRPr>
            </a:p>
          </p:txBody>
        </p:sp>
      </p:grpSp>
      <p:sp>
        <p:nvSpPr>
          <p:cNvPr id="66" name="iśḻïḓè">
            <a:extLst>
              <a:ext uri="{FF2B5EF4-FFF2-40B4-BE49-F238E27FC236}">
                <a16:creationId xmlns:a16="http://schemas.microsoft.com/office/drawing/2014/main" xmlns="" id="{4C5E4353-CD48-4C30-97E8-94C45C329E39}"/>
              </a:ext>
            </a:extLst>
          </p:cNvPr>
          <p:cNvSpPr/>
          <p:nvPr/>
        </p:nvSpPr>
        <p:spPr bwMode="auto">
          <a:xfrm>
            <a:off x="7321129" y="3088149"/>
            <a:ext cx="461080" cy="391451"/>
          </a:xfrm>
          <a:custGeom>
            <a:avLst/>
            <a:gdLst>
              <a:gd name="connsiteX0" fmla="*/ 282755 w 591091"/>
              <a:gd name="connsiteY0" fmla="*/ 187347 h 501829"/>
              <a:gd name="connsiteX1" fmla="*/ 308576 w 591091"/>
              <a:gd name="connsiteY1" fmla="*/ 187347 h 501829"/>
              <a:gd name="connsiteX2" fmla="*/ 308576 w 591091"/>
              <a:gd name="connsiteY2" fmla="*/ 210541 h 501829"/>
              <a:gd name="connsiteX3" fmla="*/ 346017 w 591091"/>
              <a:gd name="connsiteY3" fmla="*/ 218917 h 501829"/>
              <a:gd name="connsiteX4" fmla="*/ 338916 w 591091"/>
              <a:gd name="connsiteY4" fmla="*/ 248554 h 501829"/>
              <a:gd name="connsiteX5" fmla="*/ 301475 w 591091"/>
              <a:gd name="connsiteY5" fmla="*/ 239534 h 501829"/>
              <a:gd name="connsiteX6" fmla="*/ 278882 w 591091"/>
              <a:gd name="connsiteY6" fmla="*/ 253708 h 501829"/>
              <a:gd name="connsiteX7" fmla="*/ 309867 w 591091"/>
              <a:gd name="connsiteY7" fmla="*/ 276258 h 501829"/>
              <a:gd name="connsiteX8" fmla="*/ 353763 w 591091"/>
              <a:gd name="connsiteY8" fmla="*/ 324580 h 501829"/>
              <a:gd name="connsiteX9" fmla="*/ 307285 w 591091"/>
              <a:gd name="connsiteY9" fmla="*/ 372901 h 501829"/>
              <a:gd name="connsiteX10" fmla="*/ 307285 w 591091"/>
              <a:gd name="connsiteY10" fmla="*/ 399317 h 501829"/>
              <a:gd name="connsiteX11" fmla="*/ 281464 w 591091"/>
              <a:gd name="connsiteY11" fmla="*/ 399317 h 501829"/>
              <a:gd name="connsiteX12" fmla="*/ 281464 w 591091"/>
              <a:gd name="connsiteY12" fmla="*/ 374834 h 501829"/>
              <a:gd name="connsiteX13" fmla="*/ 237568 w 591091"/>
              <a:gd name="connsiteY13" fmla="*/ 363881 h 501829"/>
              <a:gd name="connsiteX14" fmla="*/ 245314 w 591091"/>
              <a:gd name="connsiteY14" fmla="*/ 332956 h 501829"/>
              <a:gd name="connsiteX15" fmla="*/ 288565 w 591091"/>
              <a:gd name="connsiteY15" fmla="*/ 344553 h 501829"/>
              <a:gd name="connsiteX16" fmla="*/ 313740 w 591091"/>
              <a:gd name="connsiteY16" fmla="*/ 328446 h 501829"/>
              <a:gd name="connsiteX17" fmla="*/ 285983 w 591091"/>
              <a:gd name="connsiteY17" fmla="*/ 305896 h 501829"/>
              <a:gd name="connsiteX18" fmla="*/ 238859 w 591091"/>
              <a:gd name="connsiteY18" fmla="*/ 258218 h 501829"/>
              <a:gd name="connsiteX19" fmla="*/ 282755 w 591091"/>
              <a:gd name="connsiteY19" fmla="*/ 212474 h 501829"/>
              <a:gd name="connsiteX20" fmla="*/ 295666 w 591091"/>
              <a:gd name="connsiteY20" fmla="*/ 151161 h 501829"/>
              <a:gd name="connsiteX21" fmla="*/ 151700 w 591091"/>
              <a:gd name="connsiteY21" fmla="*/ 294909 h 501829"/>
              <a:gd name="connsiteX22" fmla="*/ 295666 w 591091"/>
              <a:gd name="connsiteY22" fmla="*/ 438657 h 501829"/>
              <a:gd name="connsiteX23" fmla="*/ 439631 w 591091"/>
              <a:gd name="connsiteY23" fmla="*/ 294909 h 501829"/>
              <a:gd name="connsiteX24" fmla="*/ 295666 w 591091"/>
              <a:gd name="connsiteY24" fmla="*/ 151161 h 501829"/>
              <a:gd name="connsiteX25" fmla="*/ 295423 w 591091"/>
              <a:gd name="connsiteY25" fmla="*/ 0 h 501829"/>
              <a:gd name="connsiteX26" fmla="*/ 309223 w 591091"/>
              <a:gd name="connsiteY26" fmla="*/ 4834 h 501829"/>
              <a:gd name="connsiteX27" fmla="*/ 415744 w 591091"/>
              <a:gd name="connsiteY27" fmla="*/ 86700 h 501829"/>
              <a:gd name="connsiteX28" fmla="*/ 415744 w 591091"/>
              <a:gd name="connsiteY28" fmla="*/ 21594 h 501829"/>
              <a:gd name="connsiteX29" fmla="*/ 437694 w 591091"/>
              <a:gd name="connsiteY29" fmla="*/ 322 h 501829"/>
              <a:gd name="connsiteX30" fmla="*/ 459644 w 591091"/>
              <a:gd name="connsiteY30" fmla="*/ 21594 h 501829"/>
              <a:gd name="connsiteX31" fmla="*/ 459644 w 591091"/>
              <a:gd name="connsiteY31" fmla="*/ 120219 h 501829"/>
              <a:gd name="connsiteX32" fmla="*/ 582305 w 591091"/>
              <a:gd name="connsiteY32" fmla="*/ 214977 h 501829"/>
              <a:gd name="connsiteX33" fmla="*/ 586825 w 591091"/>
              <a:gd name="connsiteY33" fmla="*/ 245919 h 501829"/>
              <a:gd name="connsiteX34" fmla="*/ 569394 w 591091"/>
              <a:gd name="connsiteY34" fmla="*/ 254298 h 501829"/>
              <a:gd name="connsiteX35" fmla="*/ 555836 w 591091"/>
              <a:gd name="connsiteY35" fmla="*/ 249786 h 501829"/>
              <a:gd name="connsiteX36" fmla="*/ 529367 w 591091"/>
              <a:gd name="connsiteY36" fmla="*/ 229159 h 501829"/>
              <a:gd name="connsiteX37" fmla="*/ 529367 w 591091"/>
              <a:gd name="connsiteY37" fmla="*/ 479912 h 501829"/>
              <a:gd name="connsiteX38" fmla="*/ 507418 w 591091"/>
              <a:gd name="connsiteY38" fmla="*/ 501829 h 501829"/>
              <a:gd name="connsiteX39" fmla="*/ 81331 w 591091"/>
              <a:gd name="connsiteY39" fmla="*/ 501829 h 501829"/>
              <a:gd name="connsiteX40" fmla="*/ 59381 w 591091"/>
              <a:gd name="connsiteY40" fmla="*/ 479912 h 501829"/>
              <a:gd name="connsiteX41" fmla="*/ 59381 w 591091"/>
              <a:gd name="connsiteY41" fmla="*/ 231092 h 501829"/>
              <a:gd name="connsiteX42" fmla="*/ 35495 w 591091"/>
              <a:gd name="connsiteY42" fmla="*/ 249786 h 501829"/>
              <a:gd name="connsiteX43" fmla="*/ 4506 w 591091"/>
              <a:gd name="connsiteY43" fmla="*/ 245919 h 501829"/>
              <a:gd name="connsiteX44" fmla="*/ 8380 w 591091"/>
              <a:gd name="connsiteY44" fmla="*/ 214977 h 501829"/>
              <a:gd name="connsiteX45" fmla="*/ 282108 w 591091"/>
              <a:gd name="connsiteY45" fmla="*/ 4834 h 501829"/>
              <a:gd name="connsiteX46" fmla="*/ 295423 w 591091"/>
              <a:gd name="connsiteY46" fmla="*/ 0 h 501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591091" h="501829">
                <a:moveTo>
                  <a:pt x="282755" y="187347"/>
                </a:moveTo>
                <a:lnTo>
                  <a:pt x="308576" y="187347"/>
                </a:lnTo>
                <a:lnTo>
                  <a:pt x="308576" y="210541"/>
                </a:lnTo>
                <a:cubicBezTo>
                  <a:pt x="326005" y="211186"/>
                  <a:pt x="337625" y="215051"/>
                  <a:pt x="346017" y="218917"/>
                </a:cubicBezTo>
                <a:lnTo>
                  <a:pt x="338916" y="248554"/>
                </a:lnTo>
                <a:cubicBezTo>
                  <a:pt x="331815" y="245333"/>
                  <a:pt x="320196" y="239534"/>
                  <a:pt x="301475" y="239534"/>
                </a:cubicBezTo>
                <a:cubicBezTo>
                  <a:pt x="284046" y="239534"/>
                  <a:pt x="278882" y="246621"/>
                  <a:pt x="278882" y="253708"/>
                </a:cubicBezTo>
                <a:cubicBezTo>
                  <a:pt x="278882" y="262728"/>
                  <a:pt x="287919" y="267883"/>
                  <a:pt x="309867" y="276258"/>
                </a:cubicBezTo>
                <a:cubicBezTo>
                  <a:pt x="340852" y="287211"/>
                  <a:pt x="353763" y="301386"/>
                  <a:pt x="353763" y="324580"/>
                </a:cubicBezTo>
                <a:cubicBezTo>
                  <a:pt x="353763" y="347774"/>
                  <a:pt x="336979" y="367747"/>
                  <a:pt x="307285" y="372901"/>
                </a:cubicBezTo>
                <a:lnTo>
                  <a:pt x="307285" y="399317"/>
                </a:lnTo>
                <a:lnTo>
                  <a:pt x="281464" y="399317"/>
                </a:lnTo>
                <a:lnTo>
                  <a:pt x="281464" y="374834"/>
                </a:lnTo>
                <a:cubicBezTo>
                  <a:pt x="264035" y="374190"/>
                  <a:pt x="247251" y="369036"/>
                  <a:pt x="237568" y="363881"/>
                </a:cubicBezTo>
                <a:lnTo>
                  <a:pt x="245314" y="332956"/>
                </a:lnTo>
                <a:cubicBezTo>
                  <a:pt x="256288" y="339398"/>
                  <a:pt x="271781" y="344553"/>
                  <a:pt x="288565" y="344553"/>
                </a:cubicBezTo>
                <a:cubicBezTo>
                  <a:pt x="303412" y="344553"/>
                  <a:pt x="313740" y="338754"/>
                  <a:pt x="313740" y="328446"/>
                </a:cubicBezTo>
                <a:cubicBezTo>
                  <a:pt x="313740" y="318781"/>
                  <a:pt x="305348" y="312338"/>
                  <a:pt x="285983" y="305896"/>
                </a:cubicBezTo>
                <a:cubicBezTo>
                  <a:pt x="258225" y="296876"/>
                  <a:pt x="238859" y="283346"/>
                  <a:pt x="238859" y="258218"/>
                </a:cubicBezTo>
                <a:cubicBezTo>
                  <a:pt x="238859" y="235668"/>
                  <a:pt x="254997" y="217628"/>
                  <a:pt x="282755" y="212474"/>
                </a:cubicBezTo>
                <a:close/>
                <a:moveTo>
                  <a:pt x="295666" y="151161"/>
                </a:moveTo>
                <a:cubicBezTo>
                  <a:pt x="216258" y="151161"/>
                  <a:pt x="151700" y="215622"/>
                  <a:pt x="151700" y="294909"/>
                </a:cubicBezTo>
                <a:cubicBezTo>
                  <a:pt x="151700" y="374196"/>
                  <a:pt x="216258" y="438657"/>
                  <a:pt x="295666" y="438657"/>
                </a:cubicBezTo>
                <a:cubicBezTo>
                  <a:pt x="375073" y="438657"/>
                  <a:pt x="439631" y="374196"/>
                  <a:pt x="439631" y="294909"/>
                </a:cubicBezTo>
                <a:cubicBezTo>
                  <a:pt x="439631" y="215622"/>
                  <a:pt x="375073" y="151161"/>
                  <a:pt x="295666" y="151161"/>
                </a:cubicBezTo>
                <a:close/>
                <a:moveTo>
                  <a:pt x="295423" y="0"/>
                </a:moveTo>
                <a:cubicBezTo>
                  <a:pt x="300185" y="0"/>
                  <a:pt x="305026" y="1611"/>
                  <a:pt x="309223" y="4834"/>
                </a:cubicBezTo>
                <a:lnTo>
                  <a:pt x="415744" y="86700"/>
                </a:lnTo>
                <a:lnTo>
                  <a:pt x="415744" y="21594"/>
                </a:lnTo>
                <a:cubicBezTo>
                  <a:pt x="415744" y="9991"/>
                  <a:pt x="425428" y="322"/>
                  <a:pt x="437694" y="322"/>
                </a:cubicBezTo>
                <a:cubicBezTo>
                  <a:pt x="449960" y="322"/>
                  <a:pt x="459644" y="9991"/>
                  <a:pt x="459644" y="21594"/>
                </a:cubicBezTo>
                <a:lnTo>
                  <a:pt x="459644" y="120219"/>
                </a:lnTo>
                <a:lnTo>
                  <a:pt x="582305" y="214977"/>
                </a:lnTo>
                <a:cubicBezTo>
                  <a:pt x="591989" y="222068"/>
                  <a:pt x="593926" y="236249"/>
                  <a:pt x="586825" y="245919"/>
                </a:cubicBezTo>
                <a:cubicBezTo>
                  <a:pt x="582305" y="251075"/>
                  <a:pt x="575850" y="254298"/>
                  <a:pt x="569394" y="254298"/>
                </a:cubicBezTo>
                <a:cubicBezTo>
                  <a:pt x="564229" y="254298"/>
                  <a:pt x="559710" y="252365"/>
                  <a:pt x="555836" y="249786"/>
                </a:cubicBezTo>
                <a:lnTo>
                  <a:pt x="529367" y="229159"/>
                </a:lnTo>
                <a:lnTo>
                  <a:pt x="529367" y="479912"/>
                </a:lnTo>
                <a:cubicBezTo>
                  <a:pt x="529367" y="492160"/>
                  <a:pt x="519038" y="501829"/>
                  <a:pt x="507418" y="501829"/>
                </a:cubicBezTo>
                <a:lnTo>
                  <a:pt x="81331" y="501829"/>
                </a:lnTo>
                <a:cubicBezTo>
                  <a:pt x="69065" y="501829"/>
                  <a:pt x="59381" y="492160"/>
                  <a:pt x="59381" y="479912"/>
                </a:cubicBezTo>
                <a:lnTo>
                  <a:pt x="59381" y="231092"/>
                </a:lnTo>
                <a:lnTo>
                  <a:pt x="35495" y="249786"/>
                </a:lnTo>
                <a:cubicBezTo>
                  <a:pt x="25811" y="256877"/>
                  <a:pt x="11608" y="254943"/>
                  <a:pt x="4506" y="245919"/>
                </a:cubicBezTo>
                <a:cubicBezTo>
                  <a:pt x="-2595" y="236249"/>
                  <a:pt x="-1304" y="222068"/>
                  <a:pt x="8380" y="214977"/>
                </a:cubicBezTo>
                <a:lnTo>
                  <a:pt x="282108" y="4834"/>
                </a:lnTo>
                <a:cubicBezTo>
                  <a:pt x="285982" y="1611"/>
                  <a:pt x="290662" y="0"/>
                  <a:pt x="295423" y="0"/>
                </a:cubicBezTo>
                <a:close/>
              </a:path>
            </a:pathLst>
          </a:custGeom>
          <a:solidFill>
            <a:schemeClr val="accent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dirty="0">
              <a:latin typeface="阿里巴巴普惠体 R" panose="00020600040101010101" pitchFamily="18" charset="-122"/>
            </a:endParaRPr>
          </a:p>
        </p:txBody>
      </p:sp>
      <p:sp>
        <p:nvSpPr>
          <p:cNvPr id="40" name="ï$ḻîde">
            <a:extLst>
              <a:ext uri="{FF2B5EF4-FFF2-40B4-BE49-F238E27FC236}">
                <a16:creationId xmlns:a16="http://schemas.microsoft.com/office/drawing/2014/main" xmlns="" id="{6A5E257C-167D-4ECF-8BFC-CC7D6BF0C943}"/>
              </a:ext>
            </a:extLst>
          </p:cNvPr>
          <p:cNvSpPr/>
          <p:nvPr/>
        </p:nvSpPr>
        <p:spPr bwMode="auto">
          <a:xfrm>
            <a:off x="716945" y="4135208"/>
            <a:ext cx="2421816" cy="1834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p>
            <a:pPr algn="just">
              <a:lnSpc>
                <a:spcPct val="150000"/>
              </a:lnSpc>
            </a:pPr>
            <a:r>
              <a:rPr lang="zh-CN" altLang="en-US" sz="1600" spc="100" dirty="0">
                <a:solidFill>
                  <a:schemeClr val="bg2">
                    <a:lumMod val="50000"/>
                  </a:schemeClr>
                </a:solidFill>
                <a:latin typeface="阿里巴巴普惠体 R" panose="00020600040101010101" pitchFamily="18" charset="-122"/>
              </a:rPr>
              <a:t>在这里输入你的正文内容在这里输入你的内容在这里输入你的正文内容</a:t>
            </a:r>
            <a:r>
              <a:rPr lang="zh-CN" altLang="en-US" sz="1600" spc="100" dirty="0">
                <a:solidFill>
                  <a:schemeClr val="tx1">
                    <a:lumMod val="65000"/>
                    <a:lumOff val="35000"/>
                  </a:schemeClr>
                </a:solidFill>
                <a:latin typeface="阿里巴巴普惠体 R" panose="00020600040101010101" pitchFamily="18" charset="-122"/>
              </a:rPr>
              <a:t>。</a:t>
            </a:r>
            <a:endParaRPr lang="en-US" altLang="zh-CN" sz="1600" spc="100" dirty="0">
              <a:solidFill>
                <a:schemeClr val="tx1">
                  <a:lumMod val="65000"/>
                  <a:lumOff val="35000"/>
                </a:schemeClr>
              </a:solidFill>
              <a:latin typeface="阿里巴巴普惠体 R" panose="00020600040101010101" pitchFamily="18" charset="-122"/>
            </a:endParaRPr>
          </a:p>
        </p:txBody>
      </p:sp>
      <p:sp>
        <p:nvSpPr>
          <p:cNvPr id="41" name="íSḻîḑé">
            <a:extLst>
              <a:ext uri="{FF2B5EF4-FFF2-40B4-BE49-F238E27FC236}">
                <a16:creationId xmlns:a16="http://schemas.microsoft.com/office/drawing/2014/main" xmlns="" id="{FF70B590-02C6-4B83-BF1D-2EBC4B943101}"/>
              </a:ext>
            </a:extLst>
          </p:cNvPr>
          <p:cNvSpPr txBox="1"/>
          <p:nvPr/>
        </p:nvSpPr>
        <p:spPr bwMode="auto">
          <a:xfrm>
            <a:off x="716945" y="3642673"/>
            <a:ext cx="2421816" cy="419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chor="ctr">
            <a:normAutofit/>
          </a:bodyPr>
          <a:lstStyle/>
          <a:p>
            <a:pPr algn="ctr">
              <a:spcBef>
                <a:spcPct val="0"/>
              </a:spcBef>
            </a:pPr>
            <a:r>
              <a:rPr lang="zh-CN" altLang="en-US" sz="2000" b="1" spc="100" dirty="0">
                <a:solidFill>
                  <a:schemeClr val="tx2">
                    <a:lumMod val="50000"/>
                  </a:schemeClr>
                </a:solidFill>
                <a:latin typeface="阿里巴巴普惠体 R" panose="00020600040101010101" pitchFamily="18" charset="-122"/>
              </a:rPr>
              <a:t>输入小标题</a:t>
            </a:r>
            <a:endParaRPr lang="en-US" altLang="zh-CN" sz="2000" b="1" spc="100" dirty="0">
              <a:solidFill>
                <a:schemeClr val="tx2">
                  <a:lumMod val="50000"/>
                </a:schemeClr>
              </a:solidFill>
              <a:latin typeface="阿里巴巴普惠体 R" panose="00020600040101010101" pitchFamily="18" charset="-122"/>
            </a:endParaRPr>
          </a:p>
        </p:txBody>
      </p:sp>
      <p:sp>
        <p:nvSpPr>
          <p:cNvPr id="42" name="isļíḍè">
            <a:extLst>
              <a:ext uri="{FF2B5EF4-FFF2-40B4-BE49-F238E27FC236}">
                <a16:creationId xmlns:a16="http://schemas.microsoft.com/office/drawing/2014/main" xmlns="" id="{EE49FF85-1BAA-41BD-BE5A-B39352087920}"/>
              </a:ext>
            </a:extLst>
          </p:cNvPr>
          <p:cNvSpPr/>
          <p:nvPr/>
        </p:nvSpPr>
        <p:spPr bwMode="auto">
          <a:xfrm>
            <a:off x="3446685" y="4639514"/>
            <a:ext cx="2421816" cy="1312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p>
            <a:pPr algn="just">
              <a:lnSpc>
                <a:spcPct val="150000"/>
              </a:lnSpc>
            </a:pPr>
            <a:r>
              <a:rPr lang="zh-CN" altLang="en-US" sz="1600" spc="100" dirty="0">
                <a:solidFill>
                  <a:schemeClr val="bg2">
                    <a:lumMod val="50000"/>
                  </a:schemeClr>
                </a:solidFill>
                <a:latin typeface="阿里巴巴普惠体 R" panose="00020600040101010101" pitchFamily="18" charset="-122"/>
              </a:rPr>
              <a:t>在这里输入你的正文内容在这里输入你的内容在这里输入你的正文内容</a:t>
            </a:r>
            <a:r>
              <a:rPr lang="zh-CN" altLang="en-US" sz="1600" spc="100" dirty="0">
                <a:solidFill>
                  <a:schemeClr val="tx1">
                    <a:lumMod val="65000"/>
                    <a:lumOff val="35000"/>
                  </a:schemeClr>
                </a:solidFill>
                <a:latin typeface="阿里巴巴普惠体 R" panose="00020600040101010101" pitchFamily="18" charset="-122"/>
              </a:rPr>
              <a:t>。</a:t>
            </a:r>
            <a:endParaRPr lang="en-US" altLang="zh-CN" sz="1600" spc="100" dirty="0">
              <a:solidFill>
                <a:schemeClr val="tx1">
                  <a:lumMod val="65000"/>
                  <a:lumOff val="35000"/>
                </a:schemeClr>
              </a:solidFill>
              <a:latin typeface="阿里巴巴普惠体 R" panose="00020600040101010101" pitchFamily="18" charset="-122"/>
            </a:endParaRPr>
          </a:p>
        </p:txBody>
      </p:sp>
      <p:sp>
        <p:nvSpPr>
          <p:cNvPr id="64" name="iṩḻïďé">
            <a:extLst>
              <a:ext uri="{FF2B5EF4-FFF2-40B4-BE49-F238E27FC236}">
                <a16:creationId xmlns:a16="http://schemas.microsoft.com/office/drawing/2014/main" xmlns="" id="{29C68EE3-2AFB-42D0-9C24-1D4ADD49705B}"/>
              </a:ext>
            </a:extLst>
          </p:cNvPr>
          <p:cNvSpPr/>
          <p:nvPr/>
        </p:nvSpPr>
        <p:spPr bwMode="auto">
          <a:xfrm>
            <a:off x="1697313" y="3145475"/>
            <a:ext cx="461080" cy="460385"/>
          </a:xfrm>
          <a:custGeom>
            <a:avLst/>
            <a:gdLst>
              <a:gd name="T0" fmla="*/ 5063 w 5239"/>
              <a:gd name="T1" fmla="*/ 2473 h 5239"/>
              <a:gd name="T2" fmla="*/ 4717 w 5239"/>
              <a:gd name="T3" fmla="*/ 2473 h 5239"/>
              <a:gd name="T4" fmla="*/ 2792 w 5239"/>
              <a:gd name="T5" fmla="*/ 565 h 5239"/>
              <a:gd name="T6" fmla="*/ 2792 w 5239"/>
              <a:gd name="T7" fmla="*/ 176 h 5239"/>
              <a:gd name="T8" fmla="*/ 2629 w 5239"/>
              <a:gd name="T9" fmla="*/ 0 h 5239"/>
              <a:gd name="T10" fmla="*/ 2465 w 5239"/>
              <a:gd name="T11" fmla="*/ 176 h 5239"/>
              <a:gd name="T12" fmla="*/ 2465 w 5239"/>
              <a:gd name="T13" fmla="*/ 565 h 5239"/>
              <a:gd name="T14" fmla="*/ 522 w 5239"/>
              <a:gd name="T15" fmla="*/ 2473 h 5239"/>
              <a:gd name="T16" fmla="*/ 176 w 5239"/>
              <a:gd name="T17" fmla="*/ 2473 h 5239"/>
              <a:gd name="T18" fmla="*/ 0 w 5239"/>
              <a:gd name="T19" fmla="*/ 2637 h 5239"/>
              <a:gd name="T20" fmla="*/ 176 w 5239"/>
              <a:gd name="T21" fmla="*/ 2801 h 5239"/>
              <a:gd name="T22" fmla="*/ 516 w 5239"/>
              <a:gd name="T23" fmla="*/ 2801 h 5239"/>
              <a:gd name="T24" fmla="*/ 2465 w 5239"/>
              <a:gd name="T25" fmla="*/ 4768 h 5239"/>
              <a:gd name="T26" fmla="*/ 2465 w 5239"/>
              <a:gd name="T27" fmla="*/ 5063 h 5239"/>
              <a:gd name="T28" fmla="*/ 2629 w 5239"/>
              <a:gd name="T29" fmla="*/ 5239 h 5239"/>
              <a:gd name="T30" fmla="*/ 2792 w 5239"/>
              <a:gd name="T31" fmla="*/ 5063 h 5239"/>
              <a:gd name="T32" fmla="*/ 2792 w 5239"/>
              <a:gd name="T33" fmla="*/ 4768 h 5239"/>
              <a:gd name="T34" fmla="*/ 4723 w 5239"/>
              <a:gd name="T35" fmla="*/ 2801 h 5239"/>
              <a:gd name="T36" fmla="*/ 5063 w 5239"/>
              <a:gd name="T37" fmla="*/ 2801 h 5239"/>
              <a:gd name="T38" fmla="*/ 5239 w 5239"/>
              <a:gd name="T39" fmla="*/ 2637 h 5239"/>
              <a:gd name="T40" fmla="*/ 5063 w 5239"/>
              <a:gd name="T41" fmla="*/ 2473 h 5239"/>
              <a:gd name="T42" fmla="*/ 3463 w 5239"/>
              <a:gd name="T43" fmla="*/ 2883 h 5239"/>
              <a:gd name="T44" fmla="*/ 2792 w 5239"/>
              <a:gd name="T45" fmla="*/ 2883 h 5239"/>
              <a:gd name="T46" fmla="*/ 2792 w 5239"/>
              <a:gd name="T47" fmla="*/ 3510 h 5239"/>
              <a:gd name="T48" fmla="*/ 2629 w 5239"/>
              <a:gd name="T49" fmla="*/ 3666 h 5239"/>
              <a:gd name="T50" fmla="*/ 2465 w 5239"/>
              <a:gd name="T51" fmla="*/ 3510 h 5239"/>
              <a:gd name="T52" fmla="*/ 2465 w 5239"/>
              <a:gd name="T53" fmla="*/ 2883 h 5239"/>
              <a:gd name="T54" fmla="*/ 1776 w 5239"/>
              <a:gd name="T55" fmla="*/ 2883 h 5239"/>
              <a:gd name="T56" fmla="*/ 1620 w 5239"/>
              <a:gd name="T57" fmla="*/ 2719 h 5239"/>
              <a:gd name="T58" fmla="*/ 1776 w 5239"/>
              <a:gd name="T59" fmla="*/ 2555 h 5239"/>
              <a:gd name="T60" fmla="*/ 2465 w 5239"/>
              <a:gd name="T61" fmla="*/ 2555 h 5239"/>
              <a:gd name="T62" fmla="*/ 2465 w 5239"/>
              <a:gd name="T63" fmla="*/ 1823 h 5239"/>
              <a:gd name="T64" fmla="*/ 2629 w 5239"/>
              <a:gd name="T65" fmla="*/ 1667 h 5239"/>
              <a:gd name="T66" fmla="*/ 2792 w 5239"/>
              <a:gd name="T67" fmla="*/ 1823 h 5239"/>
              <a:gd name="T68" fmla="*/ 2792 w 5239"/>
              <a:gd name="T69" fmla="*/ 2555 h 5239"/>
              <a:gd name="T70" fmla="*/ 3463 w 5239"/>
              <a:gd name="T71" fmla="*/ 2555 h 5239"/>
              <a:gd name="T72" fmla="*/ 3619 w 5239"/>
              <a:gd name="T73" fmla="*/ 2719 h 5239"/>
              <a:gd name="T74" fmla="*/ 3463 w 5239"/>
              <a:gd name="T75" fmla="*/ 2883 h 5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239" h="5239">
                <a:moveTo>
                  <a:pt x="5063" y="2473"/>
                </a:moveTo>
                <a:lnTo>
                  <a:pt x="4717" y="2473"/>
                </a:lnTo>
                <a:cubicBezTo>
                  <a:pt x="4612" y="1489"/>
                  <a:pt x="3858" y="649"/>
                  <a:pt x="2792" y="565"/>
                </a:cubicBezTo>
                <a:lnTo>
                  <a:pt x="2792" y="176"/>
                </a:lnTo>
                <a:cubicBezTo>
                  <a:pt x="2792" y="79"/>
                  <a:pt x="2726" y="0"/>
                  <a:pt x="2629" y="0"/>
                </a:cubicBezTo>
                <a:cubicBezTo>
                  <a:pt x="2531" y="0"/>
                  <a:pt x="2465" y="79"/>
                  <a:pt x="2465" y="176"/>
                </a:cubicBezTo>
                <a:lnTo>
                  <a:pt x="2465" y="565"/>
                </a:lnTo>
                <a:cubicBezTo>
                  <a:pt x="1481" y="649"/>
                  <a:pt x="627" y="1489"/>
                  <a:pt x="522" y="2473"/>
                </a:cubicBezTo>
                <a:lnTo>
                  <a:pt x="176" y="2473"/>
                </a:lnTo>
                <a:cubicBezTo>
                  <a:pt x="79" y="2473"/>
                  <a:pt x="0" y="2539"/>
                  <a:pt x="0" y="2637"/>
                </a:cubicBezTo>
                <a:cubicBezTo>
                  <a:pt x="0" y="2734"/>
                  <a:pt x="79" y="2801"/>
                  <a:pt x="176" y="2801"/>
                </a:cubicBezTo>
                <a:lnTo>
                  <a:pt x="516" y="2801"/>
                </a:lnTo>
                <a:cubicBezTo>
                  <a:pt x="580" y="3866"/>
                  <a:pt x="1399" y="4681"/>
                  <a:pt x="2465" y="4768"/>
                </a:cubicBezTo>
                <a:lnTo>
                  <a:pt x="2465" y="5063"/>
                </a:lnTo>
                <a:cubicBezTo>
                  <a:pt x="2465" y="5160"/>
                  <a:pt x="2531" y="5239"/>
                  <a:pt x="2629" y="5239"/>
                </a:cubicBezTo>
                <a:cubicBezTo>
                  <a:pt x="2726" y="5239"/>
                  <a:pt x="2792" y="5160"/>
                  <a:pt x="2792" y="5063"/>
                </a:cubicBezTo>
                <a:lnTo>
                  <a:pt x="2792" y="4768"/>
                </a:lnTo>
                <a:cubicBezTo>
                  <a:pt x="3858" y="4681"/>
                  <a:pt x="4659" y="3866"/>
                  <a:pt x="4723" y="2801"/>
                </a:cubicBezTo>
                <a:lnTo>
                  <a:pt x="5063" y="2801"/>
                </a:lnTo>
                <a:cubicBezTo>
                  <a:pt x="5160" y="2801"/>
                  <a:pt x="5239" y="2734"/>
                  <a:pt x="5239" y="2637"/>
                </a:cubicBezTo>
                <a:cubicBezTo>
                  <a:pt x="5239" y="2539"/>
                  <a:pt x="5160" y="2473"/>
                  <a:pt x="5063" y="2473"/>
                </a:cubicBezTo>
                <a:close/>
                <a:moveTo>
                  <a:pt x="3463" y="2883"/>
                </a:moveTo>
                <a:lnTo>
                  <a:pt x="2792" y="2883"/>
                </a:lnTo>
                <a:lnTo>
                  <a:pt x="2792" y="3510"/>
                </a:lnTo>
                <a:cubicBezTo>
                  <a:pt x="2792" y="3596"/>
                  <a:pt x="2715" y="3666"/>
                  <a:pt x="2629" y="3666"/>
                </a:cubicBezTo>
                <a:cubicBezTo>
                  <a:pt x="2542" y="3666"/>
                  <a:pt x="2465" y="3596"/>
                  <a:pt x="2465" y="3510"/>
                </a:cubicBezTo>
                <a:lnTo>
                  <a:pt x="2465" y="2883"/>
                </a:lnTo>
                <a:lnTo>
                  <a:pt x="1776" y="2883"/>
                </a:lnTo>
                <a:cubicBezTo>
                  <a:pt x="1690" y="2883"/>
                  <a:pt x="1620" y="2805"/>
                  <a:pt x="1620" y="2719"/>
                </a:cubicBezTo>
                <a:cubicBezTo>
                  <a:pt x="1620" y="2632"/>
                  <a:pt x="1690" y="2555"/>
                  <a:pt x="1776" y="2555"/>
                </a:cubicBezTo>
                <a:lnTo>
                  <a:pt x="2465" y="2555"/>
                </a:lnTo>
                <a:lnTo>
                  <a:pt x="2465" y="1823"/>
                </a:lnTo>
                <a:cubicBezTo>
                  <a:pt x="2465" y="1737"/>
                  <a:pt x="2542" y="1667"/>
                  <a:pt x="2629" y="1667"/>
                </a:cubicBezTo>
                <a:cubicBezTo>
                  <a:pt x="2715" y="1667"/>
                  <a:pt x="2792" y="1737"/>
                  <a:pt x="2792" y="1823"/>
                </a:cubicBezTo>
                <a:lnTo>
                  <a:pt x="2792" y="2555"/>
                </a:lnTo>
                <a:lnTo>
                  <a:pt x="3463" y="2555"/>
                </a:lnTo>
                <a:cubicBezTo>
                  <a:pt x="3549" y="2555"/>
                  <a:pt x="3619" y="2632"/>
                  <a:pt x="3619" y="2719"/>
                </a:cubicBezTo>
                <a:cubicBezTo>
                  <a:pt x="3619" y="2805"/>
                  <a:pt x="3549" y="2883"/>
                  <a:pt x="3463" y="2883"/>
                </a:cubicBezTo>
                <a:close/>
              </a:path>
            </a:pathLst>
          </a:custGeom>
          <a:solidFill>
            <a:schemeClr val="bg2">
              <a:lumMod val="75000"/>
            </a:schemeClr>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dirty="0">
              <a:latin typeface="阿里巴巴普惠体 R" panose="00020600040101010101" pitchFamily="18" charset="-122"/>
            </a:endParaRPr>
          </a:p>
        </p:txBody>
      </p:sp>
      <p:sp>
        <p:nvSpPr>
          <p:cNvPr id="44" name="íšľïḓe">
            <a:extLst>
              <a:ext uri="{FF2B5EF4-FFF2-40B4-BE49-F238E27FC236}">
                <a16:creationId xmlns:a16="http://schemas.microsoft.com/office/drawing/2014/main" xmlns="" id="{7484C2F1-8C3A-4E12-A139-C6908837612B}"/>
              </a:ext>
            </a:extLst>
          </p:cNvPr>
          <p:cNvSpPr txBox="1"/>
          <p:nvPr/>
        </p:nvSpPr>
        <p:spPr bwMode="auto">
          <a:xfrm>
            <a:off x="3446685" y="4146979"/>
            <a:ext cx="2421816" cy="419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chor="ctr">
            <a:normAutofit/>
          </a:bodyPr>
          <a:lstStyle/>
          <a:p>
            <a:pPr algn="ctr">
              <a:spcBef>
                <a:spcPct val="0"/>
              </a:spcBef>
            </a:pPr>
            <a:r>
              <a:rPr lang="zh-CN" altLang="en-US" sz="2000" b="1" spc="100" dirty="0">
                <a:solidFill>
                  <a:schemeClr val="tx2">
                    <a:lumMod val="50000"/>
                  </a:schemeClr>
                </a:solidFill>
                <a:latin typeface="阿里巴巴普惠体 R" panose="00020600040101010101" pitchFamily="18" charset="-122"/>
              </a:rPr>
              <a:t>输入小标题</a:t>
            </a:r>
            <a:endParaRPr lang="en-US" altLang="zh-CN" sz="2000" b="1" spc="100" dirty="0">
              <a:solidFill>
                <a:schemeClr val="tx2">
                  <a:lumMod val="50000"/>
                </a:schemeClr>
              </a:solidFill>
              <a:latin typeface="阿里巴巴普惠体 R" panose="00020600040101010101" pitchFamily="18" charset="-122"/>
            </a:endParaRPr>
          </a:p>
        </p:txBody>
      </p:sp>
      <p:sp>
        <p:nvSpPr>
          <p:cNvPr id="45" name="iṡ1íďè">
            <a:extLst>
              <a:ext uri="{FF2B5EF4-FFF2-40B4-BE49-F238E27FC236}">
                <a16:creationId xmlns:a16="http://schemas.microsoft.com/office/drawing/2014/main" xmlns="" id="{B8C2984C-845A-4A51-9A95-173ECF5BF813}"/>
              </a:ext>
            </a:extLst>
          </p:cNvPr>
          <p:cNvSpPr/>
          <p:nvPr/>
        </p:nvSpPr>
        <p:spPr bwMode="auto">
          <a:xfrm>
            <a:off x="9049574" y="4555173"/>
            <a:ext cx="2556275" cy="16805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p>
            <a:pPr algn="just">
              <a:lnSpc>
                <a:spcPct val="150000"/>
              </a:lnSpc>
            </a:pPr>
            <a:r>
              <a:rPr lang="zh-CN" altLang="en-US" sz="1600" spc="100" dirty="0">
                <a:solidFill>
                  <a:schemeClr val="bg2">
                    <a:lumMod val="50000"/>
                  </a:schemeClr>
                </a:solidFill>
                <a:latin typeface="阿里巴巴普惠体 R" panose="00020600040101010101" pitchFamily="18" charset="-122"/>
              </a:rPr>
              <a:t>在这里输入你的正文内容在这里输入你的内容在这里输入你的正文内容</a:t>
            </a:r>
            <a:r>
              <a:rPr lang="zh-CN" altLang="en-US" sz="1600" spc="100" dirty="0">
                <a:solidFill>
                  <a:schemeClr val="tx1">
                    <a:lumMod val="65000"/>
                    <a:lumOff val="35000"/>
                  </a:schemeClr>
                </a:solidFill>
                <a:latin typeface="阿里巴巴普惠体 R" panose="00020600040101010101" pitchFamily="18" charset="-122"/>
              </a:rPr>
              <a:t>。</a:t>
            </a:r>
            <a:endParaRPr lang="en-US" altLang="zh-CN" sz="1600" spc="100" dirty="0">
              <a:solidFill>
                <a:schemeClr val="tx1">
                  <a:lumMod val="65000"/>
                  <a:lumOff val="35000"/>
                </a:schemeClr>
              </a:solidFill>
              <a:latin typeface="阿里巴巴普惠体 R" panose="00020600040101010101" pitchFamily="18" charset="-122"/>
            </a:endParaRPr>
          </a:p>
        </p:txBody>
      </p:sp>
      <p:sp>
        <p:nvSpPr>
          <p:cNvPr id="65" name="iṣḻíḓè">
            <a:extLst>
              <a:ext uri="{FF2B5EF4-FFF2-40B4-BE49-F238E27FC236}">
                <a16:creationId xmlns:a16="http://schemas.microsoft.com/office/drawing/2014/main" xmlns="" id="{0C83AEEB-7B0C-4DDE-B18B-7367BDC63C6D}"/>
              </a:ext>
            </a:extLst>
          </p:cNvPr>
          <p:cNvSpPr/>
          <p:nvPr/>
        </p:nvSpPr>
        <p:spPr bwMode="auto">
          <a:xfrm>
            <a:off x="4427053" y="3670808"/>
            <a:ext cx="461080" cy="451825"/>
          </a:xfrm>
          <a:custGeom>
            <a:avLst/>
            <a:gdLst>
              <a:gd name="connsiteX0" fmla="*/ 436090 w 559242"/>
              <a:gd name="connsiteY0" fmla="*/ 280414 h 548017"/>
              <a:gd name="connsiteX1" fmla="*/ 447396 w 559242"/>
              <a:gd name="connsiteY1" fmla="*/ 283638 h 548017"/>
              <a:gd name="connsiteX2" fmla="*/ 555609 w 559242"/>
              <a:gd name="connsiteY2" fmla="*/ 378750 h 548017"/>
              <a:gd name="connsiteX3" fmla="*/ 555609 w 559242"/>
              <a:gd name="connsiteY3" fmla="*/ 393259 h 548017"/>
              <a:gd name="connsiteX4" fmla="*/ 447396 w 559242"/>
              <a:gd name="connsiteY4" fmla="*/ 489983 h 548017"/>
              <a:gd name="connsiteX5" fmla="*/ 440935 w 559242"/>
              <a:gd name="connsiteY5" fmla="*/ 493207 h 548017"/>
              <a:gd name="connsiteX6" fmla="*/ 436090 w 559242"/>
              <a:gd name="connsiteY6" fmla="*/ 493207 h 548017"/>
              <a:gd name="connsiteX7" fmla="*/ 431245 w 559242"/>
              <a:gd name="connsiteY7" fmla="*/ 483534 h 548017"/>
              <a:gd name="connsiteX8" fmla="*/ 431245 w 559242"/>
              <a:gd name="connsiteY8" fmla="*/ 430336 h 548017"/>
              <a:gd name="connsiteX9" fmla="*/ 269733 w 559242"/>
              <a:gd name="connsiteY9" fmla="*/ 548017 h 548017"/>
              <a:gd name="connsiteX10" fmla="*/ 431245 w 559242"/>
              <a:gd name="connsiteY10" fmla="*/ 343285 h 548017"/>
              <a:gd name="connsiteX11" fmla="*/ 431245 w 559242"/>
              <a:gd name="connsiteY11" fmla="*/ 290086 h 548017"/>
              <a:gd name="connsiteX12" fmla="*/ 436090 w 559242"/>
              <a:gd name="connsiteY12" fmla="*/ 280414 h 548017"/>
              <a:gd name="connsiteX13" fmla="*/ 64615 w 559242"/>
              <a:gd name="connsiteY13" fmla="*/ 0 h 548017"/>
              <a:gd name="connsiteX14" fmla="*/ 452309 w 559242"/>
              <a:gd name="connsiteY14" fmla="*/ 0 h 548017"/>
              <a:gd name="connsiteX15" fmla="*/ 516924 w 559242"/>
              <a:gd name="connsiteY15" fmla="*/ 64473 h 548017"/>
              <a:gd name="connsiteX16" fmla="*/ 516924 w 559242"/>
              <a:gd name="connsiteY16" fmla="*/ 278847 h 548017"/>
              <a:gd name="connsiteX17" fmla="*/ 513693 w 559242"/>
              <a:gd name="connsiteY17" fmla="*/ 298189 h 548017"/>
              <a:gd name="connsiteX18" fmla="*/ 470078 w 559242"/>
              <a:gd name="connsiteY18" fmla="*/ 259505 h 548017"/>
              <a:gd name="connsiteX19" fmla="*/ 424847 w 559242"/>
              <a:gd name="connsiteY19" fmla="*/ 251446 h 548017"/>
              <a:gd name="connsiteX20" fmla="*/ 345693 w 559242"/>
              <a:gd name="connsiteY20" fmla="*/ 170854 h 548017"/>
              <a:gd name="connsiteX21" fmla="*/ 495924 w 559242"/>
              <a:gd name="connsiteY21" fmla="*/ 53190 h 548017"/>
              <a:gd name="connsiteX22" fmla="*/ 258462 w 559242"/>
              <a:gd name="connsiteY22" fmla="*/ 180525 h 548017"/>
              <a:gd name="connsiteX23" fmla="*/ 21000 w 559242"/>
              <a:gd name="connsiteY23" fmla="*/ 53190 h 548017"/>
              <a:gd name="connsiteX24" fmla="*/ 171231 w 559242"/>
              <a:gd name="connsiteY24" fmla="*/ 170854 h 548017"/>
              <a:gd name="connsiteX25" fmla="*/ 46846 w 559242"/>
              <a:gd name="connsiteY25" fmla="*/ 296577 h 548017"/>
              <a:gd name="connsiteX26" fmla="*/ 198693 w 559242"/>
              <a:gd name="connsiteY26" fmla="*/ 188584 h 548017"/>
              <a:gd name="connsiteX27" fmla="*/ 258462 w 559242"/>
              <a:gd name="connsiteY27" fmla="*/ 227268 h 548017"/>
              <a:gd name="connsiteX28" fmla="*/ 318231 w 559242"/>
              <a:gd name="connsiteY28" fmla="*/ 188584 h 548017"/>
              <a:gd name="connsiteX29" fmla="*/ 413539 w 559242"/>
              <a:gd name="connsiteY29" fmla="*/ 257893 h 548017"/>
              <a:gd name="connsiteX30" fmla="*/ 399001 w 559242"/>
              <a:gd name="connsiteY30" fmla="*/ 290130 h 548017"/>
              <a:gd name="connsiteX31" fmla="*/ 399001 w 559242"/>
              <a:gd name="connsiteY31" fmla="*/ 312695 h 548017"/>
              <a:gd name="connsiteX32" fmla="*/ 318231 w 559242"/>
              <a:gd name="connsiteY32" fmla="*/ 343320 h 548017"/>
              <a:gd name="connsiteX33" fmla="*/ 64615 w 559242"/>
              <a:gd name="connsiteY33" fmla="*/ 343320 h 548017"/>
              <a:gd name="connsiteX34" fmla="*/ 0 w 559242"/>
              <a:gd name="connsiteY34" fmla="*/ 278847 h 548017"/>
              <a:gd name="connsiteX35" fmla="*/ 0 w 559242"/>
              <a:gd name="connsiteY35" fmla="*/ 64473 h 548017"/>
              <a:gd name="connsiteX36" fmla="*/ 64615 w 559242"/>
              <a:gd name="connsiteY36" fmla="*/ 0 h 548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59242" h="548017">
                <a:moveTo>
                  <a:pt x="436090" y="280414"/>
                </a:moveTo>
                <a:cubicBezTo>
                  <a:pt x="440935" y="278802"/>
                  <a:pt x="444166" y="280414"/>
                  <a:pt x="447396" y="283638"/>
                </a:cubicBezTo>
                <a:lnTo>
                  <a:pt x="555609" y="378750"/>
                </a:lnTo>
                <a:cubicBezTo>
                  <a:pt x="560454" y="383586"/>
                  <a:pt x="560454" y="390035"/>
                  <a:pt x="555609" y="393259"/>
                </a:cubicBezTo>
                <a:lnTo>
                  <a:pt x="447396" y="489983"/>
                </a:lnTo>
                <a:cubicBezTo>
                  <a:pt x="445781" y="491595"/>
                  <a:pt x="442551" y="493207"/>
                  <a:pt x="440935" y="493207"/>
                </a:cubicBezTo>
                <a:cubicBezTo>
                  <a:pt x="439320" y="493207"/>
                  <a:pt x="437705" y="493207"/>
                  <a:pt x="436090" y="493207"/>
                </a:cubicBezTo>
                <a:cubicBezTo>
                  <a:pt x="432860" y="491595"/>
                  <a:pt x="431245" y="486759"/>
                  <a:pt x="431245" y="483534"/>
                </a:cubicBezTo>
                <a:lnTo>
                  <a:pt x="431245" y="430336"/>
                </a:lnTo>
                <a:cubicBezTo>
                  <a:pt x="340798" y="430336"/>
                  <a:pt x="298805" y="438397"/>
                  <a:pt x="269733" y="548017"/>
                </a:cubicBezTo>
                <a:cubicBezTo>
                  <a:pt x="269733" y="377138"/>
                  <a:pt x="361795" y="343285"/>
                  <a:pt x="431245" y="343285"/>
                </a:cubicBezTo>
                <a:lnTo>
                  <a:pt x="431245" y="290086"/>
                </a:lnTo>
                <a:cubicBezTo>
                  <a:pt x="431245" y="286862"/>
                  <a:pt x="432860" y="282026"/>
                  <a:pt x="436090" y="280414"/>
                </a:cubicBezTo>
                <a:close/>
                <a:moveTo>
                  <a:pt x="64615" y="0"/>
                </a:moveTo>
                <a:lnTo>
                  <a:pt x="452309" y="0"/>
                </a:lnTo>
                <a:cubicBezTo>
                  <a:pt x="487847" y="0"/>
                  <a:pt x="516924" y="29013"/>
                  <a:pt x="516924" y="64473"/>
                </a:cubicBezTo>
                <a:lnTo>
                  <a:pt x="516924" y="278847"/>
                </a:lnTo>
                <a:cubicBezTo>
                  <a:pt x="516924" y="286906"/>
                  <a:pt x="515309" y="291741"/>
                  <a:pt x="513693" y="298189"/>
                </a:cubicBezTo>
                <a:lnTo>
                  <a:pt x="470078" y="259505"/>
                </a:lnTo>
                <a:cubicBezTo>
                  <a:pt x="460386" y="249834"/>
                  <a:pt x="439385" y="244998"/>
                  <a:pt x="424847" y="251446"/>
                </a:cubicBezTo>
                <a:lnTo>
                  <a:pt x="345693" y="170854"/>
                </a:lnTo>
                <a:lnTo>
                  <a:pt x="495924" y="53190"/>
                </a:lnTo>
                <a:lnTo>
                  <a:pt x="258462" y="180525"/>
                </a:lnTo>
                <a:lnTo>
                  <a:pt x="21000" y="53190"/>
                </a:lnTo>
                <a:lnTo>
                  <a:pt x="171231" y="170854"/>
                </a:lnTo>
                <a:lnTo>
                  <a:pt x="46846" y="296577"/>
                </a:lnTo>
                <a:lnTo>
                  <a:pt x="198693" y="188584"/>
                </a:lnTo>
                <a:lnTo>
                  <a:pt x="258462" y="227268"/>
                </a:lnTo>
                <a:lnTo>
                  <a:pt x="318231" y="188584"/>
                </a:lnTo>
                <a:lnTo>
                  <a:pt x="413539" y="257893"/>
                </a:lnTo>
                <a:cubicBezTo>
                  <a:pt x="403847" y="265952"/>
                  <a:pt x="399001" y="277235"/>
                  <a:pt x="399001" y="290130"/>
                </a:cubicBezTo>
                <a:lnTo>
                  <a:pt x="399001" y="312695"/>
                </a:lnTo>
                <a:cubicBezTo>
                  <a:pt x="374770" y="315919"/>
                  <a:pt x="345693" y="325590"/>
                  <a:pt x="318231" y="343320"/>
                </a:cubicBezTo>
                <a:lnTo>
                  <a:pt x="64615" y="343320"/>
                </a:lnTo>
                <a:cubicBezTo>
                  <a:pt x="29077" y="343320"/>
                  <a:pt x="0" y="314307"/>
                  <a:pt x="0" y="278847"/>
                </a:cubicBezTo>
                <a:lnTo>
                  <a:pt x="0" y="64473"/>
                </a:lnTo>
                <a:cubicBezTo>
                  <a:pt x="0" y="29013"/>
                  <a:pt x="29077" y="0"/>
                  <a:pt x="64615" y="0"/>
                </a:cubicBezTo>
                <a:close/>
              </a:path>
            </a:pathLst>
          </a:custGeom>
          <a:solidFill>
            <a:schemeClr val="accent1">
              <a:lumMod val="60000"/>
              <a:lumOff val="40000"/>
            </a:schemeClr>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dirty="0">
              <a:latin typeface="阿里巴巴普惠体 R" panose="00020600040101010101" pitchFamily="18" charset="-122"/>
            </a:endParaRPr>
          </a:p>
        </p:txBody>
      </p:sp>
      <p:sp>
        <p:nvSpPr>
          <p:cNvPr id="47" name="íṧļîḋé">
            <a:extLst>
              <a:ext uri="{FF2B5EF4-FFF2-40B4-BE49-F238E27FC236}">
                <a16:creationId xmlns:a16="http://schemas.microsoft.com/office/drawing/2014/main" xmlns="" id="{6647CE93-CA54-4AA8-A522-13367232F615}"/>
              </a:ext>
            </a:extLst>
          </p:cNvPr>
          <p:cNvSpPr txBox="1"/>
          <p:nvPr/>
        </p:nvSpPr>
        <p:spPr bwMode="auto">
          <a:xfrm>
            <a:off x="9049575" y="4062638"/>
            <a:ext cx="2421816" cy="419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chor="ctr">
            <a:normAutofit/>
          </a:bodyPr>
          <a:lstStyle/>
          <a:p>
            <a:pPr algn="ctr">
              <a:spcBef>
                <a:spcPct val="0"/>
              </a:spcBef>
            </a:pPr>
            <a:r>
              <a:rPr lang="zh-CN" altLang="en-US" sz="2000" b="1" spc="100" dirty="0">
                <a:solidFill>
                  <a:schemeClr val="tx2">
                    <a:lumMod val="50000"/>
                  </a:schemeClr>
                </a:solidFill>
                <a:latin typeface="阿里巴巴普惠体 R" panose="00020600040101010101" pitchFamily="18" charset="-122"/>
              </a:rPr>
              <a:t>输入小标题</a:t>
            </a:r>
            <a:endParaRPr lang="en-US" altLang="zh-CN" sz="2000" b="1" spc="100" dirty="0">
              <a:solidFill>
                <a:schemeClr val="tx2">
                  <a:lumMod val="50000"/>
                </a:schemeClr>
              </a:solidFill>
              <a:latin typeface="阿里巴巴普惠体 R" panose="00020600040101010101" pitchFamily="18" charset="-122"/>
            </a:endParaRPr>
          </a:p>
        </p:txBody>
      </p:sp>
      <p:sp>
        <p:nvSpPr>
          <p:cNvPr id="67" name="ïşḻîḓe">
            <a:extLst>
              <a:ext uri="{FF2B5EF4-FFF2-40B4-BE49-F238E27FC236}">
                <a16:creationId xmlns:a16="http://schemas.microsoft.com/office/drawing/2014/main" xmlns="" id="{D4458440-4A75-4420-A0D7-832386EC2FE6}"/>
              </a:ext>
            </a:extLst>
          </p:cNvPr>
          <p:cNvSpPr/>
          <p:nvPr/>
        </p:nvSpPr>
        <p:spPr bwMode="auto">
          <a:xfrm>
            <a:off x="10029996" y="3512087"/>
            <a:ext cx="460974" cy="461080"/>
          </a:xfrm>
          <a:custGeom>
            <a:avLst/>
            <a:gdLst>
              <a:gd name="connsiteX0" fmla="*/ 180553 w 577502"/>
              <a:gd name="connsiteY0" fmla="*/ 192679 h 577634"/>
              <a:gd name="connsiteX1" fmla="*/ 253430 w 577502"/>
              <a:gd name="connsiteY1" fmla="*/ 218460 h 577634"/>
              <a:gd name="connsiteX2" fmla="*/ 229445 w 577502"/>
              <a:gd name="connsiteY2" fmla="*/ 301325 h 577634"/>
              <a:gd name="connsiteX3" fmla="*/ 242360 w 577502"/>
              <a:gd name="connsiteY3" fmla="*/ 334471 h 577634"/>
              <a:gd name="connsiteX4" fmla="*/ 275569 w 577502"/>
              <a:gd name="connsiteY4" fmla="*/ 347361 h 577634"/>
              <a:gd name="connsiteX5" fmla="*/ 359516 w 577502"/>
              <a:gd name="connsiteY5" fmla="*/ 323422 h 577634"/>
              <a:gd name="connsiteX6" fmla="*/ 374275 w 577502"/>
              <a:gd name="connsiteY6" fmla="*/ 351044 h 577634"/>
              <a:gd name="connsiteX7" fmla="*/ 369663 w 577502"/>
              <a:gd name="connsiteY7" fmla="*/ 437593 h 577634"/>
              <a:gd name="connsiteX8" fmla="*/ 329073 w 577502"/>
              <a:gd name="connsiteY8" fmla="*/ 452324 h 577634"/>
              <a:gd name="connsiteX9" fmla="*/ 197158 w 577502"/>
              <a:gd name="connsiteY9" fmla="*/ 379587 h 577634"/>
              <a:gd name="connsiteX10" fmla="*/ 135351 w 577502"/>
              <a:gd name="connsiteY10" fmla="*/ 293959 h 577634"/>
              <a:gd name="connsiteX11" fmla="*/ 139964 w 577502"/>
              <a:gd name="connsiteY11" fmla="*/ 207411 h 577634"/>
              <a:gd name="connsiteX12" fmla="*/ 180553 w 577502"/>
              <a:gd name="connsiteY12" fmla="*/ 192679 h 577634"/>
              <a:gd name="connsiteX13" fmla="*/ 130721 w 577502"/>
              <a:gd name="connsiteY13" fmla="*/ 88673 h 577634"/>
              <a:gd name="connsiteX14" fmla="*/ 302303 w 577502"/>
              <a:gd name="connsiteY14" fmla="*/ 151290 h 577634"/>
              <a:gd name="connsiteX15" fmla="*/ 299536 w 577502"/>
              <a:gd name="connsiteY15" fmla="*/ 154973 h 577634"/>
              <a:gd name="connsiteX16" fmla="*/ 265404 w 577502"/>
              <a:gd name="connsiteY16" fmla="*/ 197331 h 577634"/>
              <a:gd name="connsiteX17" fmla="*/ 130721 w 577502"/>
              <a:gd name="connsiteY17" fmla="*/ 147606 h 577634"/>
              <a:gd name="connsiteX18" fmla="*/ 77217 w 577502"/>
              <a:gd name="connsiteY18" fmla="*/ 166023 h 577634"/>
              <a:gd name="connsiteX19" fmla="*/ 161163 w 577502"/>
              <a:gd name="connsiteY19" fmla="*/ 416489 h 577634"/>
              <a:gd name="connsiteX20" fmla="*/ 358575 w 577502"/>
              <a:gd name="connsiteY20" fmla="*/ 518701 h 577634"/>
              <a:gd name="connsiteX21" fmla="*/ 411157 w 577502"/>
              <a:gd name="connsiteY21" fmla="*/ 500284 h 577634"/>
              <a:gd name="connsiteX22" fmla="*/ 423149 w 577502"/>
              <a:gd name="connsiteY22" fmla="*/ 399914 h 577634"/>
              <a:gd name="connsiteX23" fmla="*/ 379792 w 577502"/>
              <a:gd name="connsiteY23" fmla="*/ 312435 h 577634"/>
              <a:gd name="connsiteX24" fmla="*/ 423149 w 577502"/>
              <a:gd name="connsiteY24" fmla="*/ 278364 h 577634"/>
              <a:gd name="connsiteX25" fmla="*/ 425917 w 577502"/>
              <a:gd name="connsiteY25" fmla="*/ 274681 h 577634"/>
              <a:gd name="connsiteX26" fmla="*/ 479421 w 577502"/>
              <a:gd name="connsiteY26" fmla="*/ 384260 h 577634"/>
              <a:gd name="connsiteX27" fmla="*/ 453591 w 577502"/>
              <a:gd name="connsiteY27" fmla="*/ 541722 h 577634"/>
              <a:gd name="connsiteX28" fmla="*/ 358575 w 577502"/>
              <a:gd name="connsiteY28" fmla="*/ 577634 h 577634"/>
              <a:gd name="connsiteX29" fmla="*/ 118729 w 577502"/>
              <a:gd name="connsiteY29" fmla="*/ 457926 h 577634"/>
              <a:gd name="connsiteX30" fmla="*/ 35705 w 577502"/>
              <a:gd name="connsiteY30" fmla="*/ 124586 h 577634"/>
              <a:gd name="connsiteX31" fmla="*/ 130721 w 577502"/>
              <a:gd name="connsiteY31" fmla="*/ 88673 h 577634"/>
              <a:gd name="connsiteX32" fmla="*/ 483094 w 577502"/>
              <a:gd name="connsiteY32" fmla="*/ 235 h 577634"/>
              <a:gd name="connsiteX33" fmla="*/ 493240 w 577502"/>
              <a:gd name="connsiteY33" fmla="*/ 10361 h 577634"/>
              <a:gd name="connsiteX34" fmla="*/ 510763 w 577502"/>
              <a:gd name="connsiteY34" fmla="*/ 66518 h 577634"/>
              <a:gd name="connsiteX35" fmla="*/ 567024 w 577502"/>
              <a:gd name="connsiteY35" fmla="*/ 84009 h 577634"/>
              <a:gd name="connsiteX36" fmla="*/ 577170 w 577502"/>
              <a:gd name="connsiteY36" fmla="*/ 95056 h 577634"/>
              <a:gd name="connsiteX37" fmla="*/ 573480 w 577502"/>
              <a:gd name="connsiteY37" fmla="*/ 108865 h 577634"/>
              <a:gd name="connsiteX38" fmla="*/ 521831 w 577502"/>
              <a:gd name="connsiteY38" fmla="*/ 160419 h 577634"/>
              <a:gd name="connsiteX39" fmla="*/ 508919 w 577502"/>
              <a:gd name="connsiteY39" fmla="*/ 164101 h 577634"/>
              <a:gd name="connsiteX40" fmla="*/ 476638 w 577502"/>
              <a:gd name="connsiteY40" fmla="*/ 157657 h 577634"/>
              <a:gd name="connsiteX41" fmla="*/ 401931 w 577502"/>
              <a:gd name="connsiteY41" fmla="*/ 257082 h 577634"/>
              <a:gd name="connsiteX42" fmla="*/ 274652 w 577502"/>
              <a:gd name="connsiteY42" fmla="*/ 317841 h 577634"/>
              <a:gd name="connsiteX43" fmla="*/ 263585 w 577502"/>
              <a:gd name="connsiteY43" fmla="*/ 314159 h 577634"/>
              <a:gd name="connsiteX44" fmla="*/ 258973 w 577502"/>
              <a:gd name="connsiteY44" fmla="*/ 303112 h 577634"/>
              <a:gd name="connsiteX45" fmla="*/ 319845 w 577502"/>
              <a:gd name="connsiteY45" fmla="*/ 176069 h 577634"/>
              <a:gd name="connsiteX46" fmla="*/ 420377 w 577502"/>
              <a:gd name="connsiteY46" fmla="*/ 101501 h 577634"/>
              <a:gd name="connsiteX47" fmla="*/ 413921 w 577502"/>
              <a:gd name="connsiteY47" fmla="*/ 69280 h 577634"/>
              <a:gd name="connsiteX48" fmla="*/ 417610 w 577502"/>
              <a:gd name="connsiteY48" fmla="*/ 55471 h 577634"/>
              <a:gd name="connsiteX49" fmla="*/ 469260 w 577502"/>
              <a:gd name="connsiteY49" fmla="*/ 4838 h 577634"/>
              <a:gd name="connsiteX50" fmla="*/ 483094 w 577502"/>
              <a:gd name="connsiteY50" fmla="*/ 235 h 577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577502" h="577634">
                <a:moveTo>
                  <a:pt x="180553" y="192679"/>
                </a:moveTo>
                <a:cubicBezTo>
                  <a:pt x="201770" y="192679"/>
                  <a:pt x="226677" y="201887"/>
                  <a:pt x="253430" y="218460"/>
                </a:cubicBezTo>
                <a:cubicBezTo>
                  <a:pt x="231290" y="262654"/>
                  <a:pt x="229445" y="299484"/>
                  <a:pt x="229445" y="301325"/>
                </a:cubicBezTo>
                <a:cubicBezTo>
                  <a:pt x="229445" y="314215"/>
                  <a:pt x="234057" y="326185"/>
                  <a:pt x="242360" y="334471"/>
                </a:cubicBezTo>
                <a:cubicBezTo>
                  <a:pt x="251585" y="343678"/>
                  <a:pt x="263577" y="348282"/>
                  <a:pt x="275569" y="347361"/>
                </a:cubicBezTo>
                <a:cubicBezTo>
                  <a:pt x="278337" y="347361"/>
                  <a:pt x="315236" y="345520"/>
                  <a:pt x="359516" y="323422"/>
                </a:cubicBezTo>
                <a:cubicBezTo>
                  <a:pt x="365050" y="332630"/>
                  <a:pt x="370585" y="341837"/>
                  <a:pt x="374275" y="351044"/>
                </a:cubicBezTo>
                <a:cubicBezTo>
                  <a:pt x="396415" y="400764"/>
                  <a:pt x="380733" y="426544"/>
                  <a:pt x="369663" y="437593"/>
                </a:cubicBezTo>
                <a:cubicBezTo>
                  <a:pt x="362283" y="444038"/>
                  <a:pt x="350291" y="452324"/>
                  <a:pt x="329073" y="452324"/>
                </a:cubicBezTo>
                <a:cubicBezTo>
                  <a:pt x="293096" y="452324"/>
                  <a:pt x="242360" y="424702"/>
                  <a:pt x="197158" y="379587"/>
                </a:cubicBezTo>
                <a:cubicBezTo>
                  <a:pt x="169483" y="351965"/>
                  <a:pt x="147344" y="321581"/>
                  <a:pt x="135351" y="293959"/>
                </a:cubicBezTo>
                <a:cubicBezTo>
                  <a:pt x="114134" y="244240"/>
                  <a:pt x="128894" y="218460"/>
                  <a:pt x="139964" y="207411"/>
                </a:cubicBezTo>
                <a:cubicBezTo>
                  <a:pt x="147344" y="200966"/>
                  <a:pt x="160258" y="192679"/>
                  <a:pt x="180553" y="192679"/>
                </a:cubicBezTo>
                <a:close/>
                <a:moveTo>
                  <a:pt x="130721" y="88673"/>
                </a:moveTo>
                <a:cubicBezTo>
                  <a:pt x="184225" y="88673"/>
                  <a:pt x="245109" y="111694"/>
                  <a:pt x="302303" y="151290"/>
                </a:cubicBezTo>
                <a:cubicBezTo>
                  <a:pt x="301381" y="153131"/>
                  <a:pt x="300458" y="154052"/>
                  <a:pt x="299536" y="154973"/>
                </a:cubicBezTo>
                <a:cubicBezTo>
                  <a:pt x="284776" y="168786"/>
                  <a:pt x="274629" y="183519"/>
                  <a:pt x="265404" y="197331"/>
                </a:cubicBezTo>
                <a:cubicBezTo>
                  <a:pt x="218357" y="166023"/>
                  <a:pt x="170388" y="147606"/>
                  <a:pt x="130721" y="147606"/>
                </a:cubicBezTo>
                <a:cubicBezTo>
                  <a:pt x="107659" y="147606"/>
                  <a:pt x="89209" y="154052"/>
                  <a:pt x="77217" y="166023"/>
                </a:cubicBezTo>
                <a:cubicBezTo>
                  <a:pt x="37550" y="205619"/>
                  <a:pt x="62457" y="317960"/>
                  <a:pt x="161163" y="416489"/>
                </a:cubicBezTo>
                <a:cubicBezTo>
                  <a:pt x="223892" y="479105"/>
                  <a:pt x="299536" y="518701"/>
                  <a:pt x="358575" y="518701"/>
                </a:cubicBezTo>
                <a:cubicBezTo>
                  <a:pt x="381637" y="518701"/>
                  <a:pt x="399165" y="512255"/>
                  <a:pt x="411157" y="500284"/>
                </a:cubicBezTo>
                <a:cubicBezTo>
                  <a:pt x="431451" y="480026"/>
                  <a:pt x="435141" y="444114"/>
                  <a:pt x="423149" y="399914"/>
                </a:cubicBezTo>
                <a:cubicBezTo>
                  <a:pt x="414847" y="371368"/>
                  <a:pt x="400087" y="340981"/>
                  <a:pt x="379792" y="312435"/>
                </a:cubicBezTo>
                <a:cubicBezTo>
                  <a:pt x="394552" y="303227"/>
                  <a:pt x="408389" y="292177"/>
                  <a:pt x="423149" y="278364"/>
                </a:cubicBezTo>
                <a:cubicBezTo>
                  <a:pt x="424072" y="277443"/>
                  <a:pt x="424994" y="276523"/>
                  <a:pt x="425917" y="274681"/>
                </a:cubicBezTo>
                <a:cubicBezTo>
                  <a:pt x="450824" y="310593"/>
                  <a:pt x="469273" y="347427"/>
                  <a:pt x="479421" y="384260"/>
                </a:cubicBezTo>
                <a:cubicBezTo>
                  <a:pt x="498793" y="449639"/>
                  <a:pt x="489568" y="505809"/>
                  <a:pt x="453591" y="541722"/>
                </a:cubicBezTo>
                <a:cubicBezTo>
                  <a:pt x="429607" y="564743"/>
                  <a:pt x="397320" y="577634"/>
                  <a:pt x="358575" y="577634"/>
                </a:cubicBezTo>
                <a:cubicBezTo>
                  <a:pt x="282931" y="577634"/>
                  <a:pt x="193450" y="532514"/>
                  <a:pt x="118729" y="457926"/>
                </a:cubicBezTo>
                <a:cubicBezTo>
                  <a:pt x="1573" y="340981"/>
                  <a:pt x="-34404" y="194569"/>
                  <a:pt x="35705" y="124586"/>
                </a:cubicBezTo>
                <a:cubicBezTo>
                  <a:pt x="58767" y="101565"/>
                  <a:pt x="91977" y="88673"/>
                  <a:pt x="130721" y="88673"/>
                </a:cubicBezTo>
                <a:close/>
                <a:moveTo>
                  <a:pt x="483094" y="235"/>
                </a:moveTo>
                <a:cubicBezTo>
                  <a:pt x="487706" y="2076"/>
                  <a:pt x="492317" y="5758"/>
                  <a:pt x="493240" y="10361"/>
                </a:cubicBezTo>
                <a:lnTo>
                  <a:pt x="510763" y="66518"/>
                </a:lnTo>
                <a:lnTo>
                  <a:pt x="567024" y="84009"/>
                </a:lnTo>
                <a:cubicBezTo>
                  <a:pt x="572558" y="85850"/>
                  <a:pt x="576247" y="89533"/>
                  <a:pt x="577170" y="95056"/>
                </a:cubicBezTo>
                <a:cubicBezTo>
                  <a:pt x="578092" y="99659"/>
                  <a:pt x="577170" y="105183"/>
                  <a:pt x="573480" y="108865"/>
                </a:cubicBezTo>
                <a:lnTo>
                  <a:pt x="521831" y="160419"/>
                </a:lnTo>
                <a:cubicBezTo>
                  <a:pt x="519064" y="163181"/>
                  <a:pt x="513530" y="165022"/>
                  <a:pt x="508919" y="164101"/>
                </a:cubicBezTo>
                <a:lnTo>
                  <a:pt x="476638" y="157657"/>
                </a:lnTo>
                <a:cubicBezTo>
                  <a:pt x="461881" y="187116"/>
                  <a:pt x="434212" y="224861"/>
                  <a:pt x="401931" y="257082"/>
                </a:cubicBezTo>
                <a:cubicBezTo>
                  <a:pt x="344748" y="314159"/>
                  <a:pt x="277419" y="317841"/>
                  <a:pt x="274652" y="317841"/>
                </a:cubicBezTo>
                <a:cubicBezTo>
                  <a:pt x="270041" y="317841"/>
                  <a:pt x="266351" y="316921"/>
                  <a:pt x="263585" y="314159"/>
                </a:cubicBezTo>
                <a:cubicBezTo>
                  <a:pt x="260818" y="310476"/>
                  <a:pt x="258973" y="306794"/>
                  <a:pt x="258973" y="303112"/>
                </a:cubicBezTo>
                <a:cubicBezTo>
                  <a:pt x="258973" y="300350"/>
                  <a:pt x="262662" y="233146"/>
                  <a:pt x="319845" y="176069"/>
                </a:cubicBezTo>
                <a:cubicBezTo>
                  <a:pt x="352126" y="143848"/>
                  <a:pt x="389941" y="115310"/>
                  <a:pt x="420377" y="101501"/>
                </a:cubicBezTo>
                <a:lnTo>
                  <a:pt x="413921" y="69280"/>
                </a:lnTo>
                <a:cubicBezTo>
                  <a:pt x="412999" y="63756"/>
                  <a:pt x="413921" y="59153"/>
                  <a:pt x="417610" y="55471"/>
                </a:cubicBezTo>
                <a:lnTo>
                  <a:pt x="469260" y="4838"/>
                </a:lnTo>
                <a:cubicBezTo>
                  <a:pt x="472949" y="1155"/>
                  <a:pt x="477560" y="-686"/>
                  <a:pt x="483094" y="235"/>
                </a:cubicBezTo>
                <a:close/>
              </a:path>
            </a:pathLst>
          </a:custGeom>
          <a:solidFill>
            <a:schemeClr val="accent2"/>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dirty="0">
              <a:latin typeface="阿里巴巴普惠体 R" panose="00020600040101010101" pitchFamily="18" charset="-122"/>
            </a:endParaRPr>
          </a:p>
        </p:txBody>
      </p:sp>
      <p:cxnSp>
        <p:nvCxnSpPr>
          <p:cNvPr id="49" name="直接连接符 48">
            <a:extLst>
              <a:ext uri="{FF2B5EF4-FFF2-40B4-BE49-F238E27FC236}">
                <a16:creationId xmlns:a16="http://schemas.microsoft.com/office/drawing/2014/main" xmlns="" id="{6997C3F2-0057-4595-80AB-E64445FD656B}"/>
              </a:ext>
            </a:extLst>
          </p:cNvPr>
          <p:cNvCxnSpPr>
            <a:endCxn id="59" idx="1"/>
          </p:cNvCxnSpPr>
          <p:nvPr/>
        </p:nvCxnSpPr>
        <p:spPr>
          <a:xfrm>
            <a:off x="2424528" y="2301868"/>
            <a:ext cx="1594038" cy="549568"/>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xmlns="" id="{D2249D7F-C8A0-411E-8EDE-72EBDBB432B4}"/>
              </a:ext>
            </a:extLst>
          </p:cNvPr>
          <p:cNvCxnSpPr>
            <a:stCxn id="59" idx="3"/>
            <a:endCxn id="37" idx="1"/>
          </p:cNvCxnSpPr>
          <p:nvPr/>
        </p:nvCxnSpPr>
        <p:spPr>
          <a:xfrm flipV="1">
            <a:off x="5306439" y="2129199"/>
            <a:ext cx="1523499" cy="722237"/>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xmlns="" id="{FD7FCBDB-68A7-45A3-ADD1-23C089F725CE}"/>
              </a:ext>
            </a:extLst>
          </p:cNvPr>
          <p:cNvCxnSpPr>
            <a:cxnSpLocks/>
            <a:stCxn id="37" idx="3"/>
            <a:endCxn id="33" idx="1"/>
          </p:cNvCxnSpPr>
          <p:nvPr/>
        </p:nvCxnSpPr>
        <p:spPr>
          <a:xfrm>
            <a:off x="8332458" y="2129199"/>
            <a:ext cx="1284089" cy="533147"/>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52" name="íşlíḋè">
            <a:extLst>
              <a:ext uri="{FF2B5EF4-FFF2-40B4-BE49-F238E27FC236}">
                <a16:creationId xmlns:a16="http://schemas.microsoft.com/office/drawing/2014/main" xmlns="" id="{BB02985F-AE79-4896-BBEA-6EA34F99A46F}"/>
              </a:ext>
            </a:extLst>
          </p:cNvPr>
          <p:cNvSpPr txBox="1"/>
          <p:nvPr/>
        </p:nvSpPr>
        <p:spPr>
          <a:xfrm rot="1175612">
            <a:off x="2424753" y="2098240"/>
            <a:ext cx="1512169" cy="584775"/>
          </a:xfrm>
          <a:prstGeom prst="rect">
            <a:avLst/>
          </a:prstGeom>
          <a:noFill/>
        </p:spPr>
        <p:txBody>
          <a:bodyPr wrap="none" lIns="90000" tIns="46800" rIns="90000" bIns="46800" anchor="ctr">
            <a:normAutofit/>
          </a:bodyPr>
          <a:lstStyle/>
          <a:p>
            <a:pPr algn="ctr"/>
            <a:r>
              <a:rPr lang="en-US" altLang="zh-CN" sz="1400" b="1" dirty="0">
                <a:solidFill>
                  <a:schemeClr val="tx2"/>
                </a:solidFill>
                <a:latin typeface="阿里巴巴普惠体 R" panose="00020600040101010101" pitchFamily="18" charset="-122"/>
              </a:rPr>
              <a:t>Keyword</a:t>
            </a:r>
          </a:p>
        </p:txBody>
      </p:sp>
      <p:sp>
        <p:nvSpPr>
          <p:cNvPr id="53" name="îṣľïḋe">
            <a:extLst>
              <a:ext uri="{FF2B5EF4-FFF2-40B4-BE49-F238E27FC236}">
                <a16:creationId xmlns:a16="http://schemas.microsoft.com/office/drawing/2014/main" xmlns="" id="{9D5784B8-CFB1-4491-B825-C5DBB74CF1A7}"/>
              </a:ext>
            </a:extLst>
          </p:cNvPr>
          <p:cNvSpPr txBox="1"/>
          <p:nvPr/>
        </p:nvSpPr>
        <p:spPr>
          <a:xfrm rot="1424783">
            <a:off x="8320057" y="1942219"/>
            <a:ext cx="1512169" cy="584775"/>
          </a:xfrm>
          <a:prstGeom prst="rect">
            <a:avLst/>
          </a:prstGeom>
          <a:noFill/>
        </p:spPr>
        <p:txBody>
          <a:bodyPr wrap="none" lIns="90000" tIns="46800" rIns="90000" bIns="46800" anchor="ctr">
            <a:normAutofit/>
          </a:bodyPr>
          <a:lstStyle/>
          <a:p>
            <a:pPr algn="ctr"/>
            <a:r>
              <a:rPr lang="en-US" altLang="zh-CN" sz="1400" b="1" dirty="0">
                <a:solidFill>
                  <a:schemeClr val="tx2"/>
                </a:solidFill>
                <a:latin typeface="阿里巴巴普惠体 R" panose="00020600040101010101" pitchFamily="18" charset="-122"/>
              </a:rPr>
              <a:t>Keyword</a:t>
            </a:r>
          </a:p>
        </p:txBody>
      </p:sp>
      <p:sp>
        <p:nvSpPr>
          <p:cNvPr id="54" name="îṧ1iḋé">
            <a:extLst>
              <a:ext uri="{FF2B5EF4-FFF2-40B4-BE49-F238E27FC236}">
                <a16:creationId xmlns:a16="http://schemas.microsoft.com/office/drawing/2014/main" xmlns="" id="{5E80ABC4-C892-4396-8018-F49B2954F529}"/>
              </a:ext>
            </a:extLst>
          </p:cNvPr>
          <p:cNvSpPr txBox="1"/>
          <p:nvPr/>
        </p:nvSpPr>
        <p:spPr>
          <a:xfrm rot="19986513">
            <a:off x="5279564" y="2014309"/>
            <a:ext cx="1512169" cy="584775"/>
          </a:xfrm>
          <a:prstGeom prst="rect">
            <a:avLst/>
          </a:prstGeom>
          <a:noFill/>
        </p:spPr>
        <p:txBody>
          <a:bodyPr wrap="none" lIns="90000" tIns="46800" rIns="90000" bIns="46800" anchor="ctr">
            <a:normAutofit/>
          </a:bodyPr>
          <a:lstStyle/>
          <a:p>
            <a:pPr algn="ctr"/>
            <a:r>
              <a:rPr lang="en-US" altLang="zh-CN" sz="1400" b="1" dirty="0">
                <a:solidFill>
                  <a:schemeClr val="tx2"/>
                </a:solidFill>
                <a:latin typeface="阿里巴巴普惠体 R" panose="00020600040101010101" pitchFamily="18" charset="-122"/>
              </a:rPr>
              <a:t>Keyword</a:t>
            </a:r>
          </a:p>
        </p:txBody>
      </p:sp>
      <p:cxnSp>
        <p:nvCxnSpPr>
          <p:cNvPr id="55" name="直接连接符 54">
            <a:extLst>
              <a:ext uri="{FF2B5EF4-FFF2-40B4-BE49-F238E27FC236}">
                <a16:creationId xmlns:a16="http://schemas.microsoft.com/office/drawing/2014/main" xmlns="" id="{88CE2A14-FF13-4AE2-B4C7-FCD7A1DDCC19}"/>
              </a:ext>
            </a:extLst>
          </p:cNvPr>
          <p:cNvCxnSpPr/>
          <p:nvPr/>
        </p:nvCxnSpPr>
        <p:spPr>
          <a:xfrm>
            <a:off x="3257037" y="3704044"/>
            <a:ext cx="0" cy="2192842"/>
          </a:xfrm>
          <a:prstGeom prst="line">
            <a:avLst/>
          </a:prstGeom>
          <a:ln w="6350" cap="rnd">
            <a:solidFill>
              <a:schemeClr val="bg2">
                <a:lumMod val="50000"/>
                <a:alpha val="50000"/>
              </a:schemeClr>
            </a:solidFill>
            <a:prstDash val="sysDash"/>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xmlns="" id="{8180C7BE-3A5D-4773-B70B-CA87BC70A702}"/>
              </a:ext>
            </a:extLst>
          </p:cNvPr>
          <p:cNvCxnSpPr/>
          <p:nvPr/>
        </p:nvCxnSpPr>
        <p:spPr>
          <a:xfrm>
            <a:off x="6074913" y="3704044"/>
            <a:ext cx="0" cy="2192842"/>
          </a:xfrm>
          <a:prstGeom prst="line">
            <a:avLst/>
          </a:prstGeom>
          <a:ln w="6350" cap="rnd">
            <a:solidFill>
              <a:schemeClr val="bg2">
                <a:lumMod val="50000"/>
                <a:alpha val="50000"/>
              </a:schemeClr>
            </a:solidFill>
            <a:prstDash val="sysDash"/>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xmlns="" id="{F54CAA70-9228-4E6C-B677-4287DEDB662A}"/>
              </a:ext>
            </a:extLst>
          </p:cNvPr>
          <p:cNvCxnSpPr/>
          <p:nvPr/>
        </p:nvCxnSpPr>
        <p:spPr>
          <a:xfrm>
            <a:off x="8918189" y="3704044"/>
            <a:ext cx="0" cy="2192842"/>
          </a:xfrm>
          <a:prstGeom prst="line">
            <a:avLst/>
          </a:prstGeom>
          <a:ln w="6350" cap="rnd">
            <a:solidFill>
              <a:schemeClr val="bg2">
                <a:lumMod val="50000"/>
                <a:alpha val="50000"/>
              </a:schemeClr>
            </a:solidFill>
            <a:prstDash val="sysDash"/>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58" name="îṧļîḓé">
            <a:extLst>
              <a:ext uri="{FF2B5EF4-FFF2-40B4-BE49-F238E27FC236}">
                <a16:creationId xmlns:a16="http://schemas.microsoft.com/office/drawing/2014/main" xmlns="" id="{9531345F-8653-4FC1-A502-E3212EA7C6BF}"/>
              </a:ext>
            </a:extLst>
          </p:cNvPr>
          <p:cNvGrpSpPr/>
          <p:nvPr/>
        </p:nvGrpSpPr>
        <p:grpSpPr>
          <a:xfrm>
            <a:off x="4008748" y="2172879"/>
            <a:ext cx="1297691" cy="1357113"/>
            <a:chOff x="3858800" y="2419618"/>
            <a:chExt cx="1297691" cy="1357113"/>
          </a:xfrm>
        </p:grpSpPr>
        <p:sp>
          <p:nvSpPr>
            <p:cNvPr id="59" name="îšḷîḑe">
              <a:extLst>
                <a:ext uri="{FF2B5EF4-FFF2-40B4-BE49-F238E27FC236}">
                  <a16:creationId xmlns:a16="http://schemas.microsoft.com/office/drawing/2014/main" xmlns="" id="{050D862C-4A41-44E4-AE9B-34F13568DBA3}"/>
                </a:ext>
              </a:extLst>
            </p:cNvPr>
            <p:cNvSpPr/>
            <p:nvPr/>
          </p:nvSpPr>
          <p:spPr bwMode="auto">
            <a:xfrm>
              <a:off x="3868618" y="2419618"/>
              <a:ext cx="1287873" cy="1357113"/>
            </a:xfrm>
            <a:prstGeom prst="rect">
              <a:avLst/>
            </a:prstGeom>
            <a:solidFill>
              <a:schemeClr val="accent1">
                <a:lumMod val="60000"/>
                <a:lumOff val="40000"/>
              </a:schemeClr>
            </a:solidFill>
            <a:ln>
              <a:noFill/>
            </a:ln>
            <a:effectLst/>
          </p:spPr>
          <p:txBody>
            <a:bodyPr tIns="216000" anchor="t" anchorCtr="0"/>
            <a:lstStyle/>
            <a:p>
              <a:pPr algn="ctr"/>
              <a:r>
                <a:rPr lang="en-US" altLang="zh-CN" sz="3200" spc="100" dirty="0">
                  <a:solidFill>
                    <a:schemeClr val="bg1"/>
                  </a:solidFill>
                  <a:latin typeface="Impact" panose="020B0806030902050204" pitchFamily="34" charset="0"/>
                </a:rPr>
                <a:t>02</a:t>
              </a:r>
              <a:endParaRPr sz="3200" spc="100" dirty="0">
                <a:solidFill>
                  <a:schemeClr val="bg1"/>
                </a:solidFill>
                <a:latin typeface="Impact" panose="020B0806030902050204" pitchFamily="34" charset="0"/>
              </a:endParaRPr>
            </a:p>
          </p:txBody>
        </p:sp>
        <p:sp>
          <p:nvSpPr>
            <p:cNvPr id="60" name="iŝļïďê">
              <a:extLst>
                <a:ext uri="{FF2B5EF4-FFF2-40B4-BE49-F238E27FC236}">
                  <a16:creationId xmlns:a16="http://schemas.microsoft.com/office/drawing/2014/main" xmlns="" id="{61D1112F-3E56-4584-A52E-63F8815621AD}"/>
                </a:ext>
              </a:extLst>
            </p:cNvPr>
            <p:cNvSpPr/>
            <p:nvPr/>
          </p:nvSpPr>
          <p:spPr>
            <a:xfrm>
              <a:off x="3858800" y="3458040"/>
              <a:ext cx="1297691" cy="498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阿里巴巴普惠体 R" panose="00020600040101010101" pitchFamily="18" charset="-122"/>
              </a:endParaRPr>
            </a:p>
          </p:txBody>
        </p:sp>
      </p:grpSp>
      <p:sp>
        <p:nvSpPr>
          <p:cNvPr id="61" name="iṥľîḓe">
            <a:extLst>
              <a:ext uri="{FF2B5EF4-FFF2-40B4-BE49-F238E27FC236}">
                <a16:creationId xmlns:a16="http://schemas.microsoft.com/office/drawing/2014/main" xmlns="" id="{74DEAEF7-144A-41CD-8B59-567F5974B716}"/>
              </a:ext>
            </a:extLst>
          </p:cNvPr>
          <p:cNvSpPr/>
          <p:nvPr/>
        </p:nvSpPr>
        <p:spPr bwMode="auto">
          <a:xfrm>
            <a:off x="6340761" y="4043413"/>
            <a:ext cx="2421816" cy="19257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p>
            <a:pPr algn="just">
              <a:lnSpc>
                <a:spcPct val="150000"/>
              </a:lnSpc>
            </a:pPr>
            <a:r>
              <a:rPr lang="zh-CN" altLang="en-US" sz="1600" spc="100" dirty="0">
                <a:solidFill>
                  <a:schemeClr val="bg2">
                    <a:lumMod val="50000"/>
                  </a:schemeClr>
                </a:solidFill>
                <a:latin typeface="阿里巴巴普惠体 R" panose="00020600040101010101" pitchFamily="18" charset="-122"/>
              </a:rPr>
              <a:t>在这里输入你的正文内容在这里输入你的内容在这里输入你的正文内容</a:t>
            </a:r>
            <a:r>
              <a:rPr lang="zh-CN" altLang="en-US" sz="1600" spc="100" dirty="0">
                <a:solidFill>
                  <a:schemeClr val="tx1">
                    <a:lumMod val="65000"/>
                    <a:lumOff val="35000"/>
                  </a:schemeClr>
                </a:solidFill>
                <a:latin typeface="阿里巴巴普惠体 R" panose="00020600040101010101" pitchFamily="18" charset="-122"/>
              </a:rPr>
              <a:t>。</a:t>
            </a:r>
            <a:endParaRPr lang="en-US" altLang="zh-CN" sz="1600" spc="100" dirty="0">
              <a:solidFill>
                <a:schemeClr val="tx1">
                  <a:lumMod val="65000"/>
                  <a:lumOff val="35000"/>
                </a:schemeClr>
              </a:solidFill>
              <a:latin typeface="阿里巴巴普惠体 R" panose="00020600040101010101" pitchFamily="18" charset="-122"/>
            </a:endParaRPr>
          </a:p>
          <a:p>
            <a:pPr algn="ctr">
              <a:lnSpc>
                <a:spcPct val="150000"/>
              </a:lnSpc>
            </a:pPr>
            <a:r>
              <a:rPr lang="en-US" altLang="zh-CN" sz="1600" spc="100" dirty="0">
                <a:solidFill>
                  <a:schemeClr val="tx1">
                    <a:lumMod val="65000"/>
                    <a:lumOff val="35000"/>
                  </a:schemeClr>
                </a:solidFill>
                <a:latin typeface="阿里巴巴普惠体 R" panose="00020600040101010101" pitchFamily="18" charset="-122"/>
              </a:rPr>
              <a:t>.</a:t>
            </a:r>
          </a:p>
        </p:txBody>
      </p:sp>
      <p:sp>
        <p:nvSpPr>
          <p:cNvPr id="62" name="iṡľídè">
            <a:extLst>
              <a:ext uri="{FF2B5EF4-FFF2-40B4-BE49-F238E27FC236}">
                <a16:creationId xmlns:a16="http://schemas.microsoft.com/office/drawing/2014/main" xmlns="" id="{95E0A2E1-712E-4526-8D7C-C1E42BDA8EF7}"/>
              </a:ext>
            </a:extLst>
          </p:cNvPr>
          <p:cNvSpPr txBox="1"/>
          <p:nvPr/>
        </p:nvSpPr>
        <p:spPr bwMode="auto">
          <a:xfrm>
            <a:off x="6340761" y="3550878"/>
            <a:ext cx="2421816" cy="419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chor="ctr">
            <a:normAutofit/>
          </a:bodyPr>
          <a:lstStyle/>
          <a:p>
            <a:pPr algn="ctr">
              <a:spcBef>
                <a:spcPct val="0"/>
              </a:spcBef>
            </a:pPr>
            <a:r>
              <a:rPr lang="zh-CN" altLang="en-US" sz="2000" b="1" spc="100" dirty="0">
                <a:solidFill>
                  <a:schemeClr val="tx2">
                    <a:lumMod val="50000"/>
                  </a:schemeClr>
                </a:solidFill>
                <a:latin typeface="阿里巴巴普惠体 R" panose="00020600040101010101" pitchFamily="18" charset="-122"/>
              </a:rPr>
              <a:t>输入小标题</a:t>
            </a:r>
            <a:endParaRPr lang="en-US" altLang="zh-CN" sz="2000" b="1" spc="100" dirty="0">
              <a:solidFill>
                <a:schemeClr val="tx2">
                  <a:lumMod val="50000"/>
                </a:schemeClr>
              </a:solidFill>
              <a:latin typeface="阿里巴巴普惠体 R" panose="00020600040101010101" pitchFamily="18" charset="-122"/>
            </a:endParaRPr>
          </a:p>
        </p:txBody>
      </p:sp>
      <p:sp>
        <p:nvSpPr>
          <p:cNvPr id="63" name="îṣḷidê">
            <a:extLst>
              <a:ext uri="{FF2B5EF4-FFF2-40B4-BE49-F238E27FC236}">
                <a16:creationId xmlns:a16="http://schemas.microsoft.com/office/drawing/2014/main" xmlns="" id="{5AEC89AC-D9A8-4C19-97AF-782940E0FC54}"/>
              </a:ext>
            </a:extLst>
          </p:cNvPr>
          <p:cNvSpPr/>
          <p:nvPr/>
        </p:nvSpPr>
        <p:spPr>
          <a:xfrm>
            <a:off x="9616547" y="2972196"/>
            <a:ext cx="1287873" cy="498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dirty="0">
              <a:latin typeface="阿里巴巴普惠体 R" panose="00020600040101010101" pitchFamily="18" charset="-122"/>
            </a:endParaRPr>
          </a:p>
        </p:txBody>
      </p:sp>
      <p:sp>
        <p:nvSpPr>
          <p:cNvPr id="2" name="灯片编号占位符 1">
            <a:extLst>
              <a:ext uri="{FF2B5EF4-FFF2-40B4-BE49-F238E27FC236}">
                <a16:creationId xmlns:a16="http://schemas.microsoft.com/office/drawing/2014/main" xmlns="" id="{AEB3488B-4948-4357-B209-4FEC3B0D07C8}"/>
              </a:ext>
            </a:extLst>
          </p:cNvPr>
          <p:cNvSpPr>
            <a:spLocks noGrp="1"/>
          </p:cNvSpPr>
          <p:nvPr>
            <p:ph type="sldNum" sz="quarter" idx="12"/>
          </p:nvPr>
        </p:nvSpPr>
        <p:spPr/>
        <p:txBody>
          <a:bodyPr/>
          <a:lstStyle/>
          <a:p>
            <a:fld id="{75AA9096-2E4D-442F-BCF0-AA35F007B576}" type="slidenum">
              <a:rPr lang="zh-CN" altLang="en-US" smtClean="0"/>
              <a:pPr/>
              <a:t>44</a:t>
            </a:fld>
            <a:endParaRPr lang="zh-CN" altLang="en-US" dirty="0"/>
          </a:p>
        </p:txBody>
      </p:sp>
    </p:spTree>
    <p:extLst>
      <p:ext uri="{BB962C8B-B14F-4D97-AF65-F5344CB8AC3E}">
        <p14:creationId xmlns:p14="http://schemas.microsoft.com/office/powerpoint/2010/main" val="392341528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弧形 63">
            <a:extLst>
              <a:ext uri="{FF2B5EF4-FFF2-40B4-BE49-F238E27FC236}">
                <a16:creationId xmlns:a16="http://schemas.microsoft.com/office/drawing/2014/main" xmlns="" id="{C687747A-65EB-4C40-B6D9-B76F2FFDF21E}"/>
              </a:ext>
            </a:extLst>
          </p:cNvPr>
          <p:cNvSpPr/>
          <p:nvPr/>
        </p:nvSpPr>
        <p:spPr>
          <a:xfrm>
            <a:off x="1232921" y="-4093923"/>
            <a:ext cx="9726159" cy="9726159"/>
          </a:xfrm>
          <a:prstGeom prst="arc">
            <a:avLst>
              <a:gd name="adj1" fmla="val 36576"/>
              <a:gd name="adj2" fmla="val 10777868"/>
            </a:avLst>
          </a:prstGeom>
          <a:ln>
            <a:solidFill>
              <a:schemeClr val="accent2">
                <a:lumMod val="20000"/>
                <a:lumOff val="8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阿里巴巴普惠体 R" panose="00020600040101010101" pitchFamily="18" charset="-122"/>
            </a:endParaRPr>
          </a:p>
        </p:txBody>
      </p:sp>
      <p:sp>
        <p:nvSpPr>
          <p:cNvPr id="2" name="标题 1">
            <a:extLst>
              <a:ext uri="{FF2B5EF4-FFF2-40B4-BE49-F238E27FC236}">
                <a16:creationId xmlns:a16="http://schemas.microsoft.com/office/drawing/2014/main" xmlns="" id="{F7FCA511-63D6-4D7E-BC43-0FD02F4124D9}"/>
              </a:ext>
            </a:extLst>
          </p:cNvPr>
          <p:cNvSpPr>
            <a:spLocks noGrp="1"/>
          </p:cNvSpPr>
          <p:nvPr>
            <p:ph type="title"/>
          </p:nvPr>
        </p:nvSpPr>
        <p:spPr/>
        <p:txBody>
          <a:bodyPr/>
          <a:lstStyle/>
          <a:p>
            <a:r>
              <a:rPr lang="zh-CN" altLang="en-US" dirty="0"/>
              <a:t>五段观点并列图示</a:t>
            </a:r>
          </a:p>
        </p:txBody>
      </p:sp>
      <p:grpSp>
        <p:nvGrpSpPr>
          <p:cNvPr id="43" name="îšḻïḋe">
            <a:extLst>
              <a:ext uri="{FF2B5EF4-FFF2-40B4-BE49-F238E27FC236}">
                <a16:creationId xmlns:a16="http://schemas.microsoft.com/office/drawing/2014/main" xmlns="" id="{AFEA1A07-77E7-4824-A901-C78242BE66CE}"/>
              </a:ext>
            </a:extLst>
          </p:cNvPr>
          <p:cNvGrpSpPr/>
          <p:nvPr/>
        </p:nvGrpSpPr>
        <p:grpSpPr>
          <a:xfrm>
            <a:off x="9357658" y="1310278"/>
            <a:ext cx="556538" cy="556683"/>
            <a:chOff x="9383263" y="1286052"/>
            <a:chExt cx="556538" cy="556683"/>
          </a:xfrm>
        </p:grpSpPr>
        <p:sp>
          <p:nvSpPr>
            <p:cNvPr id="47" name="ísľíḓê">
              <a:extLst>
                <a:ext uri="{FF2B5EF4-FFF2-40B4-BE49-F238E27FC236}">
                  <a16:creationId xmlns:a16="http://schemas.microsoft.com/office/drawing/2014/main" xmlns="" id="{AE62D4E4-15D7-48C2-B4E9-49BB478B06F0}"/>
                </a:ext>
              </a:extLst>
            </p:cNvPr>
            <p:cNvSpPr/>
            <p:nvPr/>
          </p:nvSpPr>
          <p:spPr bwMode="auto">
            <a:xfrm>
              <a:off x="9383263" y="1286052"/>
              <a:ext cx="556538" cy="556683"/>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latin typeface="阿里巴巴普惠体 R" panose="00020600040101010101" pitchFamily="18" charset="-122"/>
              </a:endParaRPr>
            </a:p>
          </p:txBody>
        </p:sp>
        <p:sp>
          <p:nvSpPr>
            <p:cNvPr id="48" name="ïšľiḓe">
              <a:extLst>
                <a:ext uri="{FF2B5EF4-FFF2-40B4-BE49-F238E27FC236}">
                  <a16:creationId xmlns:a16="http://schemas.microsoft.com/office/drawing/2014/main" xmlns="" id="{AEC97839-3A81-468C-900E-8BE6ABA876F4}"/>
                </a:ext>
              </a:extLst>
            </p:cNvPr>
            <p:cNvSpPr/>
            <p:nvPr/>
          </p:nvSpPr>
          <p:spPr bwMode="auto">
            <a:xfrm>
              <a:off x="9526969" y="1429795"/>
              <a:ext cx="269127" cy="269197"/>
            </a:xfrm>
            <a:custGeom>
              <a:avLst/>
              <a:gdLst>
                <a:gd name="T0" fmla="*/ 10799 w 21598"/>
                <a:gd name="T1" fmla="*/ 10800 h 21600"/>
                <a:gd name="T2" fmla="*/ 10799 w 21598"/>
                <a:gd name="T3" fmla="*/ 10800 h 21600"/>
                <a:gd name="T4" fmla="*/ 10799 w 21598"/>
                <a:gd name="T5" fmla="*/ 10800 h 21600"/>
                <a:gd name="T6" fmla="*/ 10799 w 21598"/>
                <a:gd name="T7" fmla="*/ 10800 h 21600"/>
              </a:gdLst>
              <a:ahLst/>
              <a:cxnLst>
                <a:cxn ang="0">
                  <a:pos x="T0" y="T1"/>
                </a:cxn>
                <a:cxn ang="0">
                  <a:pos x="T2" y="T3"/>
                </a:cxn>
                <a:cxn ang="0">
                  <a:pos x="T4" y="T5"/>
                </a:cxn>
                <a:cxn ang="0">
                  <a:pos x="T6" y="T7"/>
                </a:cxn>
              </a:cxnLst>
              <a:rect l="0" t="0" r="r" b="b"/>
              <a:pathLst>
                <a:path w="21598" h="21600">
                  <a:moveTo>
                    <a:pt x="17537" y="12697"/>
                  </a:moveTo>
                  <a:lnTo>
                    <a:pt x="19798" y="9997"/>
                  </a:lnTo>
                  <a:lnTo>
                    <a:pt x="19798" y="17284"/>
                  </a:lnTo>
                  <a:cubicBezTo>
                    <a:pt x="19798" y="17874"/>
                    <a:pt x="19700" y="18429"/>
                    <a:pt x="19505" y="18949"/>
                  </a:cubicBezTo>
                  <a:cubicBezTo>
                    <a:pt x="19309" y="19469"/>
                    <a:pt x="19049" y="19928"/>
                    <a:pt x="18721" y="20321"/>
                  </a:cubicBezTo>
                  <a:cubicBezTo>
                    <a:pt x="18394" y="20715"/>
                    <a:pt x="18014" y="21027"/>
                    <a:pt x="17583" y="21256"/>
                  </a:cubicBezTo>
                  <a:cubicBezTo>
                    <a:pt x="17153" y="21485"/>
                    <a:pt x="16690" y="21599"/>
                    <a:pt x="16188" y="21599"/>
                  </a:cubicBezTo>
                  <a:lnTo>
                    <a:pt x="3595" y="21599"/>
                  </a:lnTo>
                  <a:cubicBezTo>
                    <a:pt x="3103" y="21599"/>
                    <a:pt x="2635" y="21485"/>
                    <a:pt x="2195" y="21256"/>
                  </a:cubicBezTo>
                  <a:cubicBezTo>
                    <a:pt x="1754" y="21027"/>
                    <a:pt x="1372" y="20715"/>
                    <a:pt x="1052" y="20321"/>
                  </a:cubicBezTo>
                  <a:cubicBezTo>
                    <a:pt x="734" y="19928"/>
                    <a:pt x="477" y="19469"/>
                    <a:pt x="286" y="18949"/>
                  </a:cubicBezTo>
                  <a:cubicBezTo>
                    <a:pt x="95" y="18429"/>
                    <a:pt x="0" y="17874"/>
                    <a:pt x="0" y="17284"/>
                  </a:cubicBezTo>
                  <a:lnTo>
                    <a:pt x="0" y="4315"/>
                  </a:lnTo>
                  <a:cubicBezTo>
                    <a:pt x="0" y="3722"/>
                    <a:pt x="95" y="3164"/>
                    <a:pt x="286" y="2632"/>
                  </a:cubicBezTo>
                  <a:cubicBezTo>
                    <a:pt x="477" y="2106"/>
                    <a:pt x="734" y="1645"/>
                    <a:pt x="1052" y="1263"/>
                  </a:cubicBezTo>
                  <a:cubicBezTo>
                    <a:pt x="1372" y="878"/>
                    <a:pt x="1754" y="572"/>
                    <a:pt x="2195" y="343"/>
                  </a:cubicBezTo>
                  <a:cubicBezTo>
                    <a:pt x="2635" y="114"/>
                    <a:pt x="3103" y="0"/>
                    <a:pt x="3595" y="0"/>
                  </a:cubicBezTo>
                  <a:lnTo>
                    <a:pt x="16188" y="0"/>
                  </a:lnTo>
                  <a:cubicBezTo>
                    <a:pt x="16401" y="0"/>
                    <a:pt x="16605" y="26"/>
                    <a:pt x="16798" y="82"/>
                  </a:cubicBezTo>
                  <a:lnTo>
                    <a:pt x="14608" y="2714"/>
                  </a:lnTo>
                  <a:lnTo>
                    <a:pt x="3595" y="2714"/>
                  </a:lnTo>
                  <a:cubicBezTo>
                    <a:pt x="3228" y="2714"/>
                    <a:pt x="2914" y="2867"/>
                    <a:pt x="2652" y="3184"/>
                  </a:cubicBezTo>
                  <a:cubicBezTo>
                    <a:pt x="2391" y="3496"/>
                    <a:pt x="2261" y="3875"/>
                    <a:pt x="2261" y="4315"/>
                  </a:cubicBezTo>
                  <a:lnTo>
                    <a:pt x="2261" y="17284"/>
                  </a:lnTo>
                  <a:cubicBezTo>
                    <a:pt x="2261" y="17724"/>
                    <a:pt x="2391" y="18101"/>
                    <a:pt x="2652" y="18412"/>
                  </a:cubicBezTo>
                  <a:cubicBezTo>
                    <a:pt x="2914" y="18729"/>
                    <a:pt x="3228" y="18888"/>
                    <a:pt x="3595" y="18888"/>
                  </a:cubicBezTo>
                  <a:lnTo>
                    <a:pt x="16188" y="18888"/>
                  </a:lnTo>
                  <a:cubicBezTo>
                    <a:pt x="16556" y="18888"/>
                    <a:pt x="16874" y="18729"/>
                    <a:pt x="17138" y="18412"/>
                  </a:cubicBezTo>
                  <a:cubicBezTo>
                    <a:pt x="17405" y="18101"/>
                    <a:pt x="17537" y="17724"/>
                    <a:pt x="17537" y="17284"/>
                  </a:cubicBezTo>
                  <a:lnTo>
                    <a:pt x="17537" y="12697"/>
                  </a:lnTo>
                  <a:close/>
                  <a:moveTo>
                    <a:pt x="21333" y="2796"/>
                  </a:moveTo>
                  <a:cubicBezTo>
                    <a:pt x="21514" y="3011"/>
                    <a:pt x="21599" y="3272"/>
                    <a:pt x="21597" y="3578"/>
                  </a:cubicBezTo>
                  <a:cubicBezTo>
                    <a:pt x="21592" y="3881"/>
                    <a:pt x="21504" y="4136"/>
                    <a:pt x="21333" y="4342"/>
                  </a:cubicBezTo>
                  <a:lnTo>
                    <a:pt x="13005" y="14346"/>
                  </a:lnTo>
                  <a:lnTo>
                    <a:pt x="11854" y="15721"/>
                  </a:lnTo>
                  <a:cubicBezTo>
                    <a:pt x="11676" y="15938"/>
                    <a:pt x="11458" y="16044"/>
                    <a:pt x="11206" y="16044"/>
                  </a:cubicBezTo>
                  <a:cubicBezTo>
                    <a:pt x="10951" y="16044"/>
                    <a:pt x="10733" y="15938"/>
                    <a:pt x="10555" y="15721"/>
                  </a:cubicBezTo>
                  <a:lnTo>
                    <a:pt x="9383" y="14346"/>
                  </a:lnTo>
                  <a:lnTo>
                    <a:pt x="4779" y="8787"/>
                  </a:lnTo>
                  <a:cubicBezTo>
                    <a:pt x="4600" y="8573"/>
                    <a:pt x="4507" y="8314"/>
                    <a:pt x="4507" y="8006"/>
                  </a:cubicBezTo>
                  <a:cubicBezTo>
                    <a:pt x="4507" y="7703"/>
                    <a:pt x="4600" y="7441"/>
                    <a:pt x="4779" y="7227"/>
                  </a:cubicBezTo>
                  <a:lnTo>
                    <a:pt x="5927" y="5846"/>
                  </a:lnTo>
                  <a:cubicBezTo>
                    <a:pt x="6106" y="5635"/>
                    <a:pt x="6323" y="5526"/>
                    <a:pt x="6578" y="5526"/>
                  </a:cubicBezTo>
                  <a:cubicBezTo>
                    <a:pt x="6830" y="5526"/>
                    <a:pt x="7043" y="5634"/>
                    <a:pt x="7214" y="5846"/>
                  </a:cubicBezTo>
                  <a:lnTo>
                    <a:pt x="11198" y="10632"/>
                  </a:lnTo>
                  <a:lnTo>
                    <a:pt x="18861" y="1404"/>
                  </a:lnTo>
                  <a:cubicBezTo>
                    <a:pt x="19040" y="1186"/>
                    <a:pt x="19262" y="1084"/>
                    <a:pt x="19524" y="1087"/>
                  </a:cubicBezTo>
                  <a:cubicBezTo>
                    <a:pt x="19786" y="1092"/>
                    <a:pt x="20001" y="1198"/>
                    <a:pt x="20173" y="1404"/>
                  </a:cubicBezTo>
                  <a:lnTo>
                    <a:pt x="21333" y="2796"/>
                  </a:lnTo>
                  <a:close/>
                </a:path>
              </a:pathLst>
            </a:custGeom>
            <a:solidFill>
              <a:schemeClr val="tx1">
                <a:lumMod val="50000"/>
                <a:lumOff val="50000"/>
              </a:schemeClr>
            </a:solidFill>
            <a:ln>
              <a:noFill/>
            </a:ln>
            <a:effectLst/>
          </p:spPr>
          <p:txBody>
            <a:bodyPr wrap="square" lIns="91440" tIns="45720" rIns="91440" bIns="45720" anchor="ctr">
              <a:normAutofit fontScale="77500" lnSpcReduction="20000"/>
            </a:bodyPr>
            <a:lstStyle/>
            <a:p>
              <a:pPr algn="ctr"/>
              <a:endParaRPr dirty="0">
                <a:latin typeface="阿里巴巴普惠体 R" panose="00020600040101010101" pitchFamily="18" charset="-122"/>
              </a:endParaRPr>
            </a:p>
          </p:txBody>
        </p:sp>
      </p:grpSp>
      <p:grpSp>
        <p:nvGrpSpPr>
          <p:cNvPr id="37" name="ïSḻïḍé">
            <a:extLst>
              <a:ext uri="{FF2B5EF4-FFF2-40B4-BE49-F238E27FC236}">
                <a16:creationId xmlns:a16="http://schemas.microsoft.com/office/drawing/2014/main" xmlns="" id="{89671B7B-EA1A-485B-9984-5FE2B5400C11}"/>
              </a:ext>
            </a:extLst>
          </p:cNvPr>
          <p:cNvGrpSpPr/>
          <p:nvPr/>
        </p:nvGrpSpPr>
        <p:grpSpPr>
          <a:xfrm>
            <a:off x="8818039" y="3963339"/>
            <a:ext cx="556538" cy="556683"/>
            <a:chOff x="8862694" y="3939114"/>
            <a:chExt cx="556538" cy="556683"/>
          </a:xfrm>
        </p:grpSpPr>
        <p:sp>
          <p:nvSpPr>
            <p:cNvPr id="41" name="íŝ1iḑé">
              <a:extLst>
                <a:ext uri="{FF2B5EF4-FFF2-40B4-BE49-F238E27FC236}">
                  <a16:creationId xmlns:a16="http://schemas.microsoft.com/office/drawing/2014/main" xmlns="" id="{AB6DE3FC-4728-42EB-A377-E586075375BC}"/>
                </a:ext>
              </a:extLst>
            </p:cNvPr>
            <p:cNvSpPr/>
            <p:nvPr/>
          </p:nvSpPr>
          <p:spPr bwMode="auto">
            <a:xfrm>
              <a:off x="8862694" y="3939114"/>
              <a:ext cx="556538" cy="556683"/>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latin typeface="阿里巴巴普惠体 R" panose="00020600040101010101" pitchFamily="18" charset="-122"/>
              </a:endParaRPr>
            </a:p>
          </p:txBody>
        </p:sp>
        <p:sp>
          <p:nvSpPr>
            <p:cNvPr id="42" name="íṩlíḓè">
              <a:extLst>
                <a:ext uri="{FF2B5EF4-FFF2-40B4-BE49-F238E27FC236}">
                  <a16:creationId xmlns:a16="http://schemas.microsoft.com/office/drawing/2014/main" xmlns="" id="{4578ACDD-7D55-4D9E-9F8F-0564C4B81A23}"/>
                </a:ext>
              </a:extLst>
            </p:cNvPr>
            <p:cNvSpPr/>
            <p:nvPr/>
          </p:nvSpPr>
          <p:spPr bwMode="auto">
            <a:xfrm>
              <a:off x="8995001" y="4071493"/>
              <a:ext cx="291925" cy="291925"/>
            </a:xfrm>
            <a:custGeom>
              <a:avLst/>
              <a:gdLst>
                <a:gd name="T0" fmla="*/ 32 w 64"/>
                <a:gd name="T1" fmla="*/ 0 h 64"/>
                <a:gd name="T2" fmla="*/ 0 w 64"/>
                <a:gd name="T3" fmla="*/ 32 h 64"/>
                <a:gd name="T4" fmla="*/ 32 w 64"/>
                <a:gd name="T5" fmla="*/ 64 h 64"/>
                <a:gd name="T6" fmla="*/ 64 w 64"/>
                <a:gd name="T7" fmla="*/ 32 h 64"/>
                <a:gd name="T8" fmla="*/ 32 w 64"/>
                <a:gd name="T9" fmla="*/ 0 h 64"/>
                <a:gd name="T10" fmla="*/ 28 w 64"/>
                <a:gd name="T11" fmla="*/ 8 h 64"/>
                <a:gd name="T12" fmla="*/ 36 w 64"/>
                <a:gd name="T13" fmla="*/ 8 h 64"/>
                <a:gd name="T14" fmla="*/ 36 w 64"/>
                <a:gd name="T15" fmla="*/ 28 h 64"/>
                <a:gd name="T16" fmla="*/ 28 w 64"/>
                <a:gd name="T17" fmla="*/ 28 h 64"/>
                <a:gd name="T18" fmla="*/ 28 w 64"/>
                <a:gd name="T19" fmla="*/ 8 h 64"/>
                <a:gd name="T20" fmla="*/ 32 w 64"/>
                <a:gd name="T21" fmla="*/ 53 h 64"/>
                <a:gd name="T22" fmla="*/ 11 w 64"/>
                <a:gd name="T23" fmla="*/ 32 h 64"/>
                <a:gd name="T24" fmla="*/ 24 w 64"/>
                <a:gd name="T25" fmla="*/ 13 h 64"/>
                <a:gd name="T26" fmla="*/ 24 w 64"/>
                <a:gd name="T27" fmla="*/ 12 h 64"/>
                <a:gd name="T28" fmla="*/ 24 w 64"/>
                <a:gd name="T29" fmla="*/ 20 h 64"/>
                <a:gd name="T30" fmla="*/ 17 w 64"/>
                <a:gd name="T31" fmla="*/ 32 h 64"/>
                <a:gd name="T32" fmla="*/ 32 w 64"/>
                <a:gd name="T33" fmla="*/ 47 h 64"/>
                <a:gd name="T34" fmla="*/ 47 w 64"/>
                <a:gd name="T35" fmla="*/ 32 h 64"/>
                <a:gd name="T36" fmla="*/ 40 w 64"/>
                <a:gd name="T37" fmla="*/ 20 h 64"/>
                <a:gd name="T38" fmla="*/ 40 w 64"/>
                <a:gd name="T39" fmla="*/ 12 h 64"/>
                <a:gd name="T40" fmla="*/ 40 w 64"/>
                <a:gd name="T41" fmla="*/ 13 h 64"/>
                <a:gd name="T42" fmla="*/ 53 w 64"/>
                <a:gd name="T43" fmla="*/ 32 h 64"/>
                <a:gd name="T44" fmla="*/ 32 w 64"/>
                <a:gd name="T45" fmla="*/ 5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4" h="64">
                  <a:moveTo>
                    <a:pt x="32" y="0"/>
                  </a:moveTo>
                  <a:cubicBezTo>
                    <a:pt x="14" y="0"/>
                    <a:pt x="0" y="14"/>
                    <a:pt x="0" y="32"/>
                  </a:cubicBezTo>
                  <a:cubicBezTo>
                    <a:pt x="0" y="50"/>
                    <a:pt x="14" y="64"/>
                    <a:pt x="32" y="64"/>
                  </a:cubicBezTo>
                  <a:cubicBezTo>
                    <a:pt x="50" y="64"/>
                    <a:pt x="64" y="50"/>
                    <a:pt x="64" y="32"/>
                  </a:cubicBezTo>
                  <a:cubicBezTo>
                    <a:pt x="64" y="14"/>
                    <a:pt x="50" y="0"/>
                    <a:pt x="32" y="0"/>
                  </a:cubicBezTo>
                  <a:close/>
                  <a:moveTo>
                    <a:pt x="28" y="8"/>
                  </a:moveTo>
                  <a:cubicBezTo>
                    <a:pt x="36" y="8"/>
                    <a:pt x="36" y="8"/>
                    <a:pt x="36" y="8"/>
                  </a:cubicBezTo>
                  <a:cubicBezTo>
                    <a:pt x="36" y="28"/>
                    <a:pt x="36" y="28"/>
                    <a:pt x="36" y="28"/>
                  </a:cubicBezTo>
                  <a:cubicBezTo>
                    <a:pt x="28" y="28"/>
                    <a:pt x="28" y="28"/>
                    <a:pt x="28" y="28"/>
                  </a:cubicBezTo>
                  <a:lnTo>
                    <a:pt x="28" y="8"/>
                  </a:lnTo>
                  <a:close/>
                  <a:moveTo>
                    <a:pt x="32" y="53"/>
                  </a:moveTo>
                  <a:cubicBezTo>
                    <a:pt x="20" y="53"/>
                    <a:pt x="11" y="44"/>
                    <a:pt x="11" y="32"/>
                  </a:cubicBezTo>
                  <a:cubicBezTo>
                    <a:pt x="11" y="24"/>
                    <a:pt x="16" y="16"/>
                    <a:pt x="24" y="13"/>
                  </a:cubicBezTo>
                  <a:cubicBezTo>
                    <a:pt x="24" y="12"/>
                    <a:pt x="24" y="12"/>
                    <a:pt x="24" y="12"/>
                  </a:cubicBezTo>
                  <a:cubicBezTo>
                    <a:pt x="24" y="20"/>
                    <a:pt x="24" y="20"/>
                    <a:pt x="24" y="20"/>
                  </a:cubicBezTo>
                  <a:cubicBezTo>
                    <a:pt x="20" y="22"/>
                    <a:pt x="17" y="27"/>
                    <a:pt x="17" y="32"/>
                  </a:cubicBezTo>
                  <a:cubicBezTo>
                    <a:pt x="17" y="40"/>
                    <a:pt x="24" y="47"/>
                    <a:pt x="32" y="47"/>
                  </a:cubicBezTo>
                  <a:cubicBezTo>
                    <a:pt x="40" y="47"/>
                    <a:pt x="47" y="40"/>
                    <a:pt x="47" y="32"/>
                  </a:cubicBezTo>
                  <a:cubicBezTo>
                    <a:pt x="47" y="27"/>
                    <a:pt x="44" y="22"/>
                    <a:pt x="40" y="20"/>
                  </a:cubicBezTo>
                  <a:cubicBezTo>
                    <a:pt x="40" y="12"/>
                    <a:pt x="40" y="12"/>
                    <a:pt x="40" y="12"/>
                  </a:cubicBezTo>
                  <a:cubicBezTo>
                    <a:pt x="40" y="13"/>
                    <a:pt x="40" y="13"/>
                    <a:pt x="40" y="13"/>
                  </a:cubicBezTo>
                  <a:cubicBezTo>
                    <a:pt x="48" y="16"/>
                    <a:pt x="53" y="24"/>
                    <a:pt x="53" y="32"/>
                  </a:cubicBezTo>
                  <a:cubicBezTo>
                    <a:pt x="53" y="44"/>
                    <a:pt x="44" y="53"/>
                    <a:pt x="32" y="53"/>
                  </a:cubicBezTo>
                  <a:close/>
                </a:path>
              </a:pathLst>
            </a:custGeom>
            <a:solidFill>
              <a:schemeClr val="tx1">
                <a:lumMod val="50000"/>
                <a:lumOff val="50000"/>
              </a:schemeClr>
            </a:solidFill>
            <a:ln>
              <a:noFill/>
            </a:ln>
          </p:spPr>
          <p:txBody>
            <a:bodyPr wrap="square" lIns="91440" tIns="45720" rIns="91440" bIns="45720" anchor="ctr">
              <a:normAutofit fontScale="85000" lnSpcReduction="20000"/>
            </a:bodyPr>
            <a:lstStyle/>
            <a:p>
              <a:pPr algn="ctr"/>
              <a:endParaRPr dirty="0">
                <a:latin typeface="阿里巴巴普惠体 R" panose="00020600040101010101" pitchFamily="18" charset="-122"/>
              </a:endParaRPr>
            </a:p>
          </p:txBody>
        </p:sp>
      </p:grpSp>
      <p:grpSp>
        <p:nvGrpSpPr>
          <p:cNvPr id="25" name="ïsļiḍè">
            <a:extLst>
              <a:ext uri="{FF2B5EF4-FFF2-40B4-BE49-F238E27FC236}">
                <a16:creationId xmlns:a16="http://schemas.microsoft.com/office/drawing/2014/main" xmlns="" id="{800742F6-A63D-4860-8AE9-3A0BDE97EC4D}"/>
              </a:ext>
            </a:extLst>
          </p:cNvPr>
          <p:cNvGrpSpPr/>
          <p:nvPr/>
        </p:nvGrpSpPr>
        <p:grpSpPr>
          <a:xfrm>
            <a:off x="5828291" y="4530326"/>
            <a:ext cx="556538" cy="556683"/>
            <a:chOff x="5830205" y="4448950"/>
            <a:chExt cx="556538" cy="556683"/>
          </a:xfrm>
        </p:grpSpPr>
        <p:sp>
          <p:nvSpPr>
            <p:cNvPr id="35" name="í$ľîḑe">
              <a:extLst>
                <a:ext uri="{FF2B5EF4-FFF2-40B4-BE49-F238E27FC236}">
                  <a16:creationId xmlns:a16="http://schemas.microsoft.com/office/drawing/2014/main" xmlns="" id="{DF509660-042B-46E9-B677-0B0052D9247C}"/>
                </a:ext>
              </a:extLst>
            </p:cNvPr>
            <p:cNvSpPr/>
            <p:nvPr/>
          </p:nvSpPr>
          <p:spPr bwMode="auto">
            <a:xfrm>
              <a:off x="5830205" y="4448950"/>
              <a:ext cx="556538" cy="556683"/>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latin typeface="阿里巴巴普惠体 R" panose="00020600040101010101" pitchFamily="18" charset="-122"/>
              </a:endParaRPr>
            </a:p>
          </p:txBody>
        </p:sp>
        <p:sp>
          <p:nvSpPr>
            <p:cNvPr id="36" name="ïŝlíde">
              <a:extLst>
                <a:ext uri="{FF2B5EF4-FFF2-40B4-BE49-F238E27FC236}">
                  <a16:creationId xmlns:a16="http://schemas.microsoft.com/office/drawing/2014/main" xmlns="" id="{D5234FC1-96D3-426D-AAB5-627449B90437}"/>
                </a:ext>
              </a:extLst>
            </p:cNvPr>
            <p:cNvSpPr/>
            <p:nvPr/>
          </p:nvSpPr>
          <p:spPr bwMode="auto">
            <a:xfrm>
              <a:off x="5935377" y="4566859"/>
              <a:ext cx="346195" cy="320865"/>
            </a:xfrm>
            <a:custGeom>
              <a:avLst/>
              <a:gdLst>
                <a:gd name="T0" fmla="+- 0 10798 9"/>
                <a:gd name="T1" fmla="*/ T0 w 21578"/>
                <a:gd name="T2" fmla="*/ 10800 h 21600"/>
                <a:gd name="T3" fmla="+- 0 10798 9"/>
                <a:gd name="T4" fmla="*/ T3 w 21578"/>
                <a:gd name="T5" fmla="*/ 10800 h 21600"/>
                <a:gd name="T6" fmla="+- 0 10798 9"/>
                <a:gd name="T7" fmla="*/ T6 w 21578"/>
                <a:gd name="T8" fmla="*/ 10800 h 21600"/>
                <a:gd name="T9" fmla="+- 0 10798 9"/>
                <a:gd name="T10" fmla="*/ T9 w 21578"/>
                <a:gd name="T11" fmla="*/ 10800 h 21600"/>
              </a:gdLst>
              <a:ahLst/>
              <a:cxnLst>
                <a:cxn ang="0">
                  <a:pos x="T1" y="T2"/>
                </a:cxn>
                <a:cxn ang="0">
                  <a:pos x="T4" y="T5"/>
                </a:cxn>
                <a:cxn ang="0">
                  <a:pos x="T7" y="T8"/>
                </a:cxn>
                <a:cxn ang="0">
                  <a:pos x="T10" y="T11"/>
                </a:cxn>
              </a:cxnLst>
              <a:rect l="0" t="0" r="r" b="b"/>
              <a:pathLst>
                <a:path w="21578" h="21600">
                  <a:moveTo>
                    <a:pt x="21416" y="10074"/>
                  </a:moveTo>
                  <a:cubicBezTo>
                    <a:pt x="21507" y="10166"/>
                    <a:pt x="21562" y="10284"/>
                    <a:pt x="21574" y="10428"/>
                  </a:cubicBezTo>
                  <a:cubicBezTo>
                    <a:pt x="21590" y="10569"/>
                    <a:pt x="21562" y="10702"/>
                    <a:pt x="21483" y="10820"/>
                  </a:cubicBezTo>
                  <a:lnTo>
                    <a:pt x="20967" y="11551"/>
                  </a:lnTo>
                  <a:cubicBezTo>
                    <a:pt x="20891" y="11678"/>
                    <a:pt x="20778" y="11744"/>
                    <a:pt x="20634" y="11744"/>
                  </a:cubicBezTo>
                  <a:lnTo>
                    <a:pt x="19889" y="11744"/>
                  </a:lnTo>
                  <a:cubicBezTo>
                    <a:pt x="19769" y="11744"/>
                    <a:pt x="19671" y="11704"/>
                    <a:pt x="19601" y="11632"/>
                  </a:cubicBezTo>
                  <a:lnTo>
                    <a:pt x="11078" y="3253"/>
                  </a:lnTo>
                  <a:cubicBezTo>
                    <a:pt x="10884" y="3072"/>
                    <a:pt x="10695" y="3072"/>
                    <a:pt x="10503" y="3253"/>
                  </a:cubicBezTo>
                  <a:lnTo>
                    <a:pt x="1980" y="11632"/>
                  </a:lnTo>
                  <a:cubicBezTo>
                    <a:pt x="1918" y="11704"/>
                    <a:pt x="1819" y="11744"/>
                    <a:pt x="1692" y="11744"/>
                  </a:cubicBezTo>
                  <a:lnTo>
                    <a:pt x="944" y="11744"/>
                  </a:lnTo>
                  <a:cubicBezTo>
                    <a:pt x="808" y="11744"/>
                    <a:pt x="695" y="11678"/>
                    <a:pt x="611" y="11551"/>
                  </a:cubicBezTo>
                  <a:lnTo>
                    <a:pt x="96" y="10820"/>
                  </a:lnTo>
                  <a:cubicBezTo>
                    <a:pt x="19" y="10710"/>
                    <a:pt x="-9" y="10584"/>
                    <a:pt x="2" y="10440"/>
                  </a:cubicBezTo>
                  <a:cubicBezTo>
                    <a:pt x="19" y="10298"/>
                    <a:pt x="74" y="10175"/>
                    <a:pt x="165" y="10074"/>
                  </a:cubicBezTo>
                  <a:lnTo>
                    <a:pt x="10112" y="287"/>
                  </a:lnTo>
                  <a:cubicBezTo>
                    <a:pt x="10321" y="106"/>
                    <a:pt x="10546" y="8"/>
                    <a:pt x="10788" y="0"/>
                  </a:cubicBezTo>
                  <a:cubicBezTo>
                    <a:pt x="11042" y="0"/>
                    <a:pt x="11267" y="97"/>
                    <a:pt x="11469" y="287"/>
                  </a:cubicBezTo>
                  <a:lnTo>
                    <a:pt x="14220" y="2991"/>
                  </a:lnTo>
                  <a:lnTo>
                    <a:pt x="14220" y="1586"/>
                  </a:lnTo>
                  <a:cubicBezTo>
                    <a:pt x="14220" y="1436"/>
                    <a:pt x="14266" y="1313"/>
                    <a:pt x="14352" y="1206"/>
                  </a:cubicBezTo>
                  <a:cubicBezTo>
                    <a:pt x="14441" y="1099"/>
                    <a:pt x="14546" y="1048"/>
                    <a:pt x="14669" y="1048"/>
                  </a:cubicBezTo>
                  <a:lnTo>
                    <a:pt x="17226" y="1048"/>
                  </a:lnTo>
                  <a:cubicBezTo>
                    <a:pt x="17348" y="1048"/>
                    <a:pt x="17451" y="1099"/>
                    <a:pt x="17530" y="1206"/>
                  </a:cubicBezTo>
                  <a:cubicBezTo>
                    <a:pt x="17609" y="1312"/>
                    <a:pt x="17653" y="1436"/>
                    <a:pt x="17653" y="1586"/>
                  </a:cubicBezTo>
                  <a:lnTo>
                    <a:pt x="17653" y="6383"/>
                  </a:lnTo>
                  <a:lnTo>
                    <a:pt x="21416" y="10074"/>
                  </a:lnTo>
                  <a:close/>
                  <a:moveTo>
                    <a:pt x="18523" y="11977"/>
                  </a:moveTo>
                  <a:lnTo>
                    <a:pt x="18523" y="20551"/>
                  </a:lnTo>
                  <a:cubicBezTo>
                    <a:pt x="18523" y="20854"/>
                    <a:pt x="18441" y="21104"/>
                    <a:pt x="18276" y="21300"/>
                  </a:cubicBezTo>
                  <a:cubicBezTo>
                    <a:pt x="18110" y="21502"/>
                    <a:pt x="17904" y="21599"/>
                    <a:pt x="17653" y="21599"/>
                  </a:cubicBezTo>
                  <a:lnTo>
                    <a:pt x="12809" y="21599"/>
                  </a:lnTo>
                  <a:lnTo>
                    <a:pt x="12809" y="14736"/>
                  </a:lnTo>
                  <a:lnTo>
                    <a:pt x="8772" y="14736"/>
                  </a:lnTo>
                  <a:lnTo>
                    <a:pt x="8772" y="21599"/>
                  </a:lnTo>
                  <a:lnTo>
                    <a:pt x="3928" y="21599"/>
                  </a:lnTo>
                  <a:cubicBezTo>
                    <a:pt x="3677" y="21599"/>
                    <a:pt x="3468" y="21502"/>
                    <a:pt x="3303" y="21300"/>
                  </a:cubicBezTo>
                  <a:cubicBezTo>
                    <a:pt x="3140" y="21104"/>
                    <a:pt x="3056" y="20854"/>
                    <a:pt x="3056" y="20551"/>
                  </a:cubicBezTo>
                  <a:lnTo>
                    <a:pt x="3056" y="11977"/>
                  </a:lnTo>
                  <a:lnTo>
                    <a:pt x="10788" y="4356"/>
                  </a:lnTo>
                  <a:lnTo>
                    <a:pt x="18523" y="11977"/>
                  </a:lnTo>
                  <a:close/>
                </a:path>
              </a:pathLst>
            </a:custGeom>
            <a:solidFill>
              <a:schemeClr val="tx1">
                <a:lumMod val="50000"/>
                <a:lumOff val="50000"/>
              </a:schemeClr>
            </a:solidFill>
            <a:ln>
              <a:noFill/>
            </a:ln>
            <a:effectLst/>
          </p:spPr>
          <p:txBody>
            <a:bodyPr wrap="square" lIns="91440" tIns="45720" rIns="91440" bIns="45720" anchor="ctr">
              <a:normAutofit fontScale="92500" lnSpcReduction="20000"/>
            </a:bodyPr>
            <a:lstStyle/>
            <a:p>
              <a:pPr algn="ctr"/>
              <a:endParaRPr dirty="0">
                <a:latin typeface="阿里巴巴普惠体 R" panose="00020600040101010101" pitchFamily="18" charset="-122"/>
              </a:endParaRPr>
            </a:p>
          </p:txBody>
        </p:sp>
      </p:grpSp>
      <p:grpSp>
        <p:nvGrpSpPr>
          <p:cNvPr id="26" name="îšḷîḓê">
            <a:extLst>
              <a:ext uri="{FF2B5EF4-FFF2-40B4-BE49-F238E27FC236}">
                <a16:creationId xmlns:a16="http://schemas.microsoft.com/office/drawing/2014/main" xmlns="" id="{EF6C5D0F-C185-47CB-9508-6A9888941B71}"/>
              </a:ext>
            </a:extLst>
          </p:cNvPr>
          <p:cNvGrpSpPr/>
          <p:nvPr/>
        </p:nvGrpSpPr>
        <p:grpSpPr>
          <a:xfrm>
            <a:off x="4544359" y="1244814"/>
            <a:ext cx="3124403" cy="3102132"/>
            <a:chOff x="4567246" y="1220588"/>
            <a:chExt cx="3124403" cy="3102132"/>
          </a:xfrm>
        </p:grpSpPr>
        <p:grpSp>
          <p:nvGrpSpPr>
            <p:cNvPr id="27" name="iṣľíďe">
              <a:extLst>
                <a:ext uri="{FF2B5EF4-FFF2-40B4-BE49-F238E27FC236}">
                  <a16:creationId xmlns:a16="http://schemas.microsoft.com/office/drawing/2014/main" xmlns="" id="{222D36E6-B904-4BF0-924B-E6D410832404}"/>
                </a:ext>
              </a:extLst>
            </p:cNvPr>
            <p:cNvGrpSpPr/>
            <p:nvPr/>
          </p:nvGrpSpPr>
          <p:grpSpPr>
            <a:xfrm>
              <a:off x="4567246" y="1220588"/>
              <a:ext cx="3124403" cy="3102132"/>
              <a:chOff x="4567246" y="1220588"/>
              <a:chExt cx="3124403" cy="3102132"/>
            </a:xfrm>
          </p:grpSpPr>
          <p:sp>
            <p:nvSpPr>
              <p:cNvPr id="30" name="îşlïḓe">
                <a:extLst>
                  <a:ext uri="{FF2B5EF4-FFF2-40B4-BE49-F238E27FC236}">
                    <a16:creationId xmlns:a16="http://schemas.microsoft.com/office/drawing/2014/main" xmlns="" id="{CFE7C55C-8A04-4F70-8238-4E20E3BC1A0F}"/>
                  </a:ext>
                </a:extLst>
              </p:cNvPr>
              <p:cNvSpPr/>
              <p:nvPr/>
            </p:nvSpPr>
            <p:spPr bwMode="auto">
              <a:xfrm>
                <a:off x="4567246" y="2329288"/>
                <a:ext cx="885969" cy="1597468"/>
              </a:xfrm>
              <a:custGeom>
                <a:avLst/>
                <a:gdLst>
                  <a:gd name="T0" fmla="*/ 318 w 518"/>
                  <a:gd name="T1" fmla="*/ 410 h 933"/>
                  <a:gd name="T2" fmla="*/ 318 w 518"/>
                  <a:gd name="T3" fmla="*/ 101 h 933"/>
                  <a:gd name="T4" fmla="*/ 76 w 518"/>
                  <a:gd name="T5" fmla="*/ 0 h 933"/>
                  <a:gd name="T6" fmla="*/ 33 w 518"/>
                  <a:gd name="T7" fmla="*/ 0 h 933"/>
                  <a:gd name="T8" fmla="*/ 0 w 518"/>
                  <a:gd name="T9" fmla="*/ 181 h 933"/>
                  <a:gd name="T10" fmla="*/ 172 w 518"/>
                  <a:gd name="T11" fmla="*/ 249 h 933"/>
                  <a:gd name="T12" fmla="*/ 173 w 518"/>
                  <a:gd name="T13" fmla="*/ 250 h 933"/>
                  <a:gd name="T14" fmla="*/ 180 w 518"/>
                  <a:gd name="T15" fmla="*/ 368 h 933"/>
                  <a:gd name="T16" fmla="*/ 176 w 518"/>
                  <a:gd name="T17" fmla="*/ 369 h 933"/>
                  <a:gd name="T18" fmla="*/ 17 w 518"/>
                  <a:gd name="T19" fmla="*/ 454 h 933"/>
                  <a:gd name="T20" fmla="*/ 75 w 518"/>
                  <a:gd name="T21" fmla="*/ 630 h 933"/>
                  <a:gd name="T22" fmla="*/ 259 w 518"/>
                  <a:gd name="T23" fmla="*/ 607 h 933"/>
                  <a:gd name="T24" fmla="*/ 260 w 518"/>
                  <a:gd name="T25" fmla="*/ 606 h 933"/>
                  <a:gd name="T26" fmla="*/ 324 w 518"/>
                  <a:gd name="T27" fmla="*/ 706 h 933"/>
                  <a:gd name="T28" fmla="*/ 320 w 518"/>
                  <a:gd name="T29" fmla="*/ 710 h 933"/>
                  <a:gd name="T30" fmla="*/ 222 w 518"/>
                  <a:gd name="T31" fmla="*/ 861 h 933"/>
                  <a:gd name="T32" fmla="*/ 300 w 518"/>
                  <a:gd name="T33" fmla="*/ 933 h 933"/>
                  <a:gd name="T34" fmla="*/ 518 w 518"/>
                  <a:gd name="T35" fmla="*/ 727 h 933"/>
                  <a:gd name="T36" fmla="*/ 318 w 518"/>
                  <a:gd name="T37" fmla="*/ 410 h 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18" h="933">
                    <a:moveTo>
                      <a:pt x="318" y="410"/>
                    </a:moveTo>
                    <a:cubicBezTo>
                      <a:pt x="291" y="305"/>
                      <a:pt x="293" y="199"/>
                      <a:pt x="318" y="101"/>
                    </a:cubicBezTo>
                    <a:cubicBezTo>
                      <a:pt x="76" y="0"/>
                      <a:pt x="76" y="0"/>
                      <a:pt x="76" y="0"/>
                    </a:cubicBezTo>
                    <a:cubicBezTo>
                      <a:pt x="33" y="0"/>
                      <a:pt x="33" y="0"/>
                      <a:pt x="33" y="0"/>
                    </a:cubicBezTo>
                    <a:cubicBezTo>
                      <a:pt x="0" y="181"/>
                      <a:pt x="0" y="181"/>
                      <a:pt x="0" y="181"/>
                    </a:cubicBezTo>
                    <a:cubicBezTo>
                      <a:pt x="172" y="249"/>
                      <a:pt x="172" y="249"/>
                      <a:pt x="172" y="249"/>
                    </a:cubicBezTo>
                    <a:cubicBezTo>
                      <a:pt x="173" y="250"/>
                      <a:pt x="173" y="250"/>
                      <a:pt x="173" y="250"/>
                    </a:cubicBezTo>
                    <a:cubicBezTo>
                      <a:pt x="172" y="289"/>
                      <a:pt x="174" y="328"/>
                      <a:pt x="180" y="368"/>
                    </a:cubicBezTo>
                    <a:cubicBezTo>
                      <a:pt x="176" y="369"/>
                      <a:pt x="176" y="369"/>
                      <a:pt x="176" y="369"/>
                    </a:cubicBezTo>
                    <a:cubicBezTo>
                      <a:pt x="17" y="454"/>
                      <a:pt x="17" y="454"/>
                      <a:pt x="17" y="454"/>
                    </a:cubicBezTo>
                    <a:cubicBezTo>
                      <a:pt x="75" y="630"/>
                      <a:pt x="75" y="630"/>
                      <a:pt x="75" y="630"/>
                    </a:cubicBezTo>
                    <a:cubicBezTo>
                      <a:pt x="259" y="607"/>
                      <a:pt x="259" y="607"/>
                      <a:pt x="259" y="607"/>
                    </a:cubicBezTo>
                    <a:cubicBezTo>
                      <a:pt x="260" y="606"/>
                      <a:pt x="260" y="606"/>
                      <a:pt x="260" y="606"/>
                    </a:cubicBezTo>
                    <a:cubicBezTo>
                      <a:pt x="279" y="641"/>
                      <a:pt x="300" y="675"/>
                      <a:pt x="324" y="706"/>
                    </a:cubicBezTo>
                    <a:cubicBezTo>
                      <a:pt x="320" y="710"/>
                      <a:pt x="320" y="710"/>
                      <a:pt x="320" y="710"/>
                    </a:cubicBezTo>
                    <a:cubicBezTo>
                      <a:pt x="222" y="861"/>
                      <a:pt x="222" y="861"/>
                      <a:pt x="222" y="861"/>
                    </a:cubicBezTo>
                    <a:cubicBezTo>
                      <a:pt x="300" y="933"/>
                      <a:pt x="300" y="933"/>
                      <a:pt x="300" y="933"/>
                    </a:cubicBezTo>
                    <a:cubicBezTo>
                      <a:pt x="518" y="727"/>
                      <a:pt x="518" y="727"/>
                      <a:pt x="518" y="727"/>
                    </a:cubicBezTo>
                    <a:cubicBezTo>
                      <a:pt x="423" y="648"/>
                      <a:pt x="351" y="539"/>
                      <a:pt x="318" y="410"/>
                    </a:cubicBezTo>
                    <a:close/>
                  </a:path>
                </a:pathLst>
              </a:custGeom>
              <a:solidFill>
                <a:schemeClr val="accent1"/>
              </a:solidFill>
              <a:ln>
                <a:noFill/>
              </a:ln>
            </p:spPr>
            <p:txBody>
              <a:bodyPr wrap="square" lIns="91440" tIns="45720" rIns="91440" bIns="45720" anchor="ctr">
                <a:normAutofit/>
              </a:bodyPr>
              <a:lstStyle/>
              <a:p>
                <a:pPr algn="ctr"/>
                <a:endParaRPr dirty="0">
                  <a:latin typeface="阿里巴巴普惠体 R" panose="00020600040101010101" pitchFamily="18" charset="-122"/>
                </a:endParaRPr>
              </a:p>
            </p:txBody>
          </p:sp>
          <p:sp>
            <p:nvSpPr>
              <p:cNvPr id="31" name="ïŝľiḋê">
                <a:extLst>
                  <a:ext uri="{FF2B5EF4-FFF2-40B4-BE49-F238E27FC236}">
                    <a16:creationId xmlns:a16="http://schemas.microsoft.com/office/drawing/2014/main" xmlns="" id="{9D34D31C-ED06-4637-8B6E-A906C777726A}"/>
                  </a:ext>
                </a:extLst>
              </p:cNvPr>
              <p:cNvSpPr/>
              <p:nvPr/>
            </p:nvSpPr>
            <p:spPr bwMode="auto">
              <a:xfrm>
                <a:off x="6174612" y="1220588"/>
                <a:ext cx="1427945" cy="1171807"/>
              </a:xfrm>
              <a:custGeom>
                <a:avLst/>
                <a:gdLst>
                  <a:gd name="T0" fmla="*/ 547 w 834"/>
                  <a:gd name="T1" fmla="*/ 684 h 684"/>
                  <a:gd name="T2" fmla="*/ 834 w 834"/>
                  <a:gd name="T3" fmla="*/ 605 h 684"/>
                  <a:gd name="T4" fmla="*/ 811 w 834"/>
                  <a:gd name="T5" fmla="*/ 534 h 684"/>
                  <a:gd name="T6" fmla="*/ 627 w 834"/>
                  <a:gd name="T7" fmla="*/ 557 h 684"/>
                  <a:gd name="T8" fmla="*/ 563 w 834"/>
                  <a:gd name="T9" fmla="*/ 456 h 684"/>
                  <a:gd name="T10" fmla="*/ 566 w 834"/>
                  <a:gd name="T11" fmla="*/ 453 h 684"/>
                  <a:gd name="T12" fmla="*/ 664 w 834"/>
                  <a:gd name="T13" fmla="*/ 303 h 684"/>
                  <a:gd name="T14" fmla="*/ 529 w 834"/>
                  <a:gd name="T15" fmla="*/ 177 h 684"/>
                  <a:gd name="T16" fmla="*/ 379 w 834"/>
                  <a:gd name="T17" fmla="*/ 285 h 684"/>
                  <a:gd name="T18" fmla="*/ 275 w 834"/>
                  <a:gd name="T19" fmla="*/ 227 h 684"/>
                  <a:gd name="T20" fmla="*/ 276 w 834"/>
                  <a:gd name="T21" fmla="*/ 224 h 684"/>
                  <a:gd name="T22" fmla="*/ 289 w 834"/>
                  <a:gd name="T23" fmla="*/ 45 h 684"/>
                  <a:gd name="T24" fmla="*/ 110 w 834"/>
                  <a:gd name="T25" fmla="*/ 0 h 684"/>
                  <a:gd name="T26" fmla="*/ 30 w 834"/>
                  <a:gd name="T27" fmla="*/ 166 h 684"/>
                  <a:gd name="T28" fmla="*/ 0 w 834"/>
                  <a:gd name="T29" fmla="*/ 163 h 684"/>
                  <a:gd name="T30" fmla="*/ 0 w 834"/>
                  <a:gd name="T31" fmla="*/ 290 h 684"/>
                  <a:gd name="T32" fmla="*/ 547 w 834"/>
                  <a:gd name="T33" fmla="*/ 684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4" h="684">
                    <a:moveTo>
                      <a:pt x="547" y="684"/>
                    </a:moveTo>
                    <a:cubicBezTo>
                      <a:pt x="834" y="605"/>
                      <a:pt x="834" y="605"/>
                      <a:pt x="834" y="605"/>
                    </a:cubicBezTo>
                    <a:cubicBezTo>
                      <a:pt x="811" y="534"/>
                      <a:pt x="811" y="534"/>
                      <a:pt x="811" y="534"/>
                    </a:cubicBezTo>
                    <a:cubicBezTo>
                      <a:pt x="627" y="557"/>
                      <a:pt x="627" y="557"/>
                      <a:pt x="627" y="557"/>
                    </a:cubicBezTo>
                    <a:cubicBezTo>
                      <a:pt x="608" y="521"/>
                      <a:pt x="587" y="487"/>
                      <a:pt x="563" y="456"/>
                    </a:cubicBezTo>
                    <a:cubicBezTo>
                      <a:pt x="566" y="453"/>
                      <a:pt x="566" y="453"/>
                      <a:pt x="566" y="453"/>
                    </a:cubicBezTo>
                    <a:cubicBezTo>
                      <a:pt x="664" y="303"/>
                      <a:pt x="664" y="303"/>
                      <a:pt x="664" y="303"/>
                    </a:cubicBezTo>
                    <a:cubicBezTo>
                      <a:pt x="529" y="177"/>
                      <a:pt x="529" y="177"/>
                      <a:pt x="529" y="177"/>
                    </a:cubicBezTo>
                    <a:cubicBezTo>
                      <a:pt x="379" y="285"/>
                      <a:pt x="379" y="285"/>
                      <a:pt x="379" y="285"/>
                    </a:cubicBezTo>
                    <a:cubicBezTo>
                      <a:pt x="346" y="263"/>
                      <a:pt x="311" y="244"/>
                      <a:pt x="275" y="227"/>
                    </a:cubicBezTo>
                    <a:cubicBezTo>
                      <a:pt x="276" y="224"/>
                      <a:pt x="276" y="224"/>
                      <a:pt x="276" y="224"/>
                    </a:cubicBezTo>
                    <a:cubicBezTo>
                      <a:pt x="289" y="45"/>
                      <a:pt x="289" y="45"/>
                      <a:pt x="289" y="45"/>
                    </a:cubicBezTo>
                    <a:cubicBezTo>
                      <a:pt x="110" y="0"/>
                      <a:pt x="110" y="0"/>
                      <a:pt x="110" y="0"/>
                    </a:cubicBezTo>
                    <a:cubicBezTo>
                      <a:pt x="30" y="166"/>
                      <a:pt x="30" y="166"/>
                      <a:pt x="30" y="166"/>
                    </a:cubicBezTo>
                    <a:cubicBezTo>
                      <a:pt x="19" y="165"/>
                      <a:pt x="12" y="164"/>
                      <a:pt x="0" y="163"/>
                    </a:cubicBezTo>
                    <a:cubicBezTo>
                      <a:pt x="0" y="290"/>
                      <a:pt x="0" y="290"/>
                      <a:pt x="0" y="290"/>
                    </a:cubicBezTo>
                    <a:cubicBezTo>
                      <a:pt x="240" y="300"/>
                      <a:pt x="459" y="453"/>
                      <a:pt x="547" y="684"/>
                    </a:cubicBezTo>
                    <a:close/>
                  </a:path>
                </a:pathLst>
              </a:custGeom>
              <a:solidFill>
                <a:schemeClr val="accent1"/>
              </a:solidFill>
              <a:ln>
                <a:noFill/>
              </a:ln>
            </p:spPr>
            <p:txBody>
              <a:bodyPr wrap="square" lIns="91440" tIns="45720" rIns="91440" bIns="45720" anchor="ctr">
                <a:normAutofit/>
              </a:bodyPr>
              <a:lstStyle/>
              <a:p>
                <a:pPr algn="ctr"/>
                <a:endParaRPr dirty="0">
                  <a:latin typeface="阿里巴巴普惠体 R" panose="00020600040101010101" pitchFamily="18" charset="-122"/>
                </a:endParaRPr>
              </a:p>
            </p:txBody>
          </p:sp>
          <p:sp>
            <p:nvSpPr>
              <p:cNvPr id="32" name="ï$ḷîďê">
                <a:extLst>
                  <a:ext uri="{FF2B5EF4-FFF2-40B4-BE49-F238E27FC236}">
                    <a16:creationId xmlns:a16="http://schemas.microsoft.com/office/drawing/2014/main" xmlns="" id="{1A894A5B-4E94-40FC-85E1-D3287042B29D}"/>
                  </a:ext>
                </a:extLst>
              </p:cNvPr>
              <p:cNvSpPr/>
              <p:nvPr/>
            </p:nvSpPr>
            <p:spPr bwMode="auto">
              <a:xfrm>
                <a:off x="4897629" y="1228012"/>
                <a:ext cx="1187891" cy="1185418"/>
              </a:xfrm>
              <a:custGeom>
                <a:avLst/>
                <a:gdLst>
                  <a:gd name="T0" fmla="*/ 566 w 694"/>
                  <a:gd name="T1" fmla="*/ 305 h 692"/>
                  <a:gd name="T2" fmla="*/ 694 w 694"/>
                  <a:gd name="T3" fmla="*/ 286 h 692"/>
                  <a:gd name="T4" fmla="*/ 694 w 694"/>
                  <a:gd name="T5" fmla="*/ 159 h 692"/>
                  <a:gd name="T6" fmla="*/ 655 w 694"/>
                  <a:gd name="T7" fmla="*/ 163 h 692"/>
                  <a:gd name="T8" fmla="*/ 654 w 694"/>
                  <a:gd name="T9" fmla="*/ 160 h 692"/>
                  <a:gd name="T10" fmla="*/ 584 w 694"/>
                  <a:gd name="T11" fmla="*/ 0 h 692"/>
                  <a:gd name="T12" fmla="*/ 405 w 694"/>
                  <a:gd name="T13" fmla="*/ 46 h 692"/>
                  <a:gd name="T14" fmla="*/ 415 w 694"/>
                  <a:gd name="T15" fmla="*/ 227 h 692"/>
                  <a:gd name="T16" fmla="*/ 280 w 694"/>
                  <a:gd name="T17" fmla="*/ 305 h 692"/>
                  <a:gd name="T18" fmla="*/ 278 w 694"/>
                  <a:gd name="T19" fmla="*/ 302 h 692"/>
                  <a:gd name="T20" fmla="*/ 128 w 694"/>
                  <a:gd name="T21" fmla="*/ 201 h 692"/>
                  <a:gd name="T22" fmla="*/ 0 w 694"/>
                  <a:gd name="T23" fmla="*/ 334 h 692"/>
                  <a:gd name="T24" fmla="*/ 106 w 694"/>
                  <a:gd name="T25" fmla="*/ 484 h 692"/>
                  <a:gd name="T26" fmla="*/ 24 w 694"/>
                  <a:gd name="T27" fmla="*/ 642 h 692"/>
                  <a:gd name="T28" fmla="*/ 24 w 694"/>
                  <a:gd name="T29" fmla="*/ 642 h 692"/>
                  <a:gd name="T30" fmla="*/ 141 w 694"/>
                  <a:gd name="T31" fmla="*/ 692 h 692"/>
                  <a:gd name="T32" fmla="*/ 566 w 694"/>
                  <a:gd name="T33" fmla="*/ 305 h 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94" h="692">
                    <a:moveTo>
                      <a:pt x="566" y="305"/>
                    </a:moveTo>
                    <a:cubicBezTo>
                      <a:pt x="608" y="294"/>
                      <a:pt x="650" y="288"/>
                      <a:pt x="694" y="286"/>
                    </a:cubicBezTo>
                    <a:cubicBezTo>
                      <a:pt x="694" y="159"/>
                      <a:pt x="694" y="159"/>
                      <a:pt x="694" y="159"/>
                    </a:cubicBezTo>
                    <a:cubicBezTo>
                      <a:pt x="682" y="159"/>
                      <a:pt x="670" y="161"/>
                      <a:pt x="655" y="163"/>
                    </a:cubicBezTo>
                    <a:cubicBezTo>
                      <a:pt x="654" y="160"/>
                      <a:pt x="654" y="160"/>
                      <a:pt x="654" y="160"/>
                    </a:cubicBezTo>
                    <a:cubicBezTo>
                      <a:pt x="584" y="0"/>
                      <a:pt x="584" y="0"/>
                      <a:pt x="584" y="0"/>
                    </a:cubicBezTo>
                    <a:cubicBezTo>
                      <a:pt x="405" y="46"/>
                      <a:pt x="405" y="46"/>
                      <a:pt x="405" y="46"/>
                    </a:cubicBezTo>
                    <a:cubicBezTo>
                      <a:pt x="415" y="227"/>
                      <a:pt x="415" y="227"/>
                      <a:pt x="415" y="227"/>
                    </a:cubicBezTo>
                    <a:cubicBezTo>
                      <a:pt x="367" y="249"/>
                      <a:pt x="322" y="274"/>
                      <a:pt x="280" y="305"/>
                    </a:cubicBezTo>
                    <a:cubicBezTo>
                      <a:pt x="278" y="302"/>
                      <a:pt x="278" y="302"/>
                      <a:pt x="278" y="302"/>
                    </a:cubicBezTo>
                    <a:cubicBezTo>
                      <a:pt x="128" y="201"/>
                      <a:pt x="128" y="201"/>
                      <a:pt x="128" y="201"/>
                    </a:cubicBezTo>
                    <a:cubicBezTo>
                      <a:pt x="0" y="334"/>
                      <a:pt x="0" y="334"/>
                      <a:pt x="0" y="334"/>
                    </a:cubicBezTo>
                    <a:cubicBezTo>
                      <a:pt x="106" y="484"/>
                      <a:pt x="106" y="484"/>
                      <a:pt x="106" y="484"/>
                    </a:cubicBezTo>
                    <a:cubicBezTo>
                      <a:pt x="73" y="534"/>
                      <a:pt x="45" y="586"/>
                      <a:pt x="24" y="642"/>
                    </a:cubicBezTo>
                    <a:cubicBezTo>
                      <a:pt x="24" y="642"/>
                      <a:pt x="24" y="642"/>
                      <a:pt x="24" y="642"/>
                    </a:cubicBezTo>
                    <a:cubicBezTo>
                      <a:pt x="141" y="692"/>
                      <a:pt x="141" y="692"/>
                      <a:pt x="141" y="692"/>
                    </a:cubicBezTo>
                    <a:cubicBezTo>
                      <a:pt x="207" y="507"/>
                      <a:pt x="361" y="358"/>
                      <a:pt x="566" y="305"/>
                    </a:cubicBezTo>
                    <a:close/>
                  </a:path>
                </a:pathLst>
              </a:custGeom>
              <a:solidFill>
                <a:schemeClr val="accent1"/>
              </a:solidFill>
              <a:ln>
                <a:noFill/>
              </a:ln>
            </p:spPr>
            <p:txBody>
              <a:bodyPr wrap="square" lIns="91440" tIns="45720" rIns="91440" bIns="45720" anchor="ctr">
                <a:normAutofit/>
              </a:bodyPr>
              <a:lstStyle/>
              <a:p>
                <a:pPr algn="ctr"/>
                <a:endParaRPr dirty="0">
                  <a:latin typeface="阿里巴巴普惠体 R" panose="00020600040101010101" pitchFamily="18" charset="-122"/>
                </a:endParaRPr>
              </a:p>
            </p:txBody>
          </p:sp>
          <p:sp>
            <p:nvSpPr>
              <p:cNvPr id="33" name="íṡľîḓè">
                <a:extLst>
                  <a:ext uri="{FF2B5EF4-FFF2-40B4-BE49-F238E27FC236}">
                    <a16:creationId xmlns:a16="http://schemas.microsoft.com/office/drawing/2014/main" xmlns="" id="{ECE1AEF9-344C-413F-9298-849C4F262F6B}"/>
                  </a:ext>
                </a:extLst>
              </p:cNvPr>
              <p:cNvSpPr/>
              <p:nvPr/>
            </p:nvSpPr>
            <p:spPr bwMode="auto">
              <a:xfrm>
                <a:off x="5145106" y="3628545"/>
                <a:ext cx="1671711" cy="694175"/>
              </a:xfrm>
              <a:custGeom>
                <a:avLst/>
                <a:gdLst>
                  <a:gd name="T0" fmla="*/ 728 w 976"/>
                  <a:gd name="T1" fmla="*/ 92 h 405"/>
                  <a:gd name="T2" fmla="*/ 222 w 976"/>
                  <a:gd name="T3" fmla="*/ 0 h 405"/>
                  <a:gd name="T4" fmla="*/ 0 w 976"/>
                  <a:gd name="T5" fmla="*/ 210 h 405"/>
                  <a:gd name="T6" fmla="*/ 19 w 976"/>
                  <a:gd name="T7" fmla="*/ 227 h 405"/>
                  <a:gd name="T8" fmla="*/ 169 w 976"/>
                  <a:gd name="T9" fmla="*/ 119 h 405"/>
                  <a:gd name="T10" fmla="*/ 171 w 976"/>
                  <a:gd name="T11" fmla="*/ 117 h 405"/>
                  <a:gd name="T12" fmla="*/ 274 w 976"/>
                  <a:gd name="T13" fmla="*/ 174 h 405"/>
                  <a:gd name="T14" fmla="*/ 272 w 976"/>
                  <a:gd name="T15" fmla="*/ 180 h 405"/>
                  <a:gd name="T16" fmla="*/ 259 w 976"/>
                  <a:gd name="T17" fmla="*/ 359 h 405"/>
                  <a:gd name="T18" fmla="*/ 438 w 976"/>
                  <a:gd name="T19" fmla="*/ 405 h 405"/>
                  <a:gd name="T20" fmla="*/ 517 w 976"/>
                  <a:gd name="T21" fmla="*/ 237 h 405"/>
                  <a:gd name="T22" fmla="*/ 530 w 976"/>
                  <a:gd name="T23" fmla="*/ 232 h 405"/>
                  <a:gd name="T24" fmla="*/ 661 w 976"/>
                  <a:gd name="T25" fmla="*/ 228 h 405"/>
                  <a:gd name="T26" fmla="*/ 663 w 976"/>
                  <a:gd name="T27" fmla="*/ 235 h 405"/>
                  <a:gd name="T28" fmla="*/ 706 w 976"/>
                  <a:gd name="T29" fmla="*/ 383 h 405"/>
                  <a:gd name="T30" fmla="*/ 884 w 976"/>
                  <a:gd name="T31" fmla="*/ 337 h 405"/>
                  <a:gd name="T32" fmla="*/ 876 w 976"/>
                  <a:gd name="T33" fmla="*/ 163 h 405"/>
                  <a:gd name="T34" fmla="*/ 877 w 976"/>
                  <a:gd name="T35" fmla="*/ 166 h 405"/>
                  <a:gd name="T36" fmla="*/ 976 w 976"/>
                  <a:gd name="T37" fmla="*/ 115 h 405"/>
                  <a:gd name="T38" fmla="*/ 908 w 976"/>
                  <a:gd name="T39" fmla="*/ 13 h 405"/>
                  <a:gd name="T40" fmla="*/ 728 w 976"/>
                  <a:gd name="T41" fmla="*/ 92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76" h="405">
                    <a:moveTo>
                      <a:pt x="728" y="92"/>
                    </a:moveTo>
                    <a:cubicBezTo>
                      <a:pt x="547" y="139"/>
                      <a:pt x="364" y="99"/>
                      <a:pt x="222" y="0"/>
                    </a:cubicBezTo>
                    <a:cubicBezTo>
                      <a:pt x="0" y="210"/>
                      <a:pt x="0" y="210"/>
                      <a:pt x="0" y="210"/>
                    </a:cubicBezTo>
                    <a:cubicBezTo>
                      <a:pt x="19" y="227"/>
                      <a:pt x="19" y="227"/>
                      <a:pt x="19" y="227"/>
                    </a:cubicBezTo>
                    <a:cubicBezTo>
                      <a:pt x="169" y="119"/>
                      <a:pt x="169" y="119"/>
                      <a:pt x="169" y="119"/>
                    </a:cubicBezTo>
                    <a:cubicBezTo>
                      <a:pt x="171" y="117"/>
                      <a:pt x="171" y="117"/>
                      <a:pt x="171" y="117"/>
                    </a:cubicBezTo>
                    <a:cubicBezTo>
                      <a:pt x="204" y="139"/>
                      <a:pt x="238" y="158"/>
                      <a:pt x="274" y="174"/>
                    </a:cubicBezTo>
                    <a:cubicBezTo>
                      <a:pt x="272" y="180"/>
                      <a:pt x="272" y="180"/>
                      <a:pt x="272" y="180"/>
                    </a:cubicBezTo>
                    <a:cubicBezTo>
                      <a:pt x="259" y="359"/>
                      <a:pt x="259" y="359"/>
                      <a:pt x="259" y="359"/>
                    </a:cubicBezTo>
                    <a:cubicBezTo>
                      <a:pt x="438" y="405"/>
                      <a:pt x="438" y="405"/>
                      <a:pt x="438" y="405"/>
                    </a:cubicBezTo>
                    <a:cubicBezTo>
                      <a:pt x="517" y="237"/>
                      <a:pt x="517" y="237"/>
                      <a:pt x="517" y="237"/>
                    </a:cubicBezTo>
                    <a:cubicBezTo>
                      <a:pt x="530" y="232"/>
                      <a:pt x="530" y="232"/>
                      <a:pt x="530" y="232"/>
                    </a:cubicBezTo>
                    <a:cubicBezTo>
                      <a:pt x="569" y="235"/>
                      <a:pt x="601" y="236"/>
                      <a:pt x="661" y="228"/>
                    </a:cubicBezTo>
                    <a:cubicBezTo>
                      <a:pt x="663" y="235"/>
                      <a:pt x="663" y="235"/>
                      <a:pt x="663" y="235"/>
                    </a:cubicBezTo>
                    <a:cubicBezTo>
                      <a:pt x="706" y="383"/>
                      <a:pt x="706" y="383"/>
                      <a:pt x="706" y="383"/>
                    </a:cubicBezTo>
                    <a:cubicBezTo>
                      <a:pt x="884" y="337"/>
                      <a:pt x="884" y="337"/>
                      <a:pt x="884" y="337"/>
                    </a:cubicBezTo>
                    <a:cubicBezTo>
                      <a:pt x="876" y="163"/>
                      <a:pt x="876" y="163"/>
                      <a:pt x="876" y="163"/>
                    </a:cubicBezTo>
                    <a:cubicBezTo>
                      <a:pt x="877" y="166"/>
                      <a:pt x="877" y="166"/>
                      <a:pt x="877" y="166"/>
                    </a:cubicBezTo>
                    <a:cubicBezTo>
                      <a:pt x="911" y="151"/>
                      <a:pt x="944" y="134"/>
                      <a:pt x="976" y="115"/>
                    </a:cubicBezTo>
                    <a:cubicBezTo>
                      <a:pt x="908" y="13"/>
                      <a:pt x="908" y="13"/>
                      <a:pt x="908" y="13"/>
                    </a:cubicBezTo>
                    <a:cubicBezTo>
                      <a:pt x="854" y="48"/>
                      <a:pt x="794" y="75"/>
                      <a:pt x="728" y="92"/>
                    </a:cubicBezTo>
                    <a:close/>
                  </a:path>
                </a:pathLst>
              </a:custGeom>
              <a:solidFill>
                <a:schemeClr val="accent1"/>
              </a:solidFill>
              <a:ln>
                <a:noFill/>
              </a:ln>
            </p:spPr>
            <p:txBody>
              <a:bodyPr wrap="square" lIns="91440" tIns="45720" rIns="91440" bIns="45720" anchor="ctr">
                <a:normAutofit/>
              </a:bodyPr>
              <a:lstStyle/>
              <a:p>
                <a:pPr algn="ctr"/>
                <a:endParaRPr dirty="0">
                  <a:latin typeface="阿里巴巴普惠体 R" panose="00020600040101010101" pitchFamily="18" charset="-122"/>
                </a:endParaRPr>
              </a:p>
            </p:txBody>
          </p:sp>
          <p:sp>
            <p:nvSpPr>
              <p:cNvPr id="34" name="iṧḻïḍe">
                <a:extLst>
                  <a:ext uri="{FF2B5EF4-FFF2-40B4-BE49-F238E27FC236}">
                    <a16:creationId xmlns:a16="http://schemas.microsoft.com/office/drawing/2014/main" xmlns="" id="{465BCCA5-6908-49F2-870A-9890BC6EA1BA}"/>
                  </a:ext>
                </a:extLst>
              </p:cNvPr>
              <p:cNvSpPr/>
              <p:nvPr/>
            </p:nvSpPr>
            <p:spPr bwMode="auto">
              <a:xfrm>
                <a:off x="6772270" y="2341662"/>
                <a:ext cx="919379" cy="1628402"/>
              </a:xfrm>
              <a:custGeom>
                <a:avLst/>
                <a:gdLst>
                  <a:gd name="T0" fmla="*/ 364 w 537"/>
                  <a:gd name="T1" fmla="*/ 260 h 951"/>
                  <a:gd name="T2" fmla="*/ 357 w 537"/>
                  <a:gd name="T3" fmla="*/ 142 h 951"/>
                  <a:gd name="T4" fmla="*/ 361 w 537"/>
                  <a:gd name="T5" fmla="*/ 140 h 951"/>
                  <a:gd name="T6" fmla="*/ 519 w 537"/>
                  <a:gd name="T7" fmla="*/ 55 h 951"/>
                  <a:gd name="T8" fmla="*/ 501 w 537"/>
                  <a:gd name="T9" fmla="*/ 0 h 951"/>
                  <a:gd name="T10" fmla="*/ 214 w 537"/>
                  <a:gd name="T11" fmla="*/ 80 h 951"/>
                  <a:gd name="T12" fmla="*/ 219 w 537"/>
                  <a:gd name="T13" fmla="*/ 95 h 951"/>
                  <a:gd name="T14" fmla="*/ 0 w 537"/>
                  <a:gd name="T15" fmla="*/ 735 h 951"/>
                  <a:gd name="T16" fmla="*/ 85 w 537"/>
                  <a:gd name="T17" fmla="*/ 862 h 951"/>
                  <a:gd name="T18" fmla="*/ 215 w 537"/>
                  <a:gd name="T19" fmla="*/ 951 h 951"/>
                  <a:gd name="T20" fmla="*/ 343 w 537"/>
                  <a:gd name="T21" fmla="*/ 818 h 951"/>
                  <a:gd name="T22" fmla="*/ 237 w 537"/>
                  <a:gd name="T23" fmla="*/ 666 h 951"/>
                  <a:gd name="T24" fmla="*/ 236 w 537"/>
                  <a:gd name="T25" fmla="*/ 665 h 951"/>
                  <a:gd name="T26" fmla="*/ 318 w 537"/>
                  <a:gd name="T27" fmla="*/ 507 h 951"/>
                  <a:gd name="T28" fmla="*/ 324 w 537"/>
                  <a:gd name="T29" fmla="*/ 508 h 951"/>
                  <a:gd name="T30" fmla="*/ 503 w 537"/>
                  <a:gd name="T31" fmla="*/ 510 h 951"/>
                  <a:gd name="T32" fmla="*/ 537 w 537"/>
                  <a:gd name="T33" fmla="*/ 328 h 951"/>
                  <a:gd name="T34" fmla="*/ 365 w 537"/>
                  <a:gd name="T35" fmla="*/ 260 h 951"/>
                  <a:gd name="T36" fmla="*/ 364 w 537"/>
                  <a:gd name="T37" fmla="*/ 260 h 9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7" h="951">
                    <a:moveTo>
                      <a:pt x="364" y="260"/>
                    </a:moveTo>
                    <a:cubicBezTo>
                      <a:pt x="365" y="221"/>
                      <a:pt x="363" y="181"/>
                      <a:pt x="357" y="142"/>
                    </a:cubicBezTo>
                    <a:cubicBezTo>
                      <a:pt x="361" y="140"/>
                      <a:pt x="361" y="140"/>
                      <a:pt x="361" y="140"/>
                    </a:cubicBezTo>
                    <a:cubicBezTo>
                      <a:pt x="519" y="55"/>
                      <a:pt x="519" y="55"/>
                      <a:pt x="519" y="55"/>
                    </a:cubicBezTo>
                    <a:cubicBezTo>
                      <a:pt x="501" y="0"/>
                      <a:pt x="501" y="0"/>
                      <a:pt x="501" y="0"/>
                    </a:cubicBezTo>
                    <a:cubicBezTo>
                      <a:pt x="214" y="80"/>
                      <a:pt x="214" y="80"/>
                      <a:pt x="214" y="80"/>
                    </a:cubicBezTo>
                    <a:cubicBezTo>
                      <a:pt x="216" y="85"/>
                      <a:pt x="217" y="90"/>
                      <a:pt x="219" y="95"/>
                    </a:cubicBezTo>
                    <a:cubicBezTo>
                      <a:pt x="282" y="340"/>
                      <a:pt x="188" y="589"/>
                      <a:pt x="0" y="735"/>
                    </a:cubicBezTo>
                    <a:cubicBezTo>
                      <a:pt x="85" y="862"/>
                      <a:pt x="85" y="862"/>
                      <a:pt x="85" y="862"/>
                    </a:cubicBezTo>
                    <a:cubicBezTo>
                      <a:pt x="215" y="951"/>
                      <a:pt x="215" y="951"/>
                      <a:pt x="215" y="951"/>
                    </a:cubicBezTo>
                    <a:cubicBezTo>
                      <a:pt x="343" y="818"/>
                      <a:pt x="343" y="818"/>
                      <a:pt x="343" y="818"/>
                    </a:cubicBezTo>
                    <a:cubicBezTo>
                      <a:pt x="237" y="666"/>
                      <a:pt x="237" y="666"/>
                      <a:pt x="237" y="666"/>
                    </a:cubicBezTo>
                    <a:cubicBezTo>
                      <a:pt x="236" y="665"/>
                      <a:pt x="236" y="665"/>
                      <a:pt x="236" y="665"/>
                    </a:cubicBezTo>
                    <a:cubicBezTo>
                      <a:pt x="269" y="616"/>
                      <a:pt x="297" y="563"/>
                      <a:pt x="318" y="507"/>
                    </a:cubicBezTo>
                    <a:cubicBezTo>
                      <a:pt x="324" y="508"/>
                      <a:pt x="324" y="508"/>
                      <a:pt x="324" y="508"/>
                    </a:cubicBezTo>
                    <a:cubicBezTo>
                      <a:pt x="503" y="510"/>
                      <a:pt x="503" y="510"/>
                      <a:pt x="503" y="510"/>
                    </a:cubicBezTo>
                    <a:cubicBezTo>
                      <a:pt x="537" y="328"/>
                      <a:pt x="537" y="328"/>
                      <a:pt x="537" y="328"/>
                    </a:cubicBezTo>
                    <a:cubicBezTo>
                      <a:pt x="365" y="260"/>
                      <a:pt x="365" y="260"/>
                      <a:pt x="365" y="260"/>
                    </a:cubicBezTo>
                    <a:lnTo>
                      <a:pt x="364" y="260"/>
                    </a:lnTo>
                    <a:close/>
                  </a:path>
                </a:pathLst>
              </a:custGeom>
              <a:solidFill>
                <a:schemeClr val="accent1"/>
              </a:solidFill>
              <a:ln>
                <a:noFill/>
              </a:ln>
            </p:spPr>
            <p:txBody>
              <a:bodyPr wrap="square" lIns="91440" tIns="45720" rIns="91440" bIns="45720" anchor="ctr">
                <a:normAutofit/>
              </a:bodyPr>
              <a:lstStyle/>
              <a:p>
                <a:pPr algn="ctr"/>
                <a:endParaRPr dirty="0">
                  <a:latin typeface="阿里巴巴普惠体 R" panose="00020600040101010101" pitchFamily="18" charset="-122"/>
                </a:endParaRPr>
              </a:p>
            </p:txBody>
          </p:sp>
        </p:grpSp>
        <p:sp>
          <p:nvSpPr>
            <p:cNvPr id="28" name="iŝļíḓe">
              <a:extLst>
                <a:ext uri="{FF2B5EF4-FFF2-40B4-BE49-F238E27FC236}">
                  <a16:creationId xmlns:a16="http://schemas.microsoft.com/office/drawing/2014/main" xmlns="" id="{72C5E5B4-296F-412D-874C-19075C353FC9}"/>
                </a:ext>
              </a:extLst>
            </p:cNvPr>
            <p:cNvSpPr/>
            <p:nvPr/>
          </p:nvSpPr>
          <p:spPr bwMode="auto">
            <a:xfrm>
              <a:off x="5065294" y="1706882"/>
              <a:ext cx="2128306" cy="2129544"/>
            </a:xfrm>
            <a:custGeom>
              <a:avLst/>
              <a:gdLst>
                <a:gd name="T0" fmla="*/ 1116 w 1243"/>
                <a:gd name="T1" fmla="*/ 391 h 1243"/>
                <a:gd name="T2" fmla="*/ 391 w 1243"/>
                <a:gd name="T3" fmla="*/ 127 h 1243"/>
                <a:gd name="T4" fmla="*/ 127 w 1243"/>
                <a:gd name="T5" fmla="*/ 851 h 1243"/>
                <a:gd name="T6" fmla="*/ 851 w 1243"/>
                <a:gd name="T7" fmla="*/ 1115 h 1243"/>
                <a:gd name="T8" fmla="*/ 1116 w 1243"/>
                <a:gd name="T9" fmla="*/ 391 h 1243"/>
              </a:gdLst>
              <a:ahLst/>
              <a:cxnLst>
                <a:cxn ang="0">
                  <a:pos x="T0" y="T1"/>
                </a:cxn>
                <a:cxn ang="0">
                  <a:pos x="T2" y="T3"/>
                </a:cxn>
                <a:cxn ang="0">
                  <a:pos x="T4" y="T5"/>
                </a:cxn>
                <a:cxn ang="0">
                  <a:pos x="T6" y="T7"/>
                </a:cxn>
                <a:cxn ang="0">
                  <a:pos x="T8" y="T9"/>
                </a:cxn>
              </a:cxnLst>
              <a:rect l="0" t="0" r="r" b="b"/>
              <a:pathLst>
                <a:path w="1243" h="1243">
                  <a:moveTo>
                    <a:pt x="1116" y="391"/>
                  </a:moveTo>
                  <a:cubicBezTo>
                    <a:pt x="989" y="118"/>
                    <a:pt x="664" y="0"/>
                    <a:pt x="391" y="127"/>
                  </a:cubicBezTo>
                  <a:cubicBezTo>
                    <a:pt x="118" y="254"/>
                    <a:pt x="0" y="578"/>
                    <a:pt x="127" y="851"/>
                  </a:cubicBezTo>
                  <a:cubicBezTo>
                    <a:pt x="254" y="1124"/>
                    <a:pt x="579" y="1243"/>
                    <a:pt x="851" y="1115"/>
                  </a:cubicBezTo>
                  <a:cubicBezTo>
                    <a:pt x="1124" y="988"/>
                    <a:pt x="1243" y="664"/>
                    <a:pt x="1116" y="391"/>
                  </a:cubicBezTo>
                  <a:close/>
                </a:path>
              </a:pathLst>
            </a:custGeom>
            <a:solidFill>
              <a:schemeClr val="accent1"/>
            </a:solidFill>
            <a:ln>
              <a:noFill/>
            </a:ln>
          </p:spPr>
          <p:txBody>
            <a:bodyPr vert="horz" wrap="square" lIns="91440" tIns="45720" rIns="91440" bIns="45720" anchor="b" anchorCtr="1" compatLnSpc="1">
              <a:prstTxWarp prst="textNoShape">
                <a:avLst/>
              </a:prstTxWarp>
              <a:normAutofit/>
            </a:bodyPr>
            <a:lstStyle/>
            <a:p>
              <a:pPr algn="ctr">
                <a:spcBef>
                  <a:spcPct val="0"/>
                </a:spcBef>
                <a:buFont typeface="Arial" charset="0"/>
                <a:buNone/>
              </a:pPr>
              <a:endParaRPr lang="zh-CN" altLang="en-US" sz="1400" b="1" dirty="0">
                <a:solidFill>
                  <a:schemeClr val="bg1"/>
                </a:solidFill>
                <a:latin typeface="阿里巴巴普惠体 R" panose="00020600040101010101" pitchFamily="18" charset="-122"/>
              </a:endParaRPr>
            </a:p>
          </p:txBody>
        </p:sp>
        <p:sp>
          <p:nvSpPr>
            <p:cNvPr id="29" name="íšľídé">
              <a:extLst>
                <a:ext uri="{FF2B5EF4-FFF2-40B4-BE49-F238E27FC236}">
                  <a16:creationId xmlns:a16="http://schemas.microsoft.com/office/drawing/2014/main" xmlns="" id="{7524A996-6226-4E3C-8DB1-682BA69360A3}"/>
                </a:ext>
              </a:extLst>
            </p:cNvPr>
            <p:cNvSpPr/>
            <p:nvPr/>
          </p:nvSpPr>
          <p:spPr bwMode="auto">
            <a:xfrm>
              <a:off x="5700719" y="2209557"/>
              <a:ext cx="857456" cy="1124194"/>
            </a:xfrm>
            <a:custGeom>
              <a:avLst/>
              <a:gdLst>
                <a:gd name="connsiteX0" fmla="*/ 552105 w 619881"/>
                <a:gd name="connsiteY0" fmla="*/ 542349 h 812716"/>
                <a:gd name="connsiteX1" fmla="*/ 619881 w 619881"/>
                <a:gd name="connsiteY1" fmla="*/ 738466 h 812716"/>
                <a:gd name="connsiteX2" fmla="*/ 491591 w 619881"/>
                <a:gd name="connsiteY2" fmla="*/ 698113 h 812716"/>
                <a:gd name="connsiteX3" fmla="*/ 423814 w 619881"/>
                <a:gd name="connsiteY3" fmla="*/ 812716 h 812716"/>
                <a:gd name="connsiteX4" fmla="*/ 349583 w 619881"/>
                <a:gd name="connsiteY4" fmla="*/ 610143 h 812716"/>
                <a:gd name="connsiteX5" fmla="*/ 417359 w 619881"/>
                <a:gd name="connsiteY5" fmla="*/ 549613 h 812716"/>
                <a:gd name="connsiteX6" fmla="*/ 74231 w 619881"/>
                <a:gd name="connsiteY6" fmla="*/ 542349 h 812716"/>
                <a:gd name="connsiteX7" fmla="*/ 202522 w 619881"/>
                <a:gd name="connsiteY7" fmla="*/ 549613 h 812716"/>
                <a:gd name="connsiteX8" fmla="*/ 270298 w 619881"/>
                <a:gd name="connsiteY8" fmla="*/ 610143 h 812716"/>
                <a:gd name="connsiteX9" fmla="*/ 202522 w 619881"/>
                <a:gd name="connsiteY9" fmla="*/ 812716 h 812716"/>
                <a:gd name="connsiteX10" fmla="*/ 128291 w 619881"/>
                <a:gd name="connsiteY10" fmla="*/ 698113 h 812716"/>
                <a:gd name="connsiteX11" fmla="*/ 0 w 619881"/>
                <a:gd name="connsiteY11" fmla="*/ 738466 h 812716"/>
                <a:gd name="connsiteX12" fmla="*/ 304293 w 619881"/>
                <a:gd name="connsiteY12" fmla="*/ 196243 h 812716"/>
                <a:gd name="connsiteX13" fmla="*/ 338076 w 619881"/>
                <a:gd name="connsiteY13" fmla="*/ 196243 h 812716"/>
                <a:gd name="connsiteX14" fmla="*/ 338076 w 619881"/>
                <a:gd name="connsiteY14" fmla="*/ 377414 h 812716"/>
                <a:gd name="connsiteX15" fmla="*/ 297054 w 619881"/>
                <a:gd name="connsiteY15" fmla="*/ 377414 h 812716"/>
                <a:gd name="connsiteX16" fmla="*/ 297054 w 619881"/>
                <a:gd name="connsiteY16" fmla="*/ 236325 h 812716"/>
                <a:gd name="connsiteX17" fmla="*/ 264075 w 619881"/>
                <a:gd name="connsiteY17" fmla="*/ 249953 h 812716"/>
                <a:gd name="connsiteX18" fmla="*/ 256836 w 619881"/>
                <a:gd name="connsiteY18" fmla="*/ 222697 h 812716"/>
                <a:gd name="connsiteX19" fmla="*/ 311652 w 619881"/>
                <a:gd name="connsiteY19" fmla="*/ 128436 h 812716"/>
                <a:gd name="connsiteX20" fmla="*/ 149953 w 619881"/>
                <a:gd name="connsiteY20" fmla="*/ 290798 h 812716"/>
                <a:gd name="connsiteX21" fmla="*/ 311652 w 619881"/>
                <a:gd name="connsiteY21" fmla="*/ 453160 h 812716"/>
                <a:gd name="connsiteX22" fmla="*/ 474159 w 619881"/>
                <a:gd name="connsiteY22" fmla="*/ 290798 h 812716"/>
                <a:gd name="connsiteX23" fmla="*/ 311652 w 619881"/>
                <a:gd name="connsiteY23" fmla="*/ 128436 h 812716"/>
                <a:gd name="connsiteX24" fmla="*/ 311652 w 619881"/>
                <a:gd name="connsiteY24" fmla="*/ 0 h 812716"/>
                <a:gd name="connsiteX25" fmla="*/ 399777 w 619881"/>
                <a:gd name="connsiteY25" fmla="*/ 74315 h 812716"/>
                <a:gd name="connsiteX26" fmla="*/ 521051 w 619881"/>
                <a:gd name="connsiteY26" fmla="*/ 81585 h 812716"/>
                <a:gd name="connsiteX27" fmla="*/ 528328 w 619881"/>
                <a:gd name="connsiteY27" fmla="*/ 202751 h 812716"/>
                <a:gd name="connsiteX28" fmla="*/ 609177 w 619881"/>
                <a:gd name="connsiteY28" fmla="*/ 290798 h 812716"/>
                <a:gd name="connsiteX29" fmla="*/ 528328 w 619881"/>
                <a:gd name="connsiteY29" fmla="*/ 378845 h 812716"/>
                <a:gd name="connsiteX30" fmla="*/ 521051 w 619881"/>
                <a:gd name="connsiteY30" fmla="*/ 500011 h 812716"/>
                <a:gd name="connsiteX31" fmla="*/ 399777 w 619881"/>
                <a:gd name="connsiteY31" fmla="*/ 507281 h 812716"/>
                <a:gd name="connsiteX32" fmla="*/ 311652 w 619881"/>
                <a:gd name="connsiteY32" fmla="*/ 580788 h 812716"/>
                <a:gd name="connsiteX33" fmla="*/ 223526 w 619881"/>
                <a:gd name="connsiteY33" fmla="*/ 507281 h 812716"/>
                <a:gd name="connsiteX34" fmla="*/ 102252 w 619881"/>
                <a:gd name="connsiteY34" fmla="*/ 500011 h 812716"/>
                <a:gd name="connsiteX35" fmla="*/ 95784 w 619881"/>
                <a:gd name="connsiteY35" fmla="*/ 378845 h 812716"/>
                <a:gd name="connsiteX36" fmla="*/ 21403 w 619881"/>
                <a:gd name="connsiteY36" fmla="*/ 290798 h 812716"/>
                <a:gd name="connsiteX37" fmla="*/ 95784 w 619881"/>
                <a:gd name="connsiteY37" fmla="*/ 202751 h 812716"/>
                <a:gd name="connsiteX38" fmla="*/ 102252 w 619881"/>
                <a:gd name="connsiteY38" fmla="*/ 81585 h 812716"/>
                <a:gd name="connsiteX39" fmla="*/ 223526 w 619881"/>
                <a:gd name="connsiteY39" fmla="*/ 74315 h 812716"/>
                <a:gd name="connsiteX40" fmla="*/ 311652 w 619881"/>
                <a:gd name="connsiteY40" fmla="*/ 0 h 8127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619881" h="812716">
                  <a:moveTo>
                    <a:pt x="552105" y="542349"/>
                  </a:moveTo>
                  <a:lnTo>
                    <a:pt x="619881" y="738466"/>
                  </a:lnTo>
                  <a:lnTo>
                    <a:pt x="491591" y="698113"/>
                  </a:lnTo>
                  <a:lnTo>
                    <a:pt x="423814" y="812716"/>
                  </a:lnTo>
                  <a:lnTo>
                    <a:pt x="349583" y="610143"/>
                  </a:lnTo>
                  <a:lnTo>
                    <a:pt x="417359" y="549613"/>
                  </a:lnTo>
                  <a:close/>
                  <a:moveTo>
                    <a:pt x="74231" y="542349"/>
                  </a:moveTo>
                  <a:lnTo>
                    <a:pt x="202522" y="549613"/>
                  </a:lnTo>
                  <a:lnTo>
                    <a:pt x="270298" y="610143"/>
                  </a:lnTo>
                  <a:lnTo>
                    <a:pt x="202522" y="812716"/>
                  </a:lnTo>
                  <a:lnTo>
                    <a:pt x="128291" y="698113"/>
                  </a:lnTo>
                  <a:lnTo>
                    <a:pt x="0" y="738466"/>
                  </a:lnTo>
                  <a:close/>
                  <a:moveTo>
                    <a:pt x="304293" y="196243"/>
                  </a:moveTo>
                  <a:lnTo>
                    <a:pt x="338076" y="196243"/>
                  </a:lnTo>
                  <a:lnTo>
                    <a:pt x="338076" y="377414"/>
                  </a:lnTo>
                  <a:lnTo>
                    <a:pt x="297054" y="377414"/>
                  </a:lnTo>
                  <a:lnTo>
                    <a:pt x="297054" y="236325"/>
                  </a:lnTo>
                  <a:lnTo>
                    <a:pt x="264075" y="249953"/>
                  </a:lnTo>
                  <a:lnTo>
                    <a:pt x="256836" y="222697"/>
                  </a:lnTo>
                  <a:close/>
                  <a:moveTo>
                    <a:pt x="311652" y="128436"/>
                  </a:moveTo>
                  <a:cubicBezTo>
                    <a:pt x="223526" y="128436"/>
                    <a:pt x="149953" y="196289"/>
                    <a:pt x="149953" y="290798"/>
                  </a:cubicBezTo>
                  <a:cubicBezTo>
                    <a:pt x="149953" y="378845"/>
                    <a:pt x="223526" y="453160"/>
                    <a:pt x="311652" y="453160"/>
                  </a:cubicBezTo>
                  <a:cubicBezTo>
                    <a:pt x="399777" y="453160"/>
                    <a:pt x="474159" y="378845"/>
                    <a:pt x="474159" y="290798"/>
                  </a:cubicBezTo>
                  <a:cubicBezTo>
                    <a:pt x="474159" y="196289"/>
                    <a:pt x="399777" y="128436"/>
                    <a:pt x="311652" y="128436"/>
                  </a:cubicBezTo>
                  <a:close/>
                  <a:moveTo>
                    <a:pt x="311652" y="0"/>
                  </a:moveTo>
                  <a:cubicBezTo>
                    <a:pt x="311652" y="0"/>
                    <a:pt x="311652" y="0"/>
                    <a:pt x="399777" y="74315"/>
                  </a:cubicBezTo>
                  <a:cubicBezTo>
                    <a:pt x="399777" y="74315"/>
                    <a:pt x="399777" y="74315"/>
                    <a:pt x="521051" y="81585"/>
                  </a:cubicBezTo>
                  <a:cubicBezTo>
                    <a:pt x="521051" y="81585"/>
                    <a:pt x="521051" y="81585"/>
                    <a:pt x="528328" y="202751"/>
                  </a:cubicBezTo>
                  <a:cubicBezTo>
                    <a:pt x="528328" y="202751"/>
                    <a:pt x="528328" y="202751"/>
                    <a:pt x="609177" y="290798"/>
                  </a:cubicBezTo>
                  <a:cubicBezTo>
                    <a:pt x="609177" y="290798"/>
                    <a:pt x="609177" y="290798"/>
                    <a:pt x="528328" y="378845"/>
                  </a:cubicBezTo>
                  <a:cubicBezTo>
                    <a:pt x="528328" y="378845"/>
                    <a:pt x="528328" y="378845"/>
                    <a:pt x="521051" y="500011"/>
                  </a:cubicBezTo>
                  <a:lnTo>
                    <a:pt x="399777" y="507281"/>
                  </a:lnTo>
                  <a:cubicBezTo>
                    <a:pt x="399777" y="507281"/>
                    <a:pt x="399777" y="507281"/>
                    <a:pt x="311652" y="580788"/>
                  </a:cubicBezTo>
                  <a:cubicBezTo>
                    <a:pt x="311652" y="580788"/>
                    <a:pt x="311652" y="580788"/>
                    <a:pt x="223526" y="507281"/>
                  </a:cubicBezTo>
                  <a:cubicBezTo>
                    <a:pt x="223526" y="507281"/>
                    <a:pt x="223526" y="507281"/>
                    <a:pt x="102252" y="500011"/>
                  </a:cubicBezTo>
                  <a:cubicBezTo>
                    <a:pt x="102252" y="500011"/>
                    <a:pt x="102252" y="500011"/>
                    <a:pt x="95784" y="378845"/>
                  </a:cubicBezTo>
                  <a:cubicBezTo>
                    <a:pt x="95784" y="378845"/>
                    <a:pt x="95784" y="378845"/>
                    <a:pt x="21403" y="290798"/>
                  </a:cubicBezTo>
                  <a:cubicBezTo>
                    <a:pt x="21403" y="290798"/>
                    <a:pt x="21403" y="290798"/>
                    <a:pt x="95784" y="202751"/>
                  </a:cubicBezTo>
                  <a:cubicBezTo>
                    <a:pt x="95784" y="202751"/>
                    <a:pt x="95784" y="202751"/>
                    <a:pt x="102252" y="81585"/>
                  </a:cubicBezTo>
                  <a:cubicBezTo>
                    <a:pt x="102252" y="81585"/>
                    <a:pt x="102252" y="81585"/>
                    <a:pt x="223526" y="74315"/>
                  </a:cubicBezTo>
                  <a:cubicBezTo>
                    <a:pt x="223526" y="74315"/>
                    <a:pt x="223526" y="74315"/>
                    <a:pt x="311652" y="0"/>
                  </a:cubicBezTo>
                  <a:close/>
                </a:path>
              </a:pathLst>
            </a:custGeom>
            <a:solidFill>
              <a:schemeClr val="bg1"/>
            </a:solidFill>
            <a:ln>
              <a:noFill/>
            </a:ln>
            <a:effectLst/>
            <a:extLst>
              <a:ext uri="{91240B29-F687-4f45-9708-019B960494DF}">
                <a14:hiddenLine xmlns:p14="http://schemas.microsoft.com/office/powerpoint/2010/main" xmlns:a14="http://schemas.microsoft.com/office/drawing/2010/main" xmlns:a16="http://schemas.microsoft.com/office/drawing/2014/main" xmlns:lc="http://schemas.openxmlformats.org/drawingml/2006/lockedCanvas" xmlns="" w="9525" cap="flat">
                  <a:solidFill>
                    <a:srgbClr val="808080"/>
                  </a:solidFill>
                  <a:round/>
                  <a:headEnd/>
                  <a:tailEnd/>
                </a14:hiddenLine>
              </a:ext>
              <a:ext uri="{AF507438-7753-43e0-B8FC-AC1667EBCBE1}">
                <a14:hiddenEffects xmlns:p14="http://schemas.microsoft.com/office/powerpoint/2010/main" xmlns:a14="http://schemas.microsoft.com/office/drawing/2010/main" xmlns:a16="http://schemas.microsoft.com/office/drawing/2014/main" xmlns:lc="http://schemas.openxmlformats.org/drawingml/2006/lockedCanvas" xmlns="">
                  <a:effectLst>
                    <a:outerShdw blurRad="63500" dist="38099" dir="2700000" algn="ctr" rotWithShape="0">
                      <a:srgbClr val="000000">
                        <a:alpha val="74998"/>
                      </a:srgbClr>
                    </a:outerShdw>
                  </a:effectLst>
                </a14:hiddenEffects>
              </a:ext>
            </a:extLst>
          </p:spPr>
          <p:txBody>
            <a:bodyPr wrap="square" lIns="91440" tIns="45720" rIns="91440" bIns="45720" anchor="ctr">
              <a:normAutofit/>
            </a:bodyPr>
            <a:lstStyle/>
            <a:p>
              <a:pPr algn="ctr"/>
              <a:endParaRPr dirty="0">
                <a:latin typeface="阿里巴巴普惠体 R" panose="00020600040101010101" pitchFamily="18" charset="-122"/>
              </a:endParaRPr>
            </a:p>
          </p:txBody>
        </p:sp>
      </p:grpSp>
      <p:grpSp>
        <p:nvGrpSpPr>
          <p:cNvPr id="15" name="išľîḋè">
            <a:extLst>
              <a:ext uri="{FF2B5EF4-FFF2-40B4-BE49-F238E27FC236}">
                <a16:creationId xmlns:a16="http://schemas.microsoft.com/office/drawing/2014/main" xmlns="" id="{5683CF89-E1D1-485A-9F8A-D59636E795ED}"/>
              </a:ext>
            </a:extLst>
          </p:cNvPr>
          <p:cNvGrpSpPr/>
          <p:nvPr/>
        </p:nvGrpSpPr>
        <p:grpSpPr>
          <a:xfrm>
            <a:off x="2838545" y="3963339"/>
            <a:ext cx="556538" cy="556683"/>
            <a:chOff x="2883201" y="3939114"/>
            <a:chExt cx="556538" cy="556683"/>
          </a:xfrm>
        </p:grpSpPr>
        <p:sp>
          <p:nvSpPr>
            <p:cNvPr id="19" name="î$lïḓê">
              <a:extLst>
                <a:ext uri="{FF2B5EF4-FFF2-40B4-BE49-F238E27FC236}">
                  <a16:creationId xmlns:a16="http://schemas.microsoft.com/office/drawing/2014/main" xmlns="" id="{D409A01C-4A1D-4580-9CF9-ED2C9926E413}"/>
                </a:ext>
              </a:extLst>
            </p:cNvPr>
            <p:cNvSpPr/>
            <p:nvPr/>
          </p:nvSpPr>
          <p:spPr bwMode="auto">
            <a:xfrm>
              <a:off x="2883201" y="3939114"/>
              <a:ext cx="556538" cy="556683"/>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latin typeface="阿里巴巴普惠体 R" panose="00020600040101010101" pitchFamily="18" charset="-122"/>
              </a:endParaRPr>
            </a:p>
          </p:txBody>
        </p:sp>
        <p:sp>
          <p:nvSpPr>
            <p:cNvPr id="20" name="íšlíďé">
              <a:extLst>
                <a:ext uri="{FF2B5EF4-FFF2-40B4-BE49-F238E27FC236}">
                  <a16:creationId xmlns:a16="http://schemas.microsoft.com/office/drawing/2014/main" xmlns="" id="{A3EF84AC-55C5-40A2-BEC6-27148706082D}"/>
                </a:ext>
              </a:extLst>
            </p:cNvPr>
            <p:cNvSpPr/>
            <p:nvPr/>
          </p:nvSpPr>
          <p:spPr bwMode="auto">
            <a:xfrm>
              <a:off x="3028670" y="4058513"/>
              <a:ext cx="265600" cy="317884"/>
            </a:xfrm>
            <a:custGeom>
              <a:avLst/>
              <a:gdLst>
                <a:gd name="connsiteX0" fmla="*/ 206367 w 449768"/>
                <a:gd name="connsiteY0" fmla="*/ 423375 h 538305"/>
                <a:gd name="connsiteX1" fmla="*/ 208536 w 449768"/>
                <a:gd name="connsiteY1" fmla="*/ 434347 h 538305"/>
                <a:gd name="connsiteX2" fmla="*/ 136133 w 449768"/>
                <a:gd name="connsiteY2" fmla="*/ 527584 h 538305"/>
                <a:gd name="connsiteX3" fmla="*/ 120760 w 449768"/>
                <a:gd name="connsiteY3" fmla="*/ 517169 h 538305"/>
                <a:gd name="connsiteX4" fmla="*/ 192667 w 449768"/>
                <a:gd name="connsiteY4" fmla="*/ 423933 h 538305"/>
                <a:gd name="connsiteX5" fmla="*/ 206367 w 449768"/>
                <a:gd name="connsiteY5" fmla="*/ 423375 h 538305"/>
                <a:gd name="connsiteX6" fmla="*/ 158371 w 449768"/>
                <a:gd name="connsiteY6" fmla="*/ 386315 h 538305"/>
                <a:gd name="connsiteX7" fmla="*/ 160292 w 449768"/>
                <a:gd name="connsiteY7" fmla="*/ 397002 h 538305"/>
                <a:gd name="connsiteX8" fmla="*/ 51725 w 449768"/>
                <a:gd name="connsiteY8" fmla="*/ 536376 h 538305"/>
                <a:gd name="connsiteX9" fmla="*/ 41315 w 449768"/>
                <a:gd name="connsiteY9" fmla="*/ 525997 h 538305"/>
                <a:gd name="connsiteX10" fmla="*/ 144924 w 449768"/>
                <a:gd name="connsiteY10" fmla="*/ 387118 h 538305"/>
                <a:gd name="connsiteX11" fmla="*/ 158371 w 449768"/>
                <a:gd name="connsiteY11" fmla="*/ 386315 h 538305"/>
                <a:gd name="connsiteX12" fmla="*/ 112005 w 449768"/>
                <a:gd name="connsiteY12" fmla="*/ 349971 h 538305"/>
                <a:gd name="connsiteX13" fmla="*/ 113740 w 449768"/>
                <a:gd name="connsiteY13" fmla="*/ 362927 h 538305"/>
                <a:gd name="connsiteX14" fmla="*/ 41338 w 449768"/>
                <a:gd name="connsiteY14" fmla="*/ 455221 h 538305"/>
                <a:gd name="connsiteX15" fmla="*/ 25965 w 449768"/>
                <a:gd name="connsiteY15" fmla="*/ 444857 h 538305"/>
                <a:gd name="connsiteX16" fmla="*/ 98367 w 449768"/>
                <a:gd name="connsiteY16" fmla="*/ 352562 h 538305"/>
                <a:gd name="connsiteX17" fmla="*/ 112005 w 449768"/>
                <a:gd name="connsiteY17" fmla="*/ 349971 h 538305"/>
                <a:gd name="connsiteX18" fmla="*/ 287508 w 449768"/>
                <a:gd name="connsiteY18" fmla="*/ 153269 h 538305"/>
                <a:gd name="connsiteX19" fmla="*/ 261020 w 449768"/>
                <a:gd name="connsiteY19" fmla="*/ 165441 h 538305"/>
                <a:gd name="connsiteX20" fmla="*/ 255548 w 449768"/>
                <a:gd name="connsiteY20" fmla="*/ 175874 h 538305"/>
                <a:gd name="connsiteX21" fmla="*/ 276441 w 449768"/>
                <a:gd name="connsiteY21" fmla="*/ 232511 h 538305"/>
                <a:gd name="connsiteX22" fmla="*/ 328174 w 449768"/>
                <a:gd name="connsiteY22" fmla="*/ 227543 h 538305"/>
                <a:gd name="connsiteX23" fmla="*/ 333645 w 449768"/>
                <a:gd name="connsiteY23" fmla="*/ 217110 h 538305"/>
                <a:gd name="connsiteX24" fmla="*/ 317727 w 449768"/>
                <a:gd name="connsiteY24" fmla="*/ 160472 h 538305"/>
                <a:gd name="connsiteX25" fmla="*/ 287508 w 449768"/>
                <a:gd name="connsiteY25" fmla="*/ 153269 h 538305"/>
                <a:gd name="connsiteX26" fmla="*/ 437111 w 449768"/>
                <a:gd name="connsiteY26" fmla="*/ 0 h 538305"/>
                <a:gd name="connsiteX27" fmla="*/ 442086 w 449768"/>
                <a:gd name="connsiteY27" fmla="*/ 0 h 538305"/>
                <a:gd name="connsiteX28" fmla="*/ 447557 w 449768"/>
                <a:gd name="connsiteY28" fmla="*/ 4968 h 538305"/>
                <a:gd name="connsiteX29" fmla="*/ 447557 w 449768"/>
                <a:gd name="connsiteY29" fmla="*/ 9937 h 538305"/>
                <a:gd name="connsiteX30" fmla="*/ 447557 w 449768"/>
                <a:gd name="connsiteY30" fmla="*/ 20370 h 538305"/>
                <a:gd name="connsiteX31" fmla="*/ 447557 w 449768"/>
                <a:gd name="connsiteY31" fmla="*/ 46204 h 538305"/>
                <a:gd name="connsiteX32" fmla="*/ 442086 w 449768"/>
                <a:gd name="connsiteY32" fmla="*/ 103338 h 538305"/>
                <a:gd name="connsiteX33" fmla="*/ 442086 w 449768"/>
                <a:gd name="connsiteY33" fmla="*/ 113771 h 538305"/>
                <a:gd name="connsiteX34" fmla="*/ 437111 w 449768"/>
                <a:gd name="connsiteY34" fmla="*/ 134141 h 538305"/>
                <a:gd name="connsiteX35" fmla="*/ 421194 w 449768"/>
                <a:gd name="connsiteY35" fmla="*/ 175874 h 538305"/>
                <a:gd name="connsiteX36" fmla="*/ 354040 w 449768"/>
                <a:gd name="connsiteY36" fmla="*/ 289645 h 538305"/>
                <a:gd name="connsiteX37" fmla="*/ 344091 w 449768"/>
                <a:gd name="connsiteY37" fmla="*/ 325913 h 538305"/>
                <a:gd name="connsiteX38" fmla="*/ 276441 w 449768"/>
                <a:gd name="connsiteY38" fmla="*/ 506754 h 538305"/>
                <a:gd name="connsiteX39" fmla="*/ 261020 w 449768"/>
                <a:gd name="connsiteY39" fmla="*/ 496321 h 538305"/>
                <a:gd name="connsiteX40" fmla="*/ 17278 w 449768"/>
                <a:gd name="connsiteY40" fmla="*/ 310511 h 538305"/>
                <a:gd name="connsiteX41" fmla="*/ 1858 w 449768"/>
                <a:gd name="connsiteY41" fmla="*/ 289645 h 538305"/>
                <a:gd name="connsiteX42" fmla="*/ 162528 w 449768"/>
                <a:gd name="connsiteY42" fmla="*/ 186307 h 538305"/>
                <a:gd name="connsiteX43" fmla="*/ 193369 w 449768"/>
                <a:gd name="connsiteY43" fmla="*/ 165441 h 538305"/>
                <a:gd name="connsiteX44" fmla="*/ 312753 w 449768"/>
                <a:gd name="connsiteY44" fmla="*/ 51669 h 538305"/>
                <a:gd name="connsiteX45" fmla="*/ 400799 w 449768"/>
                <a:gd name="connsiteY45" fmla="*/ 9937 h 538305"/>
                <a:gd name="connsiteX46" fmla="*/ 426665 w 449768"/>
                <a:gd name="connsiteY46" fmla="*/ 4968 h 538305"/>
                <a:gd name="connsiteX47" fmla="*/ 437111 w 449768"/>
                <a:gd name="connsiteY47" fmla="*/ 0 h 538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49768" h="538305">
                  <a:moveTo>
                    <a:pt x="206367" y="423375"/>
                  </a:moveTo>
                  <a:cubicBezTo>
                    <a:pt x="209652" y="425297"/>
                    <a:pt x="211016" y="429140"/>
                    <a:pt x="208536" y="434347"/>
                  </a:cubicBezTo>
                  <a:cubicBezTo>
                    <a:pt x="198122" y="460136"/>
                    <a:pt x="172335" y="506754"/>
                    <a:pt x="136133" y="527584"/>
                  </a:cubicBezTo>
                  <a:cubicBezTo>
                    <a:pt x="125719" y="532543"/>
                    <a:pt x="115305" y="527584"/>
                    <a:pt x="120760" y="517169"/>
                  </a:cubicBezTo>
                  <a:cubicBezTo>
                    <a:pt x="130678" y="491380"/>
                    <a:pt x="151507" y="450217"/>
                    <a:pt x="192667" y="423933"/>
                  </a:cubicBezTo>
                  <a:cubicBezTo>
                    <a:pt x="197874" y="421453"/>
                    <a:pt x="203081" y="421453"/>
                    <a:pt x="206367" y="423375"/>
                  </a:cubicBezTo>
                  <a:close/>
                  <a:moveTo>
                    <a:pt x="158371" y="386315"/>
                  </a:moveTo>
                  <a:cubicBezTo>
                    <a:pt x="161532" y="388230"/>
                    <a:pt x="162771" y="392060"/>
                    <a:pt x="160292" y="397002"/>
                  </a:cubicBezTo>
                  <a:cubicBezTo>
                    <a:pt x="144924" y="433081"/>
                    <a:pt x="113693" y="500297"/>
                    <a:pt x="51725" y="536376"/>
                  </a:cubicBezTo>
                  <a:cubicBezTo>
                    <a:pt x="41315" y="541318"/>
                    <a:pt x="36357" y="536376"/>
                    <a:pt x="41315" y="525997"/>
                  </a:cubicBezTo>
                  <a:cubicBezTo>
                    <a:pt x="51725" y="489918"/>
                    <a:pt x="82957" y="422702"/>
                    <a:pt x="144924" y="387118"/>
                  </a:cubicBezTo>
                  <a:cubicBezTo>
                    <a:pt x="150130" y="384399"/>
                    <a:pt x="155211" y="384399"/>
                    <a:pt x="158371" y="386315"/>
                  </a:cubicBezTo>
                  <a:close/>
                  <a:moveTo>
                    <a:pt x="112005" y="349971"/>
                  </a:moveTo>
                  <a:cubicBezTo>
                    <a:pt x="115228" y="352562"/>
                    <a:pt x="116468" y="357744"/>
                    <a:pt x="113740" y="362927"/>
                  </a:cubicBezTo>
                  <a:cubicBezTo>
                    <a:pt x="103326" y="388591"/>
                    <a:pt x="77539" y="429556"/>
                    <a:pt x="41338" y="455221"/>
                  </a:cubicBezTo>
                  <a:cubicBezTo>
                    <a:pt x="25965" y="460157"/>
                    <a:pt x="21006" y="455221"/>
                    <a:pt x="25965" y="444857"/>
                  </a:cubicBezTo>
                  <a:cubicBezTo>
                    <a:pt x="36379" y="419192"/>
                    <a:pt x="57207" y="378227"/>
                    <a:pt x="98367" y="352562"/>
                  </a:cubicBezTo>
                  <a:cubicBezTo>
                    <a:pt x="103574" y="347380"/>
                    <a:pt x="108781" y="347380"/>
                    <a:pt x="112005" y="349971"/>
                  </a:cubicBezTo>
                  <a:close/>
                  <a:moveTo>
                    <a:pt x="287508" y="153269"/>
                  </a:moveTo>
                  <a:cubicBezTo>
                    <a:pt x="277809" y="153890"/>
                    <a:pt x="268730" y="157740"/>
                    <a:pt x="261020" y="165441"/>
                  </a:cubicBezTo>
                  <a:cubicBezTo>
                    <a:pt x="261020" y="170409"/>
                    <a:pt x="261020" y="170409"/>
                    <a:pt x="255548" y="175874"/>
                  </a:cubicBezTo>
                  <a:cubicBezTo>
                    <a:pt x="245600" y="196243"/>
                    <a:pt x="250574" y="222575"/>
                    <a:pt x="276441" y="232511"/>
                  </a:cubicBezTo>
                  <a:cubicBezTo>
                    <a:pt x="291861" y="242944"/>
                    <a:pt x="317727" y="242944"/>
                    <a:pt x="328174" y="227543"/>
                  </a:cubicBezTo>
                  <a:cubicBezTo>
                    <a:pt x="333645" y="222575"/>
                    <a:pt x="333645" y="222575"/>
                    <a:pt x="333645" y="217110"/>
                  </a:cubicBezTo>
                  <a:cubicBezTo>
                    <a:pt x="349066" y="196243"/>
                    <a:pt x="338620" y="170409"/>
                    <a:pt x="317727" y="160472"/>
                  </a:cubicBezTo>
                  <a:cubicBezTo>
                    <a:pt x="307530" y="155256"/>
                    <a:pt x="297208" y="152648"/>
                    <a:pt x="287508" y="153269"/>
                  </a:cubicBezTo>
                  <a:close/>
                  <a:moveTo>
                    <a:pt x="437111" y="0"/>
                  </a:moveTo>
                  <a:lnTo>
                    <a:pt x="442086" y="0"/>
                  </a:lnTo>
                  <a:cubicBezTo>
                    <a:pt x="447557" y="0"/>
                    <a:pt x="452532" y="0"/>
                    <a:pt x="447557" y="4968"/>
                  </a:cubicBezTo>
                  <a:lnTo>
                    <a:pt x="447557" y="9937"/>
                  </a:lnTo>
                  <a:cubicBezTo>
                    <a:pt x="452532" y="15402"/>
                    <a:pt x="447557" y="15402"/>
                    <a:pt x="447557" y="20370"/>
                  </a:cubicBezTo>
                  <a:cubicBezTo>
                    <a:pt x="447557" y="25835"/>
                    <a:pt x="447557" y="36268"/>
                    <a:pt x="447557" y="46204"/>
                  </a:cubicBezTo>
                  <a:cubicBezTo>
                    <a:pt x="447557" y="62102"/>
                    <a:pt x="447557" y="82472"/>
                    <a:pt x="442086" y="103338"/>
                  </a:cubicBezTo>
                  <a:cubicBezTo>
                    <a:pt x="442086" y="108306"/>
                    <a:pt x="442086" y="108306"/>
                    <a:pt x="442086" y="113771"/>
                  </a:cubicBezTo>
                  <a:cubicBezTo>
                    <a:pt x="437111" y="124205"/>
                    <a:pt x="437111" y="129173"/>
                    <a:pt x="437111" y="134141"/>
                  </a:cubicBezTo>
                  <a:cubicBezTo>
                    <a:pt x="431640" y="150039"/>
                    <a:pt x="426665" y="165441"/>
                    <a:pt x="421194" y="175874"/>
                  </a:cubicBezTo>
                  <a:cubicBezTo>
                    <a:pt x="406271" y="212141"/>
                    <a:pt x="385378" y="248409"/>
                    <a:pt x="354040" y="289645"/>
                  </a:cubicBezTo>
                  <a:cubicBezTo>
                    <a:pt x="349066" y="294613"/>
                    <a:pt x="344091" y="315479"/>
                    <a:pt x="344091" y="325913"/>
                  </a:cubicBezTo>
                  <a:cubicBezTo>
                    <a:pt x="354040" y="367148"/>
                    <a:pt x="359512" y="460053"/>
                    <a:pt x="276441" y="506754"/>
                  </a:cubicBezTo>
                  <a:cubicBezTo>
                    <a:pt x="265994" y="517187"/>
                    <a:pt x="255548" y="512219"/>
                    <a:pt x="261020" y="496321"/>
                  </a:cubicBezTo>
                  <a:cubicBezTo>
                    <a:pt x="261020" y="439684"/>
                    <a:pt x="240128" y="305046"/>
                    <a:pt x="17278" y="310511"/>
                  </a:cubicBezTo>
                  <a:cubicBezTo>
                    <a:pt x="1858" y="310511"/>
                    <a:pt x="-3117" y="300078"/>
                    <a:pt x="1858" y="289645"/>
                  </a:cubicBezTo>
                  <a:cubicBezTo>
                    <a:pt x="17278" y="253377"/>
                    <a:pt x="59062" y="180842"/>
                    <a:pt x="162528" y="186307"/>
                  </a:cubicBezTo>
                  <a:cubicBezTo>
                    <a:pt x="172975" y="186307"/>
                    <a:pt x="188395" y="175874"/>
                    <a:pt x="193369" y="165441"/>
                  </a:cubicBezTo>
                  <a:cubicBezTo>
                    <a:pt x="214261" y="139606"/>
                    <a:pt x="250574" y="87937"/>
                    <a:pt x="312753" y="51669"/>
                  </a:cubicBezTo>
                  <a:cubicBezTo>
                    <a:pt x="349066" y="25835"/>
                    <a:pt x="379907" y="15402"/>
                    <a:pt x="400799" y="9937"/>
                  </a:cubicBezTo>
                  <a:cubicBezTo>
                    <a:pt x="416219" y="9937"/>
                    <a:pt x="426665" y="9937"/>
                    <a:pt x="426665" y="4968"/>
                  </a:cubicBezTo>
                  <a:cubicBezTo>
                    <a:pt x="431640" y="4968"/>
                    <a:pt x="431640" y="0"/>
                    <a:pt x="437111" y="0"/>
                  </a:cubicBezTo>
                  <a:close/>
                </a:path>
              </a:pathLst>
            </a:custGeom>
            <a:solidFill>
              <a:schemeClr val="tx1">
                <a:lumMod val="50000"/>
                <a:lumOff val="50000"/>
              </a:schemeClr>
            </a:solidFill>
            <a:ln>
              <a:noFill/>
            </a:ln>
            <a:effectLst/>
            <a:extLst>
              <a:ext uri="{91240B29-F687-4f45-9708-019B960494DF}">
                <a14:hiddenLine xmlns:p14="http://schemas.microsoft.com/office/powerpoint/2010/main" xmlns:a14="http://schemas.microsoft.com/office/drawing/2010/main" xmlns:a16="http://schemas.microsoft.com/office/drawing/2014/main" xmlns:lc="http://schemas.openxmlformats.org/drawingml/2006/lockedCanvas" xmlns="" w="9525" cap="flat">
                  <a:solidFill>
                    <a:srgbClr val="808080"/>
                  </a:solidFill>
                  <a:bevel/>
                  <a:headEnd/>
                  <a:tailEnd/>
                </a14:hiddenLine>
              </a:ext>
              <a:ext uri="{AF507438-7753-43e0-B8FC-AC1667EBCBE1}">
                <a14:hiddenEffects xmlns:p14="http://schemas.microsoft.com/office/powerpoint/2010/main" xmlns:a14="http://schemas.microsoft.com/office/drawing/2010/main" xmlns:a16="http://schemas.microsoft.com/office/drawing/2014/main" xmlns:lc="http://schemas.openxmlformats.org/drawingml/2006/lockedCanvas" xmlns="">
                  <a:effectLst>
                    <a:outerShdw blurRad="63500" dist="38099" dir="2700000" algn="ctr" rotWithShape="0">
                      <a:srgbClr val="000000">
                        <a:alpha val="74998"/>
                      </a:srgbClr>
                    </a:outerShdw>
                  </a:effectLst>
                </a14:hiddenEffects>
              </a:ext>
            </a:extLst>
          </p:spPr>
          <p:txBody>
            <a:bodyPr wrap="square" lIns="91440" tIns="45720" rIns="91440" bIns="45720" anchor="ctr">
              <a:normAutofit fontScale="92500" lnSpcReduction="20000"/>
            </a:bodyPr>
            <a:lstStyle/>
            <a:p>
              <a:pPr algn="ctr"/>
              <a:endParaRPr dirty="0">
                <a:latin typeface="阿里巴巴普惠体 R" panose="00020600040101010101" pitchFamily="18" charset="-122"/>
              </a:endParaRPr>
            </a:p>
          </p:txBody>
        </p:sp>
      </p:grpSp>
      <p:grpSp>
        <p:nvGrpSpPr>
          <p:cNvPr id="9" name="îṡḻiḍè">
            <a:extLst>
              <a:ext uri="{FF2B5EF4-FFF2-40B4-BE49-F238E27FC236}">
                <a16:creationId xmlns:a16="http://schemas.microsoft.com/office/drawing/2014/main" xmlns="" id="{7E69280C-8478-435F-8696-8152AA8827CB}"/>
              </a:ext>
            </a:extLst>
          </p:cNvPr>
          <p:cNvGrpSpPr/>
          <p:nvPr/>
        </p:nvGrpSpPr>
        <p:grpSpPr>
          <a:xfrm>
            <a:off x="2296856" y="1310278"/>
            <a:ext cx="556538" cy="556683"/>
            <a:chOff x="2341511" y="1286052"/>
            <a:chExt cx="556538" cy="556683"/>
          </a:xfrm>
        </p:grpSpPr>
        <p:sp>
          <p:nvSpPr>
            <p:cNvPr id="13" name="íṣḻîḍe">
              <a:extLst>
                <a:ext uri="{FF2B5EF4-FFF2-40B4-BE49-F238E27FC236}">
                  <a16:creationId xmlns:a16="http://schemas.microsoft.com/office/drawing/2014/main" xmlns="" id="{C3705BF6-AFFA-40A5-81AF-36958BC8E942}"/>
                </a:ext>
              </a:extLst>
            </p:cNvPr>
            <p:cNvSpPr/>
            <p:nvPr/>
          </p:nvSpPr>
          <p:spPr bwMode="auto">
            <a:xfrm>
              <a:off x="2341511" y="1286052"/>
              <a:ext cx="556538" cy="556683"/>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latin typeface="阿里巴巴普惠体 R" panose="00020600040101010101" pitchFamily="18" charset="-122"/>
              </a:endParaRPr>
            </a:p>
          </p:txBody>
        </p:sp>
        <p:sp>
          <p:nvSpPr>
            <p:cNvPr id="14" name="iṧļîḓé">
              <a:extLst>
                <a:ext uri="{FF2B5EF4-FFF2-40B4-BE49-F238E27FC236}">
                  <a16:creationId xmlns:a16="http://schemas.microsoft.com/office/drawing/2014/main" xmlns="" id="{9CC72DAB-2C0A-451D-8D21-EF2DDA3803D0}"/>
                </a:ext>
              </a:extLst>
            </p:cNvPr>
            <p:cNvSpPr/>
            <p:nvPr/>
          </p:nvSpPr>
          <p:spPr bwMode="auto">
            <a:xfrm>
              <a:off x="2449716" y="1394329"/>
              <a:ext cx="340129" cy="340129"/>
            </a:xfrm>
            <a:custGeom>
              <a:avLst/>
              <a:gdLst>
                <a:gd name="T0" fmla="*/ 32 w 64"/>
                <a:gd name="T1" fmla="*/ 0 h 64"/>
                <a:gd name="T2" fmla="*/ 0 w 64"/>
                <a:gd name="T3" fmla="*/ 32 h 64"/>
                <a:gd name="T4" fmla="*/ 32 w 64"/>
                <a:gd name="T5" fmla="*/ 64 h 64"/>
                <a:gd name="T6" fmla="*/ 64 w 64"/>
                <a:gd name="T7" fmla="*/ 32 h 64"/>
                <a:gd name="T8" fmla="*/ 32 w 64"/>
                <a:gd name="T9" fmla="*/ 0 h 64"/>
                <a:gd name="T10" fmla="*/ 47 w 64"/>
                <a:gd name="T11" fmla="*/ 53 h 64"/>
                <a:gd name="T12" fmla="*/ 32 w 64"/>
                <a:gd name="T13" fmla="*/ 42 h 64"/>
                <a:gd name="T14" fmla="*/ 17 w 64"/>
                <a:gd name="T15" fmla="*/ 53 h 64"/>
                <a:gd name="T16" fmla="*/ 23 w 64"/>
                <a:gd name="T17" fmla="*/ 35 h 64"/>
                <a:gd name="T18" fmla="*/ 8 w 64"/>
                <a:gd name="T19" fmla="*/ 24 h 64"/>
                <a:gd name="T20" fmla="*/ 26 w 64"/>
                <a:gd name="T21" fmla="*/ 24 h 64"/>
                <a:gd name="T22" fmla="*/ 32 w 64"/>
                <a:gd name="T23" fmla="*/ 7 h 64"/>
                <a:gd name="T24" fmla="*/ 38 w 64"/>
                <a:gd name="T25" fmla="*/ 24 h 64"/>
                <a:gd name="T26" fmla="*/ 56 w 64"/>
                <a:gd name="T27" fmla="*/ 24 h 64"/>
                <a:gd name="T28" fmla="*/ 41 w 64"/>
                <a:gd name="T29" fmla="*/ 35 h 64"/>
                <a:gd name="T30" fmla="*/ 47 w 64"/>
                <a:gd name="T31" fmla="*/ 5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4" h="64">
                  <a:moveTo>
                    <a:pt x="32" y="0"/>
                  </a:moveTo>
                  <a:cubicBezTo>
                    <a:pt x="14" y="0"/>
                    <a:pt x="0" y="14"/>
                    <a:pt x="0" y="32"/>
                  </a:cubicBezTo>
                  <a:cubicBezTo>
                    <a:pt x="0" y="50"/>
                    <a:pt x="14" y="64"/>
                    <a:pt x="32" y="64"/>
                  </a:cubicBezTo>
                  <a:cubicBezTo>
                    <a:pt x="50" y="64"/>
                    <a:pt x="64" y="50"/>
                    <a:pt x="64" y="32"/>
                  </a:cubicBezTo>
                  <a:cubicBezTo>
                    <a:pt x="64" y="14"/>
                    <a:pt x="50" y="0"/>
                    <a:pt x="32" y="0"/>
                  </a:cubicBezTo>
                  <a:close/>
                  <a:moveTo>
                    <a:pt x="47" y="53"/>
                  </a:moveTo>
                  <a:cubicBezTo>
                    <a:pt x="32" y="42"/>
                    <a:pt x="32" y="42"/>
                    <a:pt x="32" y="42"/>
                  </a:cubicBezTo>
                  <a:cubicBezTo>
                    <a:pt x="17" y="53"/>
                    <a:pt x="17" y="53"/>
                    <a:pt x="17" y="53"/>
                  </a:cubicBezTo>
                  <a:cubicBezTo>
                    <a:pt x="23" y="35"/>
                    <a:pt x="23" y="35"/>
                    <a:pt x="23" y="35"/>
                  </a:cubicBezTo>
                  <a:cubicBezTo>
                    <a:pt x="8" y="24"/>
                    <a:pt x="8" y="24"/>
                    <a:pt x="8" y="24"/>
                  </a:cubicBezTo>
                  <a:cubicBezTo>
                    <a:pt x="26" y="24"/>
                    <a:pt x="26" y="24"/>
                    <a:pt x="26" y="24"/>
                  </a:cubicBezTo>
                  <a:cubicBezTo>
                    <a:pt x="32" y="7"/>
                    <a:pt x="32" y="7"/>
                    <a:pt x="32" y="7"/>
                  </a:cubicBezTo>
                  <a:cubicBezTo>
                    <a:pt x="38" y="24"/>
                    <a:pt x="38" y="24"/>
                    <a:pt x="38" y="24"/>
                  </a:cubicBezTo>
                  <a:cubicBezTo>
                    <a:pt x="56" y="24"/>
                    <a:pt x="56" y="24"/>
                    <a:pt x="56" y="24"/>
                  </a:cubicBezTo>
                  <a:cubicBezTo>
                    <a:pt x="41" y="35"/>
                    <a:pt x="41" y="35"/>
                    <a:pt x="41" y="35"/>
                  </a:cubicBezTo>
                  <a:lnTo>
                    <a:pt x="47" y="53"/>
                  </a:lnTo>
                  <a:close/>
                </a:path>
              </a:pathLst>
            </a:custGeom>
            <a:solidFill>
              <a:schemeClr val="tx1">
                <a:lumMod val="50000"/>
                <a:lumOff val="50000"/>
              </a:schemeClr>
            </a:solidFill>
            <a:ln>
              <a:noFill/>
            </a:ln>
            <a:effectLst/>
          </p:spPr>
          <p:txBody>
            <a:bodyPr wrap="square" lIns="91440" tIns="45720" rIns="91440" bIns="45720" anchor="ctr">
              <a:normAutofit fontScale="92500" lnSpcReduction="10000"/>
            </a:bodyPr>
            <a:lstStyle/>
            <a:p>
              <a:pPr algn="ctr"/>
              <a:endParaRPr dirty="0">
                <a:latin typeface="阿里巴巴普惠体 R" panose="00020600040101010101" pitchFamily="18" charset="-122"/>
              </a:endParaRPr>
            </a:p>
          </p:txBody>
        </p:sp>
      </p:grpSp>
      <p:grpSp>
        <p:nvGrpSpPr>
          <p:cNvPr id="49" name="组合 48">
            <a:extLst>
              <a:ext uri="{FF2B5EF4-FFF2-40B4-BE49-F238E27FC236}">
                <a16:creationId xmlns:a16="http://schemas.microsoft.com/office/drawing/2014/main" xmlns="" id="{7E3E60EE-1FF0-4446-9542-7F5E4036E9EE}"/>
              </a:ext>
            </a:extLst>
          </p:cNvPr>
          <p:cNvGrpSpPr/>
          <p:nvPr/>
        </p:nvGrpSpPr>
        <p:grpSpPr>
          <a:xfrm>
            <a:off x="8617334" y="1975238"/>
            <a:ext cx="2037186" cy="1244895"/>
            <a:chOff x="673100" y="3812589"/>
            <a:chExt cx="2037186" cy="1244895"/>
          </a:xfrm>
        </p:grpSpPr>
        <p:sp>
          <p:nvSpPr>
            <p:cNvPr id="50" name="îŝḻîdé">
              <a:extLst>
                <a:ext uri="{FF2B5EF4-FFF2-40B4-BE49-F238E27FC236}">
                  <a16:creationId xmlns:a16="http://schemas.microsoft.com/office/drawing/2014/main" xmlns="" id="{932893AF-E24D-455D-B584-FD9CDB0661CE}"/>
                </a:ext>
              </a:extLst>
            </p:cNvPr>
            <p:cNvSpPr/>
            <p:nvPr/>
          </p:nvSpPr>
          <p:spPr bwMode="auto">
            <a:xfrm>
              <a:off x="673100" y="4193499"/>
              <a:ext cx="2037186" cy="863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spcBef>
                  <a:spcPct val="0"/>
                </a:spcBef>
              </a:pPr>
              <a:r>
                <a:rPr lang="zh-CN" altLang="en-US" sz="1600" dirty="0">
                  <a:solidFill>
                    <a:schemeClr val="tx1">
                      <a:lumMod val="65000"/>
                      <a:lumOff val="35000"/>
                    </a:schemeClr>
                  </a:solidFill>
                  <a:latin typeface="阿里巴巴普惠体 R" panose="00020600040101010101" pitchFamily="18" charset="-122"/>
                </a:rPr>
                <a:t>归纳一下简单文字</a:t>
              </a:r>
              <a:endParaRPr lang="en-US" altLang="zh-CN" sz="1600" dirty="0">
                <a:solidFill>
                  <a:schemeClr val="tx1">
                    <a:lumMod val="65000"/>
                    <a:lumOff val="35000"/>
                  </a:schemeClr>
                </a:solidFill>
                <a:latin typeface="阿里巴巴普惠体 R" panose="00020600040101010101" pitchFamily="18" charset="-122"/>
              </a:endParaRPr>
            </a:p>
            <a:p>
              <a:pPr algn="ctr">
                <a:lnSpc>
                  <a:spcPct val="150000"/>
                </a:lnSpc>
                <a:spcBef>
                  <a:spcPct val="0"/>
                </a:spcBef>
              </a:pPr>
              <a:r>
                <a:rPr lang="zh-CN" altLang="en-US" sz="1600" dirty="0">
                  <a:solidFill>
                    <a:schemeClr val="tx1">
                      <a:lumMod val="65000"/>
                      <a:lumOff val="35000"/>
                    </a:schemeClr>
                  </a:solidFill>
                  <a:latin typeface="阿里巴巴普惠体 R" panose="00020600040101010101" pitchFamily="18" charset="-122"/>
                </a:rPr>
                <a:t>做个简要描述即可</a:t>
              </a:r>
              <a:endParaRPr lang="en-US" altLang="zh-CN" sz="1600" dirty="0">
                <a:solidFill>
                  <a:schemeClr val="tx1">
                    <a:lumMod val="65000"/>
                    <a:lumOff val="35000"/>
                  </a:schemeClr>
                </a:solidFill>
                <a:latin typeface="阿里巴巴普惠体 R" panose="00020600040101010101" pitchFamily="18" charset="-122"/>
              </a:endParaRPr>
            </a:p>
          </p:txBody>
        </p:sp>
        <p:sp>
          <p:nvSpPr>
            <p:cNvPr id="51" name="ïṩḷîdê">
              <a:extLst>
                <a:ext uri="{FF2B5EF4-FFF2-40B4-BE49-F238E27FC236}">
                  <a16:creationId xmlns:a16="http://schemas.microsoft.com/office/drawing/2014/main" xmlns="" id="{5CAA0639-630C-46BA-8CD2-AC9AD54DB391}"/>
                </a:ext>
              </a:extLst>
            </p:cNvPr>
            <p:cNvSpPr txBox="1"/>
            <p:nvPr/>
          </p:nvSpPr>
          <p:spPr bwMode="auto">
            <a:xfrm>
              <a:off x="813805" y="3812589"/>
              <a:ext cx="1755776" cy="38091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lnSpcReduction="1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zh-CN" altLang="en-US" sz="2000" b="1" spc="100" dirty="0">
                  <a:solidFill>
                    <a:schemeClr val="accent1"/>
                  </a:solidFill>
                  <a:latin typeface="阿里巴巴普惠体 R" panose="00020600040101010101" pitchFamily="18" charset="-122"/>
                </a:rPr>
                <a:t>关键词</a:t>
              </a:r>
              <a:endParaRPr lang="en-US" altLang="zh-CN" sz="2000" b="1" spc="100" dirty="0">
                <a:solidFill>
                  <a:schemeClr val="accent1"/>
                </a:solidFill>
                <a:latin typeface="阿里巴巴普惠体 R" panose="00020600040101010101" pitchFamily="18" charset="-122"/>
              </a:endParaRPr>
            </a:p>
          </p:txBody>
        </p:sp>
      </p:grpSp>
      <p:grpSp>
        <p:nvGrpSpPr>
          <p:cNvPr id="52" name="组合 51">
            <a:extLst>
              <a:ext uri="{FF2B5EF4-FFF2-40B4-BE49-F238E27FC236}">
                <a16:creationId xmlns:a16="http://schemas.microsoft.com/office/drawing/2014/main" xmlns="" id="{C736BFE2-80AB-4780-93A5-42A7E4A19AC1}"/>
              </a:ext>
            </a:extLst>
          </p:cNvPr>
          <p:cNvGrpSpPr/>
          <p:nvPr/>
        </p:nvGrpSpPr>
        <p:grpSpPr>
          <a:xfrm>
            <a:off x="8077715" y="4652401"/>
            <a:ext cx="2037186" cy="1244895"/>
            <a:chOff x="673100" y="3812589"/>
            <a:chExt cx="2037186" cy="1244895"/>
          </a:xfrm>
        </p:grpSpPr>
        <p:sp>
          <p:nvSpPr>
            <p:cNvPr id="53" name="îŝḻîdé">
              <a:extLst>
                <a:ext uri="{FF2B5EF4-FFF2-40B4-BE49-F238E27FC236}">
                  <a16:creationId xmlns:a16="http://schemas.microsoft.com/office/drawing/2014/main" xmlns="" id="{2307C17A-E0DB-4DB1-9C7A-E2C8C847C5FD}"/>
                </a:ext>
              </a:extLst>
            </p:cNvPr>
            <p:cNvSpPr/>
            <p:nvPr/>
          </p:nvSpPr>
          <p:spPr bwMode="auto">
            <a:xfrm>
              <a:off x="673100" y="4193499"/>
              <a:ext cx="2037186" cy="863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spcBef>
                  <a:spcPct val="0"/>
                </a:spcBef>
              </a:pPr>
              <a:r>
                <a:rPr lang="zh-CN" altLang="en-US" sz="1600" dirty="0">
                  <a:solidFill>
                    <a:schemeClr val="tx1">
                      <a:lumMod val="65000"/>
                      <a:lumOff val="35000"/>
                    </a:schemeClr>
                  </a:solidFill>
                  <a:latin typeface="阿里巴巴普惠体 R" panose="00020600040101010101" pitchFamily="18" charset="-122"/>
                </a:rPr>
                <a:t>归纳一下简单文字</a:t>
              </a:r>
              <a:endParaRPr lang="en-US" altLang="zh-CN" sz="1600" dirty="0">
                <a:solidFill>
                  <a:schemeClr val="tx1">
                    <a:lumMod val="65000"/>
                    <a:lumOff val="35000"/>
                  </a:schemeClr>
                </a:solidFill>
                <a:latin typeface="阿里巴巴普惠体 R" panose="00020600040101010101" pitchFamily="18" charset="-122"/>
              </a:endParaRPr>
            </a:p>
            <a:p>
              <a:pPr algn="ctr">
                <a:lnSpc>
                  <a:spcPct val="150000"/>
                </a:lnSpc>
                <a:spcBef>
                  <a:spcPct val="0"/>
                </a:spcBef>
              </a:pPr>
              <a:r>
                <a:rPr lang="zh-CN" altLang="en-US" sz="1600" dirty="0">
                  <a:solidFill>
                    <a:schemeClr val="tx1">
                      <a:lumMod val="65000"/>
                      <a:lumOff val="35000"/>
                    </a:schemeClr>
                  </a:solidFill>
                  <a:latin typeface="阿里巴巴普惠体 R" panose="00020600040101010101" pitchFamily="18" charset="-122"/>
                </a:rPr>
                <a:t>做个简要描述即可</a:t>
              </a:r>
              <a:endParaRPr lang="en-US" altLang="zh-CN" sz="1600" dirty="0">
                <a:solidFill>
                  <a:schemeClr val="tx1">
                    <a:lumMod val="65000"/>
                    <a:lumOff val="35000"/>
                  </a:schemeClr>
                </a:solidFill>
                <a:latin typeface="阿里巴巴普惠体 R" panose="00020600040101010101" pitchFamily="18" charset="-122"/>
              </a:endParaRPr>
            </a:p>
          </p:txBody>
        </p:sp>
        <p:sp>
          <p:nvSpPr>
            <p:cNvPr id="54" name="ïṩḷîdê">
              <a:extLst>
                <a:ext uri="{FF2B5EF4-FFF2-40B4-BE49-F238E27FC236}">
                  <a16:creationId xmlns:a16="http://schemas.microsoft.com/office/drawing/2014/main" xmlns="" id="{5C2B57A1-F8CE-4249-A318-5CD95E814588}"/>
                </a:ext>
              </a:extLst>
            </p:cNvPr>
            <p:cNvSpPr txBox="1"/>
            <p:nvPr/>
          </p:nvSpPr>
          <p:spPr bwMode="auto">
            <a:xfrm>
              <a:off x="813805" y="3812589"/>
              <a:ext cx="1755776" cy="38091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lnSpcReduction="1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zh-CN" altLang="en-US" sz="2000" b="1" spc="100" dirty="0">
                  <a:solidFill>
                    <a:schemeClr val="accent1"/>
                  </a:solidFill>
                  <a:latin typeface="阿里巴巴普惠体 R" panose="00020600040101010101" pitchFamily="18" charset="-122"/>
                </a:rPr>
                <a:t>关键词</a:t>
              </a:r>
              <a:endParaRPr lang="en-US" altLang="zh-CN" sz="2000" b="1" spc="100" dirty="0">
                <a:solidFill>
                  <a:schemeClr val="accent1"/>
                </a:solidFill>
                <a:latin typeface="阿里巴巴普惠体 R" panose="00020600040101010101" pitchFamily="18" charset="-122"/>
              </a:endParaRPr>
            </a:p>
          </p:txBody>
        </p:sp>
      </p:grpSp>
      <p:grpSp>
        <p:nvGrpSpPr>
          <p:cNvPr id="55" name="组合 54">
            <a:extLst>
              <a:ext uri="{FF2B5EF4-FFF2-40B4-BE49-F238E27FC236}">
                <a16:creationId xmlns:a16="http://schemas.microsoft.com/office/drawing/2014/main" xmlns="" id="{B4655767-DE69-466E-A82D-4E6ECD28CA35}"/>
              </a:ext>
            </a:extLst>
          </p:cNvPr>
          <p:cNvGrpSpPr/>
          <p:nvPr/>
        </p:nvGrpSpPr>
        <p:grpSpPr>
          <a:xfrm>
            <a:off x="2098221" y="4639421"/>
            <a:ext cx="2037186" cy="1244895"/>
            <a:chOff x="673100" y="3812589"/>
            <a:chExt cx="2037186" cy="1244895"/>
          </a:xfrm>
        </p:grpSpPr>
        <p:sp>
          <p:nvSpPr>
            <p:cNvPr id="56" name="îŝḻîdé">
              <a:extLst>
                <a:ext uri="{FF2B5EF4-FFF2-40B4-BE49-F238E27FC236}">
                  <a16:creationId xmlns:a16="http://schemas.microsoft.com/office/drawing/2014/main" xmlns="" id="{7204221E-DB34-4BB8-9F06-30214F562A8D}"/>
                </a:ext>
              </a:extLst>
            </p:cNvPr>
            <p:cNvSpPr/>
            <p:nvPr/>
          </p:nvSpPr>
          <p:spPr bwMode="auto">
            <a:xfrm>
              <a:off x="673100" y="4193499"/>
              <a:ext cx="2037186" cy="863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spcBef>
                  <a:spcPct val="0"/>
                </a:spcBef>
              </a:pPr>
              <a:r>
                <a:rPr lang="zh-CN" altLang="en-US" sz="1600" dirty="0">
                  <a:solidFill>
                    <a:schemeClr val="tx1">
                      <a:lumMod val="65000"/>
                      <a:lumOff val="35000"/>
                    </a:schemeClr>
                  </a:solidFill>
                  <a:latin typeface="阿里巴巴普惠体 R" panose="00020600040101010101" pitchFamily="18" charset="-122"/>
                </a:rPr>
                <a:t>归纳一下简单文字</a:t>
              </a:r>
              <a:endParaRPr lang="en-US" altLang="zh-CN" sz="1600" dirty="0">
                <a:solidFill>
                  <a:schemeClr val="tx1">
                    <a:lumMod val="65000"/>
                    <a:lumOff val="35000"/>
                  </a:schemeClr>
                </a:solidFill>
                <a:latin typeface="阿里巴巴普惠体 R" panose="00020600040101010101" pitchFamily="18" charset="-122"/>
              </a:endParaRPr>
            </a:p>
            <a:p>
              <a:pPr algn="ctr">
                <a:lnSpc>
                  <a:spcPct val="150000"/>
                </a:lnSpc>
                <a:spcBef>
                  <a:spcPct val="0"/>
                </a:spcBef>
              </a:pPr>
              <a:r>
                <a:rPr lang="zh-CN" altLang="en-US" sz="1600" dirty="0">
                  <a:solidFill>
                    <a:schemeClr val="tx1">
                      <a:lumMod val="65000"/>
                      <a:lumOff val="35000"/>
                    </a:schemeClr>
                  </a:solidFill>
                  <a:latin typeface="阿里巴巴普惠体 R" panose="00020600040101010101" pitchFamily="18" charset="-122"/>
                </a:rPr>
                <a:t>做个简要描述即可</a:t>
              </a:r>
              <a:endParaRPr lang="en-US" altLang="zh-CN" sz="1600" dirty="0">
                <a:solidFill>
                  <a:schemeClr val="tx1">
                    <a:lumMod val="65000"/>
                    <a:lumOff val="35000"/>
                  </a:schemeClr>
                </a:solidFill>
                <a:latin typeface="阿里巴巴普惠体 R" panose="00020600040101010101" pitchFamily="18" charset="-122"/>
              </a:endParaRPr>
            </a:p>
          </p:txBody>
        </p:sp>
        <p:sp>
          <p:nvSpPr>
            <p:cNvPr id="57" name="ïṩḷîdê">
              <a:extLst>
                <a:ext uri="{FF2B5EF4-FFF2-40B4-BE49-F238E27FC236}">
                  <a16:creationId xmlns:a16="http://schemas.microsoft.com/office/drawing/2014/main" xmlns="" id="{684A7FDC-C341-4AE5-82AE-458081FCB659}"/>
                </a:ext>
              </a:extLst>
            </p:cNvPr>
            <p:cNvSpPr txBox="1"/>
            <p:nvPr/>
          </p:nvSpPr>
          <p:spPr bwMode="auto">
            <a:xfrm>
              <a:off x="813805" y="3812589"/>
              <a:ext cx="1755776" cy="38091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lnSpcReduction="1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zh-CN" altLang="en-US" sz="2000" b="1" spc="100" dirty="0">
                  <a:solidFill>
                    <a:schemeClr val="accent1"/>
                  </a:solidFill>
                  <a:latin typeface="阿里巴巴普惠体 R" panose="00020600040101010101" pitchFamily="18" charset="-122"/>
                </a:rPr>
                <a:t>关键词</a:t>
              </a:r>
              <a:endParaRPr lang="en-US" altLang="zh-CN" sz="2000" b="1" spc="100" dirty="0">
                <a:solidFill>
                  <a:schemeClr val="accent1"/>
                </a:solidFill>
                <a:latin typeface="阿里巴巴普惠体 R" panose="00020600040101010101" pitchFamily="18" charset="-122"/>
              </a:endParaRPr>
            </a:p>
          </p:txBody>
        </p:sp>
      </p:grpSp>
      <p:grpSp>
        <p:nvGrpSpPr>
          <p:cNvPr id="58" name="组合 57">
            <a:extLst>
              <a:ext uri="{FF2B5EF4-FFF2-40B4-BE49-F238E27FC236}">
                <a16:creationId xmlns:a16="http://schemas.microsoft.com/office/drawing/2014/main" xmlns="" id="{01906292-6109-41E0-A836-EDE263F22EB0}"/>
              </a:ext>
            </a:extLst>
          </p:cNvPr>
          <p:cNvGrpSpPr/>
          <p:nvPr/>
        </p:nvGrpSpPr>
        <p:grpSpPr>
          <a:xfrm>
            <a:off x="1562583" y="1975238"/>
            <a:ext cx="2037186" cy="1244895"/>
            <a:chOff x="673100" y="3812589"/>
            <a:chExt cx="2037186" cy="1244895"/>
          </a:xfrm>
        </p:grpSpPr>
        <p:sp>
          <p:nvSpPr>
            <p:cNvPr id="59" name="îŝḻîdé">
              <a:extLst>
                <a:ext uri="{FF2B5EF4-FFF2-40B4-BE49-F238E27FC236}">
                  <a16:creationId xmlns:a16="http://schemas.microsoft.com/office/drawing/2014/main" xmlns="" id="{124A2EAB-7CED-4717-BB51-7A65692BDA12}"/>
                </a:ext>
              </a:extLst>
            </p:cNvPr>
            <p:cNvSpPr/>
            <p:nvPr/>
          </p:nvSpPr>
          <p:spPr bwMode="auto">
            <a:xfrm>
              <a:off x="673100" y="4193499"/>
              <a:ext cx="2037186" cy="863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spcBef>
                  <a:spcPct val="0"/>
                </a:spcBef>
              </a:pPr>
              <a:r>
                <a:rPr lang="zh-CN" altLang="en-US" sz="1600" dirty="0">
                  <a:solidFill>
                    <a:schemeClr val="tx1">
                      <a:lumMod val="65000"/>
                      <a:lumOff val="35000"/>
                    </a:schemeClr>
                  </a:solidFill>
                  <a:latin typeface="阿里巴巴普惠体 R" panose="00020600040101010101" pitchFamily="18" charset="-122"/>
                </a:rPr>
                <a:t>归纳一下简单文字</a:t>
              </a:r>
              <a:endParaRPr lang="en-US" altLang="zh-CN" sz="1600" dirty="0">
                <a:solidFill>
                  <a:schemeClr val="tx1">
                    <a:lumMod val="65000"/>
                    <a:lumOff val="35000"/>
                  </a:schemeClr>
                </a:solidFill>
                <a:latin typeface="阿里巴巴普惠体 R" panose="00020600040101010101" pitchFamily="18" charset="-122"/>
              </a:endParaRPr>
            </a:p>
            <a:p>
              <a:pPr algn="ctr">
                <a:lnSpc>
                  <a:spcPct val="150000"/>
                </a:lnSpc>
                <a:spcBef>
                  <a:spcPct val="0"/>
                </a:spcBef>
              </a:pPr>
              <a:r>
                <a:rPr lang="zh-CN" altLang="en-US" sz="1600" dirty="0">
                  <a:solidFill>
                    <a:schemeClr val="tx1">
                      <a:lumMod val="65000"/>
                      <a:lumOff val="35000"/>
                    </a:schemeClr>
                  </a:solidFill>
                  <a:latin typeface="阿里巴巴普惠体 R" panose="00020600040101010101" pitchFamily="18" charset="-122"/>
                </a:rPr>
                <a:t>做个简要描述即可</a:t>
              </a:r>
              <a:endParaRPr lang="en-US" altLang="zh-CN" sz="1600" dirty="0">
                <a:solidFill>
                  <a:schemeClr val="tx1">
                    <a:lumMod val="65000"/>
                    <a:lumOff val="35000"/>
                  </a:schemeClr>
                </a:solidFill>
                <a:latin typeface="阿里巴巴普惠体 R" panose="00020600040101010101" pitchFamily="18" charset="-122"/>
              </a:endParaRPr>
            </a:p>
          </p:txBody>
        </p:sp>
        <p:sp>
          <p:nvSpPr>
            <p:cNvPr id="60" name="ïṩḷîdê">
              <a:extLst>
                <a:ext uri="{FF2B5EF4-FFF2-40B4-BE49-F238E27FC236}">
                  <a16:creationId xmlns:a16="http://schemas.microsoft.com/office/drawing/2014/main" xmlns="" id="{ADDBF078-43CE-4E14-B96C-13A696872E13}"/>
                </a:ext>
              </a:extLst>
            </p:cNvPr>
            <p:cNvSpPr txBox="1"/>
            <p:nvPr/>
          </p:nvSpPr>
          <p:spPr bwMode="auto">
            <a:xfrm>
              <a:off x="813805" y="3812589"/>
              <a:ext cx="1755776" cy="38091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lnSpcReduction="1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zh-CN" altLang="en-US" sz="2000" b="1" spc="100" dirty="0">
                  <a:solidFill>
                    <a:schemeClr val="accent1"/>
                  </a:solidFill>
                  <a:latin typeface="阿里巴巴普惠体 R" panose="00020600040101010101" pitchFamily="18" charset="-122"/>
                </a:rPr>
                <a:t>关键词</a:t>
              </a:r>
              <a:endParaRPr lang="en-US" altLang="zh-CN" sz="2000" b="1" spc="100" dirty="0">
                <a:solidFill>
                  <a:schemeClr val="accent1"/>
                </a:solidFill>
                <a:latin typeface="阿里巴巴普惠体 R" panose="00020600040101010101" pitchFamily="18" charset="-122"/>
              </a:endParaRPr>
            </a:p>
          </p:txBody>
        </p:sp>
      </p:grpSp>
      <p:grpSp>
        <p:nvGrpSpPr>
          <p:cNvPr id="61" name="组合 60">
            <a:extLst>
              <a:ext uri="{FF2B5EF4-FFF2-40B4-BE49-F238E27FC236}">
                <a16:creationId xmlns:a16="http://schemas.microsoft.com/office/drawing/2014/main" xmlns="" id="{56923379-B761-4997-B158-CFAE469D30E6}"/>
              </a:ext>
            </a:extLst>
          </p:cNvPr>
          <p:cNvGrpSpPr/>
          <p:nvPr/>
        </p:nvGrpSpPr>
        <p:grpSpPr>
          <a:xfrm>
            <a:off x="5087967" y="5138897"/>
            <a:ext cx="2037186" cy="1244895"/>
            <a:chOff x="673100" y="3812589"/>
            <a:chExt cx="2037186" cy="1244895"/>
          </a:xfrm>
        </p:grpSpPr>
        <p:sp>
          <p:nvSpPr>
            <p:cNvPr id="62" name="îŝḻîdé">
              <a:extLst>
                <a:ext uri="{FF2B5EF4-FFF2-40B4-BE49-F238E27FC236}">
                  <a16:creationId xmlns:a16="http://schemas.microsoft.com/office/drawing/2014/main" xmlns="" id="{A64D937D-DA99-4E9A-99BA-6BDD4B387784}"/>
                </a:ext>
              </a:extLst>
            </p:cNvPr>
            <p:cNvSpPr/>
            <p:nvPr/>
          </p:nvSpPr>
          <p:spPr bwMode="auto">
            <a:xfrm>
              <a:off x="673100" y="4193499"/>
              <a:ext cx="2037186" cy="8639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lnSpc>
                  <a:spcPct val="150000"/>
                </a:lnSpc>
                <a:spcBef>
                  <a:spcPct val="0"/>
                </a:spcBef>
              </a:pPr>
              <a:r>
                <a:rPr lang="zh-CN" altLang="en-US" sz="1600" dirty="0">
                  <a:solidFill>
                    <a:schemeClr val="tx1">
                      <a:lumMod val="65000"/>
                      <a:lumOff val="35000"/>
                    </a:schemeClr>
                  </a:solidFill>
                  <a:latin typeface="阿里巴巴普惠体 R" panose="00020600040101010101" pitchFamily="18" charset="-122"/>
                </a:rPr>
                <a:t>归纳一下简单文字</a:t>
              </a:r>
              <a:endParaRPr lang="en-US" altLang="zh-CN" sz="1600" dirty="0">
                <a:solidFill>
                  <a:schemeClr val="tx1">
                    <a:lumMod val="65000"/>
                    <a:lumOff val="35000"/>
                  </a:schemeClr>
                </a:solidFill>
                <a:latin typeface="阿里巴巴普惠体 R" panose="00020600040101010101" pitchFamily="18" charset="-122"/>
              </a:endParaRPr>
            </a:p>
            <a:p>
              <a:pPr algn="ctr">
                <a:lnSpc>
                  <a:spcPct val="150000"/>
                </a:lnSpc>
                <a:spcBef>
                  <a:spcPct val="0"/>
                </a:spcBef>
              </a:pPr>
              <a:r>
                <a:rPr lang="zh-CN" altLang="en-US" sz="1600" dirty="0">
                  <a:solidFill>
                    <a:schemeClr val="tx1">
                      <a:lumMod val="65000"/>
                      <a:lumOff val="35000"/>
                    </a:schemeClr>
                  </a:solidFill>
                  <a:latin typeface="阿里巴巴普惠体 R" panose="00020600040101010101" pitchFamily="18" charset="-122"/>
                </a:rPr>
                <a:t>做个简要描述即可</a:t>
              </a:r>
              <a:endParaRPr lang="en-US" altLang="zh-CN" sz="1600" dirty="0">
                <a:solidFill>
                  <a:schemeClr val="tx1">
                    <a:lumMod val="65000"/>
                    <a:lumOff val="35000"/>
                  </a:schemeClr>
                </a:solidFill>
                <a:latin typeface="阿里巴巴普惠体 R" panose="00020600040101010101" pitchFamily="18" charset="-122"/>
              </a:endParaRPr>
            </a:p>
          </p:txBody>
        </p:sp>
        <p:sp>
          <p:nvSpPr>
            <p:cNvPr id="63" name="ïṩḷîdê">
              <a:extLst>
                <a:ext uri="{FF2B5EF4-FFF2-40B4-BE49-F238E27FC236}">
                  <a16:creationId xmlns:a16="http://schemas.microsoft.com/office/drawing/2014/main" xmlns="" id="{10EBEEB4-0EED-4F5A-B609-12547506F349}"/>
                </a:ext>
              </a:extLst>
            </p:cNvPr>
            <p:cNvSpPr txBox="1"/>
            <p:nvPr/>
          </p:nvSpPr>
          <p:spPr bwMode="auto">
            <a:xfrm>
              <a:off x="813805" y="3812589"/>
              <a:ext cx="1755776" cy="38091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ctr">
              <a:normAutofit lnSpcReduction="1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zh-CN" altLang="en-US" sz="2000" b="1" spc="100" dirty="0">
                  <a:solidFill>
                    <a:schemeClr val="accent1"/>
                  </a:solidFill>
                  <a:latin typeface="阿里巴巴普惠体 R" panose="00020600040101010101" pitchFamily="18" charset="-122"/>
                </a:rPr>
                <a:t>关键词</a:t>
              </a:r>
              <a:endParaRPr lang="en-US" altLang="zh-CN" sz="2000" b="1" spc="100" dirty="0">
                <a:solidFill>
                  <a:schemeClr val="accent1"/>
                </a:solidFill>
                <a:latin typeface="阿里巴巴普惠体 R" panose="00020600040101010101" pitchFamily="18" charset="-122"/>
              </a:endParaRPr>
            </a:p>
          </p:txBody>
        </p:sp>
      </p:grpSp>
      <p:sp>
        <p:nvSpPr>
          <p:cNvPr id="3" name="灯片编号占位符 2">
            <a:extLst>
              <a:ext uri="{FF2B5EF4-FFF2-40B4-BE49-F238E27FC236}">
                <a16:creationId xmlns:a16="http://schemas.microsoft.com/office/drawing/2014/main" xmlns="" id="{9C450ACE-D595-496B-A046-02A5BF573DDD}"/>
              </a:ext>
            </a:extLst>
          </p:cNvPr>
          <p:cNvSpPr>
            <a:spLocks noGrp="1"/>
          </p:cNvSpPr>
          <p:nvPr>
            <p:ph type="sldNum" sz="quarter" idx="12"/>
          </p:nvPr>
        </p:nvSpPr>
        <p:spPr/>
        <p:txBody>
          <a:bodyPr/>
          <a:lstStyle/>
          <a:p>
            <a:fld id="{75AA9096-2E4D-442F-BCF0-AA35F007B576}" type="slidenum">
              <a:rPr lang="zh-CN" altLang="en-US" smtClean="0"/>
              <a:pPr/>
              <a:t>45</a:t>
            </a:fld>
            <a:endParaRPr lang="zh-CN" altLang="en-US" dirty="0"/>
          </a:p>
        </p:txBody>
      </p:sp>
    </p:spTree>
    <p:extLst>
      <p:ext uri="{BB962C8B-B14F-4D97-AF65-F5344CB8AC3E}">
        <p14:creationId xmlns:p14="http://schemas.microsoft.com/office/powerpoint/2010/main" val="367690546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42446C6-45C7-4CB5-A670-06EEB3E14268}"/>
              </a:ext>
            </a:extLst>
          </p:cNvPr>
          <p:cNvSpPr>
            <a:spLocks noGrp="1"/>
          </p:cNvSpPr>
          <p:nvPr>
            <p:ph type="title"/>
          </p:nvPr>
        </p:nvSpPr>
        <p:spPr/>
        <p:txBody>
          <a:bodyPr/>
          <a:lstStyle/>
          <a:p>
            <a:r>
              <a:rPr lang="zh-CN" altLang="en-US" dirty="0"/>
              <a:t>一个简单的架构图</a:t>
            </a:r>
          </a:p>
        </p:txBody>
      </p:sp>
      <p:sp>
        <p:nvSpPr>
          <p:cNvPr id="3" name="矩形: 圆角 2">
            <a:extLst>
              <a:ext uri="{FF2B5EF4-FFF2-40B4-BE49-F238E27FC236}">
                <a16:creationId xmlns:a16="http://schemas.microsoft.com/office/drawing/2014/main" xmlns="" id="{50ADE8C3-1A02-4351-88CF-0CB8A5AD8AE4}"/>
              </a:ext>
            </a:extLst>
          </p:cNvPr>
          <p:cNvSpPr/>
          <p:nvPr/>
        </p:nvSpPr>
        <p:spPr>
          <a:xfrm>
            <a:off x="4863884" y="1520210"/>
            <a:ext cx="2464231" cy="523220"/>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latin typeface="阿里巴巴普惠体 R" panose="00020600040101010101" pitchFamily="18" charset="-122"/>
              </a:rPr>
              <a:t>插入一个标题</a:t>
            </a:r>
          </a:p>
        </p:txBody>
      </p:sp>
      <p:sp>
        <p:nvSpPr>
          <p:cNvPr id="17" name="椭圆 16">
            <a:extLst>
              <a:ext uri="{FF2B5EF4-FFF2-40B4-BE49-F238E27FC236}">
                <a16:creationId xmlns:a16="http://schemas.microsoft.com/office/drawing/2014/main" xmlns="" id="{5BF18F6E-B8EF-49C9-846F-2105F7B6E4DD}"/>
              </a:ext>
            </a:extLst>
          </p:cNvPr>
          <p:cNvSpPr/>
          <p:nvPr/>
        </p:nvSpPr>
        <p:spPr>
          <a:xfrm>
            <a:off x="2643082" y="2853000"/>
            <a:ext cx="576000" cy="576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18" name="椭圆 17">
            <a:extLst>
              <a:ext uri="{FF2B5EF4-FFF2-40B4-BE49-F238E27FC236}">
                <a16:creationId xmlns:a16="http://schemas.microsoft.com/office/drawing/2014/main" xmlns="" id="{CC75EAF6-E3FD-4E14-B497-A715D4A371F8}"/>
              </a:ext>
            </a:extLst>
          </p:cNvPr>
          <p:cNvSpPr/>
          <p:nvPr/>
        </p:nvSpPr>
        <p:spPr>
          <a:xfrm>
            <a:off x="5807999" y="2853000"/>
            <a:ext cx="576000" cy="576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19" name="椭圆 18">
            <a:extLst>
              <a:ext uri="{FF2B5EF4-FFF2-40B4-BE49-F238E27FC236}">
                <a16:creationId xmlns:a16="http://schemas.microsoft.com/office/drawing/2014/main" xmlns="" id="{2E1142B9-7727-491D-B839-61EB206CFED7}"/>
              </a:ext>
            </a:extLst>
          </p:cNvPr>
          <p:cNvSpPr/>
          <p:nvPr/>
        </p:nvSpPr>
        <p:spPr>
          <a:xfrm>
            <a:off x="9004015" y="2853000"/>
            <a:ext cx="576000" cy="5760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4" name="椭圆 3">
            <a:extLst>
              <a:ext uri="{FF2B5EF4-FFF2-40B4-BE49-F238E27FC236}">
                <a16:creationId xmlns:a16="http://schemas.microsoft.com/office/drawing/2014/main" xmlns="" id="{99DE28DF-0658-49D7-A131-74E48401E150}"/>
              </a:ext>
            </a:extLst>
          </p:cNvPr>
          <p:cNvSpPr/>
          <p:nvPr/>
        </p:nvSpPr>
        <p:spPr>
          <a:xfrm>
            <a:off x="1140849" y="4541002"/>
            <a:ext cx="432000" cy="4320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23" name="文本框 22">
            <a:extLst>
              <a:ext uri="{FF2B5EF4-FFF2-40B4-BE49-F238E27FC236}">
                <a16:creationId xmlns:a16="http://schemas.microsoft.com/office/drawing/2014/main" xmlns="" id="{3FF854EE-A4F4-465F-B81F-4FABCC94EDC0}"/>
              </a:ext>
            </a:extLst>
          </p:cNvPr>
          <p:cNvSpPr txBox="1"/>
          <p:nvPr/>
        </p:nvSpPr>
        <p:spPr>
          <a:xfrm>
            <a:off x="598409" y="5138008"/>
            <a:ext cx="1491280" cy="1008791"/>
          </a:xfrm>
          <a:prstGeom prst="rect">
            <a:avLst/>
          </a:prstGeom>
          <a:noFill/>
        </p:spPr>
        <p:txBody>
          <a:bodyPr wrap="square" lIns="0" tIns="0" rIns="0" bIns="0" rtlCol="0">
            <a:noAutofit/>
          </a:bodyPr>
          <a:lstStyle/>
          <a:p>
            <a:pPr algn="ctr">
              <a:lnSpc>
                <a:spcPct val="150000"/>
              </a:lnSpc>
            </a:pPr>
            <a:r>
              <a:rPr lang="zh-CN" altLang="en-US" sz="1600" spc="100" dirty="0">
                <a:solidFill>
                  <a:schemeClr val="tx1">
                    <a:lumMod val="65000"/>
                    <a:lumOff val="35000"/>
                  </a:schemeClr>
                </a:solidFill>
                <a:latin typeface="阿里巴巴普惠体 R" panose="00020600040101010101" pitchFamily="18" charset="-122"/>
              </a:rPr>
              <a:t>关于这个节点一些简短说明</a:t>
            </a:r>
            <a:endParaRPr lang="en-US" altLang="zh-CN" sz="1600" spc="100" dirty="0">
              <a:solidFill>
                <a:schemeClr val="tx1">
                  <a:lumMod val="65000"/>
                  <a:lumOff val="35000"/>
                </a:schemeClr>
              </a:solidFill>
              <a:latin typeface="阿里巴巴普惠体 R" panose="00020600040101010101" pitchFamily="18" charset="-122"/>
            </a:endParaRPr>
          </a:p>
        </p:txBody>
      </p:sp>
      <p:sp>
        <p:nvSpPr>
          <p:cNvPr id="30" name="椭圆 29">
            <a:extLst>
              <a:ext uri="{FF2B5EF4-FFF2-40B4-BE49-F238E27FC236}">
                <a16:creationId xmlns:a16="http://schemas.microsoft.com/office/drawing/2014/main" xmlns="" id="{653DD437-3B2A-43CE-9D6E-2B1D321EFAE8}"/>
              </a:ext>
            </a:extLst>
          </p:cNvPr>
          <p:cNvSpPr/>
          <p:nvPr/>
        </p:nvSpPr>
        <p:spPr>
          <a:xfrm>
            <a:off x="4314915" y="4541002"/>
            <a:ext cx="432000" cy="4320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31" name="文本框 30">
            <a:extLst>
              <a:ext uri="{FF2B5EF4-FFF2-40B4-BE49-F238E27FC236}">
                <a16:creationId xmlns:a16="http://schemas.microsoft.com/office/drawing/2014/main" xmlns="" id="{26BBD096-CBA9-411D-909E-01539BE5FD86}"/>
              </a:ext>
            </a:extLst>
          </p:cNvPr>
          <p:cNvSpPr txBox="1"/>
          <p:nvPr/>
        </p:nvSpPr>
        <p:spPr>
          <a:xfrm>
            <a:off x="3772475" y="5138008"/>
            <a:ext cx="1491280" cy="1008791"/>
          </a:xfrm>
          <a:prstGeom prst="rect">
            <a:avLst/>
          </a:prstGeom>
          <a:noFill/>
        </p:spPr>
        <p:txBody>
          <a:bodyPr wrap="square" lIns="0" tIns="0" rIns="0" bIns="0" rtlCol="0">
            <a:noAutofit/>
          </a:bodyPr>
          <a:lstStyle/>
          <a:p>
            <a:pPr algn="ctr">
              <a:lnSpc>
                <a:spcPct val="150000"/>
              </a:lnSpc>
            </a:pPr>
            <a:r>
              <a:rPr lang="zh-CN" altLang="en-US" sz="1600" spc="100" dirty="0">
                <a:solidFill>
                  <a:schemeClr val="tx1">
                    <a:lumMod val="65000"/>
                    <a:lumOff val="35000"/>
                  </a:schemeClr>
                </a:solidFill>
                <a:latin typeface="阿里巴巴普惠体 R" panose="00020600040101010101" pitchFamily="18" charset="-122"/>
              </a:rPr>
              <a:t>关于这个节点一些简短说明</a:t>
            </a:r>
            <a:endParaRPr lang="en-US" altLang="zh-CN" sz="1600" spc="100" dirty="0">
              <a:solidFill>
                <a:schemeClr val="tx1">
                  <a:lumMod val="65000"/>
                  <a:lumOff val="35000"/>
                </a:schemeClr>
              </a:solidFill>
              <a:latin typeface="阿里巴巴普惠体 R" panose="00020600040101010101" pitchFamily="18" charset="-122"/>
            </a:endParaRPr>
          </a:p>
        </p:txBody>
      </p:sp>
      <p:sp>
        <p:nvSpPr>
          <p:cNvPr id="33" name="椭圆 32">
            <a:extLst>
              <a:ext uri="{FF2B5EF4-FFF2-40B4-BE49-F238E27FC236}">
                <a16:creationId xmlns:a16="http://schemas.microsoft.com/office/drawing/2014/main" xmlns="" id="{DD9D7802-001E-4B08-9136-5982C4F4DF71}"/>
              </a:ext>
            </a:extLst>
          </p:cNvPr>
          <p:cNvSpPr/>
          <p:nvPr/>
        </p:nvSpPr>
        <p:spPr>
          <a:xfrm>
            <a:off x="5901949" y="4541002"/>
            <a:ext cx="432000" cy="4320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34" name="文本框 33">
            <a:extLst>
              <a:ext uri="{FF2B5EF4-FFF2-40B4-BE49-F238E27FC236}">
                <a16:creationId xmlns:a16="http://schemas.microsoft.com/office/drawing/2014/main" xmlns="" id="{76EA61F5-F993-42CB-A038-0C3C877CDF60}"/>
              </a:ext>
            </a:extLst>
          </p:cNvPr>
          <p:cNvSpPr txBox="1"/>
          <p:nvPr/>
        </p:nvSpPr>
        <p:spPr>
          <a:xfrm>
            <a:off x="5359509" y="5138008"/>
            <a:ext cx="1491280" cy="1008791"/>
          </a:xfrm>
          <a:prstGeom prst="rect">
            <a:avLst/>
          </a:prstGeom>
          <a:noFill/>
        </p:spPr>
        <p:txBody>
          <a:bodyPr wrap="square" lIns="0" tIns="0" rIns="0" bIns="0" rtlCol="0">
            <a:noAutofit/>
          </a:bodyPr>
          <a:lstStyle/>
          <a:p>
            <a:pPr algn="ctr">
              <a:lnSpc>
                <a:spcPct val="150000"/>
              </a:lnSpc>
            </a:pPr>
            <a:r>
              <a:rPr lang="zh-CN" altLang="en-US" sz="1600" spc="100" dirty="0">
                <a:solidFill>
                  <a:schemeClr val="tx1">
                    <a:lumMod val="65000"/>
                    <a:lumOff val="35000"/>
                  </a:schemeClr>
                </a:solidFill>
                <a:latin typeface="阿里巴巴普惠体 R" panose="00020600040101010101" pitchFamily="18" charset="-122"/>
              </a:rPr>
              <a:t>关于这个节点一些简短说明</a:t>
            </a:r>
            <a:endParaRPr lang="en-US" altLang="zh-CN" sz="1600" spc="100" dirty="0">
              <a:solidFill>
                <a:schemeClr val="tx1">
                  <a:lumMod val="65000"/>
                  <a:lumOff val="35000"/>
                </a:schemeClr>
              </a:solidFill>
              <a:latin typeface="阿里巴巴普惠体 R" panose="00020600040101010101" pitchFamily="18" charset="-122"/>
            </a:endParaRPr>
          </a:p>
        </p:txBody>
      </p:sp>
      <p:sp>
        <p:nvSpPr>
          <p:cNvPr id="36" name="椭圆 35">
            <a:extLst>
              <a:ext uri="{FF2B5EF4-FFF2-40B4-BE49-F238E27FC236}">
                <a16:creationId xmlns:a16="http://schemas.microsoft.com/office/drawing/2014/main" xmlns="" id="{A7D27CCC-2404-4ED8-BAE0-573A38279BEE}"/>
              </a:ext>
            </a:extLst>
          </p:cNvPr>
          <p:cNvSpPr/>
          <p:nvPr/>
        </p:nvSpPr>
        <p:spPr>
          <a:xfrm>
            <a:off x="7488982" y="4541002"/>
            <a:ext cx="432000" cy="4320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37" name="文本框 36">
            <a:extLst>
              <a:ext uri="{FF2B5EF4-FFF2-40B4-BE49-F238E27FC236}">
                <a16:creationId xmlns:a16="http://schemas.microsoft.com/office/drawing/2014/main" xmlns="" id="{F699F4E4-2EDE-4149-999D-D74E7DB6D7B0}"/>
              </a:ext>
            </a:extLst>
          </p:cNvPr>
          <p:cNvSpPr txBox="1"/>
          <p:nvPr/>
        </p:nvSpPr>
        <p:spPr>
          <a:xfrm>
            <a:off x="6946542" y="5138008"/>
            <a:ext cx="1491280" cy="1008791"/>
          </a:xfrm>
          <a:prstGeom prst="rect">
            <a:avLst/>
          </a:prstGeom>
          <a:noFill/>
        </p:spPr>
        <p:txBody>
          <a:bodyPr wrap="square" lIns="0" tIns="0" rIns="0" bIns="0" rtlCol="0">
            <a:noAutofit/>
          </a:bodyPr>
          <a:lstStyle/>
          <a:p>
            <a:pPr algn="ctr">
              <a:lnSpc>
                <a:spcPct val="150000"/>
              </a:lnSpc>
            </a:pPr>
            <a:r>
              <a:rPr lang="zh-CN" altLang="en-US" sz="1600" spc="100" dirty="0">
                <a:solidFill>
                  <a:schemeClr val="tx1">
                    <a:lumMod val="65000"/>
                    <a:lumOff val="35000"/>
                  </a:schemeClr>
                </a:solidFill>
                <a:latin typeface="阿里巴巴普惠体 R" panose="00020600040101010101" pitchFamily="18" charset="-122"/>
              </a:rPr>
              <a:t>关于这个节点一些简短说明</a:t>
            </a:r>
            <a:endParaRPr lang="en-US" altLang="zh-CN" sz="1600" spc="100" dirty="0">
              <a:solidFill>
                <a:schemeClr val="tx1">
                  <a:lumMod val="65000"/>
                  <a:lumOff val="35000"/>
                </a:schemeClr>
              </a:solidFill>
              <a:latin typeface="阿里巴巴普惠体 R" panose="00020600040101010101" pitchFamily="18" charset="-122"/>
            </a:endParaRPr>
          </a:p>
        </p:txBody>
      </p:sp>
      <p:sp>
        <p:nvSpPr>
          <p:cNvPr id="39" name="椭圆 38">
            <a:extLst>
              <a:ext uri="{FF2B5EF4-FFF2-40B4-BE49-F238E27FC236}">
                <a16:creationId xmlns:a16="http://schemas.microsoft.com/office/drawing/2014/main" xmlns="" id="{9F155511-9DE1-4600-8610-C0C4C11F36DE}"/>
              </a:ext>
            </a:extLst>
          </p:cNvPr>
          <p:cNvSpPr/>
          <p:nvPr/>
        </p:nvSpPr>
        <p:spPr>
          <a:xfrm>
            <a:off x="9076015" y="4541002"/>
            <a:ext cx="432000" cy="4320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40" name="文本框 39">
            <a:extLst>
              <a:ext uri="{FF2B5EF4-FFF2-40B4-BE49-F238E27FC236}">
                <a16:creationId xmlns:a16="http://schemas.microsoft.com/office/drawing/2014/main" xmlns="" id="{B5246352-2F62-4C63-9A90-47B35273D954}"/>
              </a:ext>
            </a:extLst>
          </p:cNvPr>
          <p:cNvSpPr txBox="1"/>
          <p:nvPr/>
        </p:nvSpPr>
        <p:spPr>
          <a:xfrm>
            <a:off x="8533575" y="5138008"/>
            <a:ext cx="1491280" cy="1008791"/>
          </a:xfrm>
          <a:prstGeom prst="rect">
            <a:avLst/>
          </a:prstGeom>
          <a:noFill/>
        </p:spPr>
        <p:txBody>
          <a:bodyPr wrap="square" lIns="0" tIns="0" rIns="0" bIns="0" rtlCol="0">
            <a:noAutofit/>
          </a:bodyPr>
          <a:lstStyle/>
          <a:p>
            <a:pPr algn="ctr">
              <a:lnSpc>
                <a:spcPct val="150000"/>
              </a:lnSpc>
            </a:pPr>
            <a:r>
              <a:rPr lang="zh-CN" altLang="en-US" sz="1600" spc="100" dirty="0">
                <a:solidFill>
                  <a:schemeClr val="tx1">
                    <a:lumMod val="65000"/>
                    <a:lumOff val="35000"/>
                  </a:schemeClr>
                </a:solidFill>
                <a:latin typeface="阿里巴巴普惠体 R" panose="00020600040101010101" pitchFamily="18" charset="-122"/>
              </a:rPr>
              <a:t>关于这个节点一些简短说明</a:t>
            </a:r>
            <a:endParaRPr lang="en-US" altLang="zh-CN" sz="1600" spc="100" dirty="0">
              <a:solidFill>
                <a:schemeClr val="tx1">
                  <a:lumMod val="65000"/>
                  <a:lumOff val="35000"/>
                </a:schemeClr>
              </a:solidFill>
              <a:latin typeface="阿里巴巴普惠体 R" panose="00020600040101010101" pitchFamily="18" charset="-122"/>
            </a:endParaRPr>
          </a:p>
        </p:txBody>
      </p:sp>
      <p:sp>
        <p:nvSpPr>
          <p:cNvPr id="42" name="椭圆 41">
            <a:extLst>
              <a:ext uri="{FF2B5EF4-FFF2-40B4-BE49-F238E27FC236}">
                <a16:creationId xmlns:a16="http://schemas.microsoft.com/office/drawing/2014/main" xmlns="" id="{BA9EA683-EDCB-4D9C-B6C7-AF2D85114080}"/>
              </a:ext>
            </a:extLst>
          </p:cNvPr>
          <p:cNvSpPr/>
          <p:nvPr/>
        </p:nvSpPr>
        <p:spPr>
          <a:xfrm>
            <a:off x="10663050" y="4541002"/>
            <a:ext cx="432000" cy="432000"/>
          </a:xfrm>
          <a:prstGeom prst="ellips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43" name="文本框 42">
            <a:extLst>
              <a:ext uri="{FF2B5EF4-FFF2-40B4-BE49-F238E27FC236}">
                <a16:creationId xmlns:a16="http://schemas.microsoft.com/office/drawing/2014/main" xmlns="" id="{BE64D5AD-CC78-4AD8-AEB2-8A3CD29ABFC0}"/>
              </a:ext>
            </a:extLst>
          </p:cNvPr>
          <p:cNvSpPr txBox="1"/>
          <p:nvPr/>
        </p:nvSpPr>
        <p:spPr>
          <a:xfrm>
            <a:off x="10120610" y="5138008"/>
            <a:ext cx="1491280" cy="1008791"/>
          </a:xfrm>
          <a:prstGeom prst="rect">
            <a:avLst/>
          </a:prstGeom>
          <a:noFill/>
        </p:spPr>
        <p:txBody>
          <a:bodyPr wrap="square" lIns="0" tIns="0" rIns="0" bIns="0" rtlCol="0">
            <a:noAutofit/>
          </a:bodyPr>
          <a:lstStyle/>
          <a:p>
            <a:pPr algn="ctr">
              <a:lnSpc>
                <a:spcPct val="150000"/>
              </a:lnSpc>
            </a:pPr>
            <a:r>
              <a:rPr lang="zh-CN" altLang="en-US" sz="1600" spc="100" dirty="0">
                <a:solidFill>
                  <a:schemeClr val="tx1">
                    <a:lumMod val="65000"/>
                    <a:lumOff val="35000"/>
                  </a:schemeClr>
                </a:solidFill>
                <a:latin typeface="阿里巴巴普惠体 R" panose="00020600040101010101" pitchFamily="18" charset="-122"/>
              </a:rPr>
              <a:t>关于这个节点一些简短说明</a:t>
            </a:r>
            <a:endParaRPr lang="en-US" altLang="zh-CN" sz="1600" spc="100" dirty="0">
              <a:solidFill>
                <a:schemeClr val="tx1">
                  <a:lumMod val="65000"/>
                  <a:lumOff val="35000"/>
                </a:schemeClr>
              </a:solidFill>
              <a:latin typeface="阿里巴巴普惠体 R" panose="00020600040101010101" pitchFamily="18" charset="-122"/>
            </a:endParaRPr>
          </a:p>
        </p:txBody>
      </p:sp>
      <p:sp>
        <p:nvSpPr>
          <p:cNvPr id="7" name="文本框 6">
            <a:extLst>
              <a:ext uri="{FF2B5EF4-FFF2-40B4-BE49-F238E27FC236}">
                <a16:creationId xmlns:a16="http://schemas.microsoft.com/office/drawing/2014/main" xmlns="" id="{1D359F57-E8E2-4410-B52D-34CB74007892}"/>
              </a:ext>
            </a:extLst>
          </p:cNvPr>
          <p:cNvSpPr txBox="1"/>
          <p:nvPr/>
        </p:nvSpPr>
        <p:spPr>
          <a:xfrm>
            <a:off x="2197548" y="3486443"/>
            <a:ext cx="1467068" cy="400110"/>
          </a:xfrm>
          <a:prstGeom prst="rect">
            <a:avLst/>
          </a:prstGeom>
          <a:noFill/>
        </p:spPr>
        <p:txBody>
          <a:bodyPr wrap="none" rtlCol="0">
            <a:spAutoFit/>
          </a:bodyPr>
          <a:lstStyle/>
          <a:p>
            <a:pPr algn="ctr"/>
            <a:r>
              <a:rPr lang="zh-CN" altLang="en-US" sz="2000" b="1" dirty="0">
                <a:solidFill>
                  <a:schemeClr val="accent1"/>
                </a:solidFill>
                <a:latin typeface="阿里巴巴普惠体 R" panose="00020600040101010101" pitchFamily="18" charset="-122"/>
              </a:rPr>
              <a:t>插入小标题</a:t>
            </a:r>
          </a:p>
        </p:txBody>
      </p:sp>
      <p:sp>
        <p:nvSpPr>
          <p:cNvPr id="44" name="文本框 43">
            <a:extLst>
              <a:ext uri="{FF2B5EF4-FFF2-40B4-BE49-F238E27FC236}">
                <a16:creationId xmlns:a16="http://schemas.microsoft.com/office/drawing/2014/main" xmlns="" id="{0B53454A-5355-4E17-98BD-8757A8DE523E}"/>
              </a:ext>
            </a:extLst>
          </p:cNvPr>
          <p:cNvSpPr txBox="1"/>
          <p:nvPr/>
        </p:nvSpPr>
        <p:spPr>
          <a:xfrm>
            <a:off x="5371615" y="3486443"/>
            <a:ext cx="1467068" cy="400110"/>
          </a:xfrm>
          <a:prstGeom prst="rect">
            <a:avLst/>
          </a:prstGeom>
          <a:noFill/>
        </p:spPr>
        <p:txBody>
          <a:bodyPr wrap="none" rtlCol="0">
            <a:spAutoFit/>
          </a:bodyPr>
          <a:lstStyle/>
          <a:p>
            <a:pPr algn="ctr"/>
            <a:r>
              <a:rPr lang="zh-CN" altLang="en-US" sz="2000" b="1" dirty="0">
                <a:solidFill>
                  <a:schemeClr val="accent1"/>
                </a:solidFill>
                <a:latin typeface="阿里巴巴普惠体 R" panose="00020600040101010101" pitchFamily="18" charset="-122"/>
              </a:rPr>
              <a:t>插入小标题</a:t>
            </a:r>
          </a:p>
        </p:txBody>
      </p:sp>
      <p:sp>
        <p:nvSpPr>
          <p:cNvPr id="45" name="文本框 44">
            <a:extLst>
              <a:ext uri="{FF2B5EF4-FFF2-40B4-BE49-F238E27FC236}">
                <a16:creationId xmlns:a16="http://schemas.microsoft.com/office/drawing/2014/main" xmlns="" id="{B1B55E32-7C16-4D40-B9BB-982C2BC971EF}"/>
              </a:ext>
            </a:extLst>
          </p:cNvPr>
          <p:cNvSpPr txBox="1"/>
          <p:nvPr/>
        </p:nvSpPr>
        <p:spPr>
          <a:xfrm>
            <a:off x="8545682" y="3486443"/>
            <a:ext cx="1467068" cy="400110"/>
          </a:xfrm>
          <a:prstGeom prst="rect">
            <a:avLst/>
          </a:prstGeom>
          <a:noFill/>
        </p:spPr>
        <p:txBody>
          <a:bodyPr wrap="none" rtlCol="0">
            <a:spAutoFit/>
          </a:bodyPr>
          <a:lstStyle/>
          <a:p>
            <a:pPr algn="ctr"/>
            <a:r>
              <a:rPr lang="zh-CN" altLang="en-US" sz="2000" b="1" dirty="0">
                <a:solidFill>
                  <a:schemeClr val="accent1"/>
                </a:solidFill>
                <a:latin typeface="阿里巴巴普惠体 R" panose="00020600040101010101" pitchFamily="18" charset="-122"/>
              </a:rPr>
              <a:t>插入小标题</a:t>
            </a:r>
          </a:p>
        </p:txBody>
      </p:sp>
      <p:sp>
        <p:nvSpPr>
          <p:cNvPr id="8" name="右大括号 7">
            <a:extLst>
              <a:ext uri="{FF2B5EF4-FFF2-40B4-BE49-F238E27FC236}">
                <a16:creationId xmlns:a16="http://schemas.microsoft.com/office/drawing/2014/main" xmlns="" id="{3C46E8C4-55A6-4F28-B427-37B7DEB5DF65}"/>
              </a:ext>
            </a:extLst>
          </p:cNvPr>
          <p:cNvSpPr/>
          <p:nvPr/>
        </p:nvSpPr>
        <p:spPr>
          <a:xfrm rot="16200000">
            <a:off x="2750111" y="2600601"/>
            <a:ext cx="369332" cy="3181456"/>
          </a:xfrm>
          <a:prstGeom prst="rightBrace">
            <a:avLst>
              <a:gd name="adj1" fmla="val 50000"/>
              <a:gd name="adj2" fmla="val 50000"/>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阿里巴巴普惠体 R" panose="00020600040101010101" pitchFamily="18" charset="-122"/>
            </a:endParaRPr>
          </a:p>
        </p:txBody>
      </p:sp>
      <p:sp>
        <p:nvSpPr>
          <p:cNvPr id="46" name="右大括号 45">
            <a:extLst>
              <a:ext uri="{FF2B5EF4-FFF2-40B4-BE49-F238E27FC236}">
                <a16:creationId xmlns:a16="http://schemas.microsoft.com/office/drawing/2014/main" xmlns="" id="{779E5FFE-A5CB-427F-9C34-27696634C722}"/>
              </a:ext>
            </a:extLst>
          </p:cNvPr>
          <p:cNvSpPr/>
          <p:nvPr/>
        </p:nvSpPr>
        <p:spPr>
          <a:xfrm rot="16200000">
            <a:off x="9072557" y="2600601"/>
            <a:ext cx="369332" cy="3181456"/>
          </a:xfrm>
          <a:prstGeom prst="rightBrace">
            <a:avLst>
              <a:gd name="adj1" fmla="val 50000"/>
              <a:gd name="adj2" fmla="val 50000"/>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阿里巴巴普惠体 R" panose="00020600040101010101" pitchFamily="18" charset="-122"/>
            </a:endParaRPr>
          </a:p>
        </p:txBody>
      </p:sp>
      <p:cxnSp>
        <p:nvCxnSpPr>
          <p:cNvPr id="47" name="直接连接符 46">
            <a:extLst>
              <a:ext uri="{FF2B5EF4-FFF2-40B4-BE49-F238E27FC236}">
                <a16:creationId xmlns:a16="http://schemas.microsoft.com/office/drawing/2014/main" xmlns="" id="{43289139-3C6C-4B1D-83C2-FE7EE81CDF18}"/>
              </a:ext>
            </a:extLst>
          </p:cNvPr>
          <p:cNvCxnSpPr/>
          <p:nvPr/>
        </p:nvCxnSpPr>
        <p:spPr>
          <a:xfrm>
            <a:off x="6106026" y="3944669"/>
            <a:ext cx="0" cy="43200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48" name="右大括号 47">
            <a:extLst>
              <a:ext uri="{FF2B5EF4-FFF2-40B4-BE49-F238E27FC236}">
                <a16:creationId xmlns:a16="http://schemas.microsoft.com/office/drawing/2014/main" xmlns="" id="{59B9CFA1-05E2-4198-8DC4-88D701F9378E}"/>
              </a:ext>
            </a:extLst>
          </p:cNvPr>
          <p:cNvSpPr/>
          <p:nvPr/>
        </p:nvSpPr>
        <p:spPr>
          <a:xfrm rot="16200000">
            <a:off x="5921360" y="-666994"/>
            <a:ext cx="369332" cy="6340642"/>
          </a:xfrm>
          <a:prstGeom prst="rightBrace">
            <a:avLst>
              <a:gd name="adj1" fmla="val 50000"/>
              <a:gd name="adj2" fmla="val 50000"/>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latin typeface="阿里巴巴普惠体 R" panose="00020600040101010101" pitchFamily="18" charset="-122"/>
            </a:endParaRPr>
          </a:p>
        </p:txBody>
      </p:sp>
      <p:cxnSp>
        <p:nvCxnSpPr>
          <p:cNvPr id="49" name="直接连接符 48">
            <a:extLst>
              <a:ext uri="{FF2B5EF4-FFF2-40B4-BE49-F238E27FC236}">
                <a16:creationId xmlns:a16="http://schemas.microsoft.com/office/drawing/2014/main" xmlns="" id="{8B703193-1E53-4C70-94D3-14FD006A533E}"/>
              </a:ext>
            </a:extLst>
          </p:cNvPr>
          <p:cNvCxnSpPr/>
          <p:nvPr/>
        </p:nvCxnSpPr>
        <p:spPr>
          <a:xfrm>
            <a:off x="6106026" y="2255993"/>
            <a:ext cx="0" cy="432000"/>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50" name="growth_304631">
            <a:extLst>
              <a:ext uri="{FF2B5EF4-FFF2-40B4-BE49-F238E27FC236}">
                <a16:creationId xmlns:a16="http://schemas.microsoft.com/office/drawing/2014/main" xmlns="" id="{5B26E170-25D9-4A66-8633-4E39F0141D9A}"/>
              </a:ext>
            </a:extLst>
          </p:cNvPr>
          <p:cNvSpPr>
            <a:spLocks noChangeAspect="1"/>
          </p:cNvSpPr>
          <p:nvPr/>
        </p:nvSpPr>
        <p:spPr bwMode="auto">
          <a:xfrm>
            <a:off x="2735118" y="3026098"/>
            <a:ext cx="391928" cy="229804"/>
          </a:xfrm>
          <a:custGeom>
            <a:avLst/>
            <a:gdLst>
              <a:gd name="T0" fmla="*/ 263525 w 607614"/>
              <a:gd name="T1" fmla="*/ 263525 w 607614"/>
              <a:gd name="T2" fmla="*/ 485433 h 606761"/>
              <a:gd name="T3" fmla="*/ 485433 h 606761"/>
              <a:gd name="T4" fmla="*/ 485433 h 606761"/>
              <a:gd name="T5" fmla="*/ 485433 h 606761"/>
              <a:gd name="T6" fmla="*/ 485433 h 606761"/>
              <a:gd name="T7" fmla="*/ 485433 h 606761"/>
              <a:gd name="T8" fmla="*/ 485433 h 606761"/>
              <a:gd name="T9" fmla="*/ 485433 h 606761"/>
              <a:gd name="T10" fmla="*/ 485433 h 606761"/>
              <a:gd name="T11" fmla="*/ 485433 h 606761"/>
              <a:gd name="T12" fmla="*/ 485433 h 606761"/>
              <a:gd name="T13" fmla="*/ 485433 h 606761"/>
              <a:gd name="T14" fmla="*/ 485433 h 606761"/>
              <a:gd name="T15" fmla="*/ 485433 h 606761"/>
              <a:gd name="T16" fmla="*/ 485433 h 606761"/>
              <a:gd name="T17" fmla="*/ 485433 h 606761"/>
              <a:gd name="T18" fmla="*/ 485433 h 606761"/>
              <a:gd name="T19" fmla="*/ 485433 h 606761"/>
              <a:gd name="T20" fmla="*/ 485433 h 606761"/>
              <a:gd name="T21" fmla="*/ 485433 h 606761"/>
              <a:gd name="T22" fmla="*/ 485433 h 606761"/>
              <a:gd name="T23" fmla="*/ 485433 h 606761"/>
              <a:gd name="T24" fmla="*/ 485433 h 606761"/>
              <a:gd name="T25" fmla="*/ 485433 h 606761"/>
              <a:gd name="T26" fmla="*/ 485433 h 606761"/>
              <a:gd name="T27" fmla="*/ 485433 h 606761"/>
              <a:gd name="T28" fmla="*/ 485433 h 606761"/>
              <a:gd name="T29" fmla="*/ 485433 h 606761"/>
              <a:gd name="T30" fmla="*/ 485433 h 606761"/>
              <a:gd name="T31" fmla="*/ 485433 h 606761"/>
              <a:gd name="T32" fmla="*/ 485433 h 606761"/>
              <a:gd name="T33" fmla="*/ 485433 h 606761"/>
              <a:gd name="T34" fmla="*/ 485433 h 606761"/>
              <a:gd name="T35" fmla="*/ 485433 h 606761"/>
              <a:gd name="T36" fmla="*/ 485433 h 606761"/>
              <a:gd name="T37" fmla="*/ 485433 h 606761"/>
              <a:gd name="T38" fmla="*/ 485433 h 606761"/>
              <a:gd name="T39" fmla="*/ 485433 h 606761"/>
              <a:gd name="T40" fmla="*/ 485433 h 606761"/>
              <a:gd name="T41" fmla="*/ 485433 h 606761"/>
              <a:gd name="T42" fmla="*/ 485433 h 606761"/>
              <a:gd name="T43" fmla="*/ 485433 h 606761"/>
              <a:gd name="T44" fmla="*/ 485433 h 606761"/>
              <a:gd name="T45" fmla="*/ 485433 h 606761"/>
              <a:gd name="T46" fmla="*/ 485433 h 606761"/>
              <a:gd name="T47" fmla="*/ 485433 h 606761"/>
              <a:gd name="T48" fmla="*/ 485433 h 606761"/>
              <a:gd name="T49" fmla="*/ 485433 h 606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6827" h="4009">
                <a:moveTo>
                  <a:pt x="6028" y="0"/>
                </a:moveTo>
                <a:cubicBezTo>
                  <a:pt x="5587" y="0"/>
                  <a:pt x="5229" y="358"/>
                  <a:pt x="5229" y="799"/>
                </a:cubicBezTo>
                <a:cubicBezTo>
                  <a:pt x="5229" y="985"/>
                  <a:pt x="5293" y="1157"/>
                  <a:pt x="5401" y="1293"/>
                </a:cubicBezTo>
                <a:lnTo>
                  <a:pt x="4559" y="2460"/>
                </a:lnTo>
                <a:cubicBezTo>
                  <a:pt x="4387" y="2396"/>
                  <a:pt x="4191" y="2393"/>
                  <a:pt x="4010" y="2460"/>
                </a:cubicBezTo>
                <a:lnTo>
                  <a:pt x="3169" y="1293"/>
                </a:lnTo>
                <a:cubicBezTo>
                  <a:pt x="3276" y="1157"/>
                  <a:pt x="3341" y="985"/>
                  <a:pt x="3341" y="799"/>
                </a:cubicBezTo>
                <a:cubicBezTo>
                  <a:pt x="3341" y="358"/>
                  <a:pt x="2982" y="0"/>
                  <a:pt x="2542" y="0"/>
                </a:cubicBezTo>
                <a:cubicBezTo>
                  <a:pt x="2101" y="0"/>
                  <a:pt x="1743" y="358"/>
                  <a:pt x="1743" y="799"/>
                </a:cubicBezTo>
                <a:cubicBezTo>
                  <a:pt x="1743" y="985"/>
                  <a:pt x="1807" y="1157"/>
                  <a:pt x="1915" y="1293"/>
                </a:cubicBezTo>
                <a:lnTo>
                  <a:pt x="1073" y="2460"/>
                </a:lnTo>
                <a:cubicBezTo>
                  <a:pt x="554" y="2269"/>
                  <a:pt x="0" y="2656"/>
                  <a:pt x="0" y="3210"/>
                </a:cubicBezTo>
                <a:cubicBezTo>
                  <a:pt x="0" y="3650"/>
                  <a:pt x="358" y="4009"/>
                  <a:pt x="799" y="4009"/>
                </a:cubicBezTo>
                <a:cubicBezTo>
                  <a:pt x="1239" y="4009"/>
                  <a:pt x="1598" y="3650"/>
                  <a:pt x="1598" y="3210"/>
                </a:cubicBezTo>
                <a:cubicBezTo>
                  <a:pt x="1598" y="3023"/>
                  <a:pt x="1533" y="2852"/>
                  <a:pt x="1426" y="2716"/>
                </a:cubicBezTo>
                <a:lnTo>
                  <a:pt x="2267" y="1549"/>
                </a:lnTo>
                <a:cubicBezTo>
                  <a:pt x="2439" y="1612"/>
                  <a:pt x="2635" y="1615"/>
                  <a:pt x="2816" y="1549"/>
                </a:cubicBezTo>
                <a:lnTo>
                  <a:pt x="3658" y="2716"/>
                </a:lnTo>
                <a:cubicBezTo>
                  <a:pt x="3550" y="2852"/>
                  <a:pt x="3486" y="3023"/>
                  <a:pt x="3486" y="3210"/>
                </a:cubicBezTo>
                <a:cubicBezTo>
                  <a:pt x="3486" y="3650"/>
                  <a:pt x="3844" y="4009"/>
                  <a:pt x="4285" y="4009"/>
                </a:cubicBezTo>
                <a:cubicBezTo>
                  <a:pt x="4725" y="4009"/>
                  <a:pt x="5084" y="3650"/>
                  <a:pt x="5084" y="3210"/>
                </a:cubicBezTo>
                <a:cubicBezTo>
                  <a:pt x="5084" y="3023"/>
                  <a:pt x="5019" y="2852"/>
                  <a:pt x="4912" y="2716"/>
                </a:cubicBezTo>
                <a:lnTo>
                  <a:pt x="5753" y="1549"/>
                </a:lnTo>
                <a:cubicBezTo>
                  <a:pt x="6273" y="1740"/>
                  <a:pt x="6827" y="1353"/>
                  <a:pt x="6827" y="799"/>
                </a:cubicBezTo>
                <a:cubicBezTo>
                  <a:pt x="6827" y="358"/>
                  <a:pt x="6468" y="0"/>
                  <a:pt x="6028" y="0"/>
                </a:cubicBezTo>
                <a:close/>
              </a:path>
            </a:pathLst>
          </a:custGeom>
          <a:solidFill>
            <a:schemeClr val="bg1"/>
          </a:solidFill>
          <a:ln>
            <a:noFill/>
          </a:ln>
        </p:spPr>
      </p:sp>
      <p:sp>
        <p:nvSpPr>
          <p:cNvPr id="51" name="volume-bars_84227">
            <a:extLst>
              <a:ext uri="{FF2B5EF4-FFF2-40B4-BE49-F238E27FC236}">
                <a16:creationId xmlns:a16="http://schemas.microsoft.com/office/drawing/2014/main" xmlns="" id="{98F83837-A7B7-4032-8D40-0B717A68A44D}"/>
              </a:ext>
            </a:extLst>
          </p:cNvPr>
          <p:cNvSpPr>
            <a:spLocks noChangeAspect="1"/>
          </p:cNvSpPr>
          <p:nvPr/>
        </p:nvSpPr>
        <p:spPr bwMode="auto">
          <a:xfrm>
            <a:off x="5952728" y="3021309"/>
            <a:ext cx="304842" cy="239382"/>
          </a:xfrm>
          <a:custGeom>
            <a:avLst/>
            <a:gdLst>
              <a:gd name="connsiteX0" fmla="*/ 187043 w 606298"/>
              <a:gd name="connsiteY0" fmla="*/ 364682 h 476105"/>
              <a:gd name="connsiteX1" fmla="*/ 307528 w 606298"/>
              <a:gd name="connsiteY1" fmla="*/ 364682 h 476105"/>
              <a:gd name="connsiteX2" fmla="*/ 325320 w 606298"/>
              <a:gd name="connsiteY2" fmla="*/ 382440 h 476105"/>
              <a:gd name="connsiteX3" fmla="*/ 325320 w 606298"/>
              <a:gd name="connsiteY3" fmla="*/ 389984 h 476105"/>
              <a:gd name="connsiteX4" fmla="*/ 575785 w 606298"/>
              <a:gd name="connsiteY4" fmla="*/ 389984 h 476105"/>
              <a:gd name="connsiteX5" fmla="*/ 606298 w 606298"/>
              <a:gd name="connsiteY5" fmla="*/ 420440 h 476105"/>
              <a:gd name="connsiteX6" fmla="*/ 575785 w 606298"/>
              <a:gd name="connsiteY6" fmla="*/ 450803 h 476105"/>
              <a:gd name="connsiteX7" fmla="*/ 325320 w 606298"/>
              <a:gd name="connsiteY7" fmla="*/ 450803 h 476105"/>
              <a:gd name="connsiteX8" fmla="*/ 325320 w 606298"/>
              <a:gd name="connsiteY8" fmla="*/ 458347 h 476105"/>
              <a:gd name="connsiteX9" fmla="*/ 307528 w 606298"/>
              <a:gd name="connsiteY9" fmla="*/ 476105 h 476105"/>
              <a:gd name="connsiteX10" fmla="*/ 187043 w 606298"/>
              <a:gd name="connsiteY10" fmla="*/ 476105 h 476105"/>
              <a:gd name="connsiteX11" fmla="*/ 169343 w 606298"/>
              <a:gd name="connsiteY11" fmla="*/ 458347 h 476105"/>
              <a:gd name="connsiteX12" fmla="*/ 169343 w 606298"/>
              <a:gd name="connsiteY12" fmla="*/ 450803 h 476105"/>
              <a:gd name="connsiteX13" fmla="*/ 30421 w 606298"/>
              <a:gd name="connsiteY13" fmla="*/ 450803 h 476105"/>
              <a:gd name="connsiteX14" fmla="*/ 0 w 606298"/>
              <a:gd name="connsiteY14" fmla="*/ 420440 h 476105"/>
              <a:gd name="connsiteX15" fmla="*/ 30421 w 606298"/>
              <a:gd name="connsiteY15" fmla="*/ 389984 h 476105"/>
              <a:gd name="connsiteX16" fmla="*/ 169343 w 606298"/>
              <a:gd name="connsiteY16" fmla="*/ 389984 h 476105"/>
              <a:gd name="connsiteX17" fmla="*/ 169343 w 606298"/>
              <a:gd name="connsiteY17" fmla="*/ 382440 h 476105"/>
              <a:gd name="connsiteX18" fmla="*/ 187043 w 606298"/>
              <a:gd name="connsiteY18" fmla="*/ 364682 h 476105"/>
              <a:gd name="connsiteX19" fmla="*/ 322185 w 606298"/>
              <a:gd name="connsiteY19" fmla="*/ 182341 h 476105"/>
              <a:gd name="connsiteX20" fmla="*/ 442671 w 606298"/>
              <a:gd name="connsiteY20" fmla="*/ 182341 h 476105"/>
              <a:gd name="connsiteX21" fmla="*/ 460370 w 606298"/>
              <a:gd name="connsiteY21" fmla="*/ 200099 h 476105"/>
              <a:gd name="connsiteX22" fmla="*/ 460370 w 606298"/>
              <a:gd name="connsiteY22" fmla="*/ 207643 h 476105"/>
              <a:gd name="connsiteX23" fmla="*/ 575785 w 606298"/>
              <a:gd name="connsiteY23" fmla="*/ 207643 h 476105"/>
              <a:gd name="connsiteX24" fmla="*/ 606298 w 606298"/>
              <a:gd name="connsiteY24" fmla="*/ 238006 h 476105"/>
              <a:gd name="connsiteX25" fmla="*/ 575785 w 606298"/>
              <a:gd name="connsiteY25" fmla="*/ 268369 h 476105"/>
              <a:gd name="connsiteX26" fmla="*/ 460370 w 606298"/>
              <a:gd name="connsiteY26" fmla="*/ 268369 h 476105"/>
              <a:gd name="connsiteX27" fmla="*/ 460370 w 606298"/>
              <a:gd name="connsiteY27" fmla="*/ 276006 h 476105"/>
              <a:gd name="connsiteX28" fmla="*/ 442671 w 606298"/>
              <a:gd name="connsiteY28" fmla="*/ 293764 h 476105"/>
              <a:gd name="connsiteX29" fmla="*/ 322185 w 606298"/>
              <a:gd name="connsiteY29" fmla="*/ 293764 h 476105"/>
              <a:gd name="connsiteX30" fmla="*/ 304394 w 606298"/>
              <a:gd name="connsiteY30" fmla="*/ 276006 h 476105"/>
              <a:gd name="connsiteX31" fmla="*/ 304394 w 606298"/>
              <a:gd name="connsiteY31" fmla="*/ 268369 h 476105"/>
              <a:gd name="connsiteX32" fmla="*/ 30421 w 606298"/>
              <a:gd name="connsiteY32" fmla="*/ 268369 h 476105"/>
              <a:gd name="connsiteX33" fmla="*/ 0 w 606298"/>
              <a:gd name="connsiteY33" fmla="*/ 238006 h 476105"/>
              <a:gd name="connsiteX34" fmla="*/ 30421 w 606298"/>
              <a:gd name="connsiteY34" fmla="*/ 207643 h 476105"/>
              <a:gd name="connsiteX35" fmla="*/ 304394 w 606298"/>
              <a:gd name="connsiteY35" fmla="*/ 207643 h 476105"/>
              <a:gd name="connsiteX36" fmla="*/ 304394 w 606298"/>
              <a:gd name="connsiteY36" fmla="*/ 200099 h 476105"/>
              <a:gd name="connsiteX37" fmla="*/ 322185 w 606298"/>
              <a:gd name="connsiteY37" fmla="*/ 182341 h 476105"/>
              <a:gd name="connsiteX38" fmla="*/ 109055 w 606298"/>
              <a:gd name="connsiteY38" fmla="*/ 0 h 476105"/>
              <a:gd name="connsiteX39" fmla="*/ 229540 w 606298"/>
              <a:gd name="connsiteY39" fmla="*/ 0 h 476105"/>
              <a:gd name="connsiteX40" fmla="*/ 247331 w 606298"/>
              <a:gd name="connsiteY40" fmla="*/ 17669 h 476105"/>
              <a:gd name="connsiteX41" fmla="*/ 247331 w 606298"/>
              <a:gd name="connsiteY41" fmla="*/ 25307 h 476105"/>
              <a:gd name="connsiteX42" fmla="*/ 575785 w 606298"/>
              <a:gd name="connsiteY42" fmla="*/ 25307 h 476105"/>
              <a:gd name="connsiteX43" fmla="*/ 606298 w 606298"/>
              <a:gd name="connsiteY43" fmla="*/ 55676 h 476105"/>
              <a:gd name="connsiteX44" fmla="*/ 575785 w 606298"/>
              <a:gd name="connsiteY44" fmla="*/ 86045 h 476105"/>
              <a:gd name="connsiteX45" fmla="*/ 247331 w 606298"/>
              <a:gd name="connsiteY45" fmla="*/ 86045 h 476105"/>
              <a:gd name="connsiteX46" fmla="*/ 247331 w 606298"/>
              <a:gd name="connsiteY46" fmla="*/ 93683 h 476105"/>
              <a:gd name="connsiteX47" fmla="*/ 229540 w 606298"/>
              <a:gd name="connsiteY47" fmla="*/ 111352 h 476105"/>
              <a:gd name="connsiteX48" fmla="*/ 109055 w 606298"/>
              <a:gd name="connsiteY48" fmla="*/ 111352 h 476105"/>
              <a:gd name="connsiteX49" fmla="*/ 91355 w 606298"/>
              <a:gd name="connsiteY49" fmla="*/ 93683 h 476105"/>
              <a:gd name="connsiteX50" fmla="*/ 91355 w 606298"/>
              <a:gd name="connsiteY50" fmla="*/ 86045 h 476105"/>
              <a:gd name="connsiteX51" fmla="*/ 30421 w 606298"/>
              <a:gd name="connsiteY51" fmla="*/ 86045 h 476105"/>
              <a:gd name="connsiteX52" fmla="*/ 0 w 606298"/>
              <a:gd name="connsiteY52" fmla="*/ 55676 h 476105"/>
              <a:gd name="connsiteX53" fmla="*/ 30421 w 606298"/>
              <a:gd name="connsiteY53" fmla="*/ 25307 h 476105"/>
              <a:gd name="connsiteX54" fmla="*/ 91355 w 606298"/>
              <a:gd name="connsiteY54" fmla="*/ 25307 h 476105"/>
              <a:gd name="connsiteX55" fmla="*/ 91355 w 606298"/>
              <a:gd name="connsiteY55" fmla="*/ 17669 h 476105"/>
              <a:gd name="connsiteX56" fmla="*/ 109055 w 606298"/>
              <a:gd name="connsiteY56" fmla="*/ 0 h 476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06298" h="476105">
                <a:moveTo>
                  <a:pt x="187043" y="364682"/>
                </a:moveTo>
                <a:lnTo>
                  <a:pt x="307528" y="364682"/>
                </a:lnTo>
                <a:cubicBezTo>
                  <a:pt x="317392" y="364682"/>
                  <a:pt x="325320" y="372595"/>
                  <a:pt x="325320" y="382440"/>
                </a:cubicBezTo>
                <a:lnTo>
                  <a:pt x="325320" y="389984"/>
                </a:lnTo>
                <a:lnTo>
                  <a:pt x="575785" y="389984"/>
                </a:lnTo>
                <a:cubicBezTo>
                  <a:pt x="592655" y="389984"/>
                  <a:pt x="606298" y="403602"/>
                  <a:pt x="606298" y="420440"/>
                </a:cubicBezTo>
                <a:cubicBezTo>
                  <a:pt x="606298" y="437185"/>
                  <a:pt x="592655" y="450803"/>
                  <a:pt x="575785" y="450803"/>
                </a:cubicBezTo>
                <a:lnTo>
                  <a:pt x="325320" y="450803"/>
                </a:lnTo>
                <a:lnTo>
                  <a:pt x="325320" y="458347"/>
                </a:lnTo>
                <a:cubicBezTo>
                  <a:pt x="325320" y="468192"/>
                  <a:pt x="317392" y="476105"/>
                  <a:pt x="307528" y="476105"/>
                </a:cubicBezTo>
                <a:lnTo>
                  <a:pt x="187043" y="476105"/>
                </a:lnTo>
                <a:cubicBezTo>
                  <a:pt x="177271" y="476105"/>
                  <a:pt x="169343" y="468192"/>
                  <a:pt x="169343" y="458347"/>
                </a:cubicBezTo>
                <a:lnTo>
                  <a:pt x="169343" y="450803"/>
                </a:lnTo>
                <a:lnTo>
                  <a:pt x="30421" y="450803"/>
                </a:lnTo>
                <a:cubicBezTo>
                  <a:pt x="13644" y="450803"/>
                  <a:pt x="0" y="437185"/>
                  <a:pt x="0" y="420440"/>
                </a:cubicBezTo>
                <a:cubicBezTo>
                  <a:pt x="0" y="403602"/>
                  <a:pt x="13644" y="389984"/>
                  <a:pt x="30421" y="389984"/>
                </a:cubicBezTo>
                <a:lnTo>
                  <a:pt x="169343" y="389984"/>
                </a:lnTo>
                <a:lnTo>
                  <a:pt x="169343" y="382440"/>
                </a:lnTo>
                <a:cubicBezTo>
                  <a:pt x="169343" y="372595"/>
                  <a:pt x="177271" y="364682"/>
                  <a:pt x="187043" y="364682"/>
                </a:cubicBezTo>
                <a:close/>
                <a:moveTo>
                  <a:pt x="322185" y="182341"/>
                </a:moveTo>
                <a:lnTo>
                  <a:pt x="442671" y="182341"/>
                </a:lnTo>
                <a:cubicBezTo>
                  <a:pt x="452442" y="182341"/>
                  <a:pt x="460370" y="190254"/>
                  <a:pt x="460370" y="200099"/>
                </a:cubicBezTo>
                <a:lnTo>
                  <a:pt x="460370" y="207643"/>
                </a:lnTo>
                <a:lnTo>
                  <a:pt x="575785" y="207643"/>
                </a:lnTo>
                <a:cubicBezTo>
                  <a:pt x="592655" y="207643"/>
                  <a:pt x="606298" y="221261"/>
                  <a:pt x="606298" y="238006"/>
                </a:cubicBezTo>
                <a:cubicBezTo>
                  <a:pt x="606298" y="254844"/>
                  <a:pt x="592655" y="268369"/>
                  <a:pt x="575785" y="268369"/>
                </a:cubicBezTo>
                <a:lnTo>
                  <a:pt x="460370" y="268369"/>
                </a:lnTo>
                <a:lnTo>
                  <a:pt x="460370" y="276006"/>
                </a:lnTo>
                <a:cubicBezTo>
                  <a:pt x="460370" y="285759"/>
                  <a:pt x="452442" y="293764"/>
                  <a:pt x="442671" y="293764"/>
                </a:cubicBezTo>
                <a:lnTo>
                  <a:pt x="322185" y="293764"/>
                </a:lnTo>
                <a:cubicBezTo>
                  <a:pt x="312322" y="293764"/>
                  <a:pt x="304394" y="285759"/>
                  <a:pt x="304394" y="276006"/>
                </a:cubicBezTo>
                <a:lnTo>
                  <a:pt x="304394" y="268369"/>
                </a:lnTo>
                <a:lnTo>
                  <a:pt x="30421" y="268369"/>
                </a:lnTo>
                <a:cubicBezTo>
                  <a:pt x="13644" y="268369"/>
                  <a:pt x="0" y="254844"/>
                  <a:pt x="0" y="238006"/>
                </a:cubicBezTo>
                <a:cubicBezTo>
                  <a:pt x="0" y="221261"/>
                  <a:pt x="13644" y="207643"/>
                  <a:pt x="30421" y="207643"/>
                </a:cubicBezTo>
                <a:lnTo>
                  <a:pt x="304394" y="207643"/>
                </a:lnTo>
                <a:lnTo>
                  <a:pt x="304394" y="200099"/>
                </a:lnTo>
                <a:cubicBezTo>
                  <a:pt x="304394" y="190254"/>
                  <a:pt x="312322" y="182341"/>
                  <a:pt x="322185" y="182341"/>
                </a:cubicBezTo>
                <a:close/>
                <a:moveTo>
                  <a:pt x="109055" y="0"/>
                </a:moveTo>
                <a:lnTo>
                  <a:pt x="229540" y="0"/>
                </a:lnTo>
                <a:cubicBezTo>
                  <a:pt x="239404" y="0"/>
                  <a:pt x="247331" y="7914"/>
                  <a:pt x="247331" y="17669"/>
                </a:cubicBezTo>
                <a:lnTo>
                  <a:pt x="247331" y="25307"/>
                </a:lnTo>
                <a:lnTo>
                  <a:pt x="575785" y="25307"/>
                </a:lnTo>
                <a:cubicBezTo>
                  <a:pt x="592655" y="25307"/>
                  <a:pt x="606298" y="38927"/>
                  <a:pt x="606298" y="55676"/>
                </a:cubicBezTo>
                <a:cubicBezTo>
                  <a:pt x="606298" y="72425"/>
                  <a:pt x="592655" y="86045"/>
                  <a:pt x="575785" y="86045"/>
                </a:cubicBezTo>
                <a:lnTo>
                  <a:pt x="247331" y="86045"/>
                </a:lnTo>
                <a:lnTo>
                  <a:pt x="247331" y="93683"/>
                </a:lnTo>
                <a:cubicBezTo>
                  <a:pt x="247331" y="103438"/>
                  <a:pt x="239404" y="111352"/>
                  <a:pt x="229540" y="111352"/>
                </a:cubicBezTo>
                <a:lnTo>
                  <a:pt x="109055" y="111352"/>
                </a:lnTo>
                <a:cubicBezTo>
                  <a:pt x="99283" y="111352"/>
                  <a:pt x="91355" y="103438"/>
                  <a:pt x="91355" y="93683"/>
                </a:cubicBezTo>
                <a:lnTo>
                  <a:pt x="91355" y="86045"/>
                </a:lnTo>
                <a:lnTo>
                  <a:pt x="30421" y="86045"/>
                </a:lnTo>
                <a:cubicBezTo>
                  <a:pt x="13644" y="86045"/>
                  <a:pt x="0" y="72425"/>
                  <a:pt x="0" y="55676"/>
                </a:cubicBezTo>
                <a:cubicBezTo>
                  <a:pt x="0" y="38927"/>
                  <a:pt x="13644" y="25307"/>
                  <a:pt x="30421" y="25307"/>
                </a:cubicBezTo>
                <a:lnTo>
                  <a:pt x="91355" y="25307"/>
                </a:lnTo>
                <a:lnTo>
                  <a:pt x="91355" y="17669"/>
                </a:lnTo>
                <a:cubicBezTo>
                  <a:pt x="91355" y="7914"/>
                  <a:pt x="99283" y="0"/>
                  <a:pt x="109055" y="0"/>
                </a:cubicBezTo>
                <a:close/>
              </a:path>
            </a:pathLst>
          </a:custGeom>
          <a:solidFill>
            <a:schemeClr val="bg1"/>
          </a:solidFill>
          <a:ln>
            <a:noFill/>
          </a:ln>
        </p:spPr>
      </p:sp>
      <p:sp>
        <p:nvSpPr>
          <p:cNvPr id="53" name="menu_159761">
            <a:extLst>
              <a:ext uri="{FF2B5EF4-FFF2-40B4-BE49-F238E27FC236}">
                <a16:creationId xmlns:a16="http://schemas.microsoft.com/office/drawing/2014/main" xmlns="" id="{55EC188F-C106-4D91-8E18-0265714B2FD0}"/>
              </a:ext>
            </a:extLst>
          </p:cNvPr>
          <p:cNvSpPr>
            <a:spLocks noChangeAspect="1"/>
          </p:cNvSpPr>
          <p:nvPr/>
        </p:nvSpPr>
        <p:spPr bwMode="auto">
          <a:xfrm>
            <a:off x="9165222" y="3015548"/>
            <a:ext cx="253584" cy="253198"/>
          </a:xfrm>
          <a:custGeom>
            <a:avLst/>
            <a:gdLst>
              <a:gd name="connsiteX0" fmla="*/ 387180 w 602346"/>
              <a:gd name="connsiteY0" fmla="*/ 343654 h 601429"/>
              <a:gd name="connsiteX1" fmla="*/ 559313 w 602346"/>
              <a:gd name="connsiteY1" fmla="*/ 343654 h 601429"/>
              <a:gd name="connsiteX2" fmla="*/ 602346 w 602346"/>
              <a:gd name="connsiteY2" fmla="*/ 386617 h 601429"/>
              <a:gd name="connsiteX3" fmla="*/ 602346 w 602346"/>
              <a:gd name="connsiteY3" fmla="*/ 558467 h 601429"/>
              <a:gd name="connsiteX4" fmla="*/ 559313 w 602346"/>
              <a:gd name="connsiteY4" fmla="*/ 601429 h 601429"/>
              <a:gd name="connsiteX5" fmla="*/ 387180 w 602346"/>
              <a:gd name="connsiteY5" fmla="*/ 601429 h 601429"/>
              <a:gd name="connsiteX6" fmla="*/ 344147 w 602346"/>
              <a:gd name="connsiteY6" fmla="*/ 558467 h 601429"/>
              <a:gd name="connsiteX7" fmla="*/ 344147 w 602346"/>
              <a:gd name="connsiteY7" fmla="*/ 386617 h 601429"/>
              <a:gd name="connsiteX8" fmla="*/ 387180 w 602346"/>
              <a:gd name="connsiteY8" fmla="*/ 343654 h 601429"/>
              <a:gd name="connsiteX9" fmla="*/ 43021 w 602346"/>
              <a:gd name="connsiteY9" fmla="*/ 343654 h 601429"/>
              <a:gd name="connsiteX10" fmla="*/ 215107 w 602346"/>
              <a:gd name="connsiteY10" fmla="*/ 343654 h 601429"/>
              <a:gd name="connsiteX11" fmla="*/ 258128 w 602346"/>
              <a:gd name="connsiteY11" fmla="*/ 386617 h 601429"/>
              <a:gd name="connsiteX12" fmla="*/ 258128 w 602346"/>
              <a:gd name="connsiteY12" fmla="*/ 558467 h 601429"/>
              <a:gd name="connsiteX13" fmla="*/ 215107 w 602346"/>
              <a:gd name="connsiteY13" fmla="*/ 601429 h 601429"/>
              <a:gd name="connsiteX14" fmla="*/ 43021 w 602346"/>
              <a:gd name="connsiteY14" fmla="*/ 601429 h 601429"/>
              <a:gd name="connsiteX15" fmla="*/ 0 w 602346"/>
              <a:gd name="connsiteY15" fmla="*/ 558467 h 601429"/>
              <a:gd name="connsiteX16" fmla="*/ 0 w 602346"/>
              <a:gd name="connsiteY16" fmla="*/ 386617 h 601429"/>
              <a:gd name="connsiteX17" fmla="*/ 43021 w 602346"/>
              <a:gd name="connsiteY17" fmla="*/ 343654 h 601429"/>
              <a:gd name="connsiteX18" fmla="*/ 387180 w 602346"/>
              <a:gd name="connsiteY18" fmla="*/ 0 h 601429"/>
              <a:gd name="connsiteX19" fmla="*/ 559313 w 602346"/>
              <a:gd name="connsiteY19" fmla="*/ 0 h 601429"/>
              <a:gd name="connsiteX20" fmla="*/ 602346 w 602346"/>
              <a:gd name="connsiteY20" fmla="*/ 42963 h 601429"/>
              <a:gd name="connsiteX21" fmla="*/ 602346 w 602346"/>
              <a:gd name="connsiteY21" fmla="*/ 214813 h 601429"/>
              <a:gd name="connsiteX22" fmla="*/ 559313 w 602346"/>
              <a:gd name="connsiteY22" fmla="*/ 257775 h 601429"/>
              <a:gd name="connsiteX23" fmla="*/ 387180 w 602346"/>
              <a:gd name="connsiteY23" fmla="*/ 257775 h 601429"/>
              <a:gd name="connsiteX24" fmla="*/ 344147 w 602346"/>
              <a:gd name="connsiteY24" fmla="*/ 214813 h 601429"/>
              <a:gd name="connsiteX25" fmla="*/ 344147 w 602346"/>
              <a:gd name="connsiteY25" fmla="*/ 42963 h 601429"/>
              <a:gd name="connsiteX26" fmla="*/ 387180 w 602346"/>
              <a:gd name="connsiteY26" fmla="*/ 0 h 601429"/>
              <a:gd name="connsiteX27" fmla="*/ 43021 w 602346"/>
              <a:gd name="connsiteY27" fmla="*/ 0 h 601429"/>
              <a:gd name="connsiteX28" fmla="*/ 215107 w 602346"/>
              <a:gd name="connsiteY28" fmla="*/ 0 h 601429"/>
              <a:gd name="connsiteX29" fmla="*/ 258128 w 602346"/>
              <a:gd name="connsiteY29" fmla="*/ 42963 h 601429"/>
              <a:gd name="connsiteX30" fmla="*/ 258128 w 602346"/>
              <a:gd name="connsiteY30" fmla="*/ 214813 h 601429"/>
              <a:gd name="connsiteX31" fmla="*/ 215107 w 602346"/>
              <a:gd name="connsiteY31" fmla="*/ 257775 h 601429"/>
              <a:gd name="connsiteX32" fmla="*/ 43021 w 602346"/>
              <a:gd name="connsiteY32" fmla="*/ 257775 h 601429"/>
              <a:gd name="connsiteX33" fmla="*/ 0 w 602346"/>
              <a:gd name="connsiteY33" fmla="*/ 214813 h 601429"/>
              <a:gd name="connsiteX34" fmla="*/ 0 w 602346"/>
              <a:gd name="connsiteY34" fmla="*/ 42963 h 601429"/>
              <a:gd name="connsiteX35" fmla="*/ 43021 w 602346"/>
              <a:gd name="connsiteY35" fmla="*/ 0 h 601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02346" h="601429">
                <a:moveTo>
                  <a:pt x="387180" y="343654"/>
                </a:moveTo>
                <a:lnTo>
                  <a:pt x="559313" y="343654"/>
                </a:lnTo>
                <a:cubicBezTo>
                  <a:pt x="582981" y="343654"/>
                  <a:pt x="602346" y="362987"/>
                  <a:pt x="602346" y="386617"/>
                </a:cubicBezTo>
                <a:lnTo>
                  <a:pt x="602346" y="558467"/>
                </a:lnTo>
                <a:cubicBezTo>
                  <a:pt x="602346" y="582096"/>
                  <a:pt x="582981" y="601429"/>
                  <a:pt x="559313" y="601429"/>
                </a:cubicBezTo>
                <a:lnTo>
                  <a:pt x="387180" y="601429"/>
                </a:lnTo>
                <a:cubicBezTo>
                  <a:pt x="363512" y="601429"/>
                  <a:pt x="344147" y="582096"/>
                  <a:pt x="344147" y="558467"/>
                </a:cubicBezTo>
                <a:lnTo>
                  <a:pt x="344147" y="386617"/>
                </a:lnTo>
                <a:cubicBezTo>
                  <a:pt x="344147" y="362987"/>
                  <a:pt x="363512" y="343654"/>
                  <a:pt x="387180" y="343654"/>
                </a:cubicBezTo>
                <a:close/>
                <a:moveTo>
                  <a:pt x="43021" y="343654"/>
                </a:moveTo>
                <a:lnTo>
                  <a:pt x="215107" y="343654"/>
                </a:lnTo>
                <a:cubicBezTo>
                  <a:pt x="238768" y="343654"/>
                  <a:pt x="258128" y="362987"/>
                  <a:pt x="258128" y="386617"/>
                </a:cubicBezTo>
                <a:lnTo>
                  <a:pt x="258128" y="558467"/>
                </a:lnTo>
                <a:cubicBezTo>
                  <a:pt x="258128" y="582096"/>
                  <a:pt x="238768" y="601429"/>
                  <a:pt x="215107" y="601429"/>
                </a:cubicBezTo>
                <a:lnTo>
                  <a:pt x="43021" y="601429"/>
                </a:lnTo>
                <a:cubicBezTo>
                  <a:pt x="19360" y="601429"/>
                  <a:pt x="0" y="582096"/>
                  <a:pt x="0" y="558467"/>
                </a:cubicBezTo>
                <a:lnTo>
                  <a:pt x="0" y="386617"/>
                </a:lnTo>
                <a:cubicBezTo>
                  <a:pt x="0" y="362987"/>
                  <a:pt x="19360" y="343654"/>
                  <a:pt x="43021" y="343654"/>
                </a:cubicBezTo>
                <a:close/>
                <a:moveTo>
                  <a:pt x="387180" y="0"/>
                </a:moveTo>
                <a:lnTo>
                  <a:pt x="559313" y="0"/>
                </a:lnTo>
                <a:cubicBezTo>
                  <a:pt x="582981" y="0"/>
                  <a:pt x="602346" y="19333"/>
                  <a:pt x="602346" y="42963"/>
                </a:cubicBezTo>
                <a:lnTo>
                  <a:pt x="602346" y="214813"/>
                </a:lnTo>
                <a:cubicBezTo>
                  <a:pt x="602346" y="238442"/>
                  <a:pt x="582981" y="257775"/>
                  <a:pt x="559313" y="257775"/>
                </a:cubicBezTo>
                <a:lnTo>
                  <a:pt x="387180" y="257775"/>
                </a:lnTo>
                <a:cubicBezTo>
                  <a:pt x="363512" y="257775"/>
                  <a:pt x="344147" y="238442"/>
                  <a:pt x="344147" y="214813"/>
                </a:cubicBezTo>
                <a:lnTo>
                  <a:pt x="344147" y="42963"/>
                </a:lnTo>
                <a:cubicBezTo>
                  <a:pt x="344147" y="19333"/>
                  <a:pt x="363512" y="0"/>
                  <a:pt x="387180" y="0"/>
                </a:cubicBezTo>
                <a:close/>
                <a:moveTo>
                  <a:pt x="43021" y="0"/>
                </a:moveTo>
                <a:lnTo>
                  <a:pt x="215107" y="0"/>
                </a:lnTo>
                <a:cubicBezTo>
                  <a:pt x="238768" y="0"/>
                  <a:pt x="258128" y="19333"/>
                  <a:pt x="258128" y="42963"/>
                </a:cubicBezTo>
                <a:lnTo>
                  <a:pt x="258128" y="214813"/>
                </a:lnTo>
                <a:cubicBezTo>
                  <a:pt x="258128" y="238442"/>
                  <a:pt x="238768" y="257775"/>
                  <a:pt x="215107" y="257775"/>
                </a:cubicBezTo>
                <a:lnTo>
                  <a:pt x="43021" y="257775"/>
                </a:lnTo>
                <a:cubicBezTo>
                  <a:pt x="19360" y="257775"/>
                  <a:pt x="0" y="238442"/>
                  <a:pt x="0" y="214813"/>
                </a:cubicBezTo>
                <a:lnTo>
                  <a:pt x="0" y="42963"/>
                </a:lnTo>
                <a:cubicBezTo>
                  <a:pt x="0" y="19333"/>
                  <a:pt x="19360" y="0"/>
                  <a:pt x="43021" y="0"/>
                </a:cubicBezTo>
                <a:close/>
              </a:path>
            </a:pathLst>
          </a:custGeom>
          <a:solidFill>
            <a:schemeClr val="bg1"/>
          </a:solidFill>
          <a:ln>
            <a:noFill/>
          </a:ln>
        </p:spPr>
        <p:txBody>
          <a:bodyPr/>
          <a:lstStyle/>
          <a:p>
            <a:endParaRPr lang="zh-CN" altLang="en-US" dirty="0">
              <a:latin typeface="阿里巴巴普惠体 R" panose="00020600040101010101" pitchFamily="18" charset="-122"/>
            </a:endParaRPr>
          </a:p>
        </p:txBody>
      </p:sp>
      <p:sp>
        <p:nvSpPr>
          <p:cNvPr id="5" name="灯片编号占位符 4">
            <a:extLst>
              <a:ext uri="{FF2B5EF4-FFF2-40B4-BE49-F238E27FC236}">
                <a16:creationId xmlns:a16="http://schemas.microsoft.com/office/drawing/2014/main" xmlns="" id="{BB568AE4-4F5C-4068-B66A-699368453543}"/>
              </a:ext>
            </a:extLst>
          </p:cNvPr>
          <p:cNvSpPr>
            <a:spLocks noGrp="1"/>
          </p:cNvSpPr>
          <p:nvPr>
            <p:ph type="sldNum" sz="quarter" idx="12"/>
          </p:nvPr>
        </p:nvSpPr>
        <p:spPr/>
        <p:txBody>
          <a:bodyPr/>
          <a:lstStyle/>
          <a:p>
            <a:fld id="{75AA9096-2E4D-442F-BCF0-AA35F007B576}" type="slidenum">
              <a:rPr lang="zh-CN" altLang="en-US" smtClean="0"/>
              <a:pPr/>
              <a:t>46</a:t>
            </a:fld>
            <a:endParaRPr lang="zh-CN" altLang="en-US" dirty="0"/>
          </a:p>
        </p:txBody>
      </p:sp>
    </p:spTree>
    <p:extLst>
      <p:ext uri="{BB962C8B-B14F-4D97-AF65-F5344CB8AC3E}">
        <p14:creationId xmlns:p14="http://schemas.microsoft.com/office/powerpoint/2010/main" val="1455785823"/>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a:extLst>
              <a:ext uri="{FF2B5EF4-FFF2-40B4-BE49-F238E27FC236}">
                <a16:creationId xmlns:a16="http://schemas.microsoft.com/office/drawing/2014/main" xmlns="" id="{60790BB7-A98E-4AC1-B4DB-3486644903F9}"/>
              </a:ext>
            </a:extLst>
          </p:cNvPr>
          <p:cNvSpPr>
            <a:spLocks noGrp="1"/>
          </p:cNvSpPr>
          <p:nvPr>
            <p:ph type="sldNum" sz="quarter" idx="12"/>
          </p:nvPr>
        </p:nvSpPr>
        <p:spPr/>
        <p:txBody>
          <a:bodyPr/>
          <a:lstStyle/>
          <a:p>
            <a:fld id="{8EB6F228-91C8-4A8E-B28A-F5EBAF4B74FF}" type="slidenum">
              <a:rPr lang="zh-CN" altLang="en-US" smtClean="0"/>
              <a:pPr/>
              <a:t>47</a:t>
            </a:fld>
            <a:endParaRPr lang="zh-CN" altLang="en-US"/>
          </a:p>
        </p:txBody>
      </p:sp>
      <p:sp>
        <p:nvSpPr>
          <p:cNvPr id="6" name="标题 5">
            <a:extLst>
              <a:ext uri="{FF2B5EF4-FFF2-40B4-BE49-F238E27FC236}">
                <a16:creationId xmlns:a16="http://schemas.microsoft.com/office/drawing/2014/main" xmlns="" id="{D1657C59-81CA-47AB-9199-88CA52A2D145}"/>
              </a:ext>
            </a:extLst>
          </p:cNvPr>
          <p:cNvSpPr>
            <a:spLocks noGrp="1"/>
          </p:cNvSpPr>
          <p:nvPr>
            <p:ph type="title"/>
          </p:nvPr>
        </p:nvSpPr>
        <p:spPr/>
        <p:txBody>
          <a:bodyPr/>
          <a:lstStyle/>
          <a:p>
            <a:endParaRPr lang="zh-CN" altLang="en-US"/>
          </a:p>
        </p:txBody>
      </p:sp>
      <p:grpSp>
        <p:nvGrpSpPr>
          <p:cNvPr id="7" name="íṧ1íďê">
            <a:extLst>
              <a:ext uri="{FF2B5EF4-FFF2-40B4-BE49-F238E27FC236}">
                <a16:creationId xmlns:a16="http://schemas.microsoft.com/office/drawing/2014/main" xmlns="" id="{1D0F2949-E310-45ED-922A-BD3A66645027}"/>
              </a:ext>
            </a:extLst>
          </p:cNvPr>
          <p:cNvGrpSpPr/>
          <p:nvPr/>
        </p:nvGrpSpPr>
        <p:grpSpPr>
          <a:xfrm>
            <a:off x="4403461" y="959047"/>
            <a:ext cx="3442852" cy="3442846"/>
            <a:chOff x="4189997" y="1706491"/>
            <a:chExt cx="3864123" cy="3864118"/>
          </a:xfrm>
        </p:grpSpPr>
        <p:sp>
          <p:nvSpPr>
            <p:cNvPr id="17" name="í$1íḍê">
              <a:extLst>
                <a:ext uri="{FF2B5EF4-FFF2-40B4-BE49-F238E27FC236}">
                  <a16:creationId xmlns:a16="http://schemas.microsoft.com/office/drawing/2014/main" xmlns="" id="{A1AA62C4-1103-4F6E-AEAE-4ACB9AC74583}"/>
                </a:ext>
              </a:extLst>
            </p:cNvPr>
            <p:cNvSpPr/>
            <p:nvPr/>
          </p:nvSpPr>
          <p:spPr bwMode="auto">
            <a:xfrm>
              <a:off x="4189997" y="1706491"/>
              <a:ext cx="3864123" cy="3387623"/>
            </a:xfrm>
            <a:custGeom>
              <a:avLst/>
              <a:gdLst>
                <a:gd name="T0" fmla="*/ 72 w 73"/>
                <a:gd name="T1" fmla="*/ 62 h 64"/>
                <a:gd name="T2" fmla="*/ 58 w 73"/>
                <a:gd name="T3" fmla="*/ 49 h 64"/>
                <a:gd name="T4" fmla="*/ 46 w 73"/>
                <a:gd name="T5" fmla="*/ 43 h 64"/>
                <a:gd name="T6" fmla="*/ 44 w 73"/>
                <a:gd name="T7" fmla="*/ 42 h 64"/>
                <a:gd name="T8" fmla="*/ 44 w 73"/>
                <a:gd name="T9" fmla="*/ 42 h 64"/>
                <a:gd name="T10" fmla="*/ 44 w 73"/>
                <a:gd name="T11" fmla="*/ 42 h 64"/>
                <a:gd name="T12" fmla="*/ 42 w 73"/>
                <a:gd name="T13" fmla="*/ 41 h 64"/>
                <a:gd name="T14" fmla="*/ 42 w 73"/>
                <a:gd name="T15" fmla="*/ 41 h 64"/>
                <a:gd name="T16" fmla="*/ 42 w 73"/>
                <a:gd name="T17" fmla="*/ 41 h 64"/>
                <a:gd name="T18" fmla="*/ 39 w 73"/>
                <a:gd name="T19" fmla="*/ 36 h 64"/>
                <a:gd name="T20" fmla="*/ 39 w 73"/>
                <a:gd name="T21" fmla="*/ 36 h 64"/>
                <a:gd name="T22" fmla="*/ 40 w 73"/>
                <a:gd name="T23" fmla="*/ 35 h 64"/>
                <a:gd name="T24" fmla="*/ 40 w 73"/>
                <a:gd name="T25" fmla="*/ 35 h 64"/>
                <a:gd name="T26" fmla="*/ 40 w 73"/>
                <a:gd name="T27" fmla="*/ 35 h 64"/>
                <a:gd name="T28" fmla="*/ 40 w 73"/>
                <a:gd name="T29" fmla="*/ 33 h 64"/>
                <a:gd name="T30" fmla="*/ 41 w 73"/>
                <a:gd name="T31" fmla="*/ 19 h 64"/>
                <a:gd name="T32" fmla="*/ 37 w 73"/>
                <a:gd name="T33" fmla="*/ 0 h 64"/>
                <a:gd name="T34" fmla="*/ 33 w 73"/>
                <a:gd name="T35" fmla="*/ 19 h 64"/>
                <a:gd name="T36" fmla="*/ 34 w 73"/>
                <a:gd name="T37" fmla="*/ 33 h 64"/>
                <a:gd name="T38" fmla="*/ 34 w 73"/>
                <a:gd name="T39" fmla="*/ 35 h 64"/>
                <a:gd name="T40" fmla="*/ 34 w 73"/>
                <a:gd name="T41" fmla="*/ 35 h 64"/>
                <a:gd name="T42" fmla="*/ 34 w 73"/>
                <a:gd name="T43" fmla="*/ 35 h 64"/>
                <a:gd name="T44" fmla="*/ 34 w 73"/>
                <a:gd name="T45" fmla="*/ 36 h 64"/>
                <a:gd name="T46" fmla="*/ 31 w 73"/>
                <a:gd name="T47" fmla="*/ 41 h 64"/>
                <a:gd name="T48" fmla="*/ 31 w 73"/>
                <a:gd name="T49" fmla="*/ 41 h 64"/>
                <a:gd name="T50" fmla="*/ 31 w 73"/>
                <a:gd name="T51" fmla="*/ 41 h 64"/>
                <a:gd name="T52" fmla="*/ 30 w 73"/>
                <a:gd name="T53" fmla="*/ 42 h 64"/>
                <a:gd name="T54" fmla="*/ 30 w 73"/>
                <a:gd name="T55" fmla="*/ 42 h 64"/>
                <a:gd name="T56" fmla="*/ 30 w 73"/>
                <a:gd name="T57" fmla="*/ 42 h 64"/>
                <a:gd name="T58" fmla="*/ 28 w 73"/>
                <a:gd name="T59" fmla="*/ 43 h 64"/>
                <a:gd name="T60" fmla="*/ 16 w 73"/>
                <a:gd name="T61" fmla="*/ 49 h 64"/>
                <a:gd name="T62" fmla="*/ 2 w 73"/>
                <a:gd name="T63" fmla="*/ 62 h 64"/>
                <a:gd name="T64" fmla="*/ 20 w 73"/>
                <a:gd name="T65" fmla="*/ 56 h 64"/>
                <a:gd name="T66" fmla="*/ 31 w 73"/>
                <a:gd name="T67" fmla="*/ 48 h 64"/>
                <a:gd name="T68" fmla="*/ 33 w 73"/>
                <a:gd name="T69" fmla="*/ 47 h 64"/>
                <a:gd name="T70" fmla="*/ 33 w 73"/>
                <a:gd name="T71" fmla="*/ 47 h 64"/>
                <a:gd name="T72" fmla="*/ 33 w 73"/>
                <a:gd name="T73" fmla="*/ 47 h 64"/>
                <a:gd name="T74" fmla="*/ 34 w 73"/>
                <a:gd name="T75" fmla="*/ 46 h 64"/>
                <a:gd name="T76" fmla="*/ 37 w 73"/>
                <a:gd name="T77" fmla="*/ 47 h 64"/>
                <a:gd name="T78" fmla="*/ 40 w 73"/>
                <a:gd name="T79" fmla="*/ 46 h 64"/>
                <a:gd name="T80" fmla="*/ 41 w 73"/>
                <a:gd name="T81" fmla="*/ 47 h 64"/>
                <a:gd name="T82" fmla="*/ 41 w 73"/>
                <a:gd name="T83" fmla="*/ 47 h 64"/>
                <a:gd name="T84" fmla="*/ 41 w 73"/>
                <a:gd name="T85" fmla="*/ 47 h 64"/>
                <a:gd name="T86" fmla="*/ 43 w 73"/>
                <a:gd name="T87" fmla="*/ 48 h 64"/>
                <a:gd name="T88" fmla="*/ 54 w 73"/>
                <a:gd name="T89" fmla="*/ 56 h 64"/>
                <a:gd name="T90" fmla="*/ 72 w 73"/>
                <a:gd name="T91" fmla="*/ 6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64">
                  <a:moveTo>
                    <a:pt x="72" y="62"/>
                  </a:moveTo>
                  <a:cubicBezTo>
                    <a:pt x="73" y="60"/>
                    <a:pt x="67" y="54"/>
                    <a:pt x="58" y="49"/>
                  </a:cubicBezTo>
                  <a:cubicBezTo>
                    <a:pt x="53" y="46"/>
                    <a:pt x="49" y="44"/>
                    <a:pt x="46" y="43"/>
                  </a:cubicBezTo>
                  <a:cubicBezTo>
                    <a:pt x="44" y="42"/>
                    <a:pt x="44" y="42"/>
                    <a:pt x="44" y="42"/>
                  </a:cubicBezTo>
                  <a:cubicBezTo>
                    <a:pt x="44" y="42"/>
                    <a:pt x="44" y="42"/>
                    <a:pt x="44" y="42"/>
                  </a:cubicBezTo>
                  <a:cubicBezTo>
                    <a:pt x="44" y="42"/>
                    <a:pt x="44" y="42"/>
                    <a:pt x="44" y="42"/>
                  </a:cubicBezTo>
                  <a:cubicBezTo>
                    <a:pt x="43" y="42"/>
                    <a:pt x="43" y="41"/>
                    <a:pt x="42" y="41"/>
                  </a:cubicBezTo>
                  <a:cubicBezTo>
                    <a:pt x="42" y="41"/>
                    <a:pt x="42" y="41"/>
                    <a:pt x="42" y="41"/>
                  </a:cubicBezTo>
                  <a:cubicBezTo>
                    <a:pt x="42" y="41"/>
                    <a:pt x="42" y="41"/>
                    <a:pt x="42" y="41"/>
                  </a:cubicBezTo>
                  <a:cubicBezTo>
                    <a:pt x="42" y="39"/>
                    <a:pt x="41" y="37"/>
                    <a:pt x="39" y="36"/>
                  </a:cubicBezTo>
                  <a:cubicBezTo>
                    <a:pt x="39" y="36"/>
                    <a:pt x="39" y="36"/>
                    <a:pt x="39" y="36"/>
                  </a:cubicBezTo>
                  <a:cubicBezTo>
                    <a:pt x="40" y="36"/>
                    <a:pt x="40" y="35"/>
                    <a:pt x="40" y="35"/>
                  </a:cubicBezTo>
                  <a:cubicBezTo>
                    <a:pt x="40" y="35"/>
                    <a:pt x="40" y="35"/>
                    <a:pt x="40" y="35"/>
                  </a:cubicBezTo>
                  <a:cubicBezTo>
                    <a:pt x="40" y="35"/>
                    <a:pt x="40" y="35"/>
                    <a:pt x="40" y="35"/>
                  </a:cubicBezTo>
                  <a:cubicBezTo>
                    <a:pt x="40" y="33"/>
                    <a:pt x="40" y="33"/>
                    <a:pt x="40" y="33"/>
                  </a:cubicBezTo>
                  <a:cubicBezTo>
                    <a:pt x="40" y="29"/>
                    <a:pt x="41" y="24"/>
                    <a:pt x="41" y="19"/>
                  </a:cubicBezTo>
                  <a:cubicBezTo>
                    <a:pt x="41" y="9"/>
                    <a:pt x="39" y="0"/>
                    <a:pt x="37" y="0"/>
                  </a:cubicBezTo>
                  <a:cubicBezTo>
                    <a:pt x="35" y="0"/>
                    <a:pt x="33" y="9"/>
                    <a:pt x="33" y="19"/>
                  </a:cubicBezTo>
                  <a:cubicBezTo>
                    <a:pt x="33" y="24"/>
                    <a:pt x="33" y="29"/>
                    <a:pt x="34" y="33"/>
                  </a:cubicBezTo>
                  <a:cubicBezTo>
                    <a:pt x="34" y="35"/>
                    <a:pt x="34" y="35"/>
                    <a:pt x="34" y="35"/>
                  </a:cubicBezTo>
                  <a:cubicBezTo>
                    <a:pt x="34" y="35"/>
                    <a:pt x="34" y="35"/>
                    <a:pt x="34" y="35"/>
                  </a:cubicBezTo>
                  <a:cubicBezTo>
                    <a:pt x="34" y="35"/>
                    <a:pt x="34" y="35"/>
                    <a:pt x="34" y="35"/>
                  </a:cubicBezTo>
                  <a:cubicBezTo>
                    <a:pt x="34" y="35"/>
                    <a:pt x="34" y="36"/>
                    <a:pt x="34" y="36"/>
                  </a:cubicBezTo>
                  <a:cubicBezTo>
                    <a:pt x="33" y="37"/>
                    <a:pt x="31" y="39"/>
                    <a:pt x="31" y="41"/>
                  </a:cubicBezTo>
                  <a:cubicBezTo>
                    <a:pt x="31" y="41"/>
                    <a:pt x="31" y="41"/>
                    <a:pt x="31" y="41"/>
                  </a:cubicBezTo>
                  <a:cubicBezTo>
                    <a:pt x="31" y="41"/>
                    <a:pt x="31" y="41"/>
                    <a:pt x="31" y="41"/>
                  </a:cubicBezTo>
                  <a:cubicBezTo>
                    <a:pt x="31" y="41"/>
                    <a:pt x="30" y="42"/>
                    <a:pt x="30" y="42"/>
                  </a:cubicBezTo>
                  <a:cubicBezTo>
                    <a:pt x="30" y="42"/>
                    <a:pt x="30" y="42"/>
                    <a:pt x="30" y="42"/>
                  </a:cubicBezTo>
                  <a:cubicBezTo>
                    <a:pt x="30" y="42"/>
                    <a:pt x="30" y="42"/>
                    <a:pt x="30" y="42"/>
                  </a:cubicBezTo>
                  <a:cubicBezTo>
                    <a:pt x="28" y="43"/>
                    <a:pt x="28" y="43"/>
                    <a:pt x="28" y="43"/>
                  </a:cubicBezTo>
                  <a:cubicBezTo>
                    <a:pt x="25" y="44"/>
                    <a:pt x="20" y="46"/>
                    <a:pt x="16" y="49"/>
                  </a:cubicBezTo>
                  <a:cubicBezTo>
                    <a:pt x="7" y="54"/>
                    <a:pt x="0" y="60"/>
                    <a:pt x="2" y="62"/>
                  </a:cubicBezTo>
                  <a:cubicBezTo>
                    <a:pt x="3" y="64"/>
                    <a:pt x="11" y="61"/>
                    <a:pt x="20" y="56"/>
                  </a:cubicBezTo>
                  <a:cubicBezTo>
                    <a:pt x="24" y="53"/>
                    <a:pt x="28" y="50"/>
                    <a:pt x="31" y="48"/>
                  </a:cubicBezTo>
                  <a:cubicBezTo>
                    <a:pt x="33" y="47"/>
                    <a:pt x="33" y="47"/>
                    <a:pt x="33" y="47"/>
                  </a:cubicBezTo>
                  <a:cubicBezTo>
                    <a:pt x="33" y="47"/>
                    <a:pt x="33" y="47"/>
                    <a:pt x="33" y="47"/>
                  </a:cubicBezTo>
                  <a:cubicBezTo>
                    <a:pt x="33" y="47"/>
                    <a:pt x="33" y="47"/>
                    <a:pt x="33" y="47"/>
                  </a:cubicBezTo>
                  <a:cubicBezTo>
                    <a:pt x="33" y="47"/>
                    <a:pt x="34" y="46"/>
                    <a:pt x="34" y="46"/>
                  </a:cubicBezTo>
                  <a:cubicBezTo>
                    <a:pt x="35" y="46"/>
                    <a:pt x="36" y="47"/>
                    <a:pt x="37" y="47"/>
                  </a:cubicBezTo>
                  <a:cubicBezTo>
                    <a:pt x="38" y="47"/>
                    <a:pt x="39" y="46"/>
                    <a:pt x="40" y="46"/>
                  </a:cubicBezTo>
                  <a:cubicBezTo>
                    <a:pt x="40" y="46"/>
                    <a:pt x="40" y="47"/>
                    <a:pt x="41" y="47"/>
                  </a:cubicBezTo>
                  <a:cubicBezTo>
                    <a:pt x="41" y="47"/>
                    <a:pt x="41" y="47"/>
                    <a:pt x="41" y="47"/>
                  </a:cubicBezTo>
                  <a:cubicBezTo>
                    <a:pt x="41" y="47"/>
                    <a:pt x="41" y="47"/>
                    <a:pt x="41" y="47"/>
                  </a:cubicBezTo>
                  <a:cubicBezTo>
                    <a:pt x="43" y="48"/>
                    <a:pt x="43" y="48"/>
                    <a:pt x="43" y="48"/>
                  </a:cubicBezTo>
                  <a:cubicBezTo>
                    <a:pt x="45" y="50"/>
                    <a:pt x="49" y="53"/>
                    <a:pt x="54" y="56"/>
                  </a:cubicBezTo>
                  <a:cubicBezTo>
                    <a:pt x="63" y="61"/>
                    <a:pt x="71" y="64"/>
                    <a:pt x="72" y="62"/>
                  </a:cubicBezTo>
                </a:path>
              </a:pathLst>
            </a:custGeom>
            <a:solidFill>
              <a:schemeClr val="accent1">
                <a:lumMod val="60000"/>
                <a:lumOff val="40000"/>
              </a:schemeClr>
            </a:solidFill>
            <a:ln w="11113" cap="flat">
              <a:noFill/>
              <a:prstDash val="solid"/>
              <a:miter lim="800000"/>
              <a:headEnd/>
              <a:tailEnd/>
            </a:ln>
          </p:spPr>
          <p:txBody>
            <a:bodyPr vert="horz" wrap="square" lIns="91440" tIns="45720" rIns="91440" bIns="45720" numCol="1" anchor="t" anchorCtr="0" compatLnSpc="1">
              <a:prstTxWarp prst="textNoShape">
                <a:avLst/>
              </a:prstTxWarp>
              <a:normAutofit/>
            </a:bodyPr>
            <a:lstStyle/>
            <a:p>
              <a:endParaRPr lang="en-US" dirty="0">
                <a:latin typeface="阿里巴巴普惠体 R" panose="00020600040101010101" pitchFamily="18" charset="-122"/>
              </a:endParaRPr>
            </a:p>
          </p:txBody>
        </p:sp>
        <p:sp>
          <p:nvSpPr>
            <p:cNvPr id="18" name="ïṩļíḑe">
              <a:extLst>
                <a:ext uri="{FF2B5EF4-FFF2-40B4-BE49-F238E27FC236}">
                  <a16:creationId xmlns:a16="http://schemas.microsoft.com/office/drawing/2014/main" xmlns="" id="{4240224C-7591-43BC-91D3-741A5E09F3C3}"/>
                </a:ext>
              </a:extLst>
            </p:cNvPr>
            <p:cNvSpPr/>
            <p:nvPr/>
          </p:nvSpPr>
          <p:spPr bwMode="auto">
            <a:xfrm>
              <a:off x="6494324" y="2391456"/>
              <a:ext cx="1429501" cy="1958121"/>
            </a:xfrm>
            <a:custGeom>
              <a:avLst/>
              <a:gdLst>
                <a:gd name="T0" fmla="*/ 26 w 27"/>
                <a:gd name="T1" fmla="*/ 28 h 37"/>
                <a:gd name="T2" fmla="*/ 23 w 27"/>
                <a:gd name="T3" fmla="*/ 27 h 37"/>
                <a:gd name="T4" fmla="*/ 2 w 27"/>
                <a:gd name="T5" fmla="*/ 0 h 37"/>
                <a:gd name="T6" fmla="*/ 0 w 27"/>
                <a:gd name="T7" fmla="*/ 1 h 37"/>
                <a:gd name="T8" fmla="*/ 1 w 27"/>
                <a:gd name="T9" fmla="*/ 3 h 37"/>
                <a:gd name="T10" fmla="*/ 20 w 27"/>
                <a:gd name="T11" fmla="*/ 27 h 37"/>
                <a:gd name="T12" fmla="*/ 18 w 27"/>
                <a:gd name="T13" fmla="*/ 27 h 37"/>
                <a:gd name="T14" fmla="*/ 17 w 27"/>
                <a:gd name="T15" fmla="*/ 27 h 37"/>
                <a:gd name="T16" fmla="*/ 16 w 27"/>
                <a:gd name="T17" fmla="*/ 29 h 37"/>
                <a:gd name="T18" fmla="*/ 20 w 27"/>
                <a:gd name="T19" fmla="*/ 36 h 37"/>
                <a:gd name="T20" fmla="*/ 21 w 27"/>
                <a:gd name="T21" fmla="*/ 37 h 37"/>
                <a:gd name="T22" fmla="*/ 22 w 27"/>
                <a:gd name="T23" fmla="*/ 36 h 37"/>
                <a:gd name="T24" fmla="*/ 27 w 27"/>
                <a:gd name="T25" fmla="*/ 3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 h="37">
                  <a:moveTo>
                    <a:pt x="26" y="28"/>
                  </a:moveTo>
                  <a:cubicBezTo>
                    <a:pt x="23" y="27"/>
                    <a:pt x="23" y="27"/>
                    <a:pt x="23" y="27"/>
                  </a:cubicBezTo>
                  <a:cubicBezTo>
                    <a:pt x="22" y="15"/>
                    <a:pt x="14" y="4"/>
                    <a:pt x="2" y="0"/>
                  </a:cubicBezTo>
                  <a:cubicBezTo>
                    <a:pt x="1" y="0"/>
                    <a:pt x="0" y="0"/>
                    <a:pt x="0" y="1"/>
                  </a:cubicBezTo>
                  <a:cubicBezTo>
                    <a:pt x="0" y="2"/>
                    <a:pt x="0" y="3"/>
                    <a:pt x="1" y="3"/>
                  </a:cubicBezTo>
                  <a:cubicBezTo>
                    <a:pt x="12" y="6"/>
                    <a:pt x="19" y="16"/>
                    <a:pt x="20" y="27"/>
                  </a:cubicBezTo>
                  <a:cubicBezTo>
                    <a:pt x="18" y="27"/>
                    <a:pt x="18" y="27"/>
                    <a:pt x="18" y="27"/>
                  </a:cubicBezTo>
                  <a:cubicBezTo>
                    <a:pt x="17" y="27"/>
                    <a:pt x="17" y="27"/>
                    <a:pt x="17" y="27"/>
                  </a:cubicBezTo>
                  <a:cubicBezTo>
                    <a:pt x="16" y="28"/>
                    <a:pt x="16" y="28"/>
                    <a:pt x="16" y="29"/>
                  </a:cubicBezTo>
                  <a:cubicBezTo>
                    <a:pt x="20" y="36"/>
                    <a:pt x="20" y="36"/>
                    <a:pt x="20" y="36"/>
                  </a:cubicBezTo>
                  <a:cubicBezTo>
                    <a:pt x="20" y="37"/>
                    <a:pt x="20" y="37"/>
                    <a:pt x="21" y="37"/>
                  </a:cubicBezTo>
                  <a:cubicBezTo>
                    <a:pt x="22" y="37"/>
                    <a:pt x="22" y="37"/>
                    <a:pt x="22" y="36"/>
                  </a:cubicBezTo>
                  <a:cubicBezTo>
                    <a:pt x="27" y="30"/>
                    <a:pt x="27" y="30"/>
                    <a:pt x="27" y="30"/>
                  </a:cubicBezTo>
                </a:path>
              </a:pathLst>
            </a:custGeom>
            <a:solidFill>
              <a:schemeClr val="bg1">
                <a:lumMod val="85000"/>
              </a:schemeClr>
            </a:solidFill>
            <a:ln w="11113" cap="flat">
              <a:noFill/>
              <a:prstDash val="solid"/>
              <a:miter lim="800000"/>
              <a:headEnd/>
              <a:tailEnd/>
            </a:ln>
          </p:spPr>
          <p:txBody>
            <a:bodyPr vert="horz" wrap="square" lIns="91440" tIns="45720" rIns="91440" bIns="45720" numCol="1" anchor="t" anchorCtr="0" compatLnSpc="1">
              <a:prstTxWarp prst="textNoShape">
                <a:avLst/>
              </a:prstTxWarp>
              <a:normAutofit/>
            </a:bodyPr>
            <a:lstStyle/>
            <a:p>
              <a:endParaRPr lang="en-US" dirty="0">
                <a:latin typeface="阿里巴巴普惠体 R" panose="00020600040101010101" pitchFamily="18" charset="-122"/>
              </a:endParaRPr>
            </a:p>
          </p:txBody>
        </p:sp>
        <p:sp>
          <p:nvSpPr>
            <p:cNvPr id="19" name="ïšļïḋé">
              <a:extLst>
                <a:ext uri="{FF2B5EF4-FFF2-40B4-BE49-F238E27FC236}">
                  <a16:creationId xmlns:a16="http://schemas.microsoft.com/office/drawing/2014/main" xmlns="" id="{0469554C-52F1-407B-8DF0-332585C13072}"/>
                </a:ext>
              </a:extLst>
            </p:cNvPr>
            <p:cNvSpPr/>
            <p:nvPr/>
          </p:nvSpPr>
          <p:spPr bwMode="auto">
            <a:xfrm>
              <a:off x="5012706" y="4982427"/>
              <a:ext cx="2218705" cy="588182"/>
            </a:xfrm>
            <a:custGeom>
              <a:avLst/>
              <a:gdLst>
                <a:gd name="T0" fmla="*/ 40 w 42"/>
                <a:gd name="T1" fmla="*/ 1 h 11"/>
                <a:gd name="T2" fmla="*/ 9 w 42"/>
                <a:gd name="T3" fmla="*/ 5 h 11"/>
                <a:gd name="T4" fmla="*/ 10 w 42"/>
                <a:gd name="T5" fmla="*/ 4 h 11"/>
                <a:gd name="T6" fmla="*/ 11 w 42"/>
                <a:gd name="T7" fmla="*/ 2 h 11"/>
                <a:gd name="T8" fmla="*/ 9 w 42"/>
                <a:gd name="T9" fmla="*/ 1 h 11"/>
                <a:gd name="T10" fmla="*/ 2 w 42"/>
                <a:gd name="T11" fmla="*/ 0 h 11"/>
                <a:gd name="T12" fmla="*/ 0 w 42"/>
                <a:gd name="T13" fmla="*/ 1 h 11"/>
                <a:gd name="T14" fmla="*/ 0 w 42"/>
                <a:gd name="T15" fmla="*/ 2 h 11"/>
                <a:gd name="T16" fmla="*/ 3 w 42"/>
                <a:gd name="T17" fmla="*/ 10 h 11"/>
                <a:gd name="T18" fmla="*/ 5 w 42"/>
                <a:gd name="T19" fmla="*/ 11 h 11"/>
                <a:gd name="T20" fmla="*/ 6 w 42"/>
                <a:gd name="T21" fmla="*/ 10 h 11"/>
                <a:gd name="T22" fmla="*/ 7 w 42"/>
                <a:gd name="T23" fmla="*/ 8 h 11"/>
                <a:gd name="T24" fmla="*/ 21 w 42"/>
                <a:gd name="T25" fmla="*/ 11 h 11"/>
                <a:gd name="T26" fmla="*/ 42 w 42"/>
                <a:gd name="T27" fmla="*/ 3 h 11"/>
                <a:gd name="T28" fmla="*/ 42 w 42"/>
                <a:gd name="T29" fmla="*/ 1 h 11"/>
                <a:gd name="T30" fmla="*/ 40 w 42"/>
                <a:gd name="T31"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 h="11">
                  <a:moveTo>
                    <a:pt x="40" y="1"/>
                  </a:moveTo>
                  <a:cubicBezTo>
                    <a:pt x="31" y="8"/>
                    <a:pt x="19" y="10"/>
                    <a:pt x="9" y="5"/>
                  </a:cubicBezTo>
                  <a:cubicBezTo>
                    <a:pt x="10" y="4"/>
                    <a:pt x="10" y="4"/>
                    <a:pt x="10" y="4"/>
                  </a:cubicBezTo>
                  <a:cubicBezTo>
                    <a:pt x="11" y="3"/>
                    <a:pt x="11" y="2"/>
                    <a:pt x="11" y="2"/>
                  </a:cubicBezTo>
                  <a:cubicBezTo>
                    <a:pt x="10" y="1"/>
                    <a:pt x="10" y="1"/>
                    <a:pt x="9" y="1"/>
                  </a:cubicBezTo>
                  <a:cubicBezTo>
                    <a:pt x="2" y="0"/>
                    <a:pt x="2" y="0"/>
                    <a:pt x="2" y="0"/>
                  </a:cubicBezTo>
                  <a:cubicBezTo>
                    <a:pt x="1" y="0"/>
                    <a:pt x="0" y="0"/>
                    <a:pt x="0" y="1"/>
                  </a:cubicBezTo>
                  <a:cubicBezTo>
                    <a:pt x="0" y="1"/>
                    <a:pt x="0" y="2"/>
                    <a:pt x="0" y="2"/>
                  </a:cubicBezTo>
                  <a:cubicBezTo>
                    <a:pt x="3" y="10"/>
                    <a:pt x="3" y="10"/>
                    <a:pt x="3" y="10"/>
                  </a:cubicBezTo>
                  <a:cubicBezTo>
                    <a:pt x="3" y="10"/>
                    <a:pt x="4" y="11"/>
                    <a:pt x="5" y="11"/>
                  </a:cubicBezTo>
                  <a:cubicBezTo>
                    <a:pt x="5" y="11"/>
                    <a:pt x="6" y="10"/>
                    <a:pt x="6" y="10"/>
                  </a:cubicBezTo>
                  <a:cubicBezTo>
                    <a:pt x="7" y="8"/>
                    <a:pt x="7" y="8"/>
                    <a:pt x="7" y="8"/>
                  </a:cubicBezTo>
                  <a:cubicBezTo>
                    <a:pt x="12" y="10"/>
                    <a:pt x="16" y="11"/>
                    <a:pt x="21" y="11"/>
                  </a:cubicBezTo>
                  <a:cubicBezTo>
                    <a:pt x="28" y="11"/>
                    <a:pt x="36" y="8"/>
                    <a:pt x="42" y="3"/>
                  </a:cubicBezTo>
                  <a:cubicBezTo>
                    <a:pt x="42" y="2"/>
                    <a:pt x="42" y="1"/>
                    <a:pt x="42" y="1"/>
                  </a:cubicBezTo>
                  <a:cubicBezTo>
                    <a:pt x="41" y="0"/>
                    <a:pt x="40" y="0"/>
                    <a:pt x="40" y="1"/>
                  </a:cubicBezTo>
                  <a:close/>
                </a:path>
              </a:pathLst>
            </a:custGeom>
            <a:solidFill>
              <a:schemeClr val="bg1">
                <a:lumMod val="85000"/>
              </a:schemeClr>
            </a:solidFill>
            <a:ln w="11113" cap="flat">
              <a:noFill/>
              <a:prstDash val="solid"/>
              <a:miter lim="800000"/>
              <a:headEnd/>
              <a:tailEnd/>
            </a:ln>
          </p:spPr>
          <p:txBody>
            <a:bodyPr vert="horz" wrap="square" lIns="91440" tIns="45720" rIns="91440" bIns="45720" numCol="1" anchor="t" anchorCtr="0" compatLnSpc="1">
              <a:prstTxWarp prst="textNoShape">
                <a:avLst/>
              </a:prstTxWarp>
              <a:normAutofit/>
            </a:bodyPr>
            <a:lstStyle/>
            <a:p>
              <a:endParaRPr lang="en-US" dirty="0">
                <a:latin typeface="阿里巴巴普惠体 R" panose="00020600040101010101" pitchFamily="18" charset="-122"/>
              </a:endParaRPr>
            </a:p>
          </p:txBody>
        </p:sp>
        <p:sp>
          <p:nvSpPr>
            <p:cNvPr id="20" name="isḷiḑé">
              <a:extLst>
                <a:ext uri="{FF2B5EF4-FFF2-40B4-BE49-F238E27FC236}">
                  <a16:creationId xmlns:a16="http://schemas.microsoft.com/office/drawing/2014/main" xmlns="" id="{158418A4-D518-41DA-846A-9C080E73D1B6}"/>
                </a:ext>
              </a:extLst>
            </p:cNvPr>
            <p:cNvSpPr/>
            <p:nvPr/>
          </p:nvSpPr>
          <p:spPr bwMode="auto">
            <a:xfrm>
              <a:off x="4379855" y="2339339"/>
              <a:ext cx="1369939" cy="2010236"/>
            </a:xfrm>
            <a:custGeom>
              <a:avLst/>
              <a:gdLst>
                <a:gd name="T0" fmla="*/ 4 w 26"/>
                <a:gd name="T1" fmla="*/ 38 h 38"/>
                <a:gd name="T2" fmla="*/ 5 w 26"/>
                <a:gd name="T3" fmla="*/ 38 h 38"/>
                <a:gd name="T4" fmla="*/ 6 w 26"/>
                <a:gd name="T5" fmla="*/ 36 h 38"/>
                <a:gd name="T6" fmla="*/ 17 w 26"/>
                <a:gd name="T7" fmla="*/ 8 h 38"/>
                <a:gd name="T8" fmla="*/ 18 w 26"/>
                <a:gd name="T9" fmla="*/ 10 h 38"/>
                <a:gd name="T10" fmla="*/ 19 w 26"/>
                <a:gd name="T11" fmla="*/ 11 h 38"/>
                <a:gd name="T12" fmla="*/ 21 w 26"/>
                <a:gd name="T13" fmla="*/ 10 h 38"/>
                <a:gd name="T14" fmla="*/ 25 w 26"/>
                <a:gd name="T15" fmla="*/ 4 h 38"/>
                <a:gd name="T16" fmla="*/ 25 w 26"/>
                <a:gd name="T17" fmla="*/ 2 h 38"/>
                <a:gd name="T18" fmla="*/ 24 w 26"/>
                <a:gd name="T19" fmla="*/ 1 h 38"/>
                <a:gd name="T20" fmla="*/ 16 w 26"/>
                <a:gd name="T21" fmla="*/ 1 h 38"/>
                <a:gd name="T22" fmla="*/ 15 w 26"/>
                <a:gd name="T23" fmla="*/ 1 h 38"/>
                <a:gd name="T24" fmla="*/ 15 w 26"/>
                <a:gd name="T25" fmla="*/ 3 h 38"/>
                <a:gd name="T26" fmla="*/ 16 w 26"/>
                <a:gd name="T27" fmla="*/ 5 h 38"/>
                <a:gd name="T28" fmla="*/ 3 w 26"/>
                <a:gd name="T29" fmla="*/ 37 h 38"/>
                <a:gd name="T30" fmla="*/ 4 w 26"/>
                <a:gd name="T31"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 h="38">
                  <a:moveTo>
                    <a:pt x="4" y="38"/>
                  </a:moveTo>
                  <a:cubicBezTo>
                    <a:pt x="5" y="38"/>
                    <a:pt x="5" y="38"/>
                    <a:pt x="5" y="38"/>
                  </a:cubicBezTo>
                  <a:cubicBezTo>
                    <a:pt x="6" y="38"/>
                    <a:pt x="6" y="37"/>
                    <a:pt x="6" y="36"/>
                  </a:cubicBezTo>
                  <a:cubicBezTo>
                    <a:pt x="3" y="25"/>
                    <a:pt x="8" y="14"/>
                    <a:pt x="17" y="8"/>
                  </a:cubicBezTo>
                  <a:cubicBezTo>
                    <a:pt x="18" y="10"/>
                    <a:pt x="18" y="10"/>
                    <a:pt x="18" y="10"/>
                  </a:cubicBezTo>
                  <a:cubicBezTo>
                    <a:pt x="18" y="10"/>
                    <a:pt x="19" y="11"/>
                    <a:pt x="19" y="11"/>
                  </a:cubicBezTo>
                  <a:cubicBezTo>
                    <a:pt x="20" y="11"/>
                    <a:pt x="20" y="11"/>
                    <a:pt x="21" y="10"/>
                  </a:cubicBezTo>
                  <a:cubicBezTo>
                    <a:pt x="25" y="4"/>
                    <a:pt x="25" y="4"/>
                    <a:pt x="25" y="4"/>
                  </a:cubicBezTo>
                  <a:cubicBezTo>
                    <a:pt x="26" y="3"/>
                    <a:pt x="26" y="3"/>
                    <a:pt x="25" y="2"/>
                  </a:cubicBezTo>
                  <a:cubicBezTo>
                    <a:pt x="25" y="2"/>
                    <a:pt x="25" y="1"/>
                    <a:pt x="24" y="1"/>
                  </a:cubicBezTo>
                  <a:cubicBezTo>
                    <a:pt x="16" y="1"/>
                    <a:pt x="16" y="1"/>
                    <a:pt x="16" y="1"/>
                  </a:cubicBezTo>
                  <a:cubicBezTo>
                    <a:pt x="16" y="0"/>
                    <a:pt x="15" y="1"/>
                    <a:pt x="15" y="1"/>
                  </a:cubicBezTo>
                  <a:cubicBezTo>
                    <a:pt x="15" y="2"/>
                    <a:pt x="14" y="2"/>
                    <a:pt x="15" y="3"/>
                  </a:cubicBezTo>
                  <a:cubicBezTo>
                    <a:pt x="16" y="5"/>
                    <a:pt x="16" y="5"/>
                    <a:pt x="16" y="5"/>
                  </a:cubicBezTo>
                  <a:cubicBezTo>
                    <a:pt x="5" y="12"/>
                    <a:pt x="0" y="25"/>
                    <a:pt x="3" y="37"/>
                  </a:cubicBezTo>
                  <a:cubicBezTo>
                    <a:pt x="3" y="38"/>
                    <a:pt x="4" y="38"/>
                    <a:pt x="4" y="38"/>
                  </a:cubicBezTo>
                  <a:close/>
                </a:path>
              </a:pathLst>
            </a:custGeom>
            <a:solidFill>
              <a:schemeClr val="bg1">
                <a:lumMod val="85000"/>
              </a:schemeClr>
            </a:solidFill>
            <a:ln w="11113" cap="flat">
              <a:noFill/>
              <a:prstDash val="solid"/>
              <a:miter lim="800000"/>
              <a:headEnd/>
              <a:tailEnd/>
            </a:ln>
          </p:spPr>
          <p:txBody>
            <a:bodyPr vert="horz" wrap="square" lIns="91440" tIns="45720" rIns="91440" bIns="45720" numCol="1" anchor="t" anchorCtr="0" compatLnSpc="1">
              <a:prstTxWarp prst="textNoShape">
                <a:avLst/>
              </a:prstTxWarp>
              <a:normAutofit/>
            </a:bodyPr>
            <a:lstStyle/>
            <a:p>
              <a:endParaRPr lang="en-US" dirty="0">
                <a:latin typeface="阿里巴巴普惠体 R" panose="00020600040101010101" pitchFamily="18" charset="-122"/>
              </a:endParaRPr>
            </a:p>
          </p:txBody>
        </p:sp>
      </p:grpSp>
      <p:grpSp>
        <p:nvGrpSpPr>
          <p:cNvPr id="21" name="组合 20">
            <a:extLst>
              <a:ext uri="{FF2B5EF4-FFF2-40B4-BE49-F238E27FC236}">
                <a16:creationId xmlns:a16="http://schemas.microsoft.com/office/drawing/2014/main" xmlns="" id="{7547C69F-82D1-4B6B-A1CB-4178D03C101A}"/>
              </a:ext>
            </a:extLst>
          </p:cNvPr>
          <p:cNvGrpSpPr/>
          <p:nvPr/>
        </p:nvGrpSpPr>
        <p:grpSpPr>
          <a:xfrm>
            <a:off x="384113" y="1691197"/>
            <a:ext cx="3759488" cy="2286147"/>
            <a:chOff x="7761000" y="1709588"/>
            <a:chExt cx="3759488" cy="2286147"/>
          </a:xfrm>
        </p:grpSpPr>
        <p:sp>
          <p:nvSpPr>
            <p:cNvPr id="22" name="ïṡļíḍê">
              <a:extLst>
                <a:ext uri="{FF2B5EF4-FFF2-40B4-BE49-F238E27FC236}">
                  <a16:creationId xmlns:a16="http://schemas.microsoft.com/office/drawing/2014/main" xmlns="" id="{FD4B217A-864E-4A82-9B4C-A56257D0DEC8}"/>
                </a:ext>
              </a:extLst>
            </p:cNvPr>
            <p:cNvSpPr txBox="1"/>
            <p:nvPr/>
          </p:nvSpPr>
          <p:spPr>
            <a:xfrm>
              <a:off x="7761000" y="1709588"/>
              <a:ext cx="3759488" cy="439417"/>
            </a:xfrm>
            <a:prstGeom prst="rect">
              <a:avLst/>
            </a:prstGeom>
            <a:noFill/>
            <a:ln>
              <a:noFill/>
            </a:ln>
          </p:spPr>
          <p:txBody>
            <a:bodyPr wrap="none" lIns="91440" tIns="45720" rIns="91440" bIns="45720" anchor="t" anchorCtr="0">
              <a:normAutofit/>
            </a:bodyPr>
            <a:lstStyle/>
            <a:p>
              <a:pPr algn="r">
                <a:buSzPct val="25000"/>
              </a:pPr>
              <a:r>
                <a:rPr lang="zh-CN" altLang="en-US" sz="2000" b="1" dirty="0">
                  <a:solidFill>
                    <a:schemeClr val="accent1"/>
                  </a:solidFill>
                  <a:latin typeface="阿里巴巴普惠体 R" panose="00020600040101010101" pitchFamily="18" charset="-122"/>
                </a:rPr>
                <a:t>在此输入小标题</a:t>
              </a:r>
              <a:endParaRPr lang="de-DE" sz="2000" b="1" dirty="0">
                <a:solidFill>
                  <a:schemeClr val="accent1"/>
                </a:solidFill>
                <a:latin typeface="阿里巴巴普惠体 R" panose="00020600040101010101" pitchFamily="18" charset="-122"/>
              </a:endParaRPr>
            </a:p>
          </p:txBody>
        </p:sp>
        <p:sp>
          <p:nvSpPr>
            <p:cNvPr id="23" name="ïšľîḑê">
              <a:extLst>
                <a:ext uri="{FF2B5EF4-FFF2-40B4-BE49-F238E27FC236}">
                  <a16:creationId xmlns:a16="http://schemas.microsoft.com/office/drawing/2014/main" xmlns="" id="{51BF1191-9FD9-4D10-94FC-DE3659001A30}"/>
                </a:ext>
              </a:extLst>
            </p:cNvPr>
            <p:cNvSpPr txBox="1"/>
            <p:nvPr/>
          </p:nvSpPr>
          <p:spPr>
            <a:xfrm>
              <a:off x="7970427" y="2149004"/>
              <a:ext cx="3550061" cy="1846731"/>
            </a:xfrm>
            <a:prstGeom prst="rect">
              <a:avLst/>
            </a:prstGeom>
            <a:noFill/>
            <a:ln>
              <a:noFill/>
            </a:ln>
          </p:spPr>
          <p:txBody>
            <a:bodyPr lIns="91440" tIns="45720" rIns="91440" bIns="45720" anchor="t" anchorCtr="0">
              <a:noAutofit/>
            </a:bodyPr>
            <a:lstStyle/>
            <a:p>
              <a:pPr algn="r">
                <a:lnSpc>
                  <a:spcPct val="150000"/>
                </a:lnSpc>
                <a:buSzPct val="25000"/>
              </a:pPr>
              <a:r>
                <a:rPr lang="zh-CN" altLang="en-US" sz="1600" spc="100" dirty="0">
                  <a:solidFill>
                    <a:schemeClr val="bg2">
                      <a:lumMod val="50000"/>
                    </a:schemeClr>
                  </a:solidFill>
                  <a:latin typeface="阿里巴巴普惠体 R" panose="00020600040101010101" pitchFamily="18" charset="-122"/>
                </a:rPr>
                <a:t>在这里输入你的正文内容在这里输入你的内容在这里输入你的正文内容在这里输入你的正文内容在这里输入你的内容在这里输入正文内容</a:t>
              </a:r>
              <a:r>
                <a:rPr lang="zh-CN" altLang="en-US" sz="1600" spc="100" dirty="0">
                  <a:solidFill>
                    <a:schemeClr val="tx1">
                      <a:lumMod val="65000"/>
                      <a:lumOff val="35000"/>
                    </a:schemeClr>
                  </a:solidFill>
                  <a:latin typeface="阿里巴巴普惠体 R" panose="00020600040101010101" pitchFamily="18" charset="-122"/>
                </a:rPr>
                <a:t>。</a:t>
              </a:r>
              <a:endParaRPr lang="de-DE" sz="1600" spc="100" dirty="0">
                <a:solidFill>
                  <a:schemeClr val="tx1">
                    <a:lumMod val="65000"/>
                    <a:lumOff val="35000"/>
                  </a:schemeClr>
                </a:solidFill>
                <a:latin typeface="阿里巴巴普惠体 R" panose="00020600040101010101" pitchFamily="18" charset="-122"/>
              </a:endParaRPr>
            </a:p>
          </p:txBody>
        </p:sp>
      </p:grpSp>
      <p:grpSp>
        <p:nvGrpSpPr>
          <p:cNvPr id="24" name="组合 23">
            <a:extLst>
              <a:ext uri="{FF2B5EF4-FFF2-40B4-BE49-F238E27FC236}">
                <a16:creationId xmlns:a16="http://schemas.microsoft.com/office/drawing/2014/main" xmlns="" id="{AE73778F-85A1-4388-9F36-C9EAE430C337}"/>
              </a:ext>
            </a:extLst>
          </p:cNvPr>
          <p:cNvGrpSpPr/>
          <p:nvPr/>
        </p:nvGrpSpPr>
        <p:grpSpPr>
          <a:xfrm>
            <a:off x="8079721" y="1691200"/>
            <a:ext cx="3639397" cy="2286145"/>
            <a:chOff x="673100" y="1709588"/>
            <a:chExt cx="3639397" cy="2286145"/>
          </a:xfrm>
        </p:grpSpPr>
        <p:sp>
          <p:nvSpPr>
            <p:cNvPr id="25" name="ís1îďê">
              <a:extLst>
                <a:ext uri="{FF2B5EF4-FFF2-40B4-BE49-F238E27FC236}">
                  <a16:creationId xmlns:a16="http://schemas.microsoft.com/office/drawing/2014/main" xmlns="" id="{508477C1-BC0C-45A1-844A-4ADF1A911065}"/>
                </a:ext>
              </a:extLst>
            </p:cNvPr>
            <p:cNvSpPr txBox="1"/>
            <p:nvPr/>
          </p:nvSpPr>
          <p:spPr>
            <a:xfrm>
              <a:off x="673101" y="1709588"/>
              <a:ext cx="3076574" cy="439417"/>
            </a:xfrm>
            <a:prstGeom prst="rect">
              <a:avLst/>
            </a:prstGeom>
            <a:noFill/>
            <a:ln>
              <a:noFill/>
            </a:ln>
          </p:spPr>
          <p:txBody>
            <a:bodyPr wrap="none" lIns="91440" tIns="45720" rIns="91440" bIns="45720" anchor="t" anchorCtr="0">
              <a:normAutofit/>
            </a:bodyPr>
            <a:lstStyle/>
            <a:p>
              <a:pPr>
                <a:buSzPct val="25000"/>
              </a:pPr>
              <a:r>
                <a:rPr lang="zh-CN" altLang="en-US" sz="2000" b="1" dirty="0">
                  <a:solidFill>
                    <a:schemeClr val="accent1"/>
                  </a:solidFill>
                  <a:latin typeface="阿里巴巴普惠体 R" panose="00020600040101010101" pitchFamily="18" charset="-122"/>
                </a:rPr>
                <a:t>在此输入小标题</a:t>
              </a:r>
              <a:endParaRPr lang="de-DE" sz="2000" b="1" dirty="0">
                <a:solidFill>
                  <a:schemeClr val="accent1"/>
                </a:solidFill>
                <a:latin typeface="阿里巴巴普惠体 R" panose="00020600040101010101" pitchFamily="18" charset="-122"/>
              </a:endParaRPr>
            </a:p>
          </p:txBody>
        </p:sp>
        <p:sp>
          <p:nvSpPr>
            <p:cNvPr id="26" name="iSḻîḍê">
              <a:extLst>
                <a:ext uri="{FF2B5EF4-FFF2-40B4-BE49-F238E27FC236}">
                  <a16:creationId xmlns:a16="http://schemas.microsoft.com/office/drawing/2014/main" xmlns="" id="{440C7D70-E572-454E-9D11-F5A0A35DBFBA}"/>
                </a:ext>
              </a:extLst>
            </p:cNvPr>
            <p:cNvSpPr txBox="1"/>
            <p:nvPr/>
          </p:nvSpPr>
          <p:spPr>
            <a:xfrm>
              <a:off x="673100" y="2149002"/>
              <a:ext cx="3639397" cy="1846731"/>
            </a:xfrm>
            <a:prstGeom prst="rect">
              <a:avLst/>
            </a:prstGeom>
            <a:noFill/>
            <a:ln>
              <a:noFill/>
            </a:ln>
          </p:spPr>
          <p:txBody>
            <a:bodyPr lIns="91440" tIns="45720" rIns="91440" bIns="45720" anchor="t" anchorCtr="0">
              <a:normAutofit/>
            </a:bodyPr>
            <a:lstStyle/>
            <a:p>
              <a:pPr>
                <a:lnSpc>
                  <a:spcPct val="150000"/>
                </a:lnSpc>
                <a:buSzPct val="25000"/>
              </a:pPr>
              <a:r>
                <a:rPr lang="zh-CN" altLang="en-US" sz="1600" spc="100" dirty="0">
                  <a:solidFill>
                    <a:schemeClr val="bg2">
                      <a:lumMod val="50000"/>
                    </a:schemeClr>
                  </a:solidFill>
                  <a:latin typeface="阿里巴巴普惠体 R" panose="00020600040101010101" pitchFamily="18" charset="-122"/>
                </a:rPr>
                <a:t>在这里输入你的正文内容在这里输入你的内容在这里输入你的正文内容在这里输入你的正文内容在这里输入你的内容在这里输入你的正文内容</a:t>
              </a:r>
              <a:r>
                <a:rPr lang="zh-CN" altLang="en-US" sz="1600" spc="100" dirty="0">
                  <a:solidFill>
                    <a:schemeClr val="tx1">
                      <a:lumMod val="65000"/>
                      <a:lumOff val="35000"/>
                    </a:schemeClr>
                  </a:solidFill>
                  <a:latin typeface="阿里巴巴普惠体 R" panose="00020600040101010101" pitchFamily="18" charset="-122"/>
                </a:rPr>
                <a:t>。</a:t>
              </a:r>
              <a:endParaRPr lang="de-DE" sz="1600" spc="100" dirty="0">
                <a:solidFill>
                  <a:schemeClr val="tx1">
                    <a:lumMod val="65000"/>
                    <a:lumOff val="35000"/>
                  </a:schemeClr>
                </a:solidFill>
                <a:latin typeface="阿里巴巴普惠体 R" panose="00020600040101010101" pitchFamily="18" charset="-122"/>
              </a:endParaRPr>
            </a:p>
          </p:txBody>
        </p:sp>
      </p:grpSp>
      <p:grpSp>
        <p:nvGrpSpPr>
          <p:cNvPr id="30" name="组合 29">
            <a:extLst>
              <a:ext uri="{FF2B5EF4-FFF2-40B4-BE49-F238E27FC236}">
                <a16:creationId xmlns:a16="http://schemas.microsoft.com/office/drawing/2014/main" xmlns="" id="{C865DF34-474F-4654-A5A3-18EF4057B2B7}"/>
              </a:ext>
            </a:extLst>
          </p:cNvPr>
          <p:cNvGrpSpPr/>
          <p:nvPr/>
        </p:nvGrpSpPr>
        <p:grpSpPr>
          <a:xfrm>
            <a:off x="3677958" y="4750036"/>
            <a:ext cx="4836085" cy="1339417"/>
            <a:chOff x="3470254" y="4883328"/>
            <a:chExt cx="4836085" cy="1339417"/>
          </a:xfrm>
        </p:grpSpPr>
        <p:sp>
          <p:nvSpPr>
            <p:cNvPr id="28" name="ïṡļíḍê">
              <a:extLst>
                <a:ext uri="{FF2B5EF4-FFF2-40B4-BE49-F238E27FC236}">
                  <a16:creationId xmlns:a16="http://schemas.microsoft.com/office/drawing/2014/main" xmlns="" id="{2062CBA2-1FF5-4379-9BB2-23FE03A0ABCC}"/>
                </a:ext>
              </a:extLst>
            </p:cNvPr>
            <p:cNvSpPr txBox="1"/>
            <p:nvPr/>
          </p:nvSpPr>
          <p:spPr>
            <a:xfrm>
              <a:off x="4008552" y="4883328"/>
              <a:ext cx="3759488" cy="439417"/>
            </a:xfrm>
            <a:prstGeom prst="rect">
              <a:avLst/>
            </a:prstGeom>
            <a:noFill/>
            <a:ln>
              <a:noFill/>
            </a:ln>
          </p:spPr>
          <p:txBody>
            <a:bodyPr wrap="none" lIns="91440" tIns="45720" rIns="91440" bIns="45720" anchor="t" anchorCtr="0">
              <a:normAutofit/>
            </a:bodyPr>
            <a:lstStyle/>
            <a:p>
              <a:pPr algn="ctr">
                <a:buSzPct val="25000"/>
              </a:pPr>
              <a:r>
                <a:rPr lang="zh-CN" altLang="en-US" sz="2000" b="1" dirty="0">
                  <a:solidFill>
                    <a:schemeClr val="accent1"/>
                  </a:solidFill>
                  <a:latin typeface="阿里巴巴普惠体 R" panose="00020600040101010101" pitchFamily="18" charset="-122"/>
                </a:rPr>
                <a:t>在此输入小标题</a:t>
              </a:r>
              <a:endParaRPr lang="de-DE" sz="2000" b="1" dirty="0">
                <a:solidFill>
                  <a:schemeClr val="accent1"/>
                </a:solidFill>
                <a:latin typeface="阿里巴巴普惠体 R" panose="00020600040101010101" pitchFamily="18" charset="-122"/>
              </a:endParaRPr>
            </a:p>
          </p:txBody>
        </p:sp>
        <p:sp>
          <p:nvSpPr>
            <p:cNvPr id="29" name="ïšľîḑê">
              <a:extLst>
                <a:ext uri="{FF2B5EF4-FFF2-40B4-BE49-F238E27FC236}">
                  <a16:creationId xmlns:a16="http://schemas.microsoft.com/office/drawing/2014/main" xmlns="" id="{5C5B3C31-2A21-4EB9-BB24-16FAA335C833}"/>
                </a:ext>
              </a:extLst>
            </p:cNvPr>
            <p:cNvSpPr txBox="1"/>
            <p:nvPr/>
          </p:nvSpPr>
          <p:spPr>
            <a:xfrm>
              <a:off x="3470254" y="5322745"/>
              <a:ext cx="4836085" cy="900000"/>
            </a:xfrm>
            <a:prstGeom prst="rect">
              <a:avLst/>
            </a:prstGeom>
            <a:noFill/>
            <a:ln>
              <a:noFill/>
            </a:ln>
          </p:spPr>
          <p:txBody>
            <a:bodyPr lIns="91440" tIns="45720" rIns="91440" bIns="45720" anchor="t" anchorCtr="0">
              <a:noAutofit/>
            </a:bodyPr>
            <a:lstStyle/>
            <a:p>
              <a:pPr algn="ctr">
                <a:lnSpc>
                  <a:spcPct val="150000"/>
                </a:lnSpc>
                <a:buSzPct val="25000"/>
              </a:pPr>
              <a:r>
                <a:rPr lang="zh-CN" altLang="en-US" sz="1600" spc="100" dirty="0">
                  <a:solidFill>
                    <a:schemeClr val="bg2">
                      <a:lumMod val="50000"/>
                    </a:schemeClr>
                  </a:solidFill>
                  <a:latin typeface="阿里巴巴普惠体 R" panose="00020600040101010101" pitchFamily="18" charset="-122"/>
                </a:rPr>
                <a:t>在这里输入你的正文内容在这里输入你的内容在这里输入你的正文内容在这里输入你的正文内容</a:t>
              </a:r>
              <a:r>
                <a:rPr lang="zh-CN" altLang="en-US" sz="1600" spc="100" dirty="0">
                  <a:solidFill>
                    <a:schemeClr val="tx1">
                      <a:lumMod val="65000"/>
                      <a:lumOff val="35000"/>
                    </a:schemeClr>
                  </a:solidFill>
                  <a:latin typeface="阿里巴巴普惠体 R" panose="00020600040101010101" pitchFamily="18" charset="-122"/>
                </a:rPr>
                <a:t>。</a:t>
              </a:r>
              <a:endParaRPr lang="de-DE" sz="1600" spc="100" dirty="0">
                <a:solidFill>
                  <a:schemeClr val="tx1">
                    <a:lumMod val="65000"/>
                    <a:lumOff val="35000"/>
                  </a:schemeClr>
                </a:solidFill>
                <a:latin typeface="阿里巴巴普惠体 R" panose="00020600040101010101" pitchFamily="18" charset="-122"/>
              </a:endParaRPr>
            </a:p>
          </p:txBody>
        </p:sp>
      </p:grpSp>
    </p:spTree>
    <p:extLst>
      <p:ext uri="{BB962C8B-B14F-4D97-AF65-F5344CB8AC3E}">
        <p14:creationId xmlns:p14="http://schemas.microsoft.com/office/powerpoint/2010/main" val="28749996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a:extLst>
              <a:ext uri="{FF2B5EF4-FFF2-40B4-BE49-F238E27FC236}">
                <a16:creationId xmlns:a16="http://schemas.microsoft.com/office/drawing/2014/main" xmlns="" id="{2503EC3C-6CE7-400A-B130-3AFE937DD147}"/>
              </a:ext>
            </a:extLst>
          </p:cNvPr>
          <p:cNvSpPr>
            <a:spLocks noGrp="1"/>
          </p:cNvSpPr>
          <p:nvPr>
            <p:ph type="sldNum" sz="quarter" idx="12"/>
          </p:nvPr>
        </p:nvSpPr>
        <p:spPr/>
        <p:txBody>
          <a:bodyPr/>
          <a:lstStyle/>
          <a:p>
            <a:fld id="{8EB6F228-91C8-4A8E-B28A-F5EBAF4B74FF}" type="slidenum">
              <a:rPr lang="zh-CN" altLang="en-US" smtClean="0"/>
              <a:pPr/>
              <a:t>48</a:t>
            </a:fld>
            <a:endParaRPr lang="zh-CN" altLang="en-US"/>
          </a:p>
        </p:txBody>
      </p:sp>
      <p:sp>
        <p:nvSpPr>
          <p:cNvPr id="6" name="标题 5">
            <a:extLst>
              <a:ext uri="{FF2B5EF4-FFF2-40B4-BE49-F238E27FC236}">
                <a16:creationId xmlns:a16="http://schemas.microsoft.com/office/drawing/2014/main" xmlns="" id="{72446922-BDC3-4B25-87C9-3ED73D64CF6E}"/>
              </a:ext>
            </a:extLst>
          </p:cNvPr>
          <p:cNvSpPr>
            <a:spLocks noGrp="1"/>
          </p:cNvSpPr>
          <p:nvPr>
            <p:ph type="title"/>
          </p:nvPr>
        </p:nvSpPr>
        <p:spPr/>
        <p:txBody>
          <a:bodyPr/>
          <a:lstStyle/>
          <a:p>
            <a:endParaRPr lang="zh-CN" altLang="en-US"/>
          </a:p>
        </p:txBody>
      </p:sp>
      <p:sp>
        <p:nvSpPr>
          <p:cNvPr id="7" name="iṧľîḓè">
            <a:extLst>
              <a:ext uri="{FF2B5EF4-FFF2-40B4-BE49-F238E27FC236}">
                <a16:creationId xmlns:a16="http://schemas.microsoft.com/office/drawing/2014/main" xmlns="" id="{CE4D4408-6A71-45B7-8351-943934A8263D}"/>
              </a:ext>
            </a:extLst>
          </p:cNvPr>
          <p:cNvSpPr/>
          <p:nvPr/>
        </p:nvSpPr>
        <p:spPr>
          <a:xfrm flipH="1" flipV="1">
            <a:off x="4095749" y="1638300"/>
            <a:ext cx="4000503" cy="4000500"/>
          </a:xfrm>
          <a:prstGeom prst="arc">
            <a:avLst>
              <a:gd name="adj1" fmla="val 12136914"/>
              <a:gd name="adj2" fmla="val 20239707"/>
            </a:avLst>
          </a:prstGeom>
          <a:ln w="19050">
            <a:solidFill>
              <a:schemeClr val="bg1">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txBody>
          <a:bodyPr wrap="square" lIns="91440" tIns="45720" rIns="91440" bIns="45720" anchor="ctr">
            <a:normAutofit/>
          </a:bodyPr>
          <a:lstStyle/>
          <a:p>
            <a:pPr algn="ctr"/>
            <a:endParaRPr dirty="0">
              <a:latin typeface="阿里巴巴普惠体 R" panose="00020600040101010101" pitchFamily="18" charset="-122"/>
            </a:endParaRPr>
          </a:p>
        </p:txBody>
      </p:sp>
      <p:sp>
        <p:nvSpPr>
          <p:cNvPr id="8" name="íśḻíḋe">
            <a:extLst>
              <a:ext uri="{FF2B5EF4-FFF2-40B4-BE49-F238E27FC236}">
                <a16:creationId xmlns:a16="http://schemas.microsoft.com/office/drawing/2014/main" xmlns="" id="{AF0DF28A-1D0D-4D61-9C1F-6DB026C1B9CC}"/>
              </a:ext>
            </a:extLst>
          </p:cNvPr>
          <p:cNvSpPr/>
          <p:nvPr/>
        </p:nvSpPr>
        <p:spPr>
          <a:xfrm>
            <a:off x="4095749" y="1638300"/>
            <a:ext cx="4000503" cy="4000500"/>
          </a:xfrm>
          <a:prstGeom prst="arc">
            <a:avLst>
              <a:gd name="adj1" fmla="val 12136914"/>
              <a:gd name="adj2" fmla="val 20239707"/>
            </a:avLst>
          </a:prstGeom>
          <a:ln w="19050">
            <a:solidFill>
              <a:schemeClr val="bg1">
                <a:lumMod val="75000"/>
              </a:schemeClr>
            </a:solidFill>
            <a:prstDash val="dash"/>
            <a:tailEnd type="triangle"/>
          </a:ln>
        </p:spPr>
        <p:style>
          <a:lnRef idx="1">
            <a:schemeClr val="accent1"/>
          </a:lnRef>
          <a:fillRef idx="0">
            <a:schemeClr val="accent1"/>
          </a:fillRef>
          <a:effectRef idx="0">
            <a:schemeClr val="accent1"/>
          </a:effectRef>
          <a:fontRef idx="minor">
            <a:schemeClr val="tx1"/>
          </a:fontRef>
        </p:style>
        <p:txBody>
          <a:bodyPr wrap="square" lIns="91440" tIns="45720" rIns="91440" bIns="45720" anchor="ctr">
            <a:normAutofit/>
          </a:bodyPr>
          <a:lstStyle/>
          <a:p>
            <a:pPr algn="ctr"/>
            <a:endParaRPr dirty="0">
              <a:latin typeface="阿里巴巴普惠体 R" panose="00020600040101010101" pitchFamily="18" charset="-122"/>
            </a:endParaRPr>
          </a:p>
        </p:txBody>
      </p:sp>
      <p:sp>
        <p:nvSpPr>
          <p:cNvPr id="9" name="ísľiḍè">
            <a:extLst>
              <a:ext uri="{FF2B5EF4-FFF2-40B4-BE49-F238E27FC236}">
                <a16:creationId xmlns:a16="http://schemas.microsoft.com/office/drawing/2014/main" xmlns="" id="{A42D3358-2816-41A7-8D7C-7C13F0E05453}"/>
              </a:ext>
            </a:extLst>
          </p:cNvPr>
          <p:cNvSpPr/>
          <p:nvPr/>
        </p:nvSpPr>
        <p:spPr>
          <a:xfrm>
            <a:off x="4781552" y="2324105"/>
            <a:ext cx="2628898" cy="2628892"/>
          </a:xfrm>
          <a:prstGeom prst="ellipse">
            <a:avLst/>
          </a:prstGeom>
          <a:solidFill>
            <a:schemeClr val="accent1">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lIns="0" tIns="45720" rIns="0" bIns="45720" anchor="ctr" anchorCtr="0">
            <a:normAutofit/>
          </a:bodyPr>
          <a:lstStyle/>
          <a:p>
            <a:pPr algn="ctr"/>
            <a:r>
              <a:rPr lang="zh-CN" altLang="en-US" sz="2800" b="1" dirty="0">
                <a:solidFill>
                  <a:schemeClr val="bg1"/>
                </a:solidFill>
                <a:latin typeface="阿里巴巴普惠体 R" panose="00020600040101010101" pitchFamily="18" charset="-122"/>
              </a:rPr>
              <a:t>输入关键词</a:t>
            </a:r>
          </a:p>
        </p:txBody>
      </p:sp>
      <p:sp>
        <p:nvSpPr>
          <p:cNvPr id="10" name="işļîḑê">
            <a:extLst>
              <a:ext uri="{FF2B5EF4-FFF2-40B4-BE49-F238E27FC236}">
                <a16:creationId xmlns:a16="http://schemas.microsoft.com/office/drawing/2014/main" xmlns="" id="{E7EEAAD3-FB64-4E0B-AD6F-1D81AA77A27D}"/>
              </a:ext>
            </a:extLst>
          </p:cNvPr>
          <p:cNvSpPr/>
          <p:nvPr/>
        </p:nvSpPr>
        <p:spPr>
          <a:xfrm>
            <a:off x="3459348" y="2874411"/>
            <a:ext cx="1528281" cy="1528277"/>
          </a:xfrm>
          <a:prstGeom prst="ellipse">
            <a:avLst/>
          </a:prstGeom>
          <a:solidFill>
            <a:schemeClr val="accent2">
              <a:lumMod val="60000"/>
              <a:lumOff val="4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latin typeface="阿里巴巴普惠体 R" panose="00020600040101010101" pitchFamily="18" charset="-122"/>
            </a:endParaRPr>
          </a:p>
        </p:txBody>
      </p:sp>
      <p:sp>
        <p:nvSpPr>
          <p:cNvPr id="11" name="îšļíďé">
            <a:extLst>
              <a:ext uri="{FF2B5EF4-FFF2-40B4-BE49-F238E27FC236}">
                <a16:creationId xmlns:a16="http://schemas.microsoft.com/office/drawing/2014/main" xmlns="" id="{F99E9853-A6C0-4B67-9F3C-B903EC4686E3}"/>
              </a:ext>
            </a:extLst>
          </p:cNvPr>
          <p:cNvSpPr/>
          <p:nvPr/>
        </p:nvSpPr>
        <p:spPr bwMode="auto">
          <a:xfrm>
            <a:off x="3922869" y="3388210"/>
            <a:ext cx="601238" cy="500681"/>
          </a:xfrm>
          <a:custGeom>
            <a:avLst/>
            <a:gdLst>
              <a:gd name="T0" fmla="*/ 1028 w 1149"/>
              <a:gd name="T1" fmla="*/ 541 h 955"/>
              <a:gd name="T2" fmla="*/ 1044 w 1149"/>
              <a:gd name="T3" fmla="*/ 661 h 955"/>
              <a:gd name="T4" fmla="*/ 1005 w 1149"/>
              <a:gd name="T5" fmla="*/ 753 h 955"/>
              <a:gd name="T6" fmla="*/ 915 w 1149"/>
              <a:gd name="T7" fmla="*/ 813 h 955"/>
              <a:gd name="T8" fmla="*/ 862 w 1149"/>
              <a:gd name="T9" fmla="*/ 882 h 955"/>
              <a:gd name="T10" fmla="*/ 786 w 1149"/>
              <a:gd name="T11" fmla="*/ 926 h 955"/>
              <a:gd name="T12" fmla="*/ 670 w 1149"/>
              <a:gd name="T13" fmla="*/ 944 h 955"/>
              <a:gd name="T14" fmla="*/ 702 w 1149"/>
              <a:gd name="T15" fmla="*/ 895 h 955"/>
              <a:gd name="T16" fmla="*/ 752 w 1149"/>
              <a:gd name="T17" fmla="*/ 876 h 955"/>
              <a:gd name="T18" fmla="*/ 670 w 1149"/>
              <a:gd name="T19" fmla="*/ 761 h 955"/>
              <a:gd name="T20" fmla="*/ 793 w 1149"/>
              <a:gd name="T21" fmla="*/ 816 h 955"/>
              <a:gd name="T22" fmla="*/ 854 w 1149"/>
              <a:gd name="T23" fmla="*/ 819 h 955"/>
              <a:gd name="T24" fmla="*/ 754 w 1149"/>
              <a:gd name="T25" fmla="*/ 707 h 955"/>
              <a:gd name="T26" fmla="*/ 767 w 1149"/>
              <a:gd name="T27" fmla="*/ 662 h 955"/>
              <a:gd name="T28" fmla="*/ 909 w 1149"/>
              <a:gd name="T29" fmla="*/ 755 h 955"/>
              <a:gd name="T30" fmla="*/ 948 w 1149"/>
              <a:gd name="T31" fmla="*/ 714 h 955"/>
              <a:gd name="T32" fmla="*/ 813 w 1149"/>
              <a:gd name="T33" fmla="*/ 581 h 955"/>
              <a:gd name="T34" fmla="*/ 858 w 1149"/>
              <a:gd name="T35" fmla="*/ 566 h 955"/>
              <a:gd name="T36" fmla="*/ 998 w 1149"/>
              <a:gd name="T37" fmla="*/ 628 h 955"/>
              <a:gd name="T38" fmla="*/ 683 w 1149"/>
              <a:gd name="T39" fmla="*/ 301 h 955"/>
              <a:gd name="T40" fmla="*/ 730 w 1149"/>
              <a:gd name="T41" fmla="*/ 285 h 955"/>
              <a:gd name="T42" fmla="*/ 97 w 1149"/>
              <a:gd name="T43" fmla="*/ 439 h 955"/>
              <a:gd name="T44" fmla="*/ 0 w 1149"/>
              <a:gd name="T45" fmla="*/ 254 h 955"/>
              <a:gd name="T46" fmla="*/ 174 w 1149"/>
              <a:gd name="T47" fmla="*/ 32 h 955"/>
              <a:gd name="T48" fmla="*/ 260 w 1149"/>
              <a:gd name="T49" fmla="*/ 2 h 955"/>
              <a:gd name="T50" fmla="*/ 362 w 1149"/>
              <a:gd name="T51" fmla="*/ 59 h 955"/>
              <a:gd name="T52" fmla="*/ 525 w 1149"/>
              <a:gd name="T53" fmla="*/ 40 h 955"/>
              <a:gd name="T54" fmla="*/ 338 w 1149"/>
              <a:gd name="T55" fmla="*/ 112 h 955"/>
              <a:gd name="T56" fmla="*/ 233 w 1149"/>
              <a:gd name="T57" fmla="*/ 59 h 955"/>
              <a:gd name="T58" fmla="*/ 60 w 1149"/>
              <a:gd name="T59" fmla="*/ 267 h 955"/>
              <a:gd name="T60" fmla="*/ 143 w 1149"/>
              <a:gd name="T61" fmla="*/ 367 h 955"/>
              <a:gd name="T62" fmla="*/ 149 w 1149"/>
              <a:gd name="T63" fmla="*/ 500 h 955"/>
              <a:gd name="T64" fmla="*/ 538 w 1149"/>
              <a:gd name="T65" fmla="*/ 788 h 955"/>
              <a:gd name="T66" fmla="*/ 512 w 1149"/>
              <a:gd name="T67" fmla="*/ 773 h 955"/>
              <a:gd name="T68" fmla="*/ 456 w 1149"/>
              <a:gd name="T69" fmla="*/ 707 h 955"/>
              <a:gd name="T70" fmla="*/ 394 w 1149"/>
              <a:gd name="T71" fmla="*/ 710 h 955"/>
              <a:gd name="T72" fmla="*/ 370 w 1149"/>
              <a:gd name="T73" fmla="*/ 642 h 955"/>
              <a:gd name="T74" fmla="*/ 295 w 1149"/>
              <a:gd name="T75" fmla="*/ 627 h 955"/>
              <a:gd name="T76" fmla="*/ 283 w 1149"/>
              <a:gd name="T77" fmla="*/ 546 h 955"/>
              <a:gd name="T78" fmla="*/ 195 w 1149"/>
              <a:gd name="T79" fmla="*/ 527 h 955"/>
              <a:gd name="T80" fmla="*/ 135 w 1149"/>
              <a:gd name="T81" fmla="*/ 607 h 955"/>
              <a:gd name="T82" fmla="*/ 174 w 1149"/>
              <a:gd name="T83" fmla="*/ 681 h 955"/>
              <a:gd name="T84" fmla="*/ 230 w 1149"/>
              <a:gd name="T85" fmla="*/ 692 h 955"/>
              <a:gd name="T86" fmla="*/ 239 w 1149"/>
              <a:gd name="T87" fmla="*/ 794 h 955"/>
              <a:gd name="T88" fmla="*/ 341 w 1149"/>
              <a:gd name="T89" fmla="*/ 789 h 955"/>
              <a:gd name="T90" fmla="*/ 358 w 1149"/>
              <a:gd name="T91" fmla="*/ 843 h 955"/>
              <a:gd name="T92" fmla="*/ 458 w 1149"/>
              <a:gd name="T93" fmla="*/ 862 h 955"/>
              <a:gd name="T94" fmla="*/ 478 w 1149"/>
              <a:gd name="T95" fmla="*/ 883 h 955"/>
              <a:gd name="T96" fmla="*/ 540 w 1149"/>
              <a:gd name="T97" fmla="*/ 937 h 955"/>
              <a:gd name="T98" fmla="*/ 618 w 1149"/>
              <a:gd name="T99" fmla="*/ 894 h 955"/>
              <a:gd name="T100" fmla="*/ 602 w 1149"/>
              <a:gd name="T101" fmla="*/ 804 h 955"/>
              <a:gd name="T102" fmla="*/ 1035 w 1149"/>
              <a:gd name="T103" fmla="*/ 442 h 955"/>
              <a:gd name="T104" fmla="*/ 1090 w 1149"/>
              <a:gd name="T105" fmla="*/ 313 h 955"/>
              <a:gd name="T106" fmla="*/ 1130 w 1149"/>
              <a:gd name="T107" fmla="*/ 172 h 955"/>
              <a:gd name="T108" fmla="*/ 864 w 1149"/>
              <a:gd name="T109" fmla="*/ 42 h 955"/>
              <a:gd name="T110" fmla="*/ 685 w 1149"/>
              <a:gd name="T111" fmla="*/ 43 h 955"/>
              <a:gd name="T112" fmla="*/ 333 w 1149"/>
              <a:gd name="T113" fmla="*/ 247 h 955"/>
              <a:gd name="T114" fmla="*/ 358 w 1149"/>
              <a:gd name="T115" fmla="*/ 338 h 955"/>
              <a:gd name="T116" fmla="*/ 609 w 1149"/>
              <a:gd name="T117" fmla="*/ 222 h 955"/>
              <a:gd name="T118" fmla="*/ 713 w 1149"/>
              <a:gd name="T119" fmla="*/ 240 h 955"/>
              <a:gd name="T120" fmla="*/ 797 w 1149"/>
              <a:gd name="T121" fmla="*/ 256 h 9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49" h="955">
                <a:moveTo>
                  <a:pt x="748" y="284"/>
                </a:moveTo>
                <a:lnTo>
                  <a:pt x="748" y="284"/>
                </a:lnTo>
                <a:lnTo>
                  <a:pt x="852" y="378"/>
                </a:lnTo>
                <a:lnTo>
                  <a:pt x="903" y="424"/>
                </a:lnTo>
                <a:lnTo>
                  <a:pt x="954" y="473"/>
                </a:lnTo>
                <a:lnTo>
                  <a:pt x="954" y="473"/>
                </a:lnTo>
                <a:lnTo>
                  <a:pt x="961" y="478"/>
                </a:lnTo>
                <a:lnTo>
                  <a:pt x="968" y="484"/>
                </a:lnTo>
                <a:lnTo>
                  <a:pt x="1006" y="518"/>
                </a:lnTo>
                <a:lnTo>
                  <a:pt x="1028" y="541"/>
                </a:lnTo>
                <a:lnTo>
                  <a:pt x="1028" y="541"/>
                </a:lnTo>
                <a:lnTo>
                  <a:pt x="1037" y="552"/>
                </a:lnTo>
                <a:lnTo>
                  <a:pt x="1044" y="562"/>
                </a:lnTo>
                <a:lnTo>
                  <a:pt x="1050" y="573"/>
                </a:lnTo>
                <a:lnTo>
                  <a:pt x="1054" y="585"/>
                </a:lnTo>
                <a:lnTo>
                  <a:pt x="1057" y="596"/>
                </a:lnTo>
                <a:lnTo>
                  <a:pt x="1057" y="607"/>
                </a:lnTo>
                <a:lnTo>
                  <a:pt x="1057" y="618"/>
                </a:lnTo>
                <a:lnTo>
                  <a:pt x="1056" y="630"/>
                </a:lnTo>
                <a:lnTo>
                  <a:pt x="1054" y="641"/>
                </a:lnTo>
                <a:lnTo>
                  <a:pt x="1049" y="651"/>
                </a:lnTo>
                <a:lnTo>
                  <a:pt x="1044" y="661"/>
                </a:lnTo>
                <a:lnTo>
                  <a:pt x="1038" y="671"/>
                </a:lnTo>
                <a:lnTo>
                  <a:pt x="1030" y="679"/>
                </a:lnTo>
                <a:lnTo>
                  <a:pt x="1022" y="686"/>
                </a:lnTo>
                <a:lnTo>
                  <a:pt x="1013" y="692"/>
                </a:lnTo>
                <a:lnTo>
                  <a:pt x="1003" y="697"/>
                </a:lnTo>
                <a:lnTo>
                  <a:pt x="1003" y="697"/>
                </a:lnTo>
                <a:lnTo>
                  <a:pt x="1006" y="709"/>
                </a:lnTo>
                <a:lnTo>
                  <a:pt x="1009" y="720"/>
                </a:lnTo>
                <a:lnTo>
                  <a:pt x="1009" y="731"/>
                </a:lnTo>
                <a:lnTo>
                  <a:pt x="1008" y="742"/>
                </a:lnTo>
                <a:lnTo>
                  <a:pt x="1005" y="753"/>
                </a:lnTo>
                <a:lnTo>
                  <a:pt x="1002" y="762"/>
                </a:lnTo>
                <a:lnTo>
                  <a:pt x="997" y="772"/>
                </a:lnTo>
                <a:lnTo>
                  <a:pt x="991" y="780"/>
                </a:lnTo>
                <a:lnTo>
                  <a:pt x="984" y="787"/>
                </a:lnTo>
                <a:lnTo>
                  <a:pt x="977" y="794"/>
                </a:lnTo>
                <a:lnTo>
                  <a:pt x="967" y="800"/>
                </a:lnTo>
                <a:lnTo>
                  <a:pt x="958" y="806"/>
                </a:lnTo>
                <a:lnTo>
                  <a:pt x="948" y="810"/>
                </a:lnTo>
                <a:lnTo>
                  <a:pt x="937" y="812"/>
                </a:lnTo>
                <a:lnTo>
                  <a:pt x="927" y="813"/>
                </a:lnTo>
                <a:lnTo>
                  <a:pt x="915" y="813"/>
                </a:lnTo>
                <a:lnTo>
                  <a:pt x="915" y="813"/>
                </a:lnTo>
                <a:lnTo>
                  <a:pt x="914" y="823"/>
                </a:lnTo>
                <a:lnTo>
                  <a:pt x="911" y="832"/>
                </a:lnTo>
                <a:lnTo>
                  <a:pt x="908" y="841"/>
                </a:lnTo>
                <a:lnTo>
                  <a:pt x="903" y="849"/>
                </a:lnTo>
                <a:lnTo>
                  <a:pt x="898" y="856"/>
                </a:lnTo>
                <a:lnTo>
                  <a:pt x="892" y="862"/>
                </a:lnTo>
                <a:lnTo>
                  <a:pt x="885" y="869"/>
                </a:lnTo>
                <a:lnTo>
                  <a:pt x="878" y="874"/>
                </a:lnTo>
                <a:lnTo>
                  <a:pt x="871" y="879"/>
                </a:lnTo>
                <a:lnTo>
                  <a:pt x="862" y="882"/>
                </a:lnTo>
                <a:lnTo>
                  <a:pt x="854" y="886"/>
                </a:lnTo>
                <a:lnTo>
                  <a:pt x="846" y="888"/>
                </a:lnTo>
                <a:lnTo>
                  <a:pt x="836" y="889"/>
                </a:lnTo>
                <a:lnTo>
                  <a:pt x="827" y="889"/>
                </a:lnTo>
                <a:lnTo>
                  <a:pt x="817" y="888"/>
                </a:lnTo>
                <a:lnTo>
                  <a:pt x="808" y="887"/>
                </a:lnTo>
                <a:lnTo>
                  <a:pt x="808" y="887"/>
                </a:lnTo>
                <a:lnTo>
                  <a:pt x="804" y="898"/>
                </a:lnTo>
                <a:lnTo>
                  <a:pt x="799" y="908"/>
                </a:lnTo>
                <a:lnTo>
                  <a:pt x="793" y="918"/>
                </a:lnTo>
                <a:lnTo>
                  <a:pt x="786" y="926"/>
                </a:lnTo>
                <a:lnTo>
                  <a:pt x="778" y="934"/>
                </a:lnTo>
                <a:lnTo>
                  <a:pt x="770" y="940"/>
                </a:lnTo>
                <a:lnTo>
                  <a:pt x="760" y="945"/>
                </a:lnTo>
                <a:lnTo>
                  <a:pt x="750" y="950"/>
                </a:lnTo>
                <a:lnTo>
                  <a:pt x="739" y="952"/>
                </a:lnTo>
                <a:lnTo>
                  <a:pt x="728" y="955"/>
                </a:lnTo>
                <a:lnTo>
                  <a:pt x="716" y="955"/>
                </a:lnTo>
                <a:lnTo>
                  <a:pt x="704" y="953"/>
                </a:lnTo>
                <a:lnTo>
                  <a:pt x="692" y="952"/>
                </a:lnTo>
                <a:lnTo>
                  <a:pt x="681" y="949"/>
                </a:lnTo>
                <a:lnTo>
                  <a:pt x="670" y="944"/>
                </a:lnTo>
                <a:lnTo>
                  <a:pt x="658" y="938"/>
                </a:lnTo>
                <a:lnTo>
                  <a:pt x="650" y="932"/>
                </a:lnTo>
                <a:lnTo>
                  <a:pt x="650" y="932"/>
                </a:lnTo>
                <a:lnTo>
                  <a:pt x="658" y="920"/>
                </a:lnTo>
                <a:lnTo>
                  <a:pt x="664" y="907"/>
                </a:lnTo>
                <a:lnTo>
                  <a:pt x="669" y="894"/>
                </a:lnTo>
                <a:lnTo>
                  <a:pt x="672" y="880"/>
                </a:lnTo>
                <a:lnTo>
                  <a:pt x="672" y="880"/>
                </a:lnTo>
                <a:lnTo>
                  <a:pt x="684" y="887"/>
                </a:lnTo>
                <a:lnTo>
                  <a:pt x="696" y="893"/>
                </a:lnTo>
                <a:lnTo>
                  <a:pt x="702" y="895"/>
                </a:lnTo>
                <a:lnTo>
                  <a:pt x="708" y="896"/>
                </a:lnTo>
                <a:lnTo>
                  <a:pt x="714" y="898"/>
                </a:lnTo>
                <a:lnTo>
                  <a:pt x="721" y="898"/>
                </a:lnTo>
                <a:lnTo>
                  <a:pt x="721" y="898"/>
                </a:lnTo>
                <a:lnTo>
                  <a:pt x="732" y="895"/>
                </a:lnTo>
                <a:lnTo>
                  <a:pt x="740" y="892"/>
                </a:lnTo>
                <a:lnTo>
                  <a:pt x="744" y="888"/>
                </a:lnTo>
                <a:lnTo>
                  <a:pt x="747" y="885"/>
                </a:lnTo>
                <a:lnTo>
                  <a:pt x="750" y="881"/>
                </a:lnTo>
                <a:lnTo>
                  <a:pt x="752" y="876"/>
                </a:lnTo>
                <a:lnTo>
                  <a:pt x="752" y="876"/>
                </a:lnTo>
                <a:lnTo>
                  <a:pt x="753" y="867"/>
                </a:lnTo>
                <a:lnTo>
                  <a:pt x="751" y="855"/>
                </a:lnTo>
                <a:lnTo>
                  <a:pt x="677" y="795"/>
                </a:lnTo>
                <a:lnTo>
                  <a:pt x="677" y="795"/>
                </a:lnTo>
                <a:lnTo>
                  <a:pt x="673" y="792"/>
                </a:lnTo>
                <a:lnTo>
                  <a:pt x="670" y="787"/>
                </a:lnTo>
                <a:lnTo>
                  <a:pt x="667" y="782"/>
                </a:lnTo>
                <a:lnTo>
                  <a:pt x="666" y="776"/>
                </a:lnTo>
                <a:lnTo>
                  <a:pt x="666" y="772"/>
                </a:lnTo>
                <a:lnTo>
                  <a:pt x="667" y="766"/>
                </a:lnTo>
                <a:lnTo>
                  <a:pt x="670" y="761"/>
                </a:lnTo>
                <a:lnTo>
                  <a:pt x="672" y="756"/>
                </a:lnTo>
                <a:lnTo>
                  <a:pt x="672" y="756"/>
                </a:lnTo>
                <a:lnTo>
                  <a:pt x="677" y="751"/>
                </a:lnTo>
                <a:lnTo>
                  <a:pt x="682" y="749"/>
                </a:lnTo>
                <a:lnTo>
                  <a:pt x="686" y="747"/>
                </a:lnTo>
                <a:lnTo>
                  <a:pt x="691" y="745"/>
                </a:lnTo>
                <a:lnTo>
                  <a:pt x="697" y="745"/>
                </a:lnTo>
                <a:lnTo>
                  <a:pt x="702" y="747"/>
                </a:lnTo>
                <a:lnTo>
                  <a:pt x="708" y="748"/>
                </a:lnTo>
                <a:lnTo>
                  <a:pt x="713" y="751"/>
                </a:lnTo>
                <a:lnTo>
                  <a:pt x="793" y="816"/>
                </a:lnTo>
                <a:lnTo>
                  <a:pt x="793" y="816"/>
                </a:lnTo>
                <a:lnTo>
                  <a:pt x="801" y="821"/>
                </a:lnTo>
                <a:lnTo>
                  <a:pt x="808" y="826"/>
                </a:lnTo>
                <a:lnTo>
                  <a:pt x="816" y="830"/>
                </a:lnTo>
                <a:lnTo>
                  <a:pt x="823" y="831"/>
                </a:lnTo>
                <a:lnTo>
                  <a:pt x="829" y="832"/>
                </a:lnTo>
                <a:lnTo>
                  <a:pt x="836" y="831"/>
                </a:lnTo>
                <a:lnTo>
                  <a:pt x="843" y="829"/>
                </a:lnTo>
                <a:lnTo>
                  <a:pt x="849" y="825"/>
                </a:lnTo>
                <a:lnTo>
                  <a:pt x="849" y="825"/>
                </a:lnTo>
                <a:lnTo>
                  <a:pt x="854" y="819"/>
                </a:lnTo>
                <a:lnTo>
                  <a:pt x="858" y="813"/>
                </a:lnTo>
                <a:lnTo>
                  <a:pt x="858" y="813"/>
                </a:lnTo>
                <a:lnTo>
                  <a:pt x="859" y="806"/>
                </a:lnTo>
                <a:lnTo>
                  <a:pt x="860" y="799"/>
                </a:lnTo>
                <a:lnTo>
                  <a:pt x="860" y="795"/>
                </a:lnTo>
                <a:lnTo>
                  <a:pt x="859" y="792"/>
                </a:lnTo>
                <a:lnTo>
                  <a:pt x="857" y="789"/>
                </a:lnTo>
                <a:lnTo>
                  <a:pt x="854" y="786"/>
                </a:lnTo>
                <a:lnTo>
                  <a:pt x="758" y="711"/>
                </a:lnTo>
                <a:lnTo>
                  <a:pt x="758" y="711"/>
                </a:lnTo>
                <a:lnTo>
                  <a:pt x="754" y="707"/>
                </a:lnTo>
                <a:lnTo>
                  <a:pt x="751" y="703"/>
                </a:lnTo>
                <a:lnTo>
                  <a:pt x="748" y="698"/>
                </a:lnTo>
                <a:lnTo>
                  <a:pt x="747" y="692"/>
                </a:lnTo>
                <a:lnTo>
                  <a:pt x="747" y="687"/>
                </a:lnTo>
                <a:lnTo>
                  <a:pt x="748" y="681"/>
                </a:lnTo>
                <a:lnTo>
                  <a:pt x="751" y="676"/>
                </a:lnTo>
                <a:lnTo>
                  <a:pt x="753" y="672"/>
                </a:lnTo>
                <a:lnTo>
                  <a:pt x="753" y="672"/>
                </a:lnTo>
                <a:lnTo>
                  <a:pt x="758" y="667"/>
                </a:lnTo>
                <a:lnTo>
                  <a:pt x="763" y="665"/>
                </a:lnTo>
                <a:lnTo>
                  <a:pt x="767" y="662"/>
                </a:lnTo>
                <a:lnTo>
                  <a:pt x="772" y="661"/>
                </a:lnTo>
                <a:lnTo>
                  <a:pt x="778" y="661"/>
                </a:lnTo>
                <a:lnTo>
                  <a:pt x="783" y="661"/>
                </a:lnTo>
                <a:lnTo>
                  <a:pt x="789" y="663"/>
                </a:lnTo>
                <a:lnTo>
                  <a:pt x="793" y="667"/>
                </a:lnTo>
                <a:lnTo>
                  <a:pt x="893" y="745"/>
                </a:lnTo>
                <a:lnTo>
                  <a:pt x="893" y="745"/>
                </a:lnTo>
                <a:lnTo>
                  <a:pt x="896" y="747"/>
                </a:lnTo>
                <a:lnTo>
                  <a:pt x="896" y="747"/>
                </a:lnTo>
                <a:lnTo>
                  <a:pt x="902" y="751"/>
                </a:lnTo>
                <a:lnTo>
                  <a:pt x="909" y="755"/>
                </a:lnTo>
                <a:lnTo>
                  <a:pt x="916" y="756"/>
                </a:lnTo>
                <a:lnTo>
                  <a:pt x="922" y="757"/>
                </a:lnTo>
                <a:lnTo>
                  <a:pt x="929" y="756"/>
                </a:lnTo>
                <a:lnTo>
                  <a:pt x="935" y="754"/>
                </a:lnTo>
                <a:lnTo>
                  <a:pt x="940" y="750"/>
                </a:lnTo>
                <a:lnTo>
                  <a:pt x="944" y="747"/>
                </a:lnTo>
                <a:lnTo>
                  <a:pt x="948" y="741"/>
                </a:lnTo>
                <a:lnTo>
                  <a:pt x="950" y="735"/>
                </a:lnTo>
                <a:lnTo>
                  <a:pt x="952" y="729"/>
                </a:lnTo>
                <a:lnTo>
                  <a:pt x="950" y="722"/>
                </a:lnTo>
                <a:lnTo>
                  <a:pt x="948" y="714"/>
                </a:lnTo>
                <a:lnTo>
                  <a:pt x="944" y="706"/>
                </a:lnTo>
                <a:lnTo>
                  <a:pt x="937" y="699"/>
                </a:lnTo>
                <a:lnTo>
                  <a:pt x="929" y="691"/>
                </a:lnTo>
                <a:lnTo>
                  <a:pt x="823" y="611"/>
                </a:lnTo>
                <a:lnTo>
                  <a:pt x="823" y="611"/>
                </a:lnTo>
                <a:lnTo>
                  <a:pt x="818" y="607"/>
                </a:lnTo>
                <a:lnTo>
                  <a:pt x="816" y="603"/>
                </a:lnTo>
                <a:lnTo>
                  <a:pt x="814" y="598"/>
                </a:lnTo>
                <a:lnTo>
                  <a:pt x="813" y="592"/>
                </a:lnTo>
                <a:lnTo>
                  <a:pt x="813" y="587"/>
                </a:lnTo>
                <a:lnTo>
                  <a:pt x="813" y="581"/>
                </a:lnTo>
                <a:lnTo>
                  <a:pt x="815" y="577"/>
                </a:lnTo>
                <a:lnTo>
                  <a:pt x="817" y="572"/>
                </a:lnTo>
                <a:lnTo>
                  <a:pt x="817" y="572"/>
                </a:lnTo>
                <a:lnTo>
                  <a:pt x="822" y="567"/>
                </a:lnTo>
                <a:lnTo>
                  <a:pt x="826" y="564"/>
                </a:lnTo>
                <a:lnTo>
                  <a:pt x="832" y="561"/>
                </a:lnTo>
                <a:lnTo>
                  <a:pt x="836" y="560"/>
                </a:lnTo>
                <a:lnTo>
                  <a:pt x="842" y="560"/>
                </a:lnTo>
                <a:lnTo>
                  <a:pt x="847" y="561"/>
                </a:lnTo>
                <a:lnTo>
                  <a:pt x="853" y="562"/>
                </a:lnTo>
                <a:lnTo>
                  <a:pt x="858" y="566"/>
                </a:lnTo>
                <a:lnTo>
                  <a:pt x="962" y="644"/>
                </a:lnTo>
                <a:lnTo>
                  <a:pt x="962" y="644"/>
                </a:lnTo>
                <a:lnTo>
                  <a:pt x="967" y="647"/>
                </a:lnTo>
                <a:lnTo>
                  <a:pt x="971" y="647"/>
                </a:lnTo>
                <a:lnTo>
                  <a:pt x="975" y="647"/>
                </a:lnTo>
                <a:lnTo>
                  <a:pt x="979" y="646"/>
                </a:lnTo>
                <a:lnTo>
                  <a:pt x="984" y="643"/>
                </a:lnTo>
                <a:lnTo>
                  <a:pt x="987" y="641"/>
                </a:lnTo>
                <a:lnTo>
                  <a:pt x="994" y="634"/>
                </a:lnTo>
                <a:lnTo>
                  <a:pt x="994" y="634"/>
                </a:lnTo>
                <a:lnTo>
                  <a:pt x="998" y="628"/>
                </a:lnTo>
                <a:lnTo>
                  <a:pt x="1000" y="621"/>
                </a:lnTo>
                <a:lnTo>
                  <a:pt x="1002" y="615"/>
                </a:lnTo>
                <a:lnTo>
                  <a:pt x="1002" y="607"/>
                </a:lnTo>
                <a:lnTo>
                  <a:pt x="999" y="600"/>
                </a:lnTo>
                <a:lnTo>
                  <a:pt x="997" y="593"/>
                </a:lnTo>
                <a:lnTo>
                  <a:pt x="993" y="587"/>
                </a:lnTo>
                <a:lnTo>
                  <a:pt x="987" y="581"/>
                </a:lnTo>
                <a:lnTo>
                  <a:pt x="966" y="559"/>
                </a:lnTo>
                <a:lnTo>
                  <a:pt x="685" y="303"/>
                </a:lnTo>
                <a:lnTo>
                  <a:pt x="685" y="303"/>
                </a:lnTo>
                <a:lnTo>
                  <a:pt x="683" y="301"/>
                </a:lnTo>
                <a:lnTo>
                  <a:pt x="683" y="298"/>
                </a:lnTo>
                <a:lnTo>
                  <a:pt x="682" y="296"/>
                </a:lnTo>
                <a:lnTo>
                  <a:pt x="683" y="292"/>
                </a:lnTo>
                <a:lnTo>
                  <a:pt x="684" y="290"/>
                </a:lnTo>
                <a:lnTo>
                  <a:pt x="686" y="289"/>
                </a:lnTo>
                <a:lnTo>
                  <a:pt x="689" y="288"/>
                </a:lnTo>
                <a:lnTo>
                  <a:pt x="692" y="288"/>
                </a:lnTo>
                <a:lnTo>
                  <a:pt x="692" y="288"/>
                </a:lnTo>
                <a:lnTo>
                  <a:pt x="706" y="288"/>
                </a:lnTo>
                <a:lnTo>
                  <a:pt x="719" y="286"/>
                </a:lnTo>
                <a:lnTo>
                  <a:pt x="730" y="285"/>
                </a:lnTo>
                <a:lnTo>
                  <a:pt x="744" y="284"/>
                </a:lnTo>
                <a:lnTo>
                  <a:pt x="744" y="284"/>
                </a:lnTo>
                <a:lnTo>
                  <a:pt x="748" y="284"/>
                </a:lnTo>
                <a:lnTo>
                  <a:pt x="748" y="284"/>
                </a:lnTo>
                <a:close/>
                <a:moveTo>
                  <a:pt x="129" y="522"/>
                </a:moveTo>
                <a:lnTo>
                  <a:pt x="129" y="522"/>
                </a:lnTo>
                <a:lnTo>
                  <a:pt x="119" y="506"/>
                </a:lnTo>
                <a:lnTo>
                  <a:pt x="112" y="491"/>
                </a:lnTo>
                <a:lnTo>
                  <a:pt x="106" y="474"/>
                </a:lnTo>
                <a:lnTo>
                  <a:pt x="102" y="457"/>
                </a:lnTo>
                <a:lnTo>
                  <a:pt x="97" y="439"/>
                </a:lnTo>
                <a:lnTo>
                  <a:pt x="94" y="421"/>
                </a:lnTo>
                <a:lnTo>
                  <a:pt x="90" y="383"/>
                </a:lnTo>
                <a:lnTo>
                  <a:pt x="54" y="350"/>
                </a:lnTo>
                <a:lnTo>
                  <a:pt x="54" y="350"/>
                </a:lnTo>
                <a:lnTo>
                  <a:pt x="34" y="328"/>
                </a:lnTo>
                <a:lnTo>
                  <a:pt x="24" y="317"/>
                </a:lnTo>
                <a:lnTo>
                  <a:pt x="17" y="307"/>
                </a:lnTo>
                <a:lnTo>
                  <a:pt x="10" y="296"/>
                </a:lnTo>
                <a:lnTo>
                  <a:pt x="5" y="283"/>
                </a:lnTo>
                <a:lnTo>
                  <a:pt x="2" y="270"/>
                </a:lnTo>
                <a:lnTo>
                  <a:pt x="0" y="254"/>
                </a:lnTo>
                <a:lnTo>
                  <a:pt x="0" y="254"/>
                </a:lnTo>
                <a:lnTo>
                  <a:pt x="2" y="246"/>
                </a:lnTo>
                <a:lnTo>
                  <a:pt x="3" y="238"/>
                </a:lnTo>
                <a:lnTo>
                  <a:pt x="4" y="229"/>
                </a:lnTo>
                <a:lnTo>
                  <a:pt x="8" y="222"/>
                </a:lnTo>
                <a:lnTo>
                  <a:pt x="11" y="214"/>
                </a:lnTo>
                <a:lnTo>
                  <a:pt x="15" y="207"/>
                </a:lnTo>
                <a:lnTo>
                  <a:pt x="19" y="200"/>
                </a:lnTo>
                <a:lnTo>
                  <a:pt x="25" y="193"/>
                </a:lnTo>
                <a:lnTo>
                  <a:pt x="174" y="32"/>
                </a:lnTo>
                <a:lnTo>
                  <a:pt x="174" y="32"/>
                </a:lnTo>
                <a:lnTo>
                  <a:pt x="180" y="25"/>
                </a:lnTo>
                <a:lnTo>
                  <a:pt x="187" y="20"/>
                </a:lnTo>
                <a:lnTo>
                  <a:pt x="194" y="15"/>
                </a:lnTo>
                <a:lnTo>
                  <a:pt x="203" y="11"/>
                </a:lnTo>
                <a:lnTo>
                  <a:pt x="210" y="7"/>
                </a:lnTo>
                <a:lnTo>
                  <a:pt x="218" y="5"/>
                </a:lnTo>
                <a:lnTo>
                  <a:pt x="226" y="2"/>
                </a:lnTo>
                <a:lnTo>
                  <a:pt x="235" y="1"/>
                </a:lnTo>
                <a:lnTo>
                  <a:pt x="243" y="1"/>
                </a:lnTo>
                <a:lnTo>
                  <a:pt x="251" y="1"/>
                </a:lnTo>
                <a:lnTo>
                  <a:pt x="260" y="2"/>
                </a:lnTo>
                <a:lnTo>
                  <a:pt x="268" y="5"/>
                </a:lnTo>
                <a:lnTo>
                  <a:pt x="276" y="7"/>
                </a:lnTo>
                <a:lnTo>
                  <a:pt x="285" y="11"/>
                </a:lnTo>
                <a:lnTo>
                  <a:pt x="292" y="15"/>
                </a:lnTo>
                <a:lnTo>
                  <a:pt x="299" y="20"/>
                </a:lnTo>
                <a:lnTo>
                  <a:pt x="299" y="20"/>
                </a:lnTo>
                <a:lnTo>
                  <a:pt x="314" y="32"/>
                </a:lnTo>
                <a:lnTo>
                  <a:pt x="329" y="42"/>
                </a:lnTo>
                <a:lnTo>
                  <a:pt x="343" y="51"/>
                </a:lnTo>
                <a:lnTo>
                  <a:pt x="362" y="59"/>
                </a:lnTo>
                <a:lnTo>
                  <a:pt x="362" y="59"/>
                </a:lnTo>
                <a:lnTo>
                  <a:pt x="375" y="64"/>
                </a:lnTo>
                <a:lnTo>
                  <a:pt x="382" y="65"/>
                </a:lnTo>
                <a:lnTo>
                  <a:pt x="382" y="65"/>
                </a:lnTo>
                <a:lnTo>
                  <a:pt x="399" y="62"/>
                </a:lnTo>
                <a:lnTo>
                  <a:pt x="415" y="58"/>
                </a:lnTo>
                <a:lnTo>
                  <a:pt x="451" y="50"/>
                </a:lnTo>
                <a:lnTo>
                  <a:pt x="469" y="46"/>
                </a:lnTo>
                <a:lnTo>
                  <a:pt x="488" y="43"/>
                </a:lnTo>
                <a:lnTo>
                  <a:pt x="506" y="40"/>
                </a:lnTo>
                <a:lnTo>
                  <a:pt x="525" y="40"/>
                </a:lnTo>
                <a:lnTo>
                  <a:pt x="525" y="40"/>
                </a:lnTo>
                <a:lnTo>
                  <a:pt x="501" y="57"/>
                </a:lnTo>
                <a:lnTo>
                  <a:pt x="469" y="82"/>
                </a:lnTo>
                <a:lnTo>
                  <a:pt x="426" y="114"/>
                </a:lnTo>
                <a:lnTo>
                  <a:pt x="426" y="114"/>
                </a:lnTo>
                <a:lnTo>
                  <a:pt x="407" y="119"/>
                </a:lnTo>
                <a:lnTo>
                  <a:pt x="389" y="121"/>
                </a:lnTo>
                <a:lnTo>
                  <a:pt x="389" y="121"/>
                </a:lnTo>
                <a:lnTo>
                  <a:pt x="379" y="121"/>
                </a:lnTo>
                <a:lnTo>
                  <a:pt x="365" y="120"/>
                </a:lnTo>
                <a:lnTo>
                  <a:pt x="352" y="116"/>
                </a:lnTo>
                <a:lnTo>
                  <a:pt x="338" y="112"/>
                </a:lnTo>
                <a:lnTo>
                  <a:pt x="325" y="106"/>
                </a:lnTo>
                <a:lnTo>
                  <a:pt x="313" y="100"/>
                </a:lnTo>
                <a:lnTo>
                  <a:pt x="302" y="93"/>
                </a:lnTo>
                <a:lnTo>
                  <a:pt x="293" y="88"/>
                </a:lnTo>
                <a:lnTo>
                  <a:pt x="264" y="65"/>
                </a:lnTo>
                <a:lnTo>
                  <a:pt x="264" y="65"/>
                </a:lnTo>
                <a:lnTo>
                  <a:pt x="258" y="62"/>
                </a:lnTo>
                <a:lnTo>
                  <a:pt x="253" y="59"/>
                </a:lnTo>
                <a:lnTo>
                  <a:pt x="247" y="58"/>
                </a:lnTo>
                <a:lnTo>
                  <a:pt x="239" y="58"/>
                </a:lnTo>
                <a:lnTo>
                  <a:pt x="233" y="59"/>
                </a:lnTo>
                <a:lnTo>
                  <a:pt x="228" y="62"/>
                </a:lnTo>
                <a:lnTo>
                  <a:pt x="222" y="65"/>
                </a:lnTo>
                <a:lnTo>
                  <a:pt x="216" y="70"/>
                </a:lnTo>
                <a:lnTo>
                  <a:pt x="67" y="231"/>
                </a:lnTo>
                <a:lnTo>
                  <a:pt x="67" y="231"/>
                </a:lnTo>
                <a:lnTo>
                  <a:pt x="63" y="237"/>
                </a:lnTo>
                <a:lnTo>
                  <a:pt x="60" y="243"/>
                </a:lnTo>
                <a:lnTo>
                  <a:pt x="59" y="248"/>
                </a:lnTo>
                <a:lnTo>
                  <a:pt x="58" y="256"/>
                </a:lnTo>
                <a:lnTo>
                  <a:pt x="59" y="262"/>
                </a:lnTo>
                <a:lnTo>
                  <a:pt x="60" y="267"/>
                </a:lnTo>
                <a:lnTo>
                  <a:pt x="63" y="273"/>
                </a:lnTo>
                <a:lnTo>
                  <a:pt x="67" y="279"/>
                </a:lnTo>
                <a:lnTo>
                  <a:pt x="67" y="279"/>
                </a:lnTo>
                <a:lnTo>
                  <a:pt x="85" y="300"/>
                </a:lnTo>
                <a:lnTo>
                  <a:pt x="105" y="320"/>
                </a:lnTo>
                <a:lnTo>
                  <a:pt x="105" y="320"/>
                </a:lnTo>
                <a:lnTo>
                  <a:pt x="117" y="332"/>
                </a:lnTo>
                <a:lnTo>
                  <a:pt x="130" y="346"/>
                </a:lnTo>
                <a:lnTo>
                  <a:pt x="136" y="353"/>
                </a:lnTo>
                <a:lnTo>
                  <a:pt x="140" y="360"/>
                </a:lnTo>
                <a:lnTo>
                  <a:pt x="143" y="367"/>
                </a:lnTo>
                <a:lnTo>
                  <a:pt x="146" y="374"/>
                </a:lnTo>
                <a:lnTo>
                  <a:pt x="146" y="374"/>
                </a:lnTo>
                <a:lnTo>
                  <a:pt x="149" y="403"/>
                </a:lnTo>
                <a:lnTo>
                  <a:pt x="154" y="433"/>
                </a:lnTo>
                <a:lnTo>
                  <a:pt x="157" y="448"/>
                </a:lnTo>
                <a:lnTo>
                  <a:pt x="161" y="461"/>
                </a:lnTo>
                <a:lnTo>
                  <a:pt x="167" y="474"/>
                </a:lnTo>
                <a:lnTo>
                  <a:pt x="173" y="485"/>
                </a:lnTo>
                <a:lnTo>
                  <a:pt x="173" y="485"/>
                </a:lnTo>
                <a:lnTo>
                  <a:pt x="160" y="492"/>
                </a:lnTo>
                <a:lnTo>
                  <a:pt x="149" y="500"/>
                </a:lnTo>
                <a:lnTo>
                  <a:pt x="140" y="510"/>
                </a:lnTo>
                <a:lnTo>
                  <a:pt x="129" y="522"/>
                </a:lnTo>
                <a:lnTo>
                  <a:pt x="129" y="522"/>
                </a:lnTo>
                <a:close/>
                <a:moveTo>
                  <a:pt x="602" y="804"/>
                </a:moveTo>
                <a:lnTo>
                  <a:pt x="602" y="804"/>
                </a:lnTo>
                <a:lnTo>
                  <a:pt x="593" y="797"/>
                </a:lnTo>
                <a:lnTo>
                  <a:pt x="582" y="792"/>
                </a:lnTo>
                <a:lnTo>
                  <a:pt x="571" y="788"/>
                </a:lnTo>
                <a:lnTo>
                  <a:pt x="560" y="786"/>
                </a:lnTo>
                <a:lnTo>
                  <a:pt x="549" y="786"/>
                </a:lnTo>
                <a:lnTo>
                  <a:pt x="538" y="788"/>
                </a:lnTo>
                <a:lnTo>
                  <a:pt x="527" y="791"/>
                </a:lnTo>
                <a:lnTo>
                  <a:pt x="518" y="797"/>
                </a:lnTo>
                <a:lnTo>
                  <a:pt x="518" y="797"/>
                </a:lnTo>
                <a:lnTo>
                  <a:pt x="514" y="797"/>
                </a:lnTo>
                <a:lnTo>
                  <a:pt x="512" y="795"/>
                </a:lnTo>
                <a:lnTo>
                  <a:pt x="512" y="795"/>
                </a:lnTo>
                <a:lnTo>
                  <a:pt x="511" y="794"/>
                </a:lnTo>
                <a:lnTo>
                  <a:pt x="511" y="791"/>
                </a:lnTo>
                <a:lnTo>
                  <a:pt x="511" y="791"/>
                </a:lnTo>
                <a:lnTo>
                  <a:pt x="512" y="782"/>
                </a:lnTo>
                <a:lnTo>
                  <a:pt x="512" y="773"/>
                </a:lnTo>
                <a:lnTo>
                  <a:pt x="509" y="763"/>
                </a:lnTo>
                <a:lnTo>
                  <a:pt x="507" y="754"/>
                </a:lnTo>
                <a:lnTo>
                  <a:pt x="503" y="745"/>
                </a:lnTo>
                <a:lnTo>
                  <a:pt x="499" y="737"/>
                </a:lnTo>
                <a:lnTo>
                  <a:pt x="493" y="729"/>
                </a:lnTo>
                <a:lnTo>
                  <a:pt x="487" y="723"/>
                </a:lnTo>
                <a:lnTo>
                  <a:pt x="487" y="723"/>
                </a:lnTo>
                <a:lnTo>
                  <a:pt x="487" y="723"/>
                </a:lnTo>
                <a:lnTo>
                  <a:pt x="477" y="716"/>
                </a:lnTo>
                <a:lnTo>
                  <a:pt x="467" y="710"/>
                </a:lnTo>
                <a:lnTo>
                  <a:pt x="456" y="707"/>
                </a:lnTo>
                <a:lnTo>
                  <a:pt x="444" y="705"/>
                </a:lnTo>
                <a:lnTo>
                  <a:pt x="433" y="705"/>
                </a:lnTo>
                <a:lnTo>
                  <a:pt x="423" y="706"/>
                </a:lnTo>
                <a:lnTo>
                  <a:pt x="412" y="710"/>
                </a:lnTo>
                <a:lnTo>
                  <a:pt x="401" y="716"/>
                </a:lnTo>
                <a:lnTo>
                  <a:pt x="401" y="716"/>
                </a:lnTo>
                <a:lnTo>
                  <a:pt x="399" y="716"/>
                </a:lnTo>
                <a:lnTo>
                  <a:pt x="396" y="714"/>
                </a:lnTo>
                <a:lnTo>
                  <a:pt x="396" y="714"/>
                </a:lnTo>
                <a:lnTo>
                  <a:pt x="394" y="713"/>
                </a:lnTo>
                <a:lnTo>
                  <a:pt x="394" y="710"/>
                </a:lnTo>
                <a:lnTo>
                  <a:pt x="394" y="710"/>
                </a:lnTo>
                <a:lnTo>
                  <a:pt x="395" y="700"/>
                </a:lnTo>
                <a:lnTo>
                  <a:pt x="395" y="692"/>
                </a:lnTo>
                <a:lnTo>
                  <a:pt x="394" y="682"/>
                </a:lnTo>
                <a:lnTo>
                  <a:pt x="392" y="673"/>
                </a:lnTo>
                <a:lnTo>
                  <a:pt x="388" y="665"/>
                </a:lnTo>
                <a:lnTo>
                  <a:pt x="383" y="656"/>
                </a:lnTo>
                <a:lnTo>
                  <a:pt x="377" y="648"/>
                </a:lnTo>
                <a:lnTo>
                  <a:pt x="370" y="642"/>
                </a:lnTo>
                <a:lnTo>
                  <a:pt x="370" y="642"/>
                </a:lnTo>
                <a:lnTo>
                  <a:pt x="370" y="642"/>
                </a:lnTo>
                <a:lnTo>
                  <a:pt x="363" y="636"/>
                </a:lnTo>
                <a:lnTo>
                  <a:pt x="355" y="631"/>
                </a:lnTo>
                <a:lnTo>
                  <a:pt x="345" y="628"/>
                </a:lnTo>
                <a:lnTo>
                  <a:pt x="337" y="625"/>
                </a:lnTo>
                <a:lnTo>
                  <a:pt x="327" y="624"/>
                </a:lnTo>
                <a:lnTo>
                  <a:pt x="318" y="624"/>
                </a:lnTo>
                <a:lnTo>
                  <a:pt x="308" y="625"/>
                </a:lnTo>
                <a:lnTo>
                  <a:pt x="300" y="628"/>
                </a:lnTo>
                <a:lnTo>
                  <a:pt x="300" y="628"/>
                </a:lnTo>
                <a:lnTo>
                  <a:pt x="298" y="628"/>
                </a:lnTo>
                <a:lnTo>
                  <a:pt x="295" y="627"/>
                </a:lnTo>
                <a:lnTo>
                  <a:pt x="295" y="627"/>
                </a:lnTo>
                <a:lnTo>
                  <a:pt x="294" y="624"/>
                </a:lnTo>
                <a:lnTo>
                  <a:pt x="294" y="622"/>
                </a:lnTo>
                <a:lnTo>
                  <a:pt x="294" y="622"/>
                </a:lnTo>
                <a:lnTo>
                  <a:pt x="298" y="610"/>
                </a:lnTo>
                <a:lnTo>
                  <a:pt x="300" y="599"/>
                </a:lnTo>
                <a:lnTo>
                  <a:pt x="300" y="587"/>
                </a:lnTo>
                <a:lnTo>
                  <a:pt x="299" y="577"/>
                </a:lnTo>
                <a:lnTo>
                  <a:pt x="295" y="566"/>
                </a:lnTo>
                <a:lnTo>
                  <a:pt x="291" y="555"/>
                </a:lnTo>
                <a:lnTo>
                  <a:pt x="283" y="546"/>
                </a:lnTo>
                <a:lnTo>
                  <a:pt x="275" y="537"/>
                </a:lnTo>
                <a:lnTo>
                  <a:pt x="275" y="537"/>
                </a:lnTo>
                <a:lnTo>
                  <a:pt x="275" y="537"/>
                </a:lnTo>
                <a:lnTo>
                  <a:pt x="269" y="533"/>
                </a:lnTo>
                <a:lnTo>
                  <a:pt x="263" y="529"/>
                </a:lnTo>
                <a:lnTo>
                  <a:pt x="256" y="525"/>
                </a:lnTo>
                <a:lnTo>
                  <a:pt x="250" y="523"/>
                </a:lnTo>
                <a:lnTo>
                  <a:pt x="236" y="520"/>
                </a:lnTo>
                <a:lnTo>
                  <a:pt x="222" y="520"/>
                </a:lnTo>
                <a:lnTo>
                  <a:pt x="209" y="522"/>
                </a:lnTo>
                <a:lnTo>
                  <a:pt x="195" y="527"/>
                </a:lnTo>
                <a:lnTo>
                  <a:pt x="190" y="530"/>
                </a:lnTo>
                <a:lnTo>
                  <a:pt x="184" y="535"/>
                </a:lnTo>
                <a:lnTo>
                  <a:pt x="178" y="540"/>
                </a:lnTo>
                <a:lnTo>
                  <a:pt x="173" y="544"/>
                </a:lnTo>
                <a:lnTo>
                  <a:pt x="151" y="568"/>
                </a:lnTo>
                <a:lnTo>
                  <a:pt x="151" y="568"/>
                </a:lnTo>
                <a:lnTo>
                  <a:pt x="147" y="574"/>
                </a:lnTo>
                <a:lnTo>
                  <a:pt x="143" y="581"/>
                </a:lnTo>
                <a:lnTo>
                  <a:pt x="140" y="587"/>
                </a:lnTo>
                <a:lnTo>
                  <a:pt x="137" y="594"/>
                </a:lnTo>
                <a:lnTo>
                  <a:pt x="135" y="607"/>
                </a:lnTo>
                <a:lnTo>
                  <a:pt x="134" y="622"/>
                </a:lnTo>
                <a:lnTo>
                  <a:pt x="136" y="635"/>
                </a:lnTo>
                <a:lnTo>
                  <a:pt x="142" y="648"/>
                </a:lnTo>
                <a:lnTo>
                  <a:pt x="146" y="655"/>
                </a:lnTo>
                <a:lnTo>
                  <a:pt x="149" y="661"/>
                </a:lnTo>
                <a:lnTo>
                  <a:pt x="154" y="666"/>
                </a:lnTo>
                <a:lnTo>
                  <a:pt x="159" y="672"/>
                </a:lnTo>
                <a:lnTo>
                  <a:pt x="159" y="672"/>
                </a:lnTo>
                <a:lnTo>
                  <a:pt x="159" y="672"/>
                </a:lnTo>
                <a:lnTo>
                  <a:pt x="166" y="676"/>
                </a:lnTo>
                <a:lnTo>
                  <a:pt x="174" y="681"/>
                </a:lnTo>
                <a:lnTo>
                  <a:pt x="182" y="685"/>
                </a:lnTo>
                <a:lnTo>
                  <a:pt x="191" y="687"/>
                </a:lnTo>
                <a:lnTo>
                  <a:pt x="199" y="688"/>
                </a:lnTo>
                <a:lnTo>
                  <a:pt x="207" y="688"/>
                </a:lnTo>
                <a:lnTo>
                  <a:pt x="216" y="688"/>
                </a:lnTo>
                <a:lnTo>
                  <a:pt x="224" y="687"/>
                </a:lnTo>
                <a:lnTo>
                  <a:pt x="224" y="687"/>
                </a:lnTo>
                <a:lnTo>
                  <a:pt x="228" y="687"/>
                </a:lnTo>
                <a:lnTo>
                  <a:pt x="230" y="688"/>
                </a:lnTo>
                <a:lnTo>
                  <a:pt x="230" y="688"/>
                </a:lnTo>
                <a:lnTo>
                  <a:pt x="230" y="692"/>
                </a:lnTo>
                <a:lnTo>
                  <a:pt x="229" y="694"/>
                </a:lnTo>
                <a:lnTo>
                  <a:pt x="229" y="694"/>
                </a:lnTo>
                <a:lnTo>
                  <a:pt x="222" y="706"/>
                </a:lnTo>
                <a:lnTo>
                  <a:pt x="217" y="719"/>
                </a:lnTo>
                <a:lnTo>
                  <a:pt x="214" y="732"/>
                </a:lnTo>
                <a:lnTo>
                  <a:pt x="214" y="745"/>
                </a:lnTo>
                <a:lnTo>
                  <a:pt x="217" y="758"/>
                </a:lnTo>
                <a:lnTo>
                  <a:pt x="222" y="772"/>
                </a:lnTo>
                <a:lnTo>
                  <a:pt x="229" y="783"/>
                </a:lnTo>
                <a:lnTo>
                  <a:pt x="239" y="794"/>
                </a:lnTo>
                <a:lnTo>
                  <a:pt x="239" y="794"/>
                </a:lnTo>
                <a:lnTo>
                  <a:pt x="239" y="794"/>
                </a:lnTo>
                <a:lnTo>
                  <a:pt x="250" y="801"/>
                </a:lnTo>
                <a:lnTo>
                  <a:pt x="263" y="807"/>
                </a:lnTo>
                <a:lnTo>
                  <a:pt x="276" y="811"/>
                </a:lnTo>
                <a:lnTo>
                  <a:pt x="289" y="811"/>
                </a:lnTo>
                <a:lnTo>
                  <a:pt x="302" y="810"/>
                </a:lnTo>
                <a:lnTo>
                  <a:pt x="316" y="805"/>
                </a:lnTo>
                <a:lnTo>
                  <a:pt x="327" y="799"/>
                </a:lnTo>
                <a:lnTo>
                  <a:pt x="338" y="791"/>
                </a:lnTo>
                <a:lnTo>
                  <a:pt x="338" y="791"/>
                </a:lnTo>
                <a:lnTo>
                  <a:pt x="341" y="789"/>
                </a:lnTo>
                <a:lnTo>
                  <a:pt x="343" y="789"/>
                </a:lnTo>
                <a:lnTo>
                  <a:pt x="343" y="789"/>
                </a:lnTo>
                <a:lnTo>
                  <a:pt x="345" y="792"/>
                </a:lnTo>
                <a:lnTo>
                  <a:pt x="345" y="794"/>
                </a:lnTo>
                <a:lnTo>
                  <a:pt x="345" y="794"/>
                </a:lnTo>
                <a:lnTo>
                  <a:pt x="345" y="802"/>
                </a:lnTo>
                <a:lnTo>
                  <a:pt x="346" y="811"/>
                </a:lnTo>
                <a:lnTo>
                  <a:pt x="348" y="820"/>
                </a:lnTo>
                <a:lnTo>
                  <a:pt x="350" y="827"/>
                </a:lnTo>
                <a:lnTo>
                  <a:pt x="354" y="836"/>
                </a:lnTo>
                <a:lnTo>
                  <a:pt x="358" y="843"/>
                </a:lnTo>
                <a:lnTo>
                  <a:pt x="364" y="850"/>
                </a:lnTo>
                <a:lnTo>
                  <a:pt x="370" y="857"/>
                </a:lnTo>
                <a:lnTo>
                  <a:pt x="370" y="857"/>
                </a:lnTo>
                <a:lnTo>
                  <a:pt x="370" y="857"/>
                </a:lnTo>
                <a:lnTo>
                  <a:pt x="382" y="864"/>
                </a:lnTo>
                <a:lnTo>
                  <a:pt x="394" y="870"/>
                </a:lnTo>
                <a:lnTo>
                  <a:pt x="407" y="874"/>
                </a:lnTo>
                <a:lnTo>
                  <a:pt x="420" y="874"/>
                </a:lnTo>
                <a:lnTo>
                  <a:pt x="433" y="873"/>
                </a:lnTo>
                <a:lnTo>
                  <a:pt x="446" y="868"/>
                </a:lnTo>
                <a:lnTo>
                  <a:pt x="458" y="862"/>
                </a:lnTo>
                <a:lnTo>
                  <a:pt x="469" y="854"/>
                </a:lnTo>
                <a:lnTo>
                  <a:pt x="469" y="854"/>
                </a:lnTo>
                <a:lnTo>
                  <a:pt x="471" y="852"/>
                </a:lnTo>
                <a:lnTo>
                  <a:pt x="474" y="852"/>
                </a:lnTo>
                <a:lnTo>
                  <a:pt x="474" y="852"/>
                </a:lnTo>
                <a:lnTo>
                  <a:pt x="476" y="855"/>
                </a:lnTo>
                <a:lnTo>
                  <a:pt x="477" y="857"/>
                </a:lnTo>
                <a:lnTo>
                  <a:pt x="477" y="857"/>
                </a:lnTo>
                <a:lnTo>
                  <a:pt x="476" y="865"/>
                </a:lnTo>
                <a:lnTo>
                  <a:pt x="477" y="874"/>
                </a:lnTo>
                <a:lnTo>
                  <a:pt x="478" y="883"/>
                </a:lnTo>
                <a:lnTo>
                  <a:pt x="482" y="890"/>
                </a:lnTo>
                <a:lnTo>
                  <a:pt x="486" y="899"/>
                </a:lnTo>
                <a:lnTo>
                  <a:pt x="489" y="906"/>
                </a:lnTo>
                <a:lnTo>
                  <a:pt x="495" y="913"/>
                </a:lnTo>
                <a:lnTo>
                  <a:pt x="502" y="920"/>
                </a:lnTo>
                <a:lnTo>
                  <a:pt x="502" y="920"/>
                </a:lnTo>
                <a:lnTo>
                  <a:pt x="507" y="924"/>
                </a:lnTo>
                <a:lnTo>
                  <a:pt x="514" y="928"/>
                </a:lnTo>
                <a:lnTo>
                  <a:pt x="520" y="931"/>
                </a:lnTo>
                <a:lnTo>
                  <a:pt x="527" y="933"/>
                </a:lnTo>
                <a:lnTo>
                  <a:pt x="540" y="937"/>
                </a:lnTo>
                <a:lnTo>
                  <a:pt x="555" y="937"/>
                </a:lnTo>
                <a:lnTo>
                  <a:pt x="569" y="934"/>
                </a:lnTo>
                <a:lnTo>
                  <a:pt x="582" y="930"/>
                </a:lnTo>
                <a:lnTo>
                  <a:pt x="588" y="926"/>
                </a:lnTo>
                <a:lnTo>
                  <a:pt x="594" y="923"/>
                </a:lnTo>
                <a:lnTo>
                  <a:pt x="599" y="918"/>
                </a:lnTo>
                <a:lnTo>
                  <a:pt x="604" y="912"/>
                </a:lnTo>
                <a:lnTo>
                  <a:pt x="609" y="906"/>
                </a:lnTo>
                <a:lnTo>
                  <a:pt x="609" y="906"/>
                </a:lnTo>
                <a:lnTo>
                  <a:pt x="614" y="900"/>
                </a:lnTo>
                <a:lnTo>
                  <a:pt x="618" y="894"/>
                </a:lnTo>
                <a:lnTo>
                  <a:pt x="621" y="887"/>
                </a:lnTo>
                <a:lnTo>
                  <a:pt x="623" y="881"/>
                </a:lnTo>
                <a:lnTo>
                  <a:pt x="627" y="867"/>
                </a:lnTo>
                <a:lnTo>
                  <a:pt x="627" y="854"/>
                </a:lnTo>
                <a:lnTo>
                  <a:pt x="625" y="839"/>
                </a:lnTo>
                <a:lnTo>
                  <a:pt x="620" y="826"/>
                </a:lnTo>
                <a:lnTo>
                  <a:pt x="616" y="820"/>
                </a:lnTo>
                <a:lnTo>
                  <a:pt x="612" y="814"/>
                </a:lnTo>
                <a:lnTo>
                  <a:pt x="607" y="808"/>
                </a:lnTo>
                <a:lnTo>
                  <a:pt x="602" y="804"/>
                </a:lnTo>
                <a:lnTo>
                  <a:pt x="602" y="804"/>
                </a:lnTo>
                <a:close/>
                <a:moveTo>
                  <a:pt x="797" y="256"/>
                </a:moveTo>
                <a:lnTo>
                  <a:pt x="797" y="256"/>
                </a:lnTo>
                <a:lnTo>
                  <a:pt x="987" y="439"/>
                </a:lnTo>
                <a:lnTo>
                  <a:pt x="987" y="439"/>
                </a:lnTo>
                <a:lnTo>
                  <a:pt x="994" y="443"/>
                </a:lnTo>
                <a:lnTo>
                  <a:pt x="1002" y="447"/>
                </a:lnTo>
                <a:lnTo>
                  <a:pt x="1010" y="449"/>
                </a:lnTo>
                <a:lnTo>
                  <a:pt x="1019" y="448"/>
                </a:lnTo>
                <a:lnTo>
                  <a:pt x="1019" y="448"/>
                </a:lnTo>
                <a:lnTo>
                  <a:pt x="1028" y="446"/>
                </a:lnTo>
                <a:lnTo>
                  <a:pt x="1035" y="442"/>
                </a:lnTo>
                <a:lnTo>
                  <a:pt x="1042" y="436"/>
                </a:lnTo>
                <a:lnTo>
                  <a:pt x="1047" y="429"/>
                </a:lnTo>
                <a:lnTo>
                  <a:pt x="1047" y="429"/>
                </a:lnTo>
                <a:lnTo>
                  <a:pt x="1057" y="409"/>
                </a:lnTo>
                <a:lnTo>
                  <a:pt x="1066" y="388"/>
                </a:lnTo>
                <a:lnTo>
                  <a:pt x="1072" y="365"/>
                </a:lnTo>
                <a:lnTo>
                  <a:pt x="1078" y="341"/>
                </a:lnTo>
                <a:lnTo>
                  <a:pt x="1078" y="341"/>
                </a:lnTo>
                <a:lnTo>
                  <a:pt x="1080" y="330"/>
                </a:lnTo>
                <a:lnTo>
                  <a:pt x="1084" y="321"/>
                </a:lnTo>
                <a:lnTo>
                  <a:pt x="1090" y="313"/>
                </a:lnTo>
                <a:lnTo>
                  <a:pt x="1095" y="304"/>
                </a:lnTo>
                <a:lnTo>
                  <a:pt x="1129" y="269"/>
                </a:lnTo>
                <a:lnTo>
                  <a:pt x="1129" y="269"/>
                </a:lnTo>
                <a:lnTo>
                  <a:pt x="1138" y="258"/>
                </a:lnTo>
                <a:lnTo>
                  <a:pt x="1144" y="246"/>
                </a:lnTo>
                <a:lnTo>
                  <a:pt x="1148" y="233"/>
                </a:lnTo>
                <a:lnTo>
                  <a:pt x="1149" y="220"/>
                </a:lnTo>
                <a:lnTo>
                  <a:pt x="1148" y="208"/>
                </a:lnTo>
                <a:lnTo>
                  <a:pt x="1144" y="195"/>
                </a:lnTo>
                <a:lnTo>
                  <a:pt x="1138" y="183"/>
                </a:lnTo>
                <a:lnTo>
                  <a:pt x="1130" y="172"/>
                </a:lnTo>
                <a:lnTo>
                  <a:pt x="993" y="23"/>
                </a:lnTo>
                <a:lnTo>
                  <a:pt x="993" y="23"/>
                </a:lnTo>
                <a:lnTo>
                  <a:pt x="983" y="13"/>
                </a:lnTo>
                <a:lnTo>
                  <a:pt x="972" y="7"/>
                </a:lnTo>
                <a:lnTo>
                  <a:pt x="959" y="2"/>
                </a:lnTo>
                <a:lnTo>
                  <a:pt x="946" y="0"/>
                </a:lnTo>
                <a:lnTo>
                  <a:pt x="933" y="0"/>
                </a:lnTo>
                <a:lnTo>
                  <a:pt x="920" y="2"/>
                </a:lnTo>
                <a:lnTo>
                  <a:pt x="908" y="7"/>
                </a:lnTo>
                <a:lnTo>
                  <a:pt x="896" y="15"/>
                </a:lnTo>
                <a:lnTo>
                  <a:pt x="864" y="42"/>
                </a:lnTo>
                <a:lnTo>
                  <a:pt x="864" y="42"/>
                </a:lnTo>
                <a:lnTo>
                  <a:pt x="852" y="49"/>
                </a:lnTo>
                <a:lnTo>
                  <a:pt x="845" y="52"/>
                </a:lnTo>
                <a:lnTo>
                  <a:pt x="839" y="55"/>
                </a:lnTo>
                <a:lnTo>
                  <a:pt x="832" y="56"/>
                </a:lnTo>
                <a:lnTo>
                  <a:pt x="824" y="57"/>
                </a:lnTo>
                <a:lnTo>
                  <a:pt x="810" y="57"/>
                </a:lnTo>
                <a:lnTo>
                  <a:pt x="810" y="57"/>
                </a:lnTo>
                <a:lnTo>
                  <a:pt x="708" y="44"/>
                </a:lnTo>
                <a:lnTo>
                  <a:pt x="708" y="44"/>
                </a:lnTo>
                <a:lnTo>
                  <a:pt x="685" y="43"/>
                </a:lnTo>
                <a:lnTo>
                  <a:pt x="662" y="43"/>
                </a:lnTo>
                <a:lnTo>
                  <a:pt x="639" y="45"/>
                </a:lnTo>
                <a:lnTo>
                  <a:pt x="618" y="50"/>
                </a:lnTo>
                <a:lnTo>
                  <a:pt x="596" y="57"/>
                </a:lnTo>
                <a:lnTo>
                  <a:pt x="575" y="67"/>
                </a:lnTo>
                <a:lnTo>
                  <a:pt x="555" y="77"/>
                </a:lnTo>
                <a:lnTo>
                  <a:pt x="535" y="92"/>
                </a:lnTo>
                <a:lnTo>
                  <a:pt x="535" y="92"/>
                </a:lnTo>
                <a:lnTo>
                  <a:pt x="434" y="169"/>
                </a:lnTo>
                <a:lnTo>
                  <a:pt x="333" y="247"/>
                </a:lnTo>
                <a:lnTo>
                  <a:pt x="333" y="247"/>
                </a:lnTo>
                <a:lnTo>
                  <a:pt x="323" y="257"/>
                </a:lnTo>
                <a:lnTo>
                  <a:pt x="316" y="267"/>
                </a:lnTo>
                <a:lnTo>
                  <a:pt x="311" y="278"/>
                </a:lnTo>
                <a:lnTo>
                  <a:pt x="310" y="288"/>
                </a:lnTo>
                <a:lnTo>
                  <a:pt x="311" y="298"/>
                </a:lnTo>
                <a:lnTo>
                  <a:pt x="314" y="308"/>
                </a:lnTo>
                <a:lnTo>
                  <a:pt x="320" y="316"/>
                </a:lnTo>
                <a:lnTo>
                  <a:pt x="327" y="323"/>
                </a:lnTo>
                <a:lnTo>
                  <a:pt x="336" y="329"/>
                </a:lnTo>
                <a:lnTo>
                  <a:pt x="346" y="335"/>
                </a:lnTo>
                <a:lnTo>
                  <a:pt x="358" y="338"/>
                </a:lnTo>
                <a:lnTo>
                  <a:pt x="371" y="340"/>
                </a:lnTo>
                <a:lnTo>
                  <a:pt x="386" y="339"/>
                </a:lnTo>
                <a:lnTo>
                  <a:pt x="400" y="336"/>
                </a:lnTo>
                <a:lnTo>
                  <a:pt x="414" y="332"/>
                </a:lnTo>
                <a:lnTo>
                  <a:pt x="430" y="323"/>
                </a:lnTo>
                <a:lnTo>
                  <a:pt x="576" y="233"/>
                </a:lnTo>
                <a:lnTo>
                  <a:pt x="576" y="233"/>
                </a:lnTo>
                <a:lnTo>
                  <a:pt x="584" y="228"/>
                </a:lnTo>
                <a:lnTo>
                  <a:pt x="593" y="225"/>
                </a:lnTo>
                <a:lnTo>
                  <a:pt x="601" y="223"/>
                </a:lnTo>
                <a:lnTo>
                  <a:pt x="609" y="222"/>
                </a:lnTo>
                <a:lnTo>
                  <a:pt x="618" y="222"/>
                </a:lnTo>
                <a:lnTo>
                  <a:pt x="626" y="222"/>
                </a:lnTo>
                <a:lnTo>
                  <a:pt x="634" y="225"/>
                </a:lnTo>
                <a:lnTo>
                  <a:pt x="643" y="228"/>
                </a:lnTo>
                <a:lnTo>
                  <a:pt x="643" y="228"/>
                </a:lnTo>
                <a:lnTo>
                  <a:pt x="653" y="232"/>
                </a:lnTo>
                <a:lnTo>
                  <a:pt x="665" y="235"/>
                </a:lnTo>
                <a:lnTo>
                  <a:pt x="677" y="238"/>
                </a:lnTo>
                <a:lnTo>
                  <a:pt x="689" y="239"/>
                </a:lnTo>
                <a:lnTo>
                  <a:pt x="701" y="240"/>
                </a:lnTo>
                <a:lnTo>
                  <a:pt x="713" y="240"/>
                </a:lnTo>
                <a:lnTo>
                  <a:pt x="725" y="239"/>
                </a:lnTo>
                <a:lnTo>
                  <a:pt x="735" y="238"/>
                </a:lnTo>
                <a:lnTo>
                  <a:pt x="735" y="238"/>
                </a:lnTo>
                <a:lnTo>
                  <a:pt x="744" y="237"/>
                </a:lnTo>
                <a:lnTo>
                  <a:pt x="752" y="237"/>
                </a:lnTo>
                <a:lnTo>
                  <a:pt x="760" y="237"/>
                </a:lnTo>
                <a:lnTo>
                  <a:pt x="769" y="239"/>
                </a:lnTo>
                <a:lnTo>
                  <a:pt x="776" y="241"/>
                </a:lnTo>
                <a:lnTo>
                  <a:pt x="783" y="246"/>
                </a:lnTo>
                <a:lnTo>
                  <a:pt x="790" y="251"/>
                </a:lnTo>
                <a:lnTo>
                  <a:pt x="797" y="256"/>
                </a:lnTo>
                <a:lnTo>
                  <a:pt x="797" y="256"/>
                </a:lnTo>
                <a:close/>
              </a:path>
            </a:pathLst>
          </a:custGeom>
          <a:solidFill>
            <a:schemeClr val="bg1">
              <a:lumMod val="100000"/>
            </a:schemeClr>
          </a:solidFill>
          <a:ln>
            <a:noFill/>
          </a:ln>
        </p:spPr>
        <p:txBody>
          <a:bodyPr wrap="square" lIns="91440" tIns="45720" rIns="91440" bIns="45720" anchor="ctr">
            <a:normAutofit/>
          </a:bodyPr>
          <a:lstStyle/>
          <a:p>
            <a:pPr algn="ctr"/>
            <a:endParaRPr dirty="0">
              <a:latin typeface="阿里巴巴普惠体 R" panose="00020600040101010101" pitchFamily="18" charset="-122"/>
            </a:endParaRPr>
          </a:p>
        </p:txBody>
      </p:sp>
      <p:sp>
        <p:nvSpPr>
          <p:cNvPr id="12" name="iṥľíde">
            <a:extLst>
              <a:ext uri="{FF2B5EF4-FFF2-40B4-BE49-F238E27FC236}">
                <a16:creationId xmlns:a16="http://schemas.microsoft.com/office/drawing/2014/main" xmlns="" id="{3FA5839E-883E-4C2F-971C-9B81E1276F68}"/>
              </a:ext>
            </a:extLst>
          </p:cNvPr>
          <p:cNvSpPr/>
          <p:nvPr/>
        </p:nvSpPr>
        <p:spPr>
          <a:xfrm>
            <a:off x="7204373" y="2874411"/>
            <a:ext cx="1528281" cy="1528277"/>
          </a:xfrm>
          <a:prstGeom prst="ellipse">
            <a:avLst/>
          </a:prstGeom>
          <a:solidFill>
            <a:schemeClr val="tx2">
              <a:lumMod val="40000"/>
              <a:lumOff val="60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latin typeface="阿里巴巴普惠体 R" panose="00020600040101010101" pitchFamily="18" charset="-122"/>
            </a:endParaRPr>
          </a:p>
        </p:txBody>
      </p:sp>
      <p:sp>
        <p:nvSpPr>
          <p:cNvPr id="13" name="íS1iḍé">
            <a:extLst>
              <a:ext uri="{FF2B5EF4-FFF2-40B4-BE49-F238E27FC236}">
                <a16:creationId xmlns:a16="http://schemas.microsoft.com/office/drawing/2014/main" xmlns="" id="{E2BF18F0-1434-4A21-9EF3-E2DE788C4C49}"/>
              </a:ext>
            </a:extLst>
          </p:cNvPr>
          <p:cNvSpPr/>
          <p:nvPr/>
        </p:nvSpPr>
        <p:spPr bwMode="auto">
          <a:xfrm>
            <a:off x="7728646" y="3319601"/>
            <a:ext cx="479736" cy="637899"/>
          </a:xfrm>
          <a:custGeom>
            <a:avLst/>
            <a:gdLst>
              <a:gd name="T0" fmla="*/ 560 w 915"/>
              <a:gd name="T1" fmla="*/ 881 h 1218"/>
              <a:gd name="T2" fmla="*/ 900 w 915"/>
              <a:gd name="T3" fmla="*/ 652 h 1218"/>
              <a:gd name="T4" fmla="*/ 887 w 915"/>
              <a:gd name="T5" fmla="*/ 898 h 1218"/>
              <a:gd name="T6" fmla="*/ 379 w 915"/>
              <a:gd name="T7" fmla="*/ 67 h 1218"/>
              <a:gd name="T8" fmla="*/ 380 w 915"/>
              <a:gd name="T9" fmla="*/ 54 h 1218"/>
              <a:gd name="T10" fmla="*/ 391 w 915"/>
              <a:gd name="T11" fmla="*/ 30 h 1218"/>
              <a:gd name="T12" fmla="*/ 409 w 915"/>
              <a:gd name="T13" fmla="*/ 12 h 1218"/>
              <a:gd name="T14" fmla="*/ 433 w 915"/>
              <a:gd name="T15" fmla="*/ 1 h 1218"/>
              <a:gd name="T16" fmla="*/ 446 w 915"/>
              <a:gd name="T17" fmla="*/ 0 h 1218"/>
              <a:gd name="T18" fmla="*/ 472 w 915"/>
              <a:gd name="T19" fmla="*/ 5 h 1218"/>
              <a:gd name="T20" fmla="*/ 493 w 915"/>
              <a:gd name="T21" fmla="*/ 19 h 1218"/>
              <a:gd name="T22" fmla="*/ 508 w 915"/>
              <a:gd name="T23" fmla="*/ 41 h 1218"/>
              <a:gd name="T24" fmla="*/ 512 w 915"/>
              <a:gd name="T25" fmla="*/ 67 h 1218"/>
              <a:gd name="T26" fmla="*/ 379 w 915"/>
              <a:gd name="T27" fmla="*/ 161 h 1218"/>
              <a:gd name="T28" fmla="*/ 379 w 915"/>
              <a:gd name="T29" fmla="*/ 67 h 1218"/>
              <a:gd name="T30" fmla="*/ 512 w 915"/>
              <a:gd name="T31" fmla="*/ 1103 h 1218"/>
              <a:gd name="T32" fmla="*/ 514 w 915"/>
              <a:gd name="T33" fmla="*/ 1107 h 1218"/>
              <a:gd name="T34" fmla="*/ 518 w 915"/>
              <a:gd name="T35" fmla="*/ 1116 h 1218"/>
              <a:gd name="T36" fmla="*/ 528 w 915"/>
              <a:gd name="T37" fmla="*/ 1122 h 1218"/>
              <a:gd name="T38" fmla="*/ 568 w 915"/>
              <a:gd name="T39" fmla="*/ 1122 h 1218"/>
              <a:gd name="T40" fmla="*/ 579 w 915"/>
              <a:gd name="T41" fmla="*/ 1124 h 1218"/>
              <a:gd name="T42" fmla="*/ 598 w 915"/>
              <a:gd name="T43" fmla="*/ 1132 h 1218"/>
              <a:gd name="T44" fmla="*/ 613 w 915"/>
              <a:gd name="T45" fmla="*/ 1146 h 1218"/>
              <a:gd name="T46" fmla="*/ 621 w 915"/>
              <a:gd name="T47" fmla="*/ 1165 h 1218"/>
              <a:gd name="T48" fmla="*/ 622 w 915"/>
              <a:gd name="T49" fmla="*/ 1218 h 1218"/>
              <a:gd name="T50" fmla="*/ 270 w 915"/>
              <a:gd name="T51" fmla="*/ 1176 h 1218"/>
              <a:gd name="T52" fmla="*/ 271 w 915"/>
              <a:gd name="T53" fmla="*/ 1165 h 1218"/>
              <a:gd name="T54" fmla="*/ 279 w 915"/>
              <a:gd name="T55" fmla="*/ 1146 h 1218"/>
              <a:gd name="T56" fmla="*/ 294 w 915"/>
              <a:gd name="T57" fmla="*/ 1132 h 1218"/>
              <a:gd name="T58" fmla="*/ 313 w 915"/>
              <a:gd name="T59" fmla="*/ 1124 h 1218"/>
              <a:gd name="T60" fmla="*/ 360 w 915"/>
              <a:gd name="T61" fmla="*/ 1122 h 1218"/>
              <a:gd name="T62" fmla="*/ 364 w 915"/>
              <a:gd name="T63" fmla="*/ 1122 h 1218"/>
              <a:gd name="T64" fmla="*/ 375 w 915"/>
              <a:gd name="T65" fmla="*/ 1116 h 1218"/>
              <a:gd name="T66" fmla="*/ 379 w 915"/>
              <a:gd name="T67" fmla="*/ 1107 h 1218"/>
              <a:gd name="T68" fmla="*/ 379 w 915"/>
              <a:gd name="T69" fmla="*/ 504 h 1218"/>
              <a:gd name="T70" fmla="*/ 512 w 915"/>
              <a:gd name="T71" fmla="*/ 497 h 1218"/>
              <a:gd name="T72" fmla="*/ 89 w 915"/>
              <a:gd name="T73" fmla="*/ 856 h 1218"/>
              <a:gd name="T74" fmla="*/ 102 w 915"/>
              <a:gd name="T75" fmla="*/ 610 h 1218"/>
              <a:gd name="T76" fmla="*/ 332 w 915"/>
              <a:gd name="T77" fmla="*/ 869 h 1218"/>
              <a:gd name="T78" fmla="*/ 15 w 915"/>
              <a:gd name="T79" fmla="*/ 228 h 1218"/>
              <a:gd name="T80" fmla="*/ 814 w 915"/>
              <a:gd name="T81" fmla="*/ 186 h 1218"/>
              <a:gd name="T82" fmla="*/ 827 w 915"/>
              <a:gd name="T83" fmla="*/ 433 h 1218"/>
              <a:gd name="T84" fmla="*/ 29 w 915"/>
              <a:gd name="T85" fmla="*/ 476 h 1218"/>
              <a:gd name="T86" fmla="*/ 15 w 915"/>
              <a:gd name="T87" fmla="*/ 22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15" h="1218">
                <a:moveTo>
                  <a:pt x="887" y="898"/>
                </a:moveTo>
                <a:lnTo>
                  <a:pt x="560" y="881"/>
                </a:lnTo>
                <a:lnTo>
                  <a:pt x="560" y="634"/>
                </a:lnTo>
                <a:lnTo>
                  <a:pt x="900" y="652"/>
                </a:lnTo>
                <a:lnTo>
                  <a:pt x="799" y="769"/>
                </a:lnTo>
                <a:lnTo>
                  <a:pt x="887" y="898"/>
                </a:lnTo>
                <a:lnTo>
                  <a:pt x="887" y="898"/>
                </a:lnTo>
                <a:close/>
                <a:moveTo>
                  <a:pt x="379" y="67"/>
                </a:moveTo>
                <a:lnTo>
                  <a:pt x="379" y="67"/>
                </a:lnTo>
                <a:lnTo>
                  <a:pt x="380" y="54"/>
                </a:lnTo>
                <a:lnTo>
                  <a:pt x="385" y="41"/>
                </a:lnTo>
                <a:lnTo>
                  <a:pt x="391" y="30"/>
                </a:lnTo>
                <a:lnTo>
                  <a:pt x="399" y="19"/>
                </a:lnTo>
                <a:lnTo>
                  <a:pt x="409" y="12"/>
                </a:lnTo>
                <a:lnTo>
                  <a:pt x="420" y="5"/>
                </a:lnTo>
                <a:lnTo>
                  <a:pt x="433" y="1"/>
                </a:lnTo>
                <a:lnTo>
                  <a:pt x="446" y="0"/>
                </a:lnTo>
                <a:lnTo>
                  <a:pt x="446" y="0"/>
                </a:lnTo>
                <a:lnTo>
                  <a:pt x="460" y="1"/>
                </a:lnTo>
                <a:lnTo>
                  <a:pt x="472" y="5"/>
                </a:lnTo>
                <a:lnTo>
                  <a:pt x="484" y="12"/>
                </a:lnTo>
                <a:lnTo>
                  <a:pt x="493" y="19"/>
                </a:lnTo>
                <a:lnTo>
                  <a:pt x="502" y="30"/>
                </a:lnTo>
                <a:lnTo>
                  <a:pt x="508" y="41"/>
                </a:lnTo>
                <a:lnTo>
                  <a:pt x="511" y="54"/>
                </a:lnTo>
                <a:lnTo>
                  <a:pt x="512" y="67"/>
                </a:lnTo>
                <a:lnTo>
                  <a:pt x="512" y="155"/>
                </a:lnTo>
                <a:lnTo>
                  <a:pt x="379" y="161"/>
                </a:lnTo>
                <a:lnTo>
                  <a:pt x="379" y="67"/>
                </a:lnTo>
                <a:lnTo>
                  <a:pt x="379" y="67"/>
                </a:lnTo>
                <a:close/>
                <a:moveTo>
                  <a:pt x="512" y="497"/>
                </a:moveTo>
                <a:lnTo>
                  <a:pt x="512" y="1103"/>
                </a:lnTo>
                <a:lnTo>
                  <a:pt x="512" y="1103"/>
                </a:lnTo>
                <a:lnTo>
                  <a:pt x="514" y="1107"/>
                </a:lnTo>
                <a:lnTo>
                  <a:pt x="515" y="1111"/>
                </a:lnTo>
                <a:lnTo>
                  <a:pt x="518" y="1116"/>
                </a:lnTo>
                <a:lnTo>
                  <a:pt x="524" y="1121"/>
                </a:lnTo>
                <a:lnTo>
                  <a:pt x="528" y="1122"/>
                </a:lnTo>
                <a:lnTo>
                  <a:pt x="531" y="1122"/>
                </a:lnTo>
                <a:lnTo>
                  <a:pt x="568" y="1122"/>
                </a:lnTo>
                <a:lnTo>
                  <a:pt x="568" y="1122"/>
                </a:lnTo>
                <a:lnTo>
                  <a:pt x="579" y="1124"/>
                </a:lnTo>
                <a:lnTo>
                  <a:pt x="590" y="1127"/>
                </a:lnTo>
                <a:lnTo>
                  <a:pt x="598" y="1132"/>
                </a:lnTo>
                <a:lnTo>
                  <a:pt x="606" y="1138"/>
                </a:lnTo>
                <a:lnTo>
                  <a:pt x="613" y="1146"/>
                </a:lnTo>
                <a:lnTo>
                  <a:pt x="618" y="1156"/>
                </a:lnTo>
                <a:lnTo>
                  <a:pt x="621" y="1165"/>
                </a:lnTo>
                <a:lnTo>
                  <a:pt x="622" y="1176"/>
                </a:lnTo>
                <a:lnTo>
                  <a:pt x="622" y="1218"/>
                </a:lnTo>
                <a:lnTo>
                  <a:pt x="270" y="1218"/>
                </a:lnTo>
                <a:lnTo>
                  <a:pt x="270" y="1176"/>
                </a:lnTo>
                <a:lnTo>
                  <a:pt x="270" y="1176"/>
                </a:lnTo>
                <a:lnTo>
                  <a:pt x="271" y="1165"/>
                </a:lnTo>
                <a:lnTo>
                  <a:pt x="275" y="1156"/>
                </a:lnTo>
                <a:lnTo>
                  <a:pt x="279" y="1146"/>
                </a:lnTo>
                <a:lnTo>
                  <a:pt x="285" y="1138"/>
                </a:lnTo>
                <a:lnTo>
                  <a:pt x="294" y="1132"/>
                </a:lnTo>
                <a:lnTo>
                  <a:pt x="303" y="1127"/>
                </a:lnTo>
                <a:lnTo>
                  <a:pt x="313" y="1124"/>
                </a:lnTo>
                <a:lnTo>
                  <a:pt x="323" y="1122"/>
                </a:lnTo>
                <a:lnTo>
                  <a:pt x="360" y="1122"/>
                </a:lnTo>
                <a:lnTo>
                  <a:pt x="360" y="1122"/>
                </a:lnTo>
                <a:lnTo>
                  <a:pt x="364" y="1122"/>
                </a:lnTo>
                <a:lnTo>
                  <a:pt x="367" y="1121"/>
                </a:lnTo>
                <a:lnTo>
                  <a:pt x="375" y="1116"/>
                </a:lnTo>
                <a:lnTo>
                  <a:pt x="378" y="1111"/>
                </a:lnTo>
                <a:lnTo>
                  <a:pt x="379" y="1107"/>
                </a:lnTo>
                <a:lnTo>
                  <a:pt x="379" y="1103"/>
                </a:lnTo>
                <a:lnTo>
                  <a:pt x="379" y="504"/>
                </a:lnTo>
                <a:lnTo>
                  <a:pt x="512" y="497"/>
                </a:lnTo>
                <a:lnTo>
                  <a:pt x="512" y="497"/>
                </a:lnTo>
                <a:close/>
                <a:moveTo>
                  <a:pt x="332" y="869"/>
                </a:moveTo>
                <a:lnTo>
                  <a:pt x="89" y="856"/>
                </a:lnTo>
                <a:lnTo>
                  <a:pt x="0" y="728"/>
                </a:lnTo>
                <a:lnTo>
                  <a:pt x="102" y="610"/>
                </a:lnTo>
                <a:lnTo>
                  <a:pt x="332" y="622"/>
                </a:lnTo>
                <a:lnTo>
                  <a:pt x="332" y="869"/>
                </a:lnTo>
                <a:lnTo>
                  <a:pt x="332" y="869"/>
                </a:lnTo>
                <a:close/>
                <a:moveTo>
                  <a:pt x="15" y="228"/>
                </a:moveTo>
                <a:lnTo>
                  <a:pt x="415" y="207"/>
                </a:lnTo>
                <a:lnTo>
                  <a:pt x="814" y="186"/>
                </a:lnTo>
                <a:lnTo>
                  <a:pt x="915" y="304"/>
                </a:lnTo>
                <a:lnTo>
                  <a:pt x="827" y="433"/>
                </a:lnTo>
                <a:lnTo>
                  <a:pt x="428" y="454"/>
                </a:lnTo>
                <a:lnTo>
                  <a:pt x="29" y="476"/>
                </a:lnTo>
                <a:lnTo>
                  <a:pt x="118" y="346"/>
                </a:lnTo>
                <a:lnTo>
                  <a:pt x="15" y="228"/>
                </a:lnTo>
                <a:lnTo>
                  <a:pt x="15" y="228"/>
                </a:lnTo>
                <a:close/>
              </a:path>
            </a:pathLst>
          </a:custGeom>
          <a:solidFill>
            <a:schemeClr val="bg1">
              <a:lumMod val="100000"/>
            </a:schemeClr>
          </a:solidFill>
          <a:ln>
            <a:noFill/>
          </a:ln>
        </p:spPr>
        <p:txBody>
          <a:bodyPr wrap="square" lIns="91440" tIns="45720" rIns="91440" bIns="45720" anchor="ctr">
            <a:normAutofit/>
          </a:bodyPr>
          <a:lstStyle/>
          <a:p>
            <a:pPr algn="ctr"/>
            <a:endParaRPr dirty="0">
              <a:latin typeface="阿里巴巴普惠体 R" panose="00020600040101010101" pitchFamily="18" charset="-122"/>
            </a:endParaRPr>
          </a:p>
        </p:txBody>
      </p:sp>
      <p:grpSp>
        <p:nvGrpSpPr>
          <p:cNvPr id="66" name="组合 65">
            <a:extLst>
              <a:ext uri="{FF2B5EF4-FFF2-40B4-BE49-F238E27FC236}">
                <a16:creationId xmlns:a16="http://schemas.microsoft.com/office/drawing/2014/main" xmlns="" id="{240F423A-9CBE-46E8-B533-476E9D9BBC82}"/>
              </a:ext>
            </a:extLst>
          </p:cNvPr>
          <p:cNvGrpSpPr/>
          <p:nvPr/>
        </p:nvGrpSpPr>
        <p:grpSpPr>
          <a:xfrm>
            <a:off x="9027887" y="1110225"/>
            <a:ext cx="2740617" cy="1560970"/>
            <a:chOff x="9027887" y="1110225"/>
            <a:chExt cx="2740617" cy="1560970"/>
          </a:xfrm>
        </p:grpSpPr>
        <p:sp>
          <p:nvSpPr>
            <p:cNvPr id="35" name="矩形 34">
              <a:extLst>
                <a:ext uri="{FF2B5EF4-FFF2-40B4-BE49-F238E27FC236}">
                  <a16:creationId xmlns:a16="http://schemas.microsoft.com/office/drawing/2014/main" xmlns="" id="{3508C1DF-9E5A-4C25-96BA-045E10030CF8}"/>
                </a:ext>
              </a:extLst>
            </p:cNvPr>
            <p:cNvSpPr/>
            <p:nvPr/>
          </p:nvSpPr>
          <p:spPr>
            <a:xfrm>
              <a:off x="9027887" y="1646461"/>
              <a:ext cx="360000" cy="3600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36" name="文本框 35">
              <a:extLst>
                <a:ext uri="{FF2B5EF4-FFF2-40B4-BE49-F238E27FC236}">
                  <a16:creationId xmlns:a16="http://schemas.microsoft.com/office/drawing/2014/main" xmlns="" id="{72E7068A-630C-473F-B830-A05E055BDA7C}"/>
                </a:ext>
              </a:extLst>
            </p:cNvPr>
            <p:cNvSpPr txBox="1"/>
            <p:nvPr/>
          </p:nvSpPr>
          <p:spPr>
            <a:xfrm>
              <a:off x="9027887" y="1110225"/>
              <a:ext cx="1708160" cy="400110"/>
            </a:xfrm>
            <a:prstGeom prst="rect">
              <a:avLst/>
            </a:prstGeom>
            <a:noFill/>
          </p:spPr>
          <p:txBody>
            <a:bodyPr wrap="none" lIns="0" rtlCol="0">
              <a:spAutoFit/>
            </a:bodyPr>
            <a:lstStyle/>
            <a:p>
              <a:r>
                <a:rPr lang="zh-CN" altLang="en-US" sz="2000" b="1" spc="100" dirty="0">
                  <a:solidFill>
                    <a:schemeClr val="tx2">
                      <a:lumMod val="60000"/>
                      <a:lumOff val="40000"/>
                    </a:schemeClr>
                  </a:solidFill>
                  <a:latin typeface="阿里巴巴普惠体 R" panose="00020600040101010101" pitchFamily="18" charset="-122"/>
                </a:rPr>
                <a:t>这里是小标题</a:t>
              </a:r>
            </a:p>
          </p:txBody>
        </p:sp>
        <p:sp>
          <p:nvSpPr>
            <p:cNvPr id="37" name="文本框 36">
              <a:extLst>
                <a:ext uri="{FF2B5EF4-FFF2-40B4-BE49-F238E27FC236}">
                  <a16:creationId xmlns:a16="http://schemas.microsoft.com/office/drawing/2014/main" xmlns="" id="{AA60A74A-396B-4210-8F4F-2A66F42E3012}"/>
                </a:ext>
              </a:extLst>
            </p:cNvPr>
            <p:cNvSpPr txBox="1"/>
            <p:nvPr/>
          </p:nvSpPr>
          <p:spPr>
            <a:xfrm>
              <a:off x="9027887" y="1730763"/>
              <a:ext cx="2740617" cy="940432"/>
            </a:xfrm>
            <a:prstGeom prst="rect">
              <a:avLst/>
            </a:prstGeom>
            <a:noFill/>
          </p:spPr>
          <p:txBody>
            <a:bodyPr wrap="square" lIns="0" rtlCol="0">
              <a:normAutofit/>
            </a:bodyPr>
            <a:lstStyle/>
            <a:p>
              <a:pPr algn="just">
                <a:lnSpc>
                  <a:spcPct val="150000"/>
                </a:lnSpc>
              </a:pPr>
              <a:r>
                <a:rPr lang="zh-CN" altLang="en-US" sz="1600" spc="100" dirty="0">
                  <a:solidFill>
                    <a:schemeClr val="tx1">
                      <a:lumMod val="65000"/>
                      <a:lumOff val="35000"/>
                    </a:schemeClr>
                  </a:solidFill>
                  <a:latin typeface="阿里巴巴普惠体 R" panose="00020600040101010101" pitchFamily="18" charset="-122"/>
                </a:rPr>
                <a:t>在这里输入你的正文内容在这里输入你的正文内容。</a:t>
              </a:r>
            </a:p>
          </p:txBody>
        </p:sp>
      </p:grpSp>
      <p:grpSp>
        <p:nvGrpSpPr>
          <p:cNvPr id="65" name="组合 64">
            <a:extLst>
              <a:ext uri="{FF2B5EF4-FFF2-40B4-BE49-F238E27FC236}">
                <a16:creationId xmlns:a16="http://schemas.microsoft.com/office/drawing/2014/main" xmlns="" id="{F87D0D9C-4BAA-4D74-B4AB-959C9AEE190A}"/>
              </a:ext>
            </a:extLst>
          </p:cNvPr>
          <p:cNvGrpSpPr/>
          <p:nvPr/>
        </p:nvGrpSpPr>
        <p:grpSpPr>
          <a:xfrm>
            <a:off x="9027887" y="2853668"/>
            <a:ext cx="2740617" cy="1560970"/>
            <a:chOff x="9027887" y="2853668"/>
            <a:chExt cx="2740617" cy="1560970"/>
          </a:xfrm>
        </p:grpSpPr>
        <p:sp>
          <p:nvSpPr>
            <p:cNvPr id="39" name="矩形 38">
              <a:extLst>
                <a:ext uri="{FF2B5EF4-FFF2-40B4-BE49-F238E27FC236}">
                  <a16:creationId xmlns:a16="http://schemas.microsoft.com/office/drawing/2014/main" xmlns="" id="{8E11B4BE-89AC-4F69-A55C-4F9B1CD7D44C}"/>
                </a:ext>
              </a:extLst>
            </p:cNvPr>
            <p:cNvSpPr/>
            <p:nvPr/>
          </p:nvSpPr>
          <p:spPr>
            <a:xfrm>
              <a:off x="9027887" y="3389904"/>
              <a:ext cx="360000" cy="3600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40" name="文本框 39">
              <a:extLst>
                <a:ext uri="{FF2B5EF4-FFF2-40B4-BE49-F238E27FC236}">
                  <a16:creationId xmlns:a16="http://schemas.microsoft.com/office/drawing/2014/main" xmlns="" id="{79A95D62-1BF2-4503-A313-31A952C710F2}"/>
                </a:ext>
              </a:extLst>
            </p:cNvPr>
            <p:cNvSpPr txBox="1"/>
            <p:nvPr/>
          </p:nvSpPr>
          <p:spPr>
            <a:xfrm>
              <a:off x="9027887" y="2853668"/>
              <a:ext cx="1708160" cy="400110"/>
            </a:xfrm>
            <a:prstGeom prst="rect">
              <a:avLst/>
            </a:prstGeom>
            <a:noFill/>
          </p:spPr>
          <p:txBody>
            <a:bodyPr wrap="none" lIns="0" rtlCol="0">
              <a:spAutoFit/>
            </a:bodyPr>
            <a:lstStyle/>
            <a:p>
              <a:r>
                <a:rPr lang="zh-CN" altLang="en-US" sz="2000" b="1" spc="100" dirty="0">
                  <a:solidFill>
                    <a:schemeClr val="tx2">
                      <a:lumMod val="60000"/>
                      <a:lumOff val="40000"/>
                    </a:schemeClr>
                  </a:solidFill>
                  <a:latin typeface="阿里巴巴普惠体 R" panose="00020600040101010101" pitchFamily="18" charset="-122"/>
                </a:rPr>
                <a:t>这里是小标题</a:t>
              </a:r>
            </a:p>
          </p:txBody>
        </p:sp>
        <p:sp>
          <p:nvSpPr>
            <p:cNvPr id="41" name="文本框 40">
              <a:extLst>
                <a:ext uri="{FF2B5EF4-FFF2-40B4-BE49-F238E27FC236}">
                  <a16:creationId xmlns:a16="http://schemas.microsoft.com/office/drawing/2014/main" xmlns="" id="{B12DB08B-BA2C-4C6C-8FB8-EDD2F98332B0}"/>
                </a:ext>
              </a:extLst>
            </p:cNvPr>
            <p:cNvSpPr txBox="1"/>
            <p:nvPr/>
          </p:nvSpPr>
          <p:spPr>
            <a:xfrm>
              <a:off x="9027887" y="3474206"/>
              <a:ext cx="2740617" cy="940432"/>
            </a:xfrm>
            <a:prstGeom prst="rect">
              <a:avLst/>
            </a:prstGeom>
            <a:noFill/>
          </p:spPr>
          <p:txBody>
            <a:bodyPr wrap="square" lIns="0" rtlCol="0">
              <a:normAutofit/>
            </a:bodyPr>
            <a:lstStyle/>
            <a:p>
              <a:pPr algn="just">
                <a:lnSpc>
                  <a:spcPct val="150000"/>
                </a:lnSpc>
              </a:pPr>
              <a:r>
                <a:rPr lang="zh-CN" altLang="en-US" sz="1600" spc="100" dirty="0">
                  <a:solidFill>
                    <a:schemeClr val="tx1">
                      <a:lumMod val="65000"/>
                      <a:lumOff val="35000"/>
                    </a:schemeClr>
                  </a:solidFill>
                  <a:latin typeface="阿里巴巴普惠体 R" panose="00020600040101010101" pitchFamily="18" charset="-122"/>
                </a:rPr>
                <a:t>在这里输入你的正文内容在这里输入你的正文内容。</a:t>
              </a:r>
            </a:p>
          </p:txBody>
        </p:sp>
      </p:grpSp>
      <p:grpSp>
        <p:nvGrpSpPr>
          <p:cNvPr id="64" name="组合 63">
            <a:extLst>
              <a:ext uri="{FF2B5EF4-FFF2-40B4-BE49-F238E27FC236}">
                <a16:creationId xmlns:a16="http://schemas.microsoft.com/office/drawing/2014/main" xmlns="" id="{06C658EB-6793-4EA8-8B48-E31AC6C64F43}"/>
              </a:ext>
            </a:extLst>
          </p:cNvPr>
          <p:cNvGrpSpPr/>
          <p:nvPr/>
        </p:nvGrpSpPr>
        <p:grpSpPr>
          <a:xfrm>
            <a:off x="9027887" y="4597111"/>
            <a:ext cx="2740617" cy="1560970"/>
            <a:chOff x="9027887" y="4597111"/>
            <a:chExt cx="2740617" cy="1560970"/>
          </a:xfrm>
        </p:grpSpPr>
        <p:sp>
          <p:nvSpPr>
            <p:cNvPr id="43" name="矩形 42">
              <a:extLst>
                <a:ext uri="{FF2B5EF4-FFF2-40B4-BE49-F238E27FC236}">
                  <a16:creationId xmlns:a16="http://schemas.microsoft.com/office/drawing/2014/main" xmlns="" id="{EA3E1C36-558D-4842-8104-AC625B9F0855}"/>
                </a:ext>
              </a:extLst>
            </p:cNvPr>
            <p:cNvSpPr/>
            <p:nvPr/>
          </p:nvSpPr>
          <p:spPr>
            <a:xfrm>
              <a:off x="9027887" y="5133347"/>
              <a:ext cx="360000" cy="3600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44" name="文本框 43">
              <a:extLst>
                <a:ext uri="{FF2B5EF4-FFF2-40B4-BE49-F238E27FC236}">
                  <a16:creationId xmlns:a16="http://schemas.microsoft.com/office/drawing/2014/main" xmlns="" id="{A2183728-EBF8-4D6B-B0BD-D7252AF52C9D}"/>
                </a:ext>
              </a:extLst>
            </p:cNvPr>
            <p:cNvSpPr txBox="1"/>
            <p:nvPr/>
          </p:nvSpPr>
          <p:spPr>
            <a:xfrm>
              <a:off x="9027887" y="4597111"/>
              <a:ext cx="1708160" cy="400110"/>
            </a:xfrm>
            <a:prstGeom prst="rect">
              <a:avLst/>
            </a:prstGeom>
            <a:noFill/>
          </p:spPr>
          <p:txBody>
            <a:bodyPr wrap="none" lIns="0" rtlCol="0">
              <a:spAutoFit/>
            </a:bodyPr>
            <a:lstStyle/>
            <a:p>
              <a:r>
                <a:rPr lang="zh-CN" altLang="en-US" sz="2000" b="1" spc="100" dirty="0">
                  <a:solidFill>
                    <a:schemeClr val="tx2">
                      <a:lumMod val="60000"/>
                      <a:lumOff val="40000"/>
                    </a:schemeClr>
                  </a:solidFill>
                  <a:latin typeface="阿里巴巴普惠体 R" panose="00020600040101010101" pitchFamily="18" charset="-122"/>
                </a:rPr>
                <a:t>这里是小标题</a:t>
              </a:r>
            </a:p>
          </p:txBody>
        </p:sp>
        <p:sp>
          <p:nvSpPr>
            <p:cNvPr id="45" name="文本框 44">
              <a:extLst>
                <a:ext uri="{FF2B5EF4-FFF2-40B4-BE49-F238E27FC236}">
                  <a16:creationId xmlns:a16="http://schemas.microsoft.com/office/drawing/2014/main" xmlns="" id="{1FA5B28D-11A0-42B6-B07C-D1AFF6165679}"/>
                </a:ext>
              </a:extLst>
            </p:cNvPr>
            <p:cNvSpPr txBox="1"/>
            <p:nvPr/>
          </p:nvSpPr>
          <p:spPr>
            <a:xfrm>
              <a:off x="9027887" y="5217649"/>
              <a:ext cx="2740617" cy="940432"/>
            </a:xfrm>
            <a:prstGeom prst="rect">
              <a:avLst/>
            </a:prstGeom>
            <a:noFill/>
          </p:spPr>
          <p:txBody>
            <a:bodyPr wrap="square" lIns="0" rtlCol="0">
              <a:normAutofit/>
            </a:bodyPr>
            <a:lstStyle/>
            <a:p>
              <a:pPr algn="just">
                <a:lnSpc>
                  <a:spcPct val="150000"/>
                </a:lnSpc>
              </a:pPr>
              <a:r>
                <a:rPr lang="zh-CN" altLang="en-US" sz="1600" spc="100" dirty="0">
                  <a:solidFill>
                    <a:schemeClr val="tx1">
                      <a:lumMod val="65000"/>
                      <a:lumOff val="35000"/>
                    </a:schemeClr>
                  </a:solidFill>
                  <a:latin typeface="阿里巴巴普惠体 R" panose="00020600040101010101" pitchFamily="18" charset="-122"/>
                </a:rPr>
                <a:t>在这里输入你的正文内容在这里输入你的正文内容。</a:t>
              </a:r>
            </a:p>
          </p:txBody>
        </p:sp>
      </p:grpSp>
      <p:grpSp>
        <p:nvGrpSpPr>
          <p:cNvPr id="61" name="组合 60">
            <a:extLst>
              <a:ext uri="{FF2B5EF4-FFF2-40B4-BE49-F238E27FC236}">
                <a16:creationId xmlns:a16="http://schemas.microsoft.com/office/drawing/2014/main" xmlns="" id="{3AAE9878-7293-489A-A335-37CE78AF45F7}"/>
              </a:ext>
            </a:extLst>
          </p:cNvPr>
          <p:cNvGrpSpPr/>
          <p:nvPr/>
        </p:nvGrpSpPr>
        <p:grpSpPr>
          <a:xfrm>
            <a:off x="432258" y="1110225"/>
            <a:ext cx="2740617" cy="1560970"/>
            <a:chOff x="432258" y="1110225"/>
            <a:chExt cx="2740617" cy="1560970"/>
          </a:xfrm>
        </p:grpSpPr>
        <p:sp>
          <p:nvSpPr>
            <p:cNvPr id="47" name="矩形 46">
              <a:extLst>
                <a:ext uri="{FF2B5EF4-FFF2-40B4-BE49-F238E27FC236}">
                  <a16:creationId xmlns:a16="http://schemas.microsoft.com/office/drawing/2014/main" xmlns="" id="{79FDA3F5-717B-4E59-9FEE-E3E999FB6E0C}"/>
                </a:ext>
              </a:extLst>
            </p:cNvPr>
            <p:cNvSpPr/>
            <p:nvPr/>
          </p:nvSpPr>
          <p:spPr>
            <a:xfrm>
              <a:off x="2812875" y="1646461"/>
              <a:ext cx="360000" cy="36000"/>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r"/>
              <a:endParaRPr lang="zh-CN" altLang="en-US" dirty="0">
                <a:latin typeface="阿里巴巴普惠体 R" panose="00020600040101010101" pitchFamily="18" charset="-122"/>
              </a:endParaRPr>
            </a:p>
          </p:txBody>
        </p:sp>
        <p:sp>
          <p:nvSpPr>
            <p:cNvPr id="48" name="文本框 47">
              <a:extLst>
                <a:ext uri="{FF2B5EF4-FFF2-40B4-BE49-F238E27FC236}">
                  <a16:creationId xmlns:a16="http://schemas.microsoft.com/office/drawing/2014/main" xmlns="" id="{52859CEA-E479-4D1B-8DF5-B3B6847F5B58}"/>
                </a:ext>
              </a:extLst>
            </p:cNvPr>
            <p:cNvSpPr txBox="1"/>
            <p:nvPr/>
          </p:nvSpPr>
          <p:spPr>
            <a:xfrm>
              <a:off x="1557048" y="1110225"/>
              <a:ext cx="1615827" cy="400110"/>
            </a:xfrm>
            <a:prstGeom prst="rect">
              <a:avLst/>
            </a:prstGeom>
            <a:noFill/>
          </p:spPr>
          <p:txBody>
            <a:bodyPr wrap="none" lIns="0" rIns="0" rtlCol="0">
              <a:spAutoFit/>
            </a:bodyPr>
            <a:lstStyle/>
            <a:p>
              <a:pPr algn="r"/>
              <a:r>
                <a:rPr lang="zh-CN" altLang="en-US" sz="2000" b="1" spc="100" dirty="0">
                  <a:solidFill>
                    <a:schemeClr val="accent2">
                      <a:lumMod val="60000"/>
                      <a:lumOff val="40000"/>
                    </a:schemeClr>
                  </a:solidFill>
                  <a:latin typeface="阿里巴巴普惠体 R" panose="00020600040101010101" pitchFamily="18" charset="-122"/>
                </a:rPr>
                <a:t>这里是小标题</a:t>
              </a:r>
            </a:p>
          </p:txBody>
        </p:sp>
        <p:sp>
          <p:nvSpPr>
            <p:cNvPr id="49" name="文本框 48">
              <a:extLst>
                <a:ext uri="{FF2B5EF4-FFF2-40B4-BE49-F238E27FC236}">
                  <a16:creationId xmlns:a16="http://schemas.microsoft.com/office/drawing/2014/main" xmlns="" id="{F066D377-C9A1-465A-B4F2-FE8C0EFFB9D7}"/>
                </a:ext>
              </a:extLst>
            </p:cNvPr>
            <p:cNvSpPr txBox="1"/>
            <p:nvPr/>
          </p:nvSpPr>
          <p:spPr>
            <a:xfrm>
              <a:off x="432258" y="1730763"/>
              <a:ext cx="2740617" cy="940432"/>
            </a:xfrm>
            <a:prstGeom prst="rect">
              <a:avLst/>
            </a:prstGeom>
            <a:noFill/>
          </p:spPr>
          <p:txBody>
            <a:bodyPr wrap="square" lIns="0" rIns="0" rtlCol="0">
              <a:normAutofit/>
            </a:bodyPr>
            <a:lstStyle/>
            <a:p>
              <a:pPr algn="r">
                <a:lnSpc>
                  <a:spcPct val="150000"/>
                </a:lnSpc>
              </a:pPr>
              <a:r>
                <a:rPr lang="zh-CN" altLang="en-US" sz="1600" spc="100" dirty="0">
                  <a:solidFill>
                    <a:schemeClr val="tx1">
                      <a:lumMod val="65000"/>
                      <a:lumOff val="35000"/>
                    </a:schemeClr>
                  </a:solidFill>
                  <a:latin typeface="阿里巴巴普惠体 R" panose="00020600040101010101" pitchFamily="18" charset="-122"/>
                </a:rPr>
                <a:t>在这里输入你的正文内容在这里输入你的正文内容。</a:t>
              </a:r>
            </a:p>
          </p:txBody>
        </p:sp>
      </p:grpSp>
      <p:grpSp>
        <p:nvGrpSpPr>
          <p:cNvPr id="62" name="组合 61">
            <a:extLst>
              <a:ext uri="{FF2B5EF4-FFF2-40B4-BE49-F238E27FC236}">
                <a16:creationId xmlns:a16="http://schemas.microsoft.com/office/drawing/2014/main" xmlns="" id="{18F04265-E5BC-4E8C-A597-F1AE56D26AB5}"/>
              </a:ext>
            </a:extLst>
          </p:cNvPr>
          <p:cNvGrpSpPr/>
          <p:nvPr/>
        </p:nvGrpSpPr>
        <p:grpSpPr>
          <a:xfrm>
            <a:off x="432258" y="2853668"/>
            <a:ext cx="2740617" cy="1560970"/>
            <a:chOff x="432258" y="2853668"/>
            <a:chExt cx="2740617" cy="1560970"/>
          </a:xfrm>
        </p:grpSpPr>
        <p:sp>
          <p:nvSpPr>
            <p:cNvPr id="51" name="矩形 50">
              <a:extLst>
                <a:ext uri="{FF2B5EF4-FFF2-40B4-BE49-F238E27FC236}">
                  <a16:creationId xmlns:a16="http://schemas.microsoft.com/office/drawing/2014/main" xmlns="" id="{9330E76C-7190-4E68-974E-5E2C51B243E2}"/>
                </a:ext>
              </a:extLst>
            </p:cNvPr>
            <p:cNvSpPr/>
            <p:nvPr/>
          </p:nvSpPr>
          <p:spPr>
            <a:xfrm>
              <a:off x="2812875" y="3389904"/>
              <a:ext cx="360000" cy="36000"/>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r"/>
              <a:endParaRPr lang="zh-CN" altLang="en-US" dirty="0">
                <a:latin typeface="阿里巴巴普惠体 R" panose="00020600040101010101" pitchFamily="18" charset="-122"/>
              </a:endParaRPr>
            </a:p>
          </p:txBody>
        </p:sp>
        <p:sp>
          <p:nvSpPr>
            <p:cNvPr id="52" name="文本框 51">
              <a:extLst>
                <a:ext uri="{FF2B5EF4-FFF2-40B4-BE49-F238E27FC236}">
                  <a16:creationId xmlns:a16="http://schemas.microsoft.com/office/drawing/2014/main" xmlns="" id="{63DCBD31-2B02-40E1-BE3B-B671BCEFA261}"/>
                </a:ext>
              </a:extLst>
            </p:cNvPr>
            <p:cNvSpPr txBox="1"/>
            <p:nvPr/>
          </p:nvSpPr>
          <p:spPr>
            <a:xfrm>
              <a:off x="1557048" y="2853668"/>
              <a:ext cx="1615827" cy="400110"/>
            </a:xfrm>
            <a:prstGeom prst="rect">
              <a:avLst/>
            </a:prstGeom>
            <a:noFill/>
          </p:spPr>
          <p:txBody>
            <a:bodyPr wrap="none" lIns="0" rIns="0" rtlCol="0">
              <a:spAutoFit/>
            </a:bodyPr>
            <a:lstStyle/>
            <a:p>
              <a:pPr algn="r"/>
              <a:r>
                <a:rPr lang="zh-CN" altLang="en-US" sz="2000" b="1" spc="100" dirty="0">
                  <a:solidFill>
                    <a:schemeClr val="accent2">
                      <a:lumMod val="60000"/>
                      <a:lumOff val="40000"/>
                    </a:schemeClr>
                  </a:solidFill>
                  <a:latin typeface="阿里巴巴普惠体 R" panose="00020600040101010101" pitchFamily="18" charset="-122"/>
                </a:rPr>
                <a:t>这里是小标题</a:t>
              </a:r>
            </a:p>
          </p:txBody>
        </p:sp>
        <p:sp>
          <p:nvSpPr>
            <p:cNvPr id="53" name="文本框 52">
              <a:extLst>
                <a:ext uri="{FF2B5EF4-FFF2-40B4-BE49-F238E27FC236}">
                  <a16:creationId xmlns:a16="http://schemas.microsoft.com/office/drawing/2014/main" xmlns="" id="{419CEFE7-C07C-4974-8CA0-7C8F22F617B1}"/>
                </a:ext>
              </a:extLst>
            </p:cNvPr>
            <p:cNvSpPr txBox="1"/>
            <p:nvPr/>
          </p:nvSpPr>
          <p:spPr>
            <a:xfrm>
              <a:off x="432258" y="3474206"/>
              <a:ext cx="2740617" cy="940432"/>
            </a:xfrm>
            <a:prstGeom prst="rect">
              <a:avLst/>
            </a:prstGeom>
            <a:noFill/>
          </p:spPr>
          <p:txBody>
            <a:bodyPr wrap="square" lIns="0" rIns="0" rtlCol="0">
              <a:normAutofit/>
            </a:bodyPr>
            <a:lstStyle/>
            <a:p>
              <a:pPr algn="r">
                <a:lnSpc>
                  <a:spcPct val="150000"/>
                </a:lnSpc>
              </a:pPr>
              <a:r>
                <a:rPr lang="zh-CN" altLang="en-US" sz="1600" spc="100" dirty="0">
                  <a:solidFill>
                    <a:schemeClr val="tx1">
                      <a:lumMod val="65000"/>
                      <a:lumOff val="35000"/>
                    </a:schemeClr>
                  </a:solidFill>
                  <a:latin typeface="阿里巴巴普惠体 R" panose="00020600040101010101" pitchFamily="18" charset="-122"/>
                </a:rPr>
                <a:t>在这里输入你的正文内容在这里输入你的正文内容。</a:t>
              </a:r>
            </a:p>
          </p:txBody>
        </p:sp>
      </p:grpSp>
      <p:grpSp>
        <p:nvGrpSpPr>
          <p:cNvPr id="63" name="组合 62">
            <a:extLst>
              <a:ext uri="{FF2B5EF4-FFF2-40B4-BE49-F238E27FC236}">
                <a16:creationId xmlns:a16="http://schemas.microsoft.com/office/drawing/2014/main" xmlns="" id="{9B23CF0C-822E-412B-926F-078A11A15308}"/>
              </a:ext>
            </a:extLst>
          </p:cNvPr>
          <p:cNvGrpSpPr/>
          <p:nvPr/>
        </p:nvGrpSpPr>
        <p:grpSpPr>
          <a:xfrm>
            <a:off x="432258" y="4597111"/>
            <a:ext cx="2740617" cy="1560970"/>
            <a:chOff x="432258" y="4597111"/>
            <a:chExt cx="2740617" cy="1560970"/>
          </a:xfrm>
        </p:grpSpPr>
        <p:sp>
          <p:nvSpPr>
            <p:cNvPr id="55" name="矩形 54">
              <a:extLst>
                <a:ext uri="{FF2B5EF4-FFF2-40B4-BE49-F238E27FC236}">
                  <a16:creationId xmlns:a16="http://schemas.microsoft.com/office/drawing/2014/main" xmlns="" id="{E0DD57D7-6CDB-494F-8AF6-3409AE05BB99}"/>
                </a:ext>
              </a:extLst>
            </p:cNvPr>
            <p:cNvSpPr/>
            <p:nvPr/>
          </p:nvSpPr>
          <p:spPr>
            <a:xfrm>
              <a:off x="2812875" y="5133347"/>
              <a:ext cx="360000" cy="36000"/>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Ins="0" rtlCol="0" anchor="ctr"/>
            <a:lstStyle/>
            <a:p>
              <a:pPr algn="r"/>
              <a:endParaRPr lang="zh-CN" altLang="en-US" dirty="0">
                <a:latin typeface="阿里巴巴普惠体 R" panose="00020600040101010101" pitchFamily="18" charset="-122"/>
              </a:endParaRPr>
            </a:p>
          </p:txBody>
        </p:sp>
        <p:sp>
          <p:nvSpPr>
            <p:cNvPr id="56" name="文本框 55">
              <a:extLst>
                <a:ext uri="{FF2B5EF4-FFF2-40B4-BE49-F238E27FC236}">
                  <a16:creationId xmlns:a16="http://schemas.microsoft.com/office/drawing/2014/main" xmlns="" id="{3ED9ADCF-A44C-4076-BBB0-5C6FF3E8D159}"/>
                </a:ext>
              </a:extLst>
            </p:cNvPr>
            <p:cNvSpPr txBox="1"/>
            <p:nvPr/>
          </p:nvSpPr>
          <p:spPr>
            <a:xfrm>
              <a:off x="1557048" y="4597111"/>
              <a:ext cx="1615827" cy="400110"/>
            </a:xfrm>
            <a:prstGeom prst="rect">
              <a:avLst/>
            </a:prstGeom>
            <a:noFill/>
          </p:spPr>
          <p:txBody>
            <a:bodyPr wrap="none" lIns="0" rIns="0" rtlCol="0">
              <a:spAutoFit/>
            </a:bodyPr>
            <a:lstStyle/>
            <a:p>
              <a:pPr algn="r"/>
              <a:r>
                <a:rPr lang="zh-CN" altLang="en-US" sz="2000" b="1" spc="100" dirty="0">
                  <a:solidFill>
                    <a:schemeClr val="accent2">
                      <a:lumMod val="60000"/>
                      <a:lumOff val="40000"/>
                    </a:schemeClr>
                  </a:solidFill>
                  <a:latin typeface="阿里巴巴普惠体 R" panose="00020600040101010101" pitchFamily="18" charset="-122"/>
                </a:rPr>
                <a:t>这里是小标题</a:t>
              </a:r>
            </a:p>
          </p:txBody>
        </p:sp>
        <p:sp>
          <p:nvSpPr>
            <p:cNvPr id="57" name="文本框 56">
              <a:extLst>
                <a:ext uri="{FF2B5EF4-FFF2-40B4-BE49-F238E27FC236}">
                  <a16:creationId xmlns:a16="http://schemas.microsoft.com/office/drawing/2014/main" xmlns="" id="{DDA7AFE0-3024-4006-A871-4DF5DC8604E4}"/>
                </a:ext>
              </a:extLst>
            </p:cNvPr>
            <p:cNvSpPr txBox="1"/>
            <p:nvPr/>
          </p:nvSpPr>
          <p:spPr>
            <a:xfrm>
              <a:off x="432258" y="5217649"/>
              <a:ext cx="2740617" cy="940432"/>
            </a:xfrm>
            <a:prstGeom prst="rect">
              <a:avLst/>
            </a:prstGeom>
            <a:noFill/>
          </p:spPr>
          <p:txBody>
            <a:bodyPr wrap="square" lIns="0" rIns="0" rtlCol="0">
              <a:normAutofit/>
            </a:bodyPr>
            <a:lstStyle/>
            <a:p>
              <a:pPr algn="r">
                <a:lnSpc>
                  <a:spcPct val="150000"/>
                </a:lnSpc>
              </a:pPr>
              <a:r>
                <a:rPr lang="zh-CN" altLang="en-US" sz="1600" spc="100" dirty="0">
                  <a:solidFill>
                    <a:schemeClr val="tx1">
                      <a:lumMod val="65000"/>
                      <a:lumOff val="35000"/>
                    </a:schemeClr>
                  </a:solidFill>
                  <a:latin typeface="阿里巴巴普惠体 R" panose="00020600040101010101" pitchFamily="18" charset="-122"/>
                </a:rPr>
                <a:t>在这里输入你的正文内容在这里输入你的正文内容。</a:t>
              </a:r>
            </a:p>
          </p:txBody>
        </p:sp>
      </p:grpSp>
    </p:spTree>
    <p:extLst>
      <p:ext uri="{BB962C8B-B14F-4D97-AF65-F5344CB8AC3E}">
        <p14:creationId xmlns:p14="http://schemas.microsoft.com/office/powerpoint/2010/main" val="2598137372"/>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a:extLst>
              <a:ext uri="{FF2B5EF4-FFF2-40B4-BE49-F238E27FC236}">
                <a16:creationId xmlns:a16="http://schemas.microsoft.com/office/drawing/2014/main" xmlns="" id="{E33461F5-3EDD-457D-92CF-31DF5DC8D551}"/>
              </a:ext>
            </a:extLst>
          </p:cNvPr>
          <p:cNvSpPr>
            <a:spLocks noGrp="1"/>
          </p:cNvSpPr>
          <p:nvPr>
            <p:ph type="sldNum" sz="quarter" idx="12"/>
          </p:nvPr>
        </p:nvSpPr>
        <p:spPr/>
        <p:txBody>
          <a:bodyPr/>
          <a:lstStyle/>
          <a:p>
            <a:fld id="{8EB6F228-91C8-4A8E-B28A-F5EBAF4B74FF}" type="slidenum">
              <a:rPr lang="zh-CN" altLang="en-US" smtClean="0"/>
              <a:pPr/>
              <a:t>49</a:t>
            </a:fld>
            <a:endParaRPr lang="zh-CN" altLang="en-US"/>
          </a:p>
        </p:txBody>
      </p:sp>
      <p:sp>
        <p:nvSpPr>
          <p:cNvPr id="4" name="标题 3">
            <a:extLst>
              <a:ext uri="{FF2B5EF4-FFF2-40B4-BE49-F238E27FC236}">
                <a16:creationId xmlns:a16="http://schemas.microsoft.com/office/drawing/2014/main" xmlns="" id="{B5BE6BDA-A328-46ED-8658-3C14264791E4}"/>
              </a:ext>
            </a:extLst>
          </p:cNvPr>
          <p:cNvSpPr>
            <a:spLocks noGrp="1"/>
          </p:cNvSpPr>
          <p:nvPr>
            <p:ph type="title"/>
          </p:nvPr>
        </p:nvSpPr>
        <p:spPr/>
        <p:txBody>
          <a:bodyPr/>
          <a:lstStyle/>
          <a:p>
            <a:r>
              <a:rPr lang="zh-CN" altLang="en-US" dirty="0"/>
              <a:t>坐标矩阵</a:t>
            </a:r>
          </a:p>
        </p:txBody>
      </p:sp>
      <p:cxnSp>
        <p:nvCxnSpPr>
          <p:cNvPr id="7" name="直接箭头连接符 6">
            <a:extLst>
              <a:ext uri="{FF2B5EF4-FFF2-40B4-BE49-F238E27FC236}">
                <a16:creationId xmlns:a16="http://schemas.microsoft.com/office/drawing/2014/main" xmlns="" id="{F51FD5C7-4C25-481C-B347-DB41EF841A46}"/>
              </a:ext>
            </a:extLst>
          </p:cNvPr>
          <p:cNvCxnSpPr>
            <a:cxnSpLocks/>
          </p:cNvCxnSpPr>
          <p:nvPr/>
        </p:nvCxnSpPr>
        <p:spPr>
          <a:xfrm>
            <a:off x="577850" y="3581400"/>
            <a:ext cx="6203950" cy="0"/>
          </a:xfrm>
          <a:prstGeom prst="straightConnector1">
            <a:avLst/>
          </a:prstGeom>
          <a:ln w="19050">
            <a:solidFill>
              <a:schemeClr val="accent1">
                <a:lumMod val="60000"/>
                <a:lumOff val="40000"/>
              </a:schemeClr>
            </a:solidFill>
            <a:tailEnd type="stealth" w="lg" len="lg"/>
          </a:ln>
        </p:spPr>
        <p:style>
          <a:lnRef idx="1">
            <a:schemeClr val="accent1"/>
          </a:lnRef>
          <a:fillRef idx="0">
            <a:schemeClr val="accent1"/>
          </a:fillRef>
          <a:effectRef idx="0">
            <a:schemeClr val="accent1"/>
          </a:effectRef>
          <a:fontRef idx="minor">
            <a:schemeClr val="tx1"/>
          </a:fontRef>
        </p:style>
      </p:cxnSp>
      <p:cxnSp>
        <p:nvCxnSpPr>
          <p:cNvPr id="10" name="直接箭头连接符 9">
            <a:extLst>
              <a:ext uri="{FF2B5EF4-FFF2-40B4-BE49-F238E27FC236}">
                <a16:creationId xmlns:a16="http://schemas.microsoft.com/office/drawing/2014/main" xmlns="" id="{55A420BE-B4FC-459F-8FEA-322EE7451482}"/>
              </a:ext>
            </a:extLst>
          </p:cNvPr>
          <p:cNvCxnSpPr/>
          <p:nvPr/>
        </p:nvCxnSpPr>
        <p:spPr>
          <a:xfrm flipV="1">
            <a:off x="3679825" y="1016000"/>
            <a:ext cx="0" cy="5257800"/>
          </a:xfrm>
          <a:prstGeom prst="straightConnector1">
            <a:avLst/>
          </a:prstGeom>
          <a:ln w="19050">
            <a:solidFill>
              <a:schemeClr val="tx2">
                <a:lumMod val="60000"/>
                <a:lumOff val="40000"/>
              </a:schemeClr>
            </a:solidFill>
            <a:tailEnd type="stealth" w="lg" len="lg"/>
          </a:ln>
        </p:spPr>
        <p:style>
          <a:lnRef idx="1">
            <a:schemeClr val="accent1"/>
          </a:lnRef>
          <a:fillRef idx="0">
            <a:schemeClr val="accent1"/>
          </a:fillRef>
          <a:effectRef idx="0">
            <a:schemeClr val="accent1"/>
          </a:effectRef>
          <a:fontRef idx="minor">
            <a:schemeClr val="tx1"/>
          </a:fontRef>
        </p:style>
      </p:cxnSp>
      <p:sp>
        <p:nvSpPr>
          <p:cNvPr id="12" name="文本框 11">
            <a:extLst>
              <a:ext uri="{FF2B5EF4-FFF2-40B4-BE49-F238E27FC236}">
                <a16:creationId xmlns:a16="http://schemas.microsoft.com/office/drawing/2014/main" xmlns="" id="{D2BFE969-3C32-43C4-A5FE-9ED1547756D5}"/>
              </a:ext>
            </a:extLst>
          </p:cNvPr>
          <p:cNvSpPr txBox="1"/>
          <p:nvPr/>
        </p:nvSpPr>
        <p:spPr>
          <a:xfrm>
            <a:off x="8225415" y="1842472"/>
            <a:ext cx="3360797" cy="1541085"/>
          </a:xfrm>
          <a:prstGeom prst="rect">
            <a:avLst/>
          </a:prstGeom>
          <a:noFill/>
        </p:spPr>
        <p:txBody>
          <a:bodyPr wrap="square" lIns="0" tIns="0" rIns="0" bIns="0" rtlCol="0">
            <a:normAutofit/>
          </a:bodyPr>
          <a:lstStyle/>
          <a:p>
            <a:pPr>
              <a:lnSpc>
                <a:spcPct val="150000"/>
              </a:lnSpc>
            </a:pPr>
            <a:r>
              <a:rPr lang="zh-CN" altLang="en-US" sz="1600" spc="100" dirty="0">
                <a:solidFill>
                  <a:schemeClr val="tx1">
                    <a:lumMod val="65000"/>
                    <a:lumOff val="35000"/>
                  </a:schemeClr>
                </a:solidFill>
                <a:latin typeface="阿里巴巴普惠体 R" panose="00020600040101010101" pitchFamily="18" charset="-122"/>
              </a:rPr>
              <a:t>关于这个图表的一些简短说明</a:t>
            </a:r>
            <a:endParaRPr lang="en-US" altLang="zh-CN" sz="1600" spc="100" dirty="0">
              <a:solidFill>
                <a:schemeClr val="tx1">
                  <a:lumMod val="65000"/>
                  <a:lumOff val="35000"/>
                </a:schemeClr>
              </a:solidFill>
              <a:latin typeface="阿里巴巴普惠体 R" panose="00020600040101010101" pitchFamily="18" charset="-122"/>
            </a:endParaRPr>
          </a:p>
          <a:p>
            <a:pPr>
              <a:lnSpc>
                <a:spcPct val="150000"/>
              </a:lnSpc>
            </a:pPr>
            <a:r>
              <a:rPr lang="zh-CN" altLang="en-US" sz="1600" spc="100" dirty="0">
                <a:solidFill>
                  <a:schemeClr val="tx1">
                    <a:lumMod val="65000"/>
                    <a:lumOff val="35000"/>
                  </a:schemeClr>
                </a:solidFill>
                <a:latin typeface="阿里巴巴普惠体 R" panose="00020600040101010101" pitchFamily="18" charset="-122"/>
              </a:rPr>
              <a:t>在这里输入你的正文内容在这里输入你的正文内容在这里输入你的正文内容</a:t>
            </a:r>
            <a:endParaRPr lang="en-US" altLang="zh-CN" sz="1600" spc="100" dirty="0">
              <a:solidFill>
                <a:schemeClr val="tx1">
                  <a:lumMod val="65000"/>
                  <a:lumOff val="35000"/>
                </a:schemeClr>
              </a:solidFill>
              <a:latin typeface="阿里巴巴普惠体 R" panose="00020600040101010101" pitchFamily="18" charset="-122"/>
            </a:endParaRPr>
          </a:p>
        </p:txBody>
      </p:sp>
      <p:sp>
        <p:nvSpPr>
          <p:cNvPr id="13" name="文本框 12">
            <a:extLst>
              <a:ext uri="{FF2B5EF4-FFF2-40B4-BE49-F238E27FC236}">
                <a16:creationId xmlns:a16="http://schemas.microsoft.com/office/drawing/2014/main" xmlns="" id="{0D427572-5E27-4700-B21A-3E3EA49FCD91}"/>
              </a:ext>
            </a:extLst>
          </p:cNvPr>
          <p:cNvSpPr txBox="1"/>
          <p:nvPr/>
        </p:nvSpPr>
        <p:spPr>
          <a:xfrm>
            <a:off x="8225415" y="1257006"/>
            <a:ext cx="3293485" cy="561334"/>
          </a:xfrm>
          <a:prstGeom prst="rect">
            <a:avLst/>
          </a:prstGeom>
          <a:noFill/>
        </p:spPr>
        <p:txBody>
          <a:bodyPr wrap="square" lIns="0" tIns="0" rIns="0" bIns="0" rtlCol="0">
            <a:normAutofit/>
          </a:bodyPr>
          <a:lstStyle/>
          <a:p>
            <a:pPr>
              <a:lnSpc>
                <a:spcPct val="150000"/>
              </a:lnSpc>
            </a:pPr>
            <a:r>
              <a:rPr lang="zh-CN" altLang="en-US" sz="2000" b="1" spc="100" dirty="0">
                <a:solidFill>
                  <a:schemeClr val="accent1"/>
                </a:solidFill>
                <a:latin typeface="阿里巴巴普惠体 R" panose="00020600040101010101" pitchFamily="18" charset="-122"/>
              </a:rPr>
              <a:t>插入小标题</a:t>
            </a:r>
          </a:p>
        </p:txBody>
      </p:sp>
      <p:sp>
        <p:nvSpPr>
          <p:cNvPr id="14" name="文本框 13">
            <a:extLst>
              <a:ext uri="{FF2B5EF4-FFF2-40B4-BE49-F238E27FC236}">
                <a16:creationId xmlns:a16="http://schemas.microsoft.com/office/drawing/2014/main" xmlns="" id="{5E24C860-E269-4912-B83B-189A607B59CE}"/>
              </a:ext>
            </a:extLst>
          </p:cNvPr>
          <p:cNvSpPr txBox="1"/>
          <p:nvPr/>
        </p:nvSpPr>
        <p:spPr>
          <a:xfrm>
            <a:off x="8225415" y="4440822"/>
            <a:ext cx="3360797" cy="1541085"/>
          </a:xfrm>
          <a:prstGeom prst="rect">
            <a:avLst/>
          </a:prstGeom>
          <a:noFill/>
        </p:spPr>
        <p:txBody>
          <a:bodyPr wrap="square" lIns="0" tIns="0" rIns="0" bIns="0" rtlCol="0">
            <a:normAutofit/>
          </a:bodyPr>
          <a:lstStyle/>
          <a:p>
            <a:pPr>
              <a:lnSpc>
                <a:spcPct val="150000"/>
              </a:lnSpc>
            </a:pPr>
            <a:r>
              <a:rPr lang="zh-CN" altLang="en-US" sz="1600" spc="100" dirty="0">
                <a:solidFill>
                  <a:schemeClr val="tx1">
                    <a:lumMod val="65000"/>
                    <a:lumOff val="35000"/>
                  </a:schemeClr>
                </a:solidFill>
                <a:latin typeface="阿里巴巴普惠体 R" panose="00020600040101010101" pitchFamily="18" charset="-122"/>
              </a:rPr>
              <a:t>关于这个图表的一些简短说明</a:t>
            </a:r>
            <a:endParaRPr lang="en-US" altLang="zh-CN" sz="1600" spc="100" dirty="0">
              <a:solidFill>
                <a:schemeClr val="tx1">
                  <a:lumMod val="65000"/>
                  <a:lumOff val="35000"/>
                </a:schemeClr>
              </a:solidFill>
              <a:latin typeface="阿里巴巴普惠体 R" panose="00020600040101010101" pitchFamily="18" charset="-122"/>
            </a:endParaRPr>
          </a:p>
          <a:p>
            <a:pPr>
              <a:lnSpc>
                <a:spcPct val="150000"/>
              </a:lnSpc>
            </a:pPr>
            <a:r>
              <a:rPr lang="zh-CN" altLang="en-US" sz="1600" spc="100" dirty="0">
                <a:solidFill>
                  <a:schemeClr val="tx1">
                    <a:lumMod val="65000"/>
                    <a:lumOff val="35000"/>
                  </a:schemeClr>
                </a:solidFill>
                <a:latin typeface="阿里巴巴普惠体 R" panose="00020600040101010101" pitchFamily="18" charset="-122"/>
              </a:rPr>
              <a:t>在这里输入你的正文内容在这里输入你的正文内容在这里输入你的正文内容</a:t>
            </a:r>
            <a:endParaRPr lang="en-US" altLang="zh-CN" sz="1600" spc="100" dirty="0">
              <a:solidFill>
                <a:schemeClr val="tx1">
                  <a:lumMod val="65000"/>
                  <a:lumOff val="35000"/>
                </a:schemeClr>
              </a:solidFill>
              <a:latin typeface="阿里巴巴普惠体 R" panose="00020600040101010101" pitchFamily="18" charset="-122"/>
            </a:endParaRPr>
          </a:p>
        </p:txBody>
      </p:sp>
      <p:sp>
        <p:nvSpPr>
          <p:cNvPr id="15" name="文本框 14">
            <a:extLst>
              <a:ext uri="{FF2B5EF4-FFF2-40B4-BE49-F238E27FC236}">
                <a16:creationId xmlns:a16="http://schemas.microsoft.com/office/drawing/2014/main" xmlns="" id="{8310F96E-6B55-4DEC-91B9-1FBB01D9115A}"/>
              </a:ext>
            </a:extLst>
          </p:cNvPr>
          <p:cNvSpPr txBox="1"/>
          <p:nvPr/>
        </p:nvSpPr>
        <p:spPr>
          <a:xfrm>
            <a:off x="8225415" y="3855356"/>
            <a:ext cx="3293485" cy="561334"/>
          </a:xfrm>
          <a:prstGeom prst="rect">
            <a:avLst/>
          </a:prstGeom>
          <a:noFill/>
        </p:spPr>
        <p:txBody>
          <a:bodyPr wrap="square" lIns="0" tIns="0" rIns="0" bIns="0" rtlCol="0">
            <a:normAutofit/>
          </a:bodyPr>
          <a:lstStyle/>
          <a:p>
            <a:pPr>
              <a:lnSpc>
                <a:spcPct val="150000"/>
              </a:lnSpc>
            </a:pPr>
            <a:r>
              <a:rPr lang="zh-CN" altLang="en-US" sz="2000" b="1" spc="100" dirty="0">
                <a:solidFill>
                  <a:schemeClr val="accent1"/>
                </a:solidFill>
                <a:latin typeface="阿里巴巴普惠体 R" panose="00020600040101010101" pitchFamily="18" charset="-122"/>
              </a:rPr>
              <a:t>插入小标题</a:t>
            </a:r>
          </a:p>
        </p:txBody>
      </p:sp>
      <p:cxnSp>
        <p:nvCxnSpPr>
          <p:cNvPr id="16" name="直接连接符 15">
            <a:extLst>
              <a:ext uri="{FF2B5EF4-FFF2-40B4-BE49-F238E27FC236}">
                <a16:creationId xmlns:a16="http://schemas.microsoft.com/office/drawing/2014/main" xmlns="" id="{9B76B717-5E0A-4055-8136-70D58C8D4A9B}"/>
              </a:ext>
            </a:extLst>
          </p:cNvPr>
          <p:cNvCxnSpPr>
            <a:cxnSpLocks/>
          </p:cNvCxnSpPr>
          <p:nvPr/>
        </p:nvCxnSpPr>
        <p:spPr>
          <a:xfrm>
            <a:off x="8225415" y="3567046"/>
            <a:ext cx="3293485" cy="0"/>
          </a:xfrm>
          <a:prstGeom prst="line">
            <a:avLst/>
          </a:prstGeom>
          <a:ln>
            <a:solidFill>
              <a:schemeClr val="bg2">
                <a:lumMod val="50000"/>
                <a:alpha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xmlns="" id="{5F1F4048-DACC-4936-B3C6-B9514A297789}"/>
              </a:ext>
            </a:extLst>
          </p:cNvPr>
          <p:cNvSpPr txBox="1"/>
          <p:nvPr/>
        </p:nvSpPr>
        <p:spPr>
          <a:xfrm>
            <a:off x="577850" y="3644900"/>
            <a:ext cx="538609" cy="276999"/>
          </a:xfrm>
          <a:prstGeom prst="rect">
            <a:avLst/>
          </a:prstGeom>
          <a:noFill/>
        </p:spPr>
        <p:txBody>
          <a:bodyPr wrap="none" lIns="0" tIns="0" rIns="0" bIns="0" rtlCol="0">
            <a:spAutoFit/>
          </a:bodyPr>
          <a:lstStyle/>
          <a:p>
            <a:r>
              <a:rPr lang="zh-CN" altLang="en-US" spc="300" dirty="0">
                <a:solidFill>
                  <a:srgbClr val="FF0000"/>
                </a:solidFill>
                <a:latin typeface="阿里巴巴普惠体 R" panose="00020600040101010101" pitchFamily="18" charset="-122"/>
              </a:rPr>
              <a:t>感性</a:t>
            </a:r>
          </a:p>
        </p:txBody>
      </p:sp>
      <p:sp>
        <p:nvSpPr>
          <p:cNvPr id="18" name="文本框 17">
            <a:extLst>
              <a:ext uri="{FF2B5EF4-FFF2-40B4-BE49-F238E27FC236}">
                <a16:creationId xmlns:a16="http://schemas.microsoft.com/office/drawing/2014/main" xmlns="" id="{B5190124-D060-462D-A8FB-36BEAB0D2F5E}"/>
              </a:ext>
            </a:extLst>
          </p:cNvPr>
          <p:cNvSpPr txBox="1"/>
          <p:nvPr/>
        </p:nvSpPr>
        <p:spPr>
          <a:xfrm>
            <a:off x="6243192" y="3644900"/>
            <a:ext cx="538609" cy="276999"/>
          </a:xfrm>
          <a:prstGeom prst="rect">
            <a:avLst/>
          </a:prstGeom>
          <a:noFill/>
        </p:spPr>
        <p:txBody>
          <a:bodyPr wrap="none" lIns="0" tIns="0" rIns="0" bIns="0" rtlCol="0">
            <a:spAutoFit/>
          </a:bodyPr>
          <a:lstStyle/>
          <a:p>
            <a:r>
              <a:rPr lang="zh-CN" altLang="en-US" spc="300" dirty="0">
                <a:solidFill>
                  <a:srgbClr val="FF0000"/>
                </a:solidFill>
                <a:latin typeface="阿里巴巴普惠体 R" panose="00020600040101010101" pitchFamily="18" charset="-122"/>
              </a:rPr>
              <a:t>理性</a:t>
            </a:r>
          </a:p>
        </p:txBody>
      </p:sp>
      <p:sp>
        <p:nvSpPr>
          <p:cNvPr id="19" name="文本框 18">
            <a:extLst>
              <a:ext uri="{FF2B5EF4-FFF2-40B4-BE49-F238E27FC236}">
                <a16:creationId xmlns:a16="http://schemas.microsoft.com/office/drawing/2014/main" xmlns="" id="{79BFCEC3-EEA6-4661-9957-441CC11ABC20}"/>
              </a:ext>
            </a:extLst>
          </p:cNvPr>
          <p:cNvSpPr txBox="1"/>
          <p:nvPr/>
        </p:nvSpPr>
        <p:spPr>
          <a:xfrm>
            <a:off x="3004692" y="1016000"/>
            <a:ext cx="538609" cy="276999"/>
          </a:xfrm>
          <a:prstGeom prst="rect">
            <a:avLst/>
          </a:prstGeom>
          <a:noFill/>
        </p:spPr>
        <p:txBody>
          <a:bodyPr wrap="none" lIns="0" tIns="0" rIns="0" bIns="0" rtlCol="0">
            <a:spAutoFit/>
          </a:bodyPr>
          <a:lstStyle/>
          <a:p>
            <a:pPr algn="r"/>
            <a:r>
              <a:rPr lang="zh-CN" altLang="en-US" spc="300" dirty="0">
                <a:solidFill>
                  <a:schemeClr val="tx2">
                    <a:lumMod val="75000"/>
                  </a:schemeClr>
                </a:solidFill>
                <a:latin typeface="阿里巴巴普惠体 R" panose="00020600040101010101" pitchFamily="18" charset="-122"/>
              </a:rPr>
              <a:t>高端</a:t>
            </a:r>
          </a:p>
        </p:txBody>
      </p:sp>
      <p:sp>
        <p:nvSpPr>
          <p:cNvPr id="20" name="文本框 19">
            <a:extLst>
              <a:ext uri="{FF2B5EF4-FFF2-40B4-BE49-F238E27FC236}">
                <a16:creationId xmlns:a16="http://schemas.microsoft.com/office/drawing/2014/main" xmlns="" id="{44A707A0-13CB-4F08-9360-C96D75990631}"/>
              </a:ext>
            </a:extLst>
          </p:cNvPr>
          <p:cNvSpPr txBox="1"/>
          <p:nvPr/>
        </p:nvSpPr>
        <p:spPr>
          <a:xfrm>
            <a:off x="3004692" y="5996801"/>
            <a:ext cx="538609" cy="276999"/>
          </a:xfrm>
          <a:prstGeom prst="rect">
            <a:avLst/>
          </a:prstGeom>
          <a:noFill/>
        </p:spPr>
        <p:txBody>
          <a:bodyPr wrap="none" lIns="0" tIns="0" rIns="0" bIns="0" rtlCol="0">
            <a:spAutoFit/>
          </a:bodyPr>
          <a:lstStyle/>
          <a:p>
            <a:pPr algn="r"/>
            <a:r>
              <a:rPr lang="zh-CN" altLang="en-US" spc="300" dirty="0">
                <a:solidFill>
                  <a:schemeClr val="tx2">
                    <a:lumMod val="75000"/>
                  </a:schemeClr>
                </a:solidFill>
                <a:latin typeface="阿里巴巴普惠体 R" panose="00020600040101010101" pitchFamily="18" charset="-122"/>
              </a:rPr>
              <a:t>大众</a:t>
            </a:r>
          </a:p>
        </p:txBody>
      </p:sp>
      <p:sp>
        <p:nvSpPr>
          <p:cNvPr id="21" name="椭圆 20">
            <a:extLst>
              <a:ext uri="{FF2B5EF4-FFF2-40B4-BE49-F238E27FC236}">
                <a16:creationId xmlns:a16="http://schemas.microsoft.com/office/drawing/2014/main" xmlns="" id="{7309FD82-DCF2-4378-AA20-E66CB7778F5A}"/>
              </a:ext>
            </a:extLst>
          </p:cNvPr>
          <p:cNvSpPr/>
          <p:nvPr/>
        </p:nvSpPr>
        <p:spPr>
          <a:xfrm>
            <a:off x="4070050" y="2724093"/>
            <a:ext cx="594306" cy="59430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22" name="椭圆 21">
            <a:extLst>
              <a:ext uri="{FF2B5EF4-FFF2-40B4-BE49-F238E27FC236}">
                <a16:creationId xmlns:a16="http://schemas.microsoft.com/office/drawing/2014/main" xmlns="" id="{B4C5560F-4BD5-41C5-9EAB-A32BF6742D9D}"/>
              </a:ext>
            </a:extLst>
          </p:cNvPr>
          <p:cNvSpPr/>
          <p:nvPr/>
        </p:nvSpPr>
        <p:spPr>
          <a:xfrm>
            <a:off x="4003675" y="1818340"/>
            <a:ext cx="473075" cy="473075"/>
          </a:xfrm>
          <a:prstGeom prst="ellipse">
            <a:avLst/>
          </a:prstGeom>
          <a:gradFill flip="none" rotWithShape="1">
            <a:gsLst>
              <a:gs pos="0">
                <a:schemeClr val="bg2"/>
              </a:gs>
              <a:gs pos="100000">
                <a:schemeClr val="bg1">
                  <a:lumMod val="8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23" name="椭圆 22">
            <a:extLst>
              <a:ext uri="{FF2B5EF4-FFF2-40B4-BE49-F238E27FC236}">
                <a16:creationId xmlns:a16="http://schemas.microsoft.com/office/drawing/2014/main" xmlns="" id="{9D300A44-070D-4E2C-BD84-38D051AB6F08}"/>
              </a:ext>
            </a:extLst>
          </p:cNvPr>
          <p:cNvSpPr/>
          <p:nvPr/>
        </p:nvSpPr>
        <p:spPr>
          <a:xfrm>
            <a:off x="5081083" y="2050115"/>
            <a:ext cx="583231" cy="583231"/>
          </a:xfrm>
          <a:prstGeom prst="ellipse">
            <a:avLst/>
          </a:prstGeom>
          <a:gradFill flip="none" rotWithShape="1">
            <a:gsLst>
              <a:gs pos="0">
                <a:schemeClr val="bg2"/>
              </a:gs>
              <a:gs pos="100000">
                <a:schemeClr val="bg1">
                  <a:lumMod val="8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24" name="椭圆 23">
            <a:extLst>
              <a:ext uri="{FF2B5EF4-FFF2-40B4-BE49-F238E27FC236}">
                <a16:creationId xmlns:a16="http://schemas.microsoft.com/office/drawing/2014/main" xmlns="" id="{70F66308-1E4D-4BB0-A845-FEC7A07C00A8}"/>
              </a:ext>
            </a:extLst>
          </p:cNvPr>
          <p:cNvSpPr/>
          <p:nvPr/>
        </p:nvSpPr>
        <p:spPr>
          <a:xfrm>
            <a:off x="4187891" y="4106741"/>
            <a:ext cx="473075" cy="473075"/>
          </a:xfrm>
          <a:prstGeom prst="ellipse">
            <a:avLst/>
          </a:prstGeom>
          <a:gradFill flip="none" rotWithShape="1">
            <a:gsLst>
              <a:gs pos="0">
                <a:schemeClr val="bg2"/>
              </a:gs>
              <a:gs pos="100000">
                <a:schemeClr val="bg1">
                  <a:lumMod val="8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25" name="椭圆 24">
            <a:extLst>
              <a:ext uri="{FF2B5EF4-FFF2-40B4-BE49-F238E27FC236}">
                <a16:creationId xmlns:a16="http://schemas.microsoft.com/office/drawing/2014/main" xmlns="" id="{3A8FAA37-D48E-4F8C-845A-A7AD2CF432FA}"/>
              </a:ext>
            </a:extLst>
          </p:cNvPr>
          <p:cNvSpPr/>
          <p:nvPr/>
        </p:nvSpPr>
        <p:spPr>
          <a:xfrm>
            <a:off x="5159506" y="4412470"/>
            <a:ext cx="623811" cy="623811"/>
          </a:xfrm>
          <a:prstGeom prst="ellipse">
            <a:avLst/>
          </a:prstGeom>
          <a:gradFill flip="none" rotWithShape="1">
            <a:gsLst>
              <a:gs pos="0">
                <a:schemeClr val="bg2"/>
              </a:gs>
              <a:gs pos="100000">
                <a:schemeClr val="bg1">
                  <a:lumMod val="8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26" name="椭圆 25">
            <a:extLst>
              <a:ext uri="{FF2B5EF4-FFF2-40B4-BE49-F238E27FC236}">
                <a16:creationId xmlns:a16="http://schemas.microsoft.com/office/drawing/2014/main" xmlns="" id="{B8AD6B2E-4F76-4BC7-BD4F-9EEC2BDA3380}"/>
              </a:ext>
            </a:extLst>
          </p:cNvPr>
          <p:cNvSpPr/>
          <p:nvPr/>
        </p:nvSpPr>
        <p:spPr>
          <a:xfrm>
            <a:off x="2768154" y="5076052"/>
            <a:ext cx="473075" cy="473075"/>
          </a:xfrm>
          <a:prstGeom prst="ellipse">
            <a:avLst/>
          </a:prstGeom>
          <a:gradFill flip="none" rotWithShape="1">
            <a:gsLst>
              <a:gs pos="0">
                <a:schemeClr val="bg2"/>
              </a:gs>
              <a:gs pos="100000">
                <a:schemeClr val="bg1">
                  <a:lumMod val="8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27" name="椭圆 26">
            <a:extLst>
              <a:ext uri="{FF2B5EF4-FFF2-40B4-BE49-F238E27FC236}">
                <a16:creationId xmlns:a16="http://schemas.microsoft.com/office/drawing/2014/main" xmlns="" id="{39BBDB50-15AB-4896-A6D1-4FC8A0A52A82}"/>
              </a:ext>
            </a:extLst>
          </p:cNvPr>
          <p:cNvSpPr/>
          <p:nvPr/>
        </p:nvSpPr>
        <p:spPr>
          <a:xfrm>
            <a:off x="2220844" y="3998099"/>
            <a:ext cx="473075" cy="473075"/>
          </a:xfrm>
          <a:prstGeom prst="ellipse">
            <a:avLst/>
          </a:prstGeom>
          <a:gradFill flip="none" rotWithShape="1">
            <a:gsLst>
              <a:gs pos="0">
                <a:schemeClr val="bg2"/>
              </a:gs>
              <a:gs pos="100000">
                <a:schemeClr val="bg1">
                  <a:lumMod val="8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28" name="椭圆 27">
            <a:extLst>
              <a:ext uri="{FF2B5EF4-FFF2-40B4-BE49-F238E27FC236}">
                <a16:creationId xmlns:a16="http://schemas.microsoft.com/office/drawing/2014/main" xmlns="" id="{5A5E8F3F-FBD5-4AE5-AD9C-041588F4D133}"/>
              </a:ext>
            </a:extLst>
          </p:cNvPr>
          <p:cNvSpPr/>
          <p:nvPr/>
        </p:nvSpPr>
        <p:spPr>
          <a:xfrm>
            <a:off x="1078385" y="4491113"/>
            <a:ext cx="584938" cy="584938"/>
          </a:xfrm>
          <a:prstGeom prst="ellipse">
            <a:avLst/>
          </a:prstGeom>
          <a:gradFill flip="none" rotWithShape="1">
            <a:gsLst>
              <a:gs pos="0">
                <a:schemeClr val="bg2"/>
              </a:gs>
              <a:gs pos="100000">
                <a:schemeClr val="bg1">
                  <a:lumMod val="8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29" name="椭圆 28">
            <a:extLst>
              <a:ext uri="{FF2B5EF4-FFF2-40B4-BE49-F238E27FC236}">
                <a16:creationId xmlns:a16="http://schemas.microsoft.com/office/drawing/2014/main" xmlns="" id="{20CAE793-D355-4084-8B28-970CE0821BFA}"/>
              </a:ext>
            </a:extLst>
          </p:cNvPr>
          <p:cNvSpPr/>
          <p:nvPr/>
        </p:nvSpPr>
        <p:spPr>
          <a:xfrm>
            <a:off x="1355427" y="1842472"/>
            <a:ext cx="720177" cy="720177"/>
          </a:xfrm>
          <a:prstGeom prst="ellipse">
            <a:avLst/>
          </a:prstGeom>
          <a:gradFill flip="none" rotWithShape="1">
            <a:gsLst>
              <a:gs pos="0">
                <a:schemeClr val="bg2"/>
              </a:gs>
              <a:gs pos="100000">
                <a:schemeClr val="bg1">
                  <a:lumMod val="8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30" name="椭圆 29">
            <a:extLst>
              <a:ext uri="{FF2B5EF4-FFF2-40B4-BE49-F238E27FC236}">
                <a16:creationId xmlns:a16="http://schemas.microsoft.com/office/drawing/2014/main" xmlns="" id="{9860ACEC-804E-4427-A4C8-2BD74234B323}"/>
              </a:ext>
            </a:extLst>
          </p:cNvPr>
          <p:cNvSpPr/>
          <p:nvPr/>
        </p:nvSpPr>
        <p:spPr>
          <a:xfrm>
            <a:off x="2465828" y="2525265"/>
            <a:ext cx="635122" cy="635122"/>
          </a:xfrm>
          <a:prstGeom prst="ellipse">
            <a:avLst/>
          </a:prstGeom>
          <a:gradFill flip="none" rotWithShape="1">
            <a:gsLst>
              <a:gs pos="0">
                <a:schemeClr val="bg2"/>
              </a:gs>
              <a:gs pos="100000">
                <a:schemeClr val="bg1">
                  <a:lumMod val="85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Tree>
    <p:extLst>
      <p:ext uri="{BB962C8B-B14F-4D97-AF65-F5344CB8AC3E}">
        <p14:creationId xmlns:p14="http://schemas.microsoft.com/office/powerpoint/2010/main" val="415114470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xmlns="" id="{85004125-5701-42C4-81D5-DC8EE7F7D7F7}"/>
              </a:ext>
            </a:extLst>
          </p:cNvPr>
          <p:cNvSpPr>
            <a:spLocks noGrp="1"/>
          </p:cNvSpPr>
          <p:nvPr>
            <p:ph type="body" idx="10"/>
          </p:nvPr>
        </p:nvSpPr>
        <p:spPr/>
        <p:txBody>
          <a:bodyPr/>
          <a:lstStyle/>
          <a:p>
            <a:r>
              <a:rPr lang="zh-CN" altLang="en-US" dirty="0"/>
              <a:t>感谢老师的耐心指导</a:t>
            </a:r>
          </a:p>
        </p:txBody>
      </p:sp>
      <p:sp>
        <p:nvSpPr>
          <p:cNvPr id="3" name="文本占位符 2">
            <a:extLst>
              <a:ext uri="{FF2B5EF4-FFF2-40B4-BE49-F238E27FC236}">
                <a16:creationId xmlns:a16="http://schemas.microsoft.com/office/drawing/2014/main" xmlns="" id="{C2DB604F-4836-452A-AE48-99BCC71D2ED2}"/>
              </a:ext>
            </a:extLst>
          </p:cNvPr>
          <p:cNvSpPr>
            <a:spLocks noGrp="1"/>
          </p:cNvSpPr>
          <p:nvPr>
            <p:ph type="body" sz="quarter" idx="11"/>
          </p:nvPr>
        </p:nvSpPr>
        <p:spPr/>
        <p:txBody>
          <a:bodyPr/>
          <a:lstStyle/>
          <a:p>
            <a:r>
              <a:rPr lang="en-US" altLang="zh-CN" dirty="0"/>
              <a:t>THANK YOU FOR YOUR PATIENT INSTRUCTION</a:t>
            </a:r>
            <a:endParaRPr lang="zh-CN" altLang="en-US" dirty="0"/>
          </a:p>
        </p:txBody>
      </p:sp>
      <p:sp>
        <p:nvSpPr>
          <p:cNvPr id="4" name="文本占位符 3">
            <a:extLst>
              <a:ext uri="{FF2B5EF4-FFF2-40B4-BE49-F238E27FC236}">
                <a16:creationId xmlns:a16="http://schemas.microsoft.com/office/drawing/2014/main" xmlns="" id="{5D5D9BDB-CC28-4636-B6E2-07C4F9C0EB4B}"/>
              </a:ext>
            </a:extLst>
          </p:cNvPr>
          <p:cNvSpPr>
            <a:spLocks noGrp="1"/>
          </p:cNvSpPr>
          <p:nvPr>
            <p:ph type="body" sz="quarter" idx="12"/>
          </p:nvPr>
        </p:nvSpPr>
        <p:spPr/>
        <p:txBody>
          <a:bodyPr/>
          <a:lstStyle/>
          <a:p>
            <a:r>
              <a:rPr lang="zh-CN" altLang="en-US" dirty="0"/>
              <a:t>汇报人：画生</a:t>
            </a:r>
          </a:p>
        </p:txBody>
      </p:sp>
    </p:spTree>
    <p:extLst>
      <p:ext uri="{BB962C8B-B14F-4D97-AF65-F5344CB8AC3E}">
        <p14:creationId xmlns:p14="http://schemas.microsoft.com/office/powerpoint/2010/main" val="2909543420"/>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直接连接符 9">
            <a:extLst>
              <a:ext uri="{FF2B5EF4-FFF2-40B4-BE49-F238E27FC236}">
                <a16:creationId xmlns:a16="http://schemas.microsoft.com/office/drawing/2014/main" xmlns="" id="{1B6F541E-B87E-4A95-B60E-7035BF308E17}"/>
              </a:ext>
            </a:extLst>
          </p:cNvPr>
          <p:cNvCxnSpPr/>
          <p:nvPr/>
        </p:nvCxnSpPr>
        <p:spPr>
          <a:xfrm>
            <a:off x="3785505" y="2143125"/>
            <a:ext cx="0" cy="2571750"/>
          </a:xfrm>
          <a:prstGeom prst="line">
            <a:avLst/>
          </a:prstGeom>
          <a:ln>
            <a:solidFill>
              <a:schemeClr val="bg1">
                <a:lumMod val="50000"/>
              </a:schemeClr>
            </a:solidFill>
            <a:prstDash val="dashDot"/>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xmlns="" id="{4F12246C-75E2-4D58-B0D6-1A4AE1F1978B}"/>
              </a:ext>
            </a:extLst>
          </p:cNvPr>
          <p:cNvSpPr/>
          <p:nvPr/>
        </p:nvSpPr>
        <p:spPr>
          <a:xfrm>
            <a:off x="4726574" y="3432579"/>
            <a:ext cx="720000" cy="101600"/>
          </a:xfrm>
          <a:prstGeom prst="rect">
            <a:avLst/>
          </a:prstGeom>
          <a:gradFill>
            <a:gsLst>
              <a:gs pos="0">
                <a:schemeClr val="accent1"/>
              </a:gs>
              <a:gs pos="100000">
                <a:schemeClr val="accent1">
                  <a:lumMod val="7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R" panose="00020600040101010101" pitchFamily="18" charset="-122"/>
              <a:ea typeface="阿里巴巴普惠体 R"/>
              <a:cs typeface="+mn-cs"/>
            </a:endParaRPr>
          </a:p>
        </p:txBody>
      </p:sp>
      <p:grpSp>
        <p:nvGrpSpPr>
          <p:cNvPr id="21" name="组合 20">
            <a:extLst>
              <a:ext uri="{FF2B5EF4-FFF2-40B4-BE49-F238E27FC236}">
                <a16:creationId xmlns:a16="http://schemas.microsoft.com/office/drawing/2014/main" xmlns="" id="{1E414B75-D140-4E03-B375-68221EAF31A8}"/>
              </a:ext>
            </a:extLst>
          </p:cNvPr>
          <p:cNvGrpSpPr/>
          <p:nvPr/>
        </p:nvGrpSpPr>
        <p:grpSpPr>
          <a:xfrm>
            <a:off x="10467218" y="6126091"/>
            <a:ext cx="1052654" cy="108000"/>
            <a:chOff x="10467218" y="6126091"/>
            <a:chExt cx="1052654" cy="108000"/>
          </a:xfrm>
        </p:grpSpPr>
        <p:sp>
          <p:nvSpPr>
            <p:cNvPr id="22" name="椭圆 21">
              <a:extLst>
                <a:ext uri="{FF2B5EF4-FFF2-40B4-BE49-F238E27FC236}">
                  <a16:creationId xmlns:a16="http://schemas.microsoft.com/office/drawing/2014/main" xmlns="" id="{17E4DDC7-34C2-496A-97C5-F07625B414E9}"/>
                </a:ext>
              </a:extLst>
            </p:cNvPr>
            <p:cNvSpPr/>
            <p:nvPr/>
          </p:nvSpPr>
          <p:spPr>
            <a:xfrm>
              <a:off x="10467218" y="6126091"/>
              <a:ext cx="108000" cy="10800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R" panose="00020600040101010101" pitchFamily="18" charset="-122"/>
                <a:ea typeface="阿里巴巴普惠体 R"/>
                <a:cs typeface="+mn-cs"/>
              </a:endParaRPr>
            </a:p>
          </p:txBody>
        </p:sp>
        <p:sp>
          <p:nvSpPr>
            <p:cNvPr id="23" name="椭圆 22">
              <a:extLst>
                <a:ext uri="{FF2B5EF4-FFF2-40B4-BE49-F238E27FC236}">
                  <a16:creationId xmlns:a16="http://schemas.microsoft.com/office/drawing/2014/main" xmlns="" id="{F74E0525-26E5-4FB4-B7CA-7CD73815E2D5}"/>
                </a:ext>
              </a:extLst>
            </p:cNvPr>
            <p:cNvSpPr/>
            <p:nvPr/>
          </p:nvSpPr>
          <p:spPr>
            <a:xfrm>
              <a:off x="10703381" y="6126091"/>
              <a:ext cx="108000" cy="108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R" panose="00020600040101010101" pitchFamily="18" charset="-122"/>
                <a:ea typeface="阿里巴巴普惠体 R"/>
                <a:cs typeface="+mn-cs"/>
              </a:endParaRPr>
            </a:p>
          </p:txBody>
        </p:sp>
        <p:sp>
          <p:nvSpPr>
            <p:cNvPr id="24" name="椭圆 23">
              <a:extLst>
                <a:ext uri="{FF2B5EF4-FFF2-40B4-BE49-F238E27FC236}">
                  <a16:creationId xmlns:a16="http://schemas.microsoft.com/office/drawing/2014/main" xmlns="" id="{24BCF10B-2D83-4819-817B-BAA65A9EDDBB}"/>
                </a:ext>
              </a:extLst>
            </p:cNvPr>
            <p:cNvSpPr/>
            <p:nvPr/>
          </p:nvSpPr>
          <p:spPr>
            <a:xfrm>
              <a:off x="10939545" y="6126091"/>
              <a:ext cx="108000" cy="108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R" panose="00020600040101010101" pitchFamily="18" charset="-122"/>
                <a:ea typeface="阿里巴巴普惠体 R"/>
                <a:cs typeface="+mn-cs"/>
              </a:endParaRPr>
            </a:p>
          </p:txBody>
        </p:sp>
        <p:sp>
          <p:nvSpPr>
            <p:cNvPr id="25" name="椭圆 24">
              <a:extLst>
                <a:ext uri="{FF2B5EF4-FFF2-40B4-BE49-F238E27FC236}">
                  <a16:creationId xmlns:a16="http://schemas.microsoft.com/office/drawing/2014/main" xmlns="" id="{6A975992-8959-442A-AAC2-9788D0960105}"/>
                </a:ext>
              </a:extLst>
            </p:cNvPr>
            <p:cNvSpPr/>
            <p:nvPr/>
          </p:nvSpPr>
          <p:spPr>
            <a:xfrm>
              <a:off x="11175708" y="6126091"/>
              <a:ext cx="108000" cy="108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R" panose="00020600040101010101" pitchFamily="18" charset="-122"/>
                <a:ea typeface="阿里巴巴普惠体 R"/>
                <a:cs typeface="+mn-cs"/>
              </a:endParaRPr>
            </a:p>
          </p:txBody>
        </p:sp>
        <p:sp>
          <p:nvSpPr>
            <p:cNvPr id="26" name="椭圆 25">
              <a:extLst>
                <a:ext uri="{FF2B5EF4-FFF2-40B4-BE49-F238E27FC236}">
                  <a16:creationId xmlns:a16="http://schemas.microsoft.com/office/drawing/2014/main" xmlns="" id="{E09E7360-1DB3-4405-A41E-1E01C2FA1674}"/>
                </a:ext>
              </a:extLst>
            </p:cNvPr>
            <p:cNvSpPr/>
            <p:nvPr/>
          </p:nvSpPr>
          <p:spPr>
            <a:xfrm>
              <a:off x="11411872" y="6126091"/>
              <a:ext cx="108000" cy="108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R" panose="00020600040101010101" pitchFamily="18" charset="-122"/>
                <a:ea typeface="阿里巴巴普惠体 R"/>
                <a:cs typeface="+mn-cs"/>
              </a:endParaRPr>
            </a:p>
          </p:txBody>
        </p:sp>
      </p:grpSp>
      <p:sp>
        <p:nvSpPr>
          <p:cNvPr id="9" name="文本占位符 8">
            <a:extLst>
              <a:ext uri="{FF2B5EF4-FFF2-40B4-BE49-F238E27FC236}">
                <a16:creationId xmlns:a16="http://schemas.microsoft.com/office/drawing/2014/main" xmlns="" id="{43C55063-CEA3-4739-BCD5-C79F54454D19}"/>
              </a:ext>
            </a:extLst>
          </p:cNvPr>
          <p:cNvSpPr>
            <a:spLocks noGrp="1"/>
          </p:cNvSpPr>
          <p:nvPr>
            <p:ph type="body" idx="10"/>
          </p:nvPr>
        </p:nvSpPr>
        <p:spPr/>
        <p:txBody>
          <a:bodyPr/>
          <a:lstStyle/>
          <a:p>
            <a:r>
              <a:rPr lang="en-US" altLang="zh-CN" dirty="0"/>
              <a:t>05</a:t>
            </a:r>
            <a:endParaRPr lang="zh-CN" altLang="en-US" dirty="0"/>
          </a:p>
        </p:txBody>
      </p:sp>
      <p:sp>
        <p:nvSpPr>
          <p:cNvPr id="11" name="文本占位符 10">
            <a:extLst>
              <a:ext uri="{FF2B5EF4-FFF2-40B4-BE49-F238E27FC236}">
                <a16:creationId xmlns:a16="http://schemas.microsoft.com/office/drawing/2014/main" xmlns="" id="{1AB63D54-EBE4-4ED2-A2D2-D8AA40D177EE}"/>
              </a:ext>
            </a:extLst>
          </p:cNvPr>
          <p:cNvSpPr>
            <a:spLocks noGrp="1"/>
          </p:cNvSpPr>
          <p:nvPr>
            <p:ph type="body" sz="quarter" idx="11"/>
          </p:nvPr>
        </p:nvSpPr>
        <p:spPr/>
        <p:txBody>
          <a:bodyPr/>
          <a:lstStyle/>
          <a:p>
            <a:r>
              <a:rPr lang="zh-CN" altLang="en-US" dirty="0"/>
              <a:t>特殊功能样式</a:t>
            </a:r>
          </a:p>
          <a:p>
            <a:endParaRPr lang="zh-CN" altLang="en-US" dirty="0"/>
          </a:p>
        </p:txBody>
      </p:sp>
      <p:sp>
        <p:nvSpPr>
          <p:cNvPr id="13" name="文本占位符 12">
            <a:extLst>
              <a:ext uri="{FF2B5EF4-FFF2-40B4-BE49-F238E27FC236}">
                <a16:creationId xmlns:a16="http://schemas.microsoft.com/office/drawing/2014/main" xmlns="" id="{74D60E2F-901F-4692-90B0-2E26B05FA6A6}"/>
              </a:ext>
            </a:extLst>
          </p:cNvPr>
          <p:cNvSpPr>
            <a:spLocks noGrp="1"/>
          </p:cNvSpPr>
          <p:nvPr>
            <p:ph type="body" sz="quarter" idx="12"/>
          </p:nvPr>
        </p:nvSpPr>
        <p:spPr/>
        <p:txBody>
          <a:bodyPr/>
          <a:lstStyle/>
          <a:p>
            <a:r>
              <a:rPr lang="en-US" altLang="zh-CN" dirty="0">
                <a:solidFill>
                  <a:schemeClr val="bg1">
                    <a:lumMod val="75000"/>
                  </a:schemeClr>
                </a:solidFill>
              </a:rPr>
              <a:t>Plans of the Project</a:t>
            </a:r>
            <a:endParaRPr lang="zh-CN" altLang="en-US" dirty="0">
              <a:solidFill>
                <a:schemeClr val="bg1">
                  <a:lumMod val="75000"/>
                </a:schemeClr>
              </a:solidFill>
            </a:endParaRPr>
          </a:p>
          <a:p>
            <a:endParaRPr lang="zh-CN" altLang="en-US" dirty="0"/>
          </a:p>
        </p:txBody>
      </p:sp>
      <p:sp>
        <p:nvSpPr>
          <p:cNvPr id="2" name="灯片编号占位符 1">
            <a:extLst>
              <a:ext uri="{FF2B5EF4-FFF2-40B4-BE49-F238E27FC236}">
                <a16:creationId xmlns:a16="http://schemas.microsoft.com/office/drawing/2014/main" xmlns="" id="{754B31F3-E93B-4807-80DD-DB96638A16D2}"/>
              </a:ext>
            </a:extLst>
          </p:cNvPr>
          <p:cNvSpPr>
            <a:spLocks noGrp="1"/>
          </p:cNvSpPr>
          <p:nvPr>
            <p:ph type="sldNum" sz="quarter" idx="4294967295"/>
          </p:nvPr>
        </p:nvSpPr>
        <p:spPr>
          <a:xfrm>
            <a:off x="9448800" y="6524625"/>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5AA9096-2E4D-442F-BCF0-AA35F007B576}" type="slidenum">
              <a:rPr kumimoji="0" lang="zh-CN" altLang="en-US" sz="1200" b="0" i="0" u="none" strike="noStrike" kern="1200" cap="none" spc="0" normalizeH="0" baseline="0" noProof="0" smtClean="0">
                <a:ln>
                  <a:noFill/>
                </a:ln>
                <a:solidFill>
                  <a:prstClr val="black">
                    <a:tint val="75000"/>
                  </a:prstClr>
                </a:solidFill>
                <a:effectLst/>
                <a:uLnTx/>
                <a:uFillTx/>
                <a:latin typeface="阿里巴巴普惠体 R" panose="00020600040101010101" pitchFamily="18" charset="-122"/>
                <a:ea typeface="阿里巴巴普惠体 R"/>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zh-CN" altLang="en-US" sz="1200" b="0" i="0" u="none" strike="noStrike" kern="1200" cap="none" spc="0" normalizeH="0" baseline="0" noProof="0" dirty="0">
              <a:ln>
                <a:noFill/>
              </a:ln>
              <a:solidFill>
                <a:prstClr val="black">
                  <a:tint val="75000"/>
                </a:prstClr>
              </a:solidFill>
              <a:effectLst/>
              <a:uLnTx/>
              <a:uFillTx/>
              <a:latin typeface="阿里巴巴普惠体 R" panose="00020600040101010101" pitchFamily="18" charset="-122"/>
              <a:ea typeface="阿里巴巴普惠体 R"/>
              <a:cs typeface="+mn-cs"/>
            </a:endParaRPr>
          </a:p>
        </p:txBody>
      </p:sp>
    </p:spTree>
    <p:extLst>
      <p:ext uri="{BB962C8B-B14F-4D97-AF65-F5344CB8AC3E}">
        <p14:creationId xmlns:p14="http://schemas.microsoft.com/office/powerpoint/2010/main" val="125180570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a:extLst>
              <a:ext uri="{FF2B5EF4-FFF2-40B4-BE49-F238E27FC236}">
                <a16:creationId xmlns:a16="http://schemas.microsoft.com/office/drawing/2014/main" xmlns="" id="{85433F61-97C0-4870-8121-BB13B08849D6}"/>
              </a:ext>
            </a:extLst>
          </p:cNvPr>
          <p:cNvSpPr>
            <a:spLocks noGrp="1"/>
          </p:cNvSpPr>
          <p:nvPr>
            <p:ph type="sldNum" sz="quarter" idx="12"/>
          </p:nvPr>
        </p:nvSpPr>
        <p:spPr/>
        <p:txBody>
          <a:bodyPr/>
          <a:lstStyle/>
          <a:p>
            <a:fld id="{8EB6F228-91C8-4A8E-B28A-F5EBAF4B74FF}" type="slidenum">
              <a:rPr lang="zh-CN" altLang="en-US" smtClean="0"/>
              <a:pPr/>
              <a:t>51</a:t>
            </a:fld>
            <a:endParaRPr lang="zh-CN" altLang="en-US"/>
          </a:p>
        </p:txBody>
      </p:sp>
      <p:sp>
        <p:nvSpPr>
          <p:cNvPr id="4" name="标题 3">
            <a:extLst>
              <a:ext uri="{FF2B5EF4-FFF2-40B4-BE49-F238E27FC236}">
                <a16:creationId xmlns:a16="http://schemas.microsoft.com/office/drawing/2014/main" xmlns="" id="{4428D64F-B9A2-4409-8830-8CA868B93C22}"/>
              </a:ext>
            </a:extLst>
          </p:cNvPr>
          <p:cNvSpPr>
            <a:spLocks noGrp="1"/>
          </p:cNvSpPr>
          <p:nvPr>
            <p:ph type="title"/>
          </p:nvPr>
        </p:nvSpPr>
        <p:spPr/>
        <p:txBody>
          <a:bodyPr/>
          <a:lstStyle/>
          <a:p>
            <a:r>
              <a:rPr lang="zh-CN" altLang="en-US" dirty="0"/>
              <a:t>获奖展示页面</a:t>
            </a:r>
          </a:p>
        </p:txBody>
      </p:sp>
      <p:cxnSp>
        <p:nvCxnSpPr>
          <p:cNvPr id="7" name="直接连接符 6">
            <a:extLst>
              <a:ext uri="{FF2B5EF4-FFF2-40B4-BE49-F238E27FC236}">
                <a16:creationId xmlns:a16="http://schemas.microsoft.com/office/drawing/2014/main" xmlns="" id="{25AE212F-2133-4FED-832F-D94637CFC2E0}"/>
              </a:ext>
            </a:extLst>
          </p:cNvPr>
          <p:cNvCxnSpPr/>
          <p:nvPr/>
        </p:nvCxnSpPr>
        <p:spPr>
          <a:xfrm>
            <a:off x="673100" y="1315036"/>
            <a:ext cx="10845800" cy="0"/>
          </a:xfrm>
          <a:prstGeom prst="line">
            <a:avLst/>
          </a:prstGeom>
          <a:ln w="19050" cap="rnd">
            <a:solidFill>
              <a:schemeClr val="bg1">
                <a:lumMod val="50000"/>
              </a:schemeClr>
            </a:solidFill>
            <a:round/>
          </a:ln>
        </p:spPr>
        <p:style>
          <a:lnRef idx="1">
            <a:schemeClr val="accent1"/>
          </a:lnRef>
          <a:fillRef idx="0">
            <a:schemeClr val="accent1"/>
          </a:fillRef>
          <a:effectRef idx="0">
            <a:schemeClr val="accent1"/>
          </a:effectRef>
          <a:fontRef idx="minor">
            <a:schemeClr val="tx1"/>
          </a:fontRef>
        </p:style>
      </p:cxnSp>
      <p:grpSp>
        <p:nvGrpSpPr>
          <p:cNvPr id="68" name="组合 67">
            <a:extLst>
              <a:ext uri="{FF2B5EF4-FFF2-40B4-BE49-F238E27FC236}">
                <a16:creationId xmlns:a16="http://schemas.microsoft.com/office/drawing/2014/main" xmlns="" id="{D1411F8D-DCED-482B-85C3-6900DCDCD243}"/>
              </a:ext>
            </a:extLst>
          </p:cNvPr>
          <p:cNvGrpSpPr/>
          <p:nvPr/>
        </p:nvGrpSpPr>
        <p:grpSpPr>
          <a:xfrm>
            <a:off x="5328607" y="1315036"/>
            <a:ext cx="1509386" cy="2716426"/>
            <a:chOff x="6245969" y="1315036"/>
            <a:chExt cx="1509386" cy="2716426"/>
          </a:xfrm>
          <a:solidFill>
            <a:schemeClr val="accent1"/>
          </a:solidFill>
        </p:grpSpPr>
        <p:sp>
          <p:nvSpPr>
            <p:cNvPr id="63" name="îṩliďé">
              <a:extLst>
                <a:ext uri="{FF2B5EF4-FFF2-40B4-BE49-F238E27FC236}">
                  <a16:creationId xmlns:a16="http://schemas.microsoft.com/office/drawing/2014/main" xmlns="" id="{A46B4E1F-9BDF-48DA-87F2-C6FF33814878}"/>
                </a:ext>
              </a:extLst>
            </p:cNvPr>
            <p:cNvSpPr/>
            <p:nvPr/>
          </p:nvSpPr>
          <p:spPr>
            <a:xfrm>
              <a:off x="6245969" y="2247781"/>
              <a:ext cx="1509386" cy="1783681"/>
            </a:xfrm>
            <a:custGeom>
              <a:avLst/>
              <a:gdLst/>
              <a:ahLst/>
              <a:cxnLst/>
              <a:rect l="l" t="t" r="r" b="b"/>
              <a:pathLst>
                <a:path w="1385318" h="1636563">
                  <a:moveTo>
                    <a:pt x="692658" y="409189"/>
                  </a:moveTo>
                  <a:cubicBezTo>
                    <a:pt x="987972" y="409189"/>
                    <a:pt x="1227372" y="648589"/>
                    <a:pt x="1227372" y="943903"/>
                  </a:cubicBezTo>
                  <a:cubicBezTo>
                    <a:pt x="1227372" y="1239217"/>
                    <a:pt x="987972" y="1478617"/>
                    <a:pt x="692658" y="1478617"/>
                  </a:cubicBezTo>
                  <a:cubicBezTo>
                    <a:pt x="397344" y="1478617"/>
                    <a:pt x="157944" y="1239217"/>
                    <a:pt x="157944" y="943903"/>
                  </a:cubicBezTo>
                  <a:cubicBezTo>
                    <a:pt x="157944" y="648589"/>
                    <a:pt x="397344" y="409189"/>
                    <a:pt x="692658" y="409189"/>
                  </a:cubicBezTo>
                  <a:close/>
                  <a:moveTo>
                    <a:pt x="692658" y="367839"/>
                  </a:moveTo>
                  <a:cubicBezTo>
                    <a:pt x="374507" y="367839"/>
                    <a:pt x="116594" y="625752"/>
                    <a:pt x="116594" y="943903"/>
                  </a:cubicBezTo>
                  <a:cubicBezTo>
                    <a:pt x="116594" y="1262054"/>
                    <a:pt x="374507" y="1519967"/>
                    <a:pt x="692658" y="1519967"/>
                  </a:cubicBezTo>
                  <a:cubicBezTo>
                    <a:pt x="1010809" y="1519967"/>
                    <a:pt x="1268722" y="1262054"/>
                    <a:pt x="1268722" y="943903"/>
                  </a:cubicBezTo>
                  <a:cubicBezTo>
                    <a:pt x="1268722" y="625752"/>
                    <a:pt x="1010809" y="367839"/>
                    <a:pt x="692658" y="367839"/>
                  </a:cubicBezTo>
                  <a:close/>
                  <a:moveTo>
                    <a:pt x="453480" y="72008"/>
                  </a:moveTo>
                  <a:lnTo>
                    <a:pt x="453480" y="296230"/>
                  </a:lnTo>
                  <a:cubicBezTo>
                    <a:pt x="527423" y="266333"/>
                    <a:pt x="608279" y="251245"/>
                    <a:pt x="692659" y="251245"/>
                  </a:cubicBezTo>
                  <a:cubicBezTo>
                    <a:pt x="786546" y="251245"/>
                    <a:pt x="876070" y="269925"/>
                    <a:pt x="957536" y="304207"/>
                  </a:cubicBezTo>
                  <a:lnTo>
                    <a:pt x="957536" y="72008"/>
                  </a:lnTo>
                  <a:close/>
                  <a:moveTo>
                    <a:pt x="381472" y="0"/>
                  </a:moveTo>
                  <a:lnTo>
                    <a:pt x="1029544" y="0"/>
                  </a:lnTo>
                  <a:lnTo>
                    <a:pt x="1029544" y="72008"/>
                  </a:lnTo>
                  <a:lnTo>
                    <a:pt x="1029544" y="342191"/>
                  </a:lnTo>
                  <a:cubicBezTo>
                    <a:pt x="1242479" y="458018"/>
                    <a:pt x="1385318" y="684280"/>
                    <a:pt x="1385318" y="943904"/>
                  </a:cubicBezTo>
                  <a:cubicBezTo>
                    <a:pt x="1385318" y="1326449"/>
                    <a:pt x="1075204" y="1636563"/>
                    <a:pt x="692659" y="1636563"/>
                  </a:cubicBezTo>
                  <a:cubicBezTo>
                    <a:pt x="310114" y="1636563"/>
                    <a:pt x="0" y="1326449"/>
                    <a:pt x="0" y="943904"/>
                  </a:cubicBezTo>
                  <a:cubicBezTo>
                    <a:pt x="0" y="673806"/>
                    <a:pt x="154597" y="439816"/>
                    <a:pt x="381472" y="328243"/>
                  </a:cubicBezTo>
                  <a:lnTo>
                    <a:pt x="381472" y="7200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468000" anchor="b" anchorCtr="0">
              <a:normAutofit/>
            </a:bodyPr>
            <a:lstStyle/>
            <a:p>
              <a:pPr algn="ctr"/>
              <a:r>
                <a:rPr lang="en-US" altLang="zh-CN" sz="4000" spc="300" dirty="0">
                  <a:solidFill>
                    <a:prstClr val="white"/>
                  </a:solidFill>
                  <a:latin typeface="Impact" panose="020B0806030902050204" pitchFamily="34" charset="0"/>
                </a:rPr>
                <a:t>01</a:t>
              </a:r>
            </a:p>
          </p:txBody>
        </p:sp>
        <p:grpSp>
          <p:nvGrpSpPr>
            <p:cNvPr id="64" name="iṣľïdé">
              <a:extLst>
                <a:ext uri="{FF2B5EF4-FFF2-40B4-BE49-F238E27FC236}">
                  <a16:creationId xmlns:a16="http://schemas.microsoft.com/office/drawing/2014/main" xmlns="" id="{90488C0E-2494-43C0-8B0C-195781961F44}"/>
                </a:ext>
              </a:extLst>
            </p:cNvPr>
            <p:cNvGrpSpPr/>
            <p:nvPr/>
          </p:nvGrpSpPr>
          <p:grpSpPr>
            <a:xfrm>
              <a:off x="6462452" y="1315036"/>
              <a:ext cx="1105450" cy="1120229"/>
              <a:chOff x="5492766" y="1320570"/>
              <a:chExt cx="1352363" cy="1370442"/>
            </a:xfrm>
            <a:grpFill/>
          </p:grpSpPr>
          <p:sp>
            <p:nvSpPr>
              <p:cNvPr id="66" name="ïṣ1îḋê">
                <a:extLst>
                  <a:ext uri="{FF2B5EF4-FFF2-40B4-BE49-F238E27FC236}">
                    <a16:creationId xmlns:a16="http://schemas.microsoft.com/office/drawing/2014/main" xmlns="" id="{5DC2CDCA-9DFB-40D9-9D60-E828B61EDBEB}"/>
                  </a:ext>
                </a:extLst>
              </p:cNvPr>
              <p:cNvSpPr/>
              <p:nvPr/>
            </p:nvSpPr>
            <p:spPr>
              <a:xfrm flipH="1">
                <a:off x="5492766" y="1320570"/>
                <a:ext cx="918681" cy="1370442"/>
              </a:xfrm>
              <a:custGeom>
                <a:avLst/>
                <a:gdLst/>
                <a:ahLst/>
                <a:cxnLst/>
                <a:rect l="l" t="t" r="r" b="b"/>
                <a:pathLst>
                  <a:path w="689223" h="1027832">
                    <a:moveTo>
                      <a:pt x="439813" y="108968"/>
                    </a:moveTo>
                    <a:cubicBezTo>
                      <a:pt x="399126" y="108968"/>
                      <a:pt x="366143" y="141951"/>
                      <a:pt x="366143" y="182638"/>
                    </a:cubicBezTo>
                    <a:cubicBezTo>
                      <a:pt x="366143" y="223325"/>
                      <a:pt x="399126" y="256308"/>
                      <a:pt x="439813" y="256308"/>
                    </a:cubicBezTo>
                    <a:cubicBezTo>
                      <a:pt x="480500" y="256308"/>
                      <a:pt x="513483" y="223325"/>
                      <a:pt x="513483" y="182638"/>
                    </a:cubicBezTo>
                    <a:cubicBezTo>
                      <a:pt x="513483" y="141951"/>
                      <a:pt x="480500" y="108968"/>
                      <a:pt x="439813" y="108968"/>
                    </a:cubicBezTo>
                    <a:close/>
                    <a:moveTo>
                      <a:pt x="311944" y="0"/>
                    </a:moveTo>
                    <a:lnTo>
                      <a:pt x="689223" y="0"/>
                    </a:lnTo>
                    <a:lnTo>
                      <a:pt x="372517" y="1025450"/>
                    </a:lnTo>
                    <a:lnTo>
                      <a:pt x="0" y="102783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latin typeface="阿里巴巴普惠体 R" panose="00020600040101010101" pitchFamily="18" charset="-122"/>
                </a:endParaRPr>
              </a:p>
            </p:txBody>
          </p:sp>
          <p:sp>
            <p:nvSpPr>
              <p:cNvPr id="67" name="išļíďê">
                <a:extLst>
                  <a:ext uri="{FF2B5EF4-FFF2-40B4-BE49-F238E27FC236}">
                    <a16:creationId xmlns:a16="http://schemas.microsoft.com/office/drawing/2014/main" xmlns="" id="{408108A0-51A2-4A3A-BE5F-1FF797C47F7A}"/>
                  </a:ext>
                </a:extLst>
              </p:cNvPr>
              <p:cNvSpPr/>
              <p:nvPr/>
            </p:nvSpPr>
            <p:spPr>
              <a:xfrm>
                <a:off x="5926448" y="1320570"/>
                <a:ext cx="918681" cy="1370442"/>
              </a:xfrm>
              <a:custGeom>
                <a:avLst/>
                <a:gdLst/>
                <a:ahLst/>
                <a:cxnLst/>
                <a:rect l="l" t="t" r="r" b="b"/>
                <a:pathLst>
                  <a:path w="689223" h="1027832">
                    <a:moveTo>
                      <a:pt x="439813" y="108968"/>
                    </a:moveTo>
                    <a:cubicBezTo>
                      <a:pt x="399126" y="108968"/>
                      <a:pt x="366143" y="141951"/>
                      <a:pt x="366143" y="182638"/>
                    </a:cubicBezTo>
                    <a:cubicBezTo>
                      <a:pt x="366143" y="223325"/>
                      <a:pt x="399126" y="256308"/>
                      <a:pt x="439813" y="256308"/>
                    </a:cubicBezTo>
                    <a:cubicBezTo>
                      <a:pt x="480500" y="256308"/>
                      <a:pt x="513483" y="223325"/>
                      <a:pt x="513483" y="182638"/>
                    </a:cubicBezTo>
                    <a:cubicBezTo>
                      <a:pt x="513483" y="141951"/>
                      <a:pt x="480500" y="108968"/>
                      <a:pt x="439813" y="108968"/>
                    </a:cubicBezTo>
                    <a:close/>
                    <a:moveTo>
                      <a:pt x="311944" y="0"/>
                    </a:moveTo>
                    <a:lnTo>
                      <a:pt x="689223" y="0"/>
                    </a:lnTo>
                    <a:lnTo>
                      <a:pt x="372517" y="1025450"/>
                    </a:lnTo>
                    <a:lnTo>
                      <a:pt x="0" y="102783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latin typeface="阿里巴巴普惠体 R" panose="00020600040101010101" pitchFamily="18" charset="-122"/>
                </a:endParaRPr>
              </a:p>
            </p:txBody>
          </p:sp>
        </p:grpSp>
      </p:grpSp>
      <p:grpSp>
        <p:nvGrpSpPr>
          <p:cNvPr id="69" name="组合 68">
            <a:extLst>
              <a:ext uri="{FF2B5EF4-FFF2-40B4-BE49-F238E27FC236}">
                <a16:creationId xmlns:a16="http://schemas.microsoft.com/office/drawing/2014/main" xmlns="" id="{6B2C6F2D-3C54-4CCC-BB48-1E5A10A8A04F}"/>
              </a:ext>
            </a:extLst>
          </p:cNvPr>
          <p:cNvGrpSpPr/>
          <p:nvPr/>
        </p:nvGrpSpPr>
        <p:grpSpPr>
          <a:xfrm>
            <a:off x="1646292" y="1315036"/>
            <a:ext cx="1334954" cy="2402504"/>
            <a:chOff x="905225" y="1315036"/>
            <a:chExt cx="1334954" cy="2402504"/>
          </a:xfrm>
          <a:solidFill>
            <a:schemeClr val="accent2">
              <a:lumMod val="40000"/>
              <a:lumOff val="60000"/>
            </a:schemeClr>
          </a:solidFill>
        </p:grpSpPr>
        <p:sp>
          <p:nvSpPr>
            <p:cNvPr id="54" name="iṡḻiďê">
              <a:extLst>
                <a:ext uri="{FF2B5EF4-FFF2-40B4-BE49-F238E27FC236}">
                  <a16:creationId xmlns:a16="http://schemas.microsoft.com/office/drawing/2014/main" xmlns="" id="{581C5A19-4A40-4115-9871-0355EDF4F06C}"/>
                </a:ext>
              </a:extLst>
            </p:cNvPr>
            <p:cNvSpPr/>
            <p:nvPr/>
          </p:nvSpPr>
          <p:spPr>
            <a:xfrm>
              <a:off x="905225" y="2139988"/>
              <a:ext cx="1334954" cy="1577552"/>
            </a:xfrm>
            <a:custGeom>
              <a:avLst/>
              <a:gdLst/>
              <a:ahLst/>
              <a:cxnLst/>
              <a:rect l="l" t="t" r="r" b="b"/>
              <a:pathLst>
                <a:path w="1385318" h="1636563">
                  <a:moveTo>
                    <a:pt x="692658" y="409189"/>
                  </a:moveTo>
                  <a:cubicBezTo>
                    <a:pt x="987972" y="409189"/>
                    <a:pt x="1227372" y="648589"/>
                    <a:pt x="1227372" y="943903"/>
                  </a:cubicBezTo>
                  <a:cubicBezTo>
                    <a:pt x="1227372" y="1239217"/>
                    <a:pt x="987972" y="1478617"/>
                    <a:pt x="692658" y="1478617"/>
                  </a:cubicBezTo>
                  <a:cubicBezTo>
                    <a:pt x="397344" y="1478617"/>
                    <a:pt x="157944" y="1239217"/>
                    <a:pt x="157944" y="943903"/>
                  </a:cubicBezTo>
                  <a:cubicBezTo>
                    <a:pt x="157944" y="648589"/>
                    <a:pt x="397344" y="409189"/>
                    <a:pt x="692658" y="409189"/>
                  </a:cubicBezTo>
                  <a:close/>
                  <a:moveTo>
                    <a:pt x="692658" y="367839"/>
                  </a:moveTo>
                  <a:cubicBezTo>
                    <a:pt x="374507" y="367839"/>
                    <a:pt x="116594" y="625752"/>
                    <a:pt x="116594" y="943903"/>
                  </a:cubicBezTo>
                  <a:cubicBezTo>
                    <a:pt x="116594" y="1262054"/>
                    <a:pt x="374507" y="1519967"/>
                    <a:pt x="692658" y="1519967"/>
                  </a:cubicBezTo>
                  <a:cubicBezTo>
                    <a:pt x="1010809" y="1519967"/>
                    <a:pt x="1268722" y="1262054"/>
                    <a:pt x="1268722" y="943903"/>
                  </a:cubicBezTo>
                  <a:cubicBezTo>
                    <a:pt x="1268722" y="625752"/>
                    <a:pt x="1010809" y="367839"/>
                    <a:pt x="692658" y="367839"/>
                  </a:cubicBezTo>
                  <a:close/>
                  <a:moveTo>
                    <a:pt x="453480" y="72008"/>
                  </a:moveTo>
                  <a:lnTo>
                    <a:pt x="453480" y="296230"/>
                  </a:lnTo>
                  <a:cubicBezTo>
                    <a:pt x="527423" y="266333"/>
                    <a:pt x="608279" y="251245"/>
                    <a:pt x="692659" y="251245"/>
                  </a:cubicBezTo>
                  <a:cubicBezTo>
                    <a:pt x="786546" y="251245"/>
                    <a:pt x="876070" y="269925"/>
                    <a:pt x="957536" y="304207"/>
                  </a:cubicBezTo>
                  <a:lnTo>
                    <a:pt x="957536" y="72008"/>
                  </a:lnTo>
                  <a:close/>
                  <a:moveTo>
                    <a:pt x="381472" y="0"/>
                  </a:moveTo>
                  <a:lnTo>
                    <a:pt x="1029544" y="0"/>
                  </a:lnTo>
                  <a:lnTo>
                    <a:pt x="1029544" y="72008"/>
                  </a:lnTo>
                  <a:lnTo>
                    <a:pt x="1029544" y="342191"/>
                  </a:lnTo>
                  <a:cubicBezTo>
                    <a:pt x="1242479" y="458018"/>
                    <a:pt x="1385318" y="684280"/>
                    <a:pt x="1385318" y="943904"/>
                  </a:cubicBezTo>
                  <a:cubicBezTo>
                    <a:pt x="1385318" y="1326449"/>
                    <a:pt x="1075204" y="1636563"/>
                    <a:pt x="692659" y="1636563"/>
                  </a:cubicBezTo>
                  <a:cubicBezTo>
                    <a:pt x="310114" y="1636563"/>
                    <a:pt x="0" y="1326449"/>
                    <a:pt x="0" y="943904"/>
                  </a:cubicBezTo>
                  <a:cubicBezTo>
                    <a:pt x="0" y="673806"/>
                    <a:pt x="154597" y="439816"/>
                    <a:pt x="381472" y="328243"/>
                  </a:cubicBezTo>
                  <a:lnTo>
                    <a:pt x="381472" y="7200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432000" anchor="b" anchorCtr="0">
              <a:normAutofit/>
            </a:bodyPr>
            <a:lstStyle/>
            <a:p>
              <a:pPr algn="ctr"/>
              <a:r>
                <a:rPr lang="en-US" altLang="zh-CN" sz="3200" spc="300" dirty="0">
                  <a:latin typeface="Impact" panose="020B0806030902050204" pitchFamily="34" charset="0"/>
                </a:rPr>
                <a:t>02</a:t>
              </a:r>
              <a:endParaRPr sz="3200" spc="300" dirty="0">
                <a:latin typeface="Impact" panose="020B0806030902050204" pitchFamily="34" charset="0"/>
              </a:endParaRPr>
            </a:p>
          </p:txBody>
        </p:sp>
        <p:grpSp>
          <p:nvGrpSpPr>
            <p:cNvPr id="55" name="îṥliďé">
              <a:extLst>
                <a:ext uri="{FF2B5EF4-FFF2-40B4-BE49-F238E27FC236}">
                  <a16:creationId xmlns:a16="http://schemas.microsoft.com/office/drawing/2014/main" xmlns="" id="{A7193296-F8DB-49BD-BDE5-ED77D90E1F98}"/>
                </a:ext>
              </a:extLst>
            </p:cNvPr>
            <p:cNvGrpSpPr/>
            <p:nvPr/>
          </p:nvGrpSpPr>
          <p:grpSpPr>
            <a:xfrm>
              <a:off x="1098366" y="1315036"/>
              <a:ext cx="977700" cy="990770"/>
              <a:chOff x="2286186" y="1320569"/>
              <a:chExt cx="1196077" cy="1212068"/>
            </a:xfrm>
            <a:grpFill/>
          </p:grpSpPr>
          <p:sp>
            <p:nvSpPr>
              <p:cNvPr id="57" name="ïslïḓé">
                <a:extLst>
                  <a:ext uri="{FF2B5EF4-FFF2-40B4-BE49-F238E27FC236}">
                    <a16:creationId xmlns:a16="http://schemas.microsoft.com/office/drawing/2014/main" xmlns="" id="{80DC9E87-D19F-4D8E-A10B-C455D6798A95}"/>
                  </a:ext>
                </a:extLst>
              </p:cNvPr>
              <p:cNvSpPr/>
              <p:nvPr/>
            </p:nvSpPr>
            <p:spPr>
              <a:xfrm flipH="1">
                <a:off x="2286186" y="1320569"/>
                <a:ext cx="812513" cy="1212068"/>
              </a:xfrm>
              <a:custGeom>
                <a:avLst/>
                <a:gdLst/>
                <a:ahLst/>
                <a:cxnLst/>
                <a:rect l="l" t="t" r="r" b="b"/>
                <a:pathLst>
                  <a:path w="689223" h="1027832">
                    <a:moveTo>
                      <a:pt x="439813" y="108968"/>
                    </a:moveTo>
                    <a:cubicBezTo>
                      <a:pt x="399126" y="108968"/>
                      <a:pt x="366143" y="141951"/>
                      <a:pt x="366143" y="182638"/>
                    </a:cubicBezTo>
                    <a:cubicBezTo>
                      <a:pt x="366143" y="223325"/>
                      <a:pt x="399126" y="256308"/>
                      <a:pt x="439813" y="256308"/>
                    </a:cubicBezTo>
                    <a:cubicBezTo>
                      <a:pt x="480500" y="256308"/>
                      <a:pt x="513483" y="223325"/>
                      <a:pt x="513483" y="182638"/>
                    </a:cubicBezTo>
                    <a:cubicBezTo>
                      <a:pt x="513483" y="141951"/>
                      <a:pt x="480500" y="108968"/>
                      <a:pt x="439813" y="108968"/>
                    </a:cubicBezTo>
                    <a:close/>
                    <a:moveTo>
                      <a:pt x="311944" y="0"/>
                    </a:moveTo>
                    <a:lnTo>
                      <a:pt x="689223" y="0"/>
                    </a:lnTo>
                    <a:lnTo>
                      <a:pt x="372517" y="1025450"/>
                    </a:lnTo>
                    <a:lnTo>
                      <a:pt x="0" y="102783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latin typeface="阿里巴巴普惠体 R" panose="00020600040101010101" pitchFamily="18" charset="-122"/>
                </a:endParaRPr>
              </a:p>
            </p:txBody>
          </p:sp>
          <p:sp>
            <p:nvSpPr>
              <p:cNvPr id="58" name="iSļíḓê">
                <a:extLst>
                  <a:ext uri="{FF2B5EF4-FFF2-40B4-BE49-F238E27FC236}">
                    <a16:creationId xmlns:a16="http://schemas.microsoft.com/office/drawing/2014/main" xmlns="" id="{09D1315B-8347-40E7-96B9-F516CF9B2293}"/>
                  </a:ext>
                </a:extLst>
              </p:cNvPr>
              <p:cNvSpPr/>
              <p:nvPr/>
            </p:nvSpPr>
            <p:spPr>
              <a:xfrm>
                <a:off x="2669750" y="1320569"/>
                <a:ext cx="812513" cy="1212068"/>
              </a:xfrm>
              <a:custGeom>
                <a:avLst/>
                <a:gdLst/>
                <a:ahLst/>
                <a:cxnLst/>
                <a:rect l="l" t="t" r="r" b="b"/>
                <a:pathLst>
                  <a:path w="689223" h="1027832">
                    <a:moveTo>
                      <a:pt x="439813" y="108968"/>
                    </a:moveTo>
                    <a:cubicBezTo>
                      <a:pt x="399126" y="108968"/>
                      <a:pt x="366143" y="141951"/>
                      <a:pt x="366143" y="182638"/>
                    </a:cubicBezTo>
                    <a:cubicBezTo>
                      <a:pt x="366143" y="223325"/>
                      <a:pt x="399126" y="256308"/>
                      <a:pt x="439813" y="256308"/>
                    </a:cubicBezTo>
                    <a:cubicBezTo>
                      <a:pt x="480500" y="256308"/>
                      <a:pt x="513483" y="223325"/>
                      <a:pt x="513483" y="182638"/>
                    </a:cubicBezTo>
                    <a:cubicBezTo>
                      <a:pt x="513483" y="141951"/>
                      <a:pt x="480500" y="108968"/>
                      <a:pt x="439813" y="108968"/>
                    </a:cubicBezTo>
                    <a:close/>
                    <a:moveTo>
                      <a:pt x="311944" y="0"/>
                    </a:moveTo>
                    <a:lnTo>
                      <a:pt x="689223" y="0"/>
                    </a:lnTo>
                    <a:lnTo>
                      <a:pt x="372517" y="1025450"/>
                    </a:lnTo>
                    <a:lnTo>
                      <a:pt x="0" y="102783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latin typeface="阿里巴巴普惠体 R" panose="00020600040101010101" pitchFamily="18" charset="-122"/>
                </a:endParaRPr>
              </a:p>
            </p:txBody>
          </p:sp>
        </p:grpSp>
      </p:grpSp>
      <p:grpSp>
        <p:nvGrpSpPr>
          <p:cNvPr id="72" name="组合 71">
            <a:extLst>
              <a:ext uri="{FF2B5EF4-FFF2-40B4-BE49-F238E27FC236}">
                <a16:creationId xmlns:a16="http://schemas.microsoft.com/office/drawing/2014/main" xmlns="" id="{A52AEE86-89B0-48B4-BD80-644F7BD73CB2}"/>
              </a:ext>
            </a:extLst>
          </p:cNvPr>
          <p:cNvGrpSpPr/>
          <p:nvPr/>
        </p:nvGrpSpPr>
        <p:grpSpPr>
          <a:xfrm>
            <a:off x="4577420" y="4264973"/>
            <a:ext cx="3011761" cy="1945321"/>
            <a:chOff x="4577420" y="4264973"/>
            <a:chExt cx="3011761" cy="1945321"/>
          </a:xfrm>
        </p:grpSpPr>
        <p:sp>
          <p:nvSpPr>
            <p:cNvPr id="70" name="ï$ḻîde">
              <a:extLst>
                <a:ext uri="{FF2B5EF4-FFF2-40B4-BE49-F238E27FC236}">
                  <a16:creationId xmlns:a16="http://schemas.microsoft.com/office/drawing/2014/main" xmlns="" id="{76B04F6C-5D98-41E8-A60A-8E7D11E32FAB}"/>
                </a:ext>
              </a:extLst>
            </p:cNvPr>
            <p:cNvSpPr/>
            <p:nvPr/>
          </p:nvSpPr>
          <p:spPr bwMode="auto">
            <a:xfrm>
              <a:off x="4577420" y="4757508"/>
              <a:ext cx="3011761" cy="1452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fontScale="92500" lnSpcReduction="10000"/>
            </a:bodyPr>
            <a:lstStyle/>
            <a:p>
              <a:pPr algn="just">
                <a:lnSpc>
                  <a:spcPct val="150000"/>
                </a:lnSpc>
              </a:pPr>
              <a:r>
                <a:rPr lang="zh-CN" altLang="en-US" sz="1600" spc="100" dirty="0">
                  <a:solidFill>
                    <a:schemeClr val="tx1">
                      <a:lumMod val="65000"/>
                      <a:lumOff val="35000"/>
                    </a:schemeClr>
                  </a:solidFill>
                  <a:latin typeface="阿里巴巴普惠体 R" panose="00020600040101010101" pitchFamily="18" charset="-122"/>
                </a:rPr>
                <a:t>在这里输入你的正文内容在这里输入你的正文内容在这里输入你的正文内容在这里输入你的正文内容。</a:t>
              </a:r>
              <a:endParaRPr lang="en-US" altLang="zh-CN" sz="1600" spc="100" dirty="0">
                <a:solidFill>
                  <a:schemeClr val="tx1">
                    <a:lumMod val="65000"/>
                    <a:lumOff val="35000"/>
                  </a:schemeClr>
                </a:solidFill>
                <a:latin typeface="阿里巴巴普惠体 R" panose="00020600040101010101" pitchFamily="18" charset="-122"/>
              </a:endParaRPr>
            </a:p>
          </p:txBody>
        </p:sp>
        <p:sp>
          <p:nvSpPr>
            <p:cNvPr id="71" name="íSḻîḑé">
              <a:extLst>
                <a:ext uri="{FF2B5EF4-FFF2-40B4-BE49-F238E27FC236}">
                  <a16:creationId xmlns:a16="http://schemas.microsoft.com/office/drawing/2014/main" xmlns="" id="{467F3C09-7BDE-4C3E-88BE-5BBE615F8E63}"/>
                </a:ext>
              </a:extLst>
            </p:cNvPr>
            <p:cNvSpPr txBox="1"/>
            <p:nvPr/>
          </p:nvSpPr>
          <p:spPr bwMode="auto">
            <a:xfrm>
              <a:off x="4872392" y="4264973"/>
              <a:ext cx="2421816" cy="419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chor="ctr">
              <a:normAutofit/>
            </a:bodyPr>
            <a:lstStyle/>
            <a:p>
              <a:pPr algn="ctr">
                <a:spcBef>
                  <a:spcPct val="0"/>
                </a:spcBef>
              </a:pPr>
              <a:r>
                <a:rPr lang="zh-CN" altLang="en-US" sz="2000" b="1" spc="100" dirty="0">
                  <a:solidFill>
                    <a:schemeClr val="tx2">
                      <a:lumMod val="50000"/>
                    </a:schemeClr>
                  </a:solidFill>
                  <a:latin typeface="阿里巴巴普惠体 R" panose="00020600040101010101" pitchFamily="18" charset="-122"/>
                </a:rPr>
                <a:t>输入小标题</a:t>
              </a:r>
              <a:endParaRPr lang="en-US" altLang="zh-CN" sz="2000" b="1" spc="100" dirty="0">
                <a:solidFill>
                  <a:schemeClr val="tx2">
                    <a:lumMod val="50000"/>
                  </a:schemeClr>
                </a:solidFill>
                <a:latin typeface="阿里巴巴普惠体 R" panose="00020600040101010101" pitchFamily="18" charset="-122"/>
              </a:endParaRPr>
            </a:p>
          </p:txBody>
        </p:sp>
      </p:grpSp>
      <p:grpSp>
        <p:nvGrpSpPr>
          <p:cNvPr id="73" name="组合 72">
            <a:extLst>
              <a:ext uri="{FF2B5EF4-FFF2-40B4-BE49-F238E27FC236}">
                <a16:creationId xmlns:a16="http://schemas.microsoft.com/office/drawing/2014/main" xmlns="" id="{62EB40D6-09D5-4649-B554-809714FB2BF3}"/>
              </a:ext>
            </a:extLst>
          </p:cNvPr>
          <p:cNvGrpSpPr/>
          <p:nvPr/>
        </p:nvGrpSpPr>
        <p:grpSpPr>
          <a:xfrm>
            <a:off x="807888" y="4031462"/>
            <a:ext cx="3011761" cy="1945321"/>
            <a:chOff x="4577420" y="4264973"/>
            <a:chExt cx="3011761" cy="1945321"/>
          </a:xfrm>
        </p:grpSpPr>
        <p:sp>
          <p:nvSpPr>
            <p:cNvPr id="74" name="ï$ḻîde">
              <a:extLst>
                <a:ext uri="{FF2B5EF4-FFF2-40B4-BE49-F238E27FC236}">
                  <a16:creationId xmlns:a16="http://schemas.microsoft.com/office/drawing/2014/main" xmlns="" id="{5645FE2C-BED9-404C-9A26-40A091D011F7}"/>
                </a:ext>
              </a:extLst>
            </p:cNvPr>
            <p:cNvSpPr/>
            <p:nvPr/>
          </p:nvSpPr>
          <p:spPr bwMode="auto">
            <a:xfrm>
              <a:off x="4577420" y="4757508"/>
              <a:ext cx="3011761" cy="1452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fontScale="92500" lnSpcReduction="10000"/>
            </a:bodyPr>
            <a:lstStyle/>
            <a:p>
              <a:pPr algn="just">
                <a:lnSpc>
                  <a:spcPct val="150000"/>
                </a:lnSpc>
              </a:pPr>
              <a:r>
                <a:rPr lang="zh-CN" altLang="en-US" sz="1600" spc="100" dirty="0">
                  <a:solidFill>
                    <a:schemeClr val="tx1">
                      <a:lumMod val="65000"/>
                      <a:lumOff val="35000"/>
                    </a:schemeClr>
                  </a:solidFill>
                  <a:latin typeface="阿里巴巴普惠体 R" panose="00020600040101010101" pitchFamily="18" charset="-122"/>
                </a:rPr>
                <a:t>在这里输入你的正文内容在这里输入你的正文内容在这里输入你的正文内容在这里输入你的正文内容。</a:t>
              </a:r>
              <a:endParaRPr lang="en-US" altLang="zh-CN" sz="1600" spc="100" dirty="0">
                <a:solidFill>
                  <a:schemeClr val="tx1">
                    <a:lumMod val="65000"/>
                    <a:lumOff val="35000"/>
                  </a:schemeClr>
                </a:solidFill>
                <a:latin typeface="阿里巴巴普惠体 R" panose="00020600040101010101" pitchFamily="18" charset="-122"/>
              </a:endParaRPr>
            </a:p>
          </p:txBody>
        </p:sp>
        <p:sp>
          <p:nvSpPr>
            <p:cNvPr id="75" name="íSḻîḑé">
              <a:extLst>
                <a:ext uri="{FF2B5EF4-FFF2-40B4-BE49-F238E27FC236}">
                  <a16:creationId xmlns:a16="http://schemas.microsoft.com/office/drawing/2014/main" xmlns="" id="{B91FE999-5250-473F-8C71-D14C6DD40042}"/>
                </a:ext>
              </a:extLst>
            </p:cNvPr>
            <p:cNvSpPr txBox="1"/>
            <p:nvPr/>
          </p:nvSpPr>
          <p:spPr bwMode="auto">
            <a:xfrm>
              <a:off x="4872392" y="4264973"/>
              <a:ext cx="2421816" cy="419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chor="ctr">
              <a:normAutofit/>
            </a:bodyPr>
            <a:lstStyle/>
            <a:p>
              <a:pPr algn="ctr">
                <a:spcBef>
                  <a:spcPct val="0"/>
                </a:spcBef>
              </a:pPr>
              <a:r>
                <a:rPr lang="zh-CN" altLang="en-US" sz="2000" b="1" spc="100" dirty="0">
                  <a:solidFill>
                    <a:schemeClr val="tx2">
                      <a:lumMod val="50000"/>
                    </a:schemeClr>
                  </a:solidFill>
                  <a:latin typeface="阿里巴巴普惠体 R" panose="00020600040101010101" pitchFamily="18" charset="-122"/>
                </a:rPr>
                <a:t>输入小标题</a:t>
              </a:r>
              <a:endParaRPr lang="en-US" altLang="zh-CN" sz="2000" b="1" spc="100" dirty="0">
                <a:solidFill>
                  <a:schemeClr val="tx2">
                    <a:lumMod val="50000"/>
                  </a:schemeClr>
                </a:solidFill>
                <a:latin typeface="阿里巴巴普惠体 R" panose="00020600040101010101" pitchFamily="18" charset="-122"/>
              </a:endParaRPr>
            </a:p>
          </p:txBody>
        </p:sp>
      </p:grpSp>
      <p:grpSp>
        <p:nvGrpSpPr>
          <p:cNvPr id="76" name="组合 75">
            <a:extLst>
              <a:ext uri="{FF2B5EF4-FFF2-40B4-BE49-F238E27FC236}">
                <a16:creationId xmlns:a16="http://schemas.microsoft.com/office/drawing/2014/main" xmlns="" id="{C7F57342-A02D-424C-B58A-F1820D3F10B6}"/>
              </a:ext>
            </a:extLst>
          </p:cNvPr>
          <p:cNvGrpSpPr/>
          <p:nvPr/>
        </p:nvGrpSpPr>
        <p:grpSpPr>
          <a:xfrm>
            <a:off x="9225613" y="1315036"/>
            <a:ext cx="1334954" cy="2402504"/>
            <a:chOff x="905225" y="1315036"/>
            <a:chExt cx="1334954" cy="2402504"/>
          </a:xfrm>
          <a:solidFill>
            <a:schemeClr val="tx2">
              <a:lumMod val="40000"/>
              <a:lumOff val="60000"/>
            </a:schemeClr>
          </a:solidFill>
        </p:grpSpPr>
        <p:sp>
          <p:nvSpPr>
            <p:cNvPr id="77" name="iṡḻiďê">
              <a:extLst>
                <a:ext uri="{FF2B5EF4-FFF2-40B4-BE49-F238E27FC236}">
                  <a16:creationId xmlns:a16="http://schemas.microsoft.com/office/drawing/2014/main" xmlns="" id="{65801552-516B-4A02-BC3E-0E6D07F648B2}"/>
                </a:ext>
              </a:extLst>
            </p:cNvPr>
            <p:cNvSpPr/>
            <p:nvPr/>
          </p:nvSpPr>
          <p:spPr>
            <a:xfrm>
              <a:off x="905225" y="2139988"/>
              <a:ext cx="1334954" cy="1577552"/>
            </a:xfrm>
            <a:custGeom>
              <a:avLst/>
              <a:gdLst/>
              <a:ahLst/>
              <a:cxnLst/>
              <a:rect l="l" t="t" r="r" b="b"/>
              <a:pathLst>
                <a:path w="1385318" h="1636563">
                  <a:moveTo>
                    <a:pt x="692658" y="409189"/>
                  </a:moveTo>
                  <a:cubicBezTo>
                    <a:pt x="987972" y="409189"/>
                    <a:pt x="1227372" y="648589"/>
                    <a:pt x="1227372" y="943903"/>
                  </a:cubicBezTo>
                  <a:cubicBezTo>
                    <a:pt x="1227372" y="1239217"/>
                    <a:pt x="987972" y="1478617"/>
                    <a:pt x="692658" y="1478617"/>
                  </a:cubicBezTo>
                  <a:cubicBezTo>
                    <a:pt x="397344" y="1478617"/>
                    <a:pt x="157944" y="1239217"/>
                    <a:pt x="157944" y="943903"/>
                  </a:cubicBezTo>
                  <a:cubicBezTo>
                    <a:pt x="157944" y="648589"/>
                    <a:pt x="397344" y="409189"/>
                    <a:pt x="692658" y="409189"/>
                  </a:cubicBezTo>
                  <a:close/>
                  <a:moveTo>
                    <a:pt x="692658" y="367839"/>
                  </a:moveTo>
                  <a:cubicBezTo>
                    <a:pt x="374507" y="367839"/>
                    <a:pt x="116594" y="625752"/>
                    <a:pt x="116594" y="943903"/>
                  </a:cubicBezTo>
                  <a:cubicBezTo>
                    <a:pt x="116594" y="1262054"/>
                    <a:pt x="374507" y="1519967"/>
                    <a:pt x="692658" y="1519967"/>
                  </a:cubicBezTo>
                  <a:cubicBezTo>
                    <a:pt x="1010809" y="1519967"/>
                    <a:pt x="1268722" y="1262054"/>
                    <a:pt x="1268722" y="943903"/>
                  </a:cubicBezTo>
                  <a:cubicBezTo>
                    <a:pt x="1268722" y="625752"/>
                    <a:pt x="1010809" y="367839"/>
                    <a:pt x="692658" y="367839"/>
                  </a:cubicBezTo>
                  <a:close/>
                  <a:moveTo>
                    <a:pt x="453480" y="72008"/>
                  </a:moveTo>
                  <a:lnTo>
                    <a:pt x="453480" y="296230"/>
                  </a:lnTo>
                  <a:cubicBezTo>
                    <a:pt x="527423" y="266333"/>
                    <a:pt x="608279" y="251245"/>
                    <a:pt x="692659" y="251245"/>
                  </a:cubicBezTo>
                  <a:cubicBezTo>
                    <a:pt x="786546" y="251245"/>
                    <a:pt x="876070" y="269925"/>
                    <a:pt x="957536" y="304207"/>
                  </a:cubicBezTo>
                  <a:lnTo>
                    <a:pt x="957536" y="72008"/>
                  </a:lnTo>
                  <a:close/>
                  <a:moveTo>
                    <a:pt x="381472" y="0"/>
                  </a:moveTo>
                  <a:lnTo>
                    <a:pt x="1029544" y="0"/>
                  </a:lnTo>
                  <a:lnTo>
                    <a:pt x="1029544" y="72008"/>
                  </a:lnTo>
                  <a:lnTo>
                    <a:pt x="1029544" y="342191"/>
                  </a:lnTo>
                  <a:cubicBezTo>
                    <a:pt x="1242479" y="458018"/>
                    <a:pt x="1385318" y="684280"/>
                    <a:pt x="1385318" y="943904"/>
                  </a:cubicBezTo>
                  <a:cubicBezTo>
                    <a:pt x="1385318" y="1326449"/>
                    <a:pt x="1075204" y="1636563"/>
                    <a:pt x="692659" y="1636563"/>
                  </a:cubicBezTo>
                  <a:cubicBezTo>
                    <a:pt x="310114" y="1636563"/>
                    <a:pt x="0" y="1326449"/>
                    <a:pt x="0" y="943904"/>
                  </a:cubicBezTo>
                  <a:cubicBezTo>
                    <a:pt x="0" y="673806"/>
                    <a:pt x="154597" y="439816"/>
                    <a:pt x="381472" y="328243"/>
                  </a:cubicBezTo>
                  <a:lnTo>
                    <a:pt x="381472" y="7200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432000" anchor="b" anchorCtr="0">
              <a:normAutofit/>
            </a:bodyPr>
            <a:lstStyle/>
            <a:p>
              <a:pPr algn="ctr"/>
              <a:r>
                <a:rPr lang="en-US" altLang="zh-CN" sz="3200" spc="300" dirty="0">
                  <a:latin typeface="Impact" panose="020B0806030902050204" pitchFamily="34" charset="0"/>
                </a:rPr>
                <a:t>03</a:t>
              </a:r>
              <a:endParaRPr sz="3200" spc="300" dirty="0">
                <a:latin typeface="Impact" panose="020B0806030902050204" pitchFamily="34" charset="0"/>
              </a:endParaRPr>
            </a:p>
          </p:txBody>
        </p:sp>
        <p:grpSp>
          <p:nvGrpSpPr>
            <p:cNvPr id="78" name="îṥliďé">
              <a:extLst>
                <a:ext uri="{FF2B5EF4-FFF2-40B4-BE49-F238E27FC236}">
                  <a16:creationId xmlns:a16="http://schemas.microsoft.com/office/drawing/2014/main" xmlns="" id="{689FFEA0-FF2F-4C02-879E-2A56A0F1E48F}"/>
                </a:ext>
              </a:extLst>
            </p:cNvPr>
            <p:cNvGrpSpPr/>
            <p:nvPr/>
          </p:nvGrpSpPr>
          <p:grpSpPr>
            <a:xfrm>
              <a:off x="1098366" y="1315036"/>
              <a:ext cx="977700" cy="990770"/>
              <a:chOff x="2286186" y="1320569"/>
              <a:chExt cx="1196077" cy="1212068"/>
            </a:xfrm>
            <a:grpFill/>
          </p:grpSpPr>
          <p:sp>
            <p:nvSpPr>
              <p:cNvPr id="79" name="ïslïḓé">
                <a:extLst>
                  <a:ext uri="{FF2B5EF4-FFF2-40B4-BE49-F238E27FC236}">
                    <a16:creationId xmlns:a16="http://schemas.microsoft.com/office/drawing/2014/main" xmlns="" id="{1839E975-BBC1-4E7A-8DED-2AFCE2A1A2BD}"/>
                  </a:ext>
                </a:extLst>
              </p:cNvPr>
              <p:cNvSpPr/>
              <p:nvPr/>
            </p:nvSpPr>
            <p:spPr>
              <a:xfrm flipH="1">
                <a:off x="2286186" y="1320569"/>
                <a:ext cx="812513" cy="1212068"/>
              </a:xfrm>
              <a:custGeom>
                <a:avLst/>
                <a:gdLst/>
                <a:ahLst/>
                <a:cxnLst/>
                <a:rect l="l" t="t" r="r" b="b"/>
                <a:pathLst>
                  <a:path w="689223" h="1027832">
                    <a:moveTo>
                      <a:pt x="439813" y="108968"/>
                    </a:moveTo>
                    <a:cubicBezTo>
                      <a:pt x="399126" y="108968"/>
                      <a:pt x="366143" y="141951"/>
                      <a:pt x="366143" y="182638"/>
                    </a:cubicBezTo>
                    <a:cubicBezTo>
                      <a:pt x="366143" y="223325"/>
                      <a:pt x="399126" y="256308"/>
                      <a:pt x="439813" y="256308"/>
                    </a:cubicBezTo>
                    <a:cubicBezTo>
                      <a:pt x="480500" y="256308"/>
                      <a:pt x="513483" y="223325"/>
                      <a:pt x="513483" y="182638"/>
                    </a:cubicBezTo>
                    <a:cubicBezTo>
                      <a:pt x="513483" y="141951"/>
                      <a:pt x="480500" y="108968"/>
                      <a:pt x="439813" y="108968"/>
                    </a:cubicBezTo>
                    <a:close/>
                    <a:moveTo>
                      <a:pt x="311944" y="0"/>
                    </a:moveTo>
                    <a:lnTo>
                      <a:pt x="689223" y="0"/>
                    </a:lnTo>
                    <a:lnTo>
                      <a:pt x="372517" y="1025450"/>
                    </a:lnTo>
                    <a:lnTo>
                      <a:pt x="0" y="102783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latin typeface="阿里巴巴普惠体 R" panose="00020600040101010101" pitchFamily="18" charset="-122"/>
                </a:endParaRPr>
              </a:p>
            </p:txBody>
          </p:sp>
          <p:sp>
            <p:nvSpPr>
              <p:cNvPr id="80" name="iSļíḓê">
                <a:extLst>
                  <a:ext uri="{FF2B5EF4-FFF2-40B4-BE49-F238E27FC236}">
                    <a16:creationId xmlns:a16="http://schemas.microsoft.com/office/drawing/2014/main" xmlns="" id="{849A4D7C-51F4-4717-AC10-8EAD49B6B177}"/>
                  </a:ext>
                </a:extLst>
              </p:cNvPr>
              <p:cNvSpPr/>
              <p:nvPr/>
            </p:nvSpPr>
            <p:spPr>
              <a:xfrm>
                <a:off x="2669750" y="1320569"/>
                <a:ext cx="812513" cy="1212068"/>
              </a:xfrm>
              <a:custGeom>
                <a:avLst/>
                <a:gdLst/>
                <a:ahLst/>
                <a:cxnLst/>
                <a:rect l="l" t="t" r="r" b="b"/>
                <a:pathLst>
                  <a:path w="689223" h="1027832">
                    <a:moveTo>
                      <a:pt x="439813" y="108968"/>
                    </a:moveTo>
                    <a:cubicBezTo>
                      <a:pt x="399126" y="108968"/>
                      <a:pt x="366143" y="141951"/>
                      <a:pt x="366143" y="182638"/>
                    </a:cubicBezTo>
                    <a:cubicBezTo>
                      <a:pt x="366143" y="223325"/>
                      <a:pt x="399126" y="256308"/>
                      <a:pt x="439813" y="256308"/>
                    </a:cubicBezTo>
                    <a:cubicBezTo>
                      <a:pt x="480500" y="256308"/>
                      <a:pt x="513483" y="223325"/>
                      <a:pt x="513483" y="182638"/>
                    </a:cubicBezTo>
                    <a:cubicBezTo>
                      <a:pt x="513483" y="141951"/>
                      <a:pt x="480500" y="108968"/>
                      <a:pt x="439813" y="108968"/>
                    </a:cubicBezTo>
                    <a:close/>
                    <a:moveTo>
                      <a:pt x="311944" y="0"/>
                    </a:moveTo>
                    <a:lnTo>
                      <a:pt x="689223" y="0"/>
                    </a:lnTo>
                    <a:lnTo>
                      <a:pt x="372517" y="1025450"/>
                    </a:lnTo>
                    <a:lnTo>
                      <a:pt x="0" y="102783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latin typeface="阿里巴巴普惠体 R" panose="00020600040101010101" pitchFamily="18" charset="-122"/>
                </a:endParaRPr>
              </a:p>
            </p:txBody>
          </p:sp>
        </p:grpSp>
      </p:grpSp>
      <p:grpSp>
        <p:nvGrpSpPr>
          <p:cNvPr id="81" name="组合 80">
            <a:extLst>
              <a:ext uri="{FF2B5EF4-FFF2-40B4-BE49-F238E27FC236}">
                <a16:creationId xmlns:a16="http://schemas.microsoft.com/office/drawing/2014/main" xmlns="" id="{6F5B4AE5-78CA-42E5-B97D-A96FB1ACD9AE}"/>
              </a:ext>
            </a:extLst>
          </p:cNvPr>
          <p:cNvGrpSpPr/>
          <p:nvPr/>
        </p:nvGrpSpPr>
        <p:grpSpPr>
          <a:xfrm>
            <a:off x="8387209" y="4031462"/>
            <a:ext cx="3011761" cy="1945321"/>
            <a:chOff x="4577420" y="4264973"/>
            <a:chExt cx="3011761" cy="1945321"/>
          </a:xfrm>
        </p:grpSpPr>
        <p:sp>
          <p:nvSpPr>
            <p:cNvPr id="82" name="ï$ḻîde">
              <a:extLst>
                <a:ext uri="{FF2B5EF4-FFF2-40B4-BE49-F238E27FC236}">
                  <a16:creationId xmlns:a16="http://schemas.microsoft.com/office/drawing/2014/main" xmlns="" id="{1792B236-BE3B-4DCA-931B-17A3D35DEAF5}"/>
                </a:ext>
              </a:extLst>
            </p:cNvPr>
            <p:cNvSpPr/>
            <p:nvPr/>
          </p:nvSpPr>
          <p:spPr bwMode="auto">
            <a:xfrm>
              <a:off x="4577420" y="4757508"/>
              <a:ext cx="3011761" cy="1452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fontScale="92500" lnSpcReduction="10000"/>
            </a:bodyPr>
            <a:lstStyle/>
            <a:p>
              <a:pPr algn="just">
                <a:lnSpc>
                  <a:spcPct val="150000"/>
                </a:lnSpc>
              </a:pPr>
              <a:r>
                <a:rPr lang="zh-CN" altLang="en-US" sz="1600" spc="100" dirty="0">
                  <a:solidFill>
                    <a:schemeClr val="tx1">
                      <a:lumMod val="65000"/>
                      <a:lumOff val="35000"/>
                    </a:schemeClr>
                  </a:solidFill>
                  <a:latin typeface="阿里巴巴普惠体 R" panose="00020600040101010101" pitchFamily="18" charset="-122"/>
                </a:rPr>
                <a:t>在这里输入你的正文内容在这里输入你的正文内容在这里输入你的正文内容在这里输入你的正文内容。</a:t>
              </a:r>
              <a:endParaRPr lang="en-US" altLang="zh-CN" sz="1600" spc="100" dirty="0">
                <a:solidFill>
                  <a:schemeClr val="tx1">
                    <a:lumMod val="65000"/>
                    <a:lumOff val="35000"/>
                  </a:schemeClr>
                </a:solidFill>
                <a:latin typeface="阿里巴巴普惠体 R" panose="00020600040101010101" pitchFamily="18" charset="-122"/>
              </a:endParaRPr>
            </a:p>
          </p:txBody>
        </p:sp>
        <p:sp>
          <p:nvSpPr>
            <p:cNvPr id="83" name="íSḻîḑé">
              <a:extLst>
                <a:ext uri="{FF2B5EF4-FFF2-40B4-BE49-F238E27FC236}">
                  <a16:creationId xmlns:a16="http://schemas.microsoft.com/office/drawing/2014/main" xmlns="" id="{A44A9345-3F51-4270-BDD9-39F0ECEB23B4}"/>
                </a:ext>
              </a:extLst>
            </p:cNvPr>
            <p:cNvSpPr txBox="1"/>
            <p:nvPr/>
          </p:nvSpPr>
          <p:spPr bwMode="auto">
            <a:xfrm>
              <a:off x="4872392" y="4264973"/>
              <a:ext cx="2421816" cy="4199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rIns="90000" anchor="ctr">
              <a:normAutofit/>
            </a:bodyPr>
            <a:lstStyle/>
            <a:p>
              <a:pPr algn="ctr">
                <a:spcBef>
                  <a:spcPct val="0"/>
                </a:spcBef>
              </a:pPr>
              <a:r>
                <a:rPr lang="zh-CN" altLang="en-US" sz="2000" b="1" spc="100" dirty="0">
                  <a:solidFill>
                    <a:schemeClr val="tx2">
                      <a:lumMod val="50000"/>
                    </a:schemeClr>
                  </a:solidFill>
                  <a:latin typeface="阿里巴巴普惠体 R" panose="00020600040101010101" pitchFamily="18" charset="-122"/>
                </a:rPr>
                <a:t>输入小标题</a:t>
              </a:r>
              <a:endParaRPr lang="en-US" altLang="zh-CN" sz="2000" b="1" spc="100" dirty="0">
                <a:solidFill>
                  <a:schemeClr val="tx2">
                    <a:lumMod val="50000"/>
                  </a:schemeClr>
                </a:solidFill>
                <a:latin typeface="阿里巴巴普惠体 R" panose="00020600040101010101" pitchFamily="18" charset="-122"/>
              </a:endParaRPr>
            </a:p>
          </p:txBody>
        </p:sp>
      </p:grpSp>
    </p:spTree>
    <p:extLst>
      <p:ext uri="{BB962C8B-B14F-4D97-AF65-F5344CB8AC3E}">
        <p14:creationId xmlns:p14="http://schemas.microsoft.com/office/powerpoint/2010/main" val="3494905494"/>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a:extLst>
              <a:ext uri="{FF2B5EF4-FFF2-40B4-BE49-F238E27FC236}">
                <a16:creationId xmlns:a16="http://schemas.microsoft.com/office/drawing/2014/main" xmlns="" id="{85433F61-97C0-4870-8121-BB13B08849D6}"/>
              </a:ext>
            </a:extLst>
          </p:cNvPr>
          <p:cNvSpPr>
            <a:spLocks noGrp="1"/>
          </p:cNvSpPr>
          <p:nvPr>
            <p:ph type="sldNum" sz="quarter" idx="12"/>
          </p:nvPr>
        </p:nvSpPr>
        <p:spPr/>
        <p:txBody>
          <a:bodyPr/>
          <a:lstStyle/>
          <a:p>
            <a:fld id="{8EB6F228-91C8-4A8E-B28A-F5EBAF4B74FF}" type="slidenum">
              <a:rPr lang="zh-CN" altLang="en-US" smtClean="0"/>
              <a:pPr/>
              <a:t>52</a:t>
            </a:fld>
            <a:endParaRPr lang="zh-CN" altLang="en-US"/>
          </a:p>
        </p:txBody>
      </p:sp>
      <p:sp>
        <p:nvSpPr>
          <p:cNvPr id="4" name="标题 3">
            <a:extLst>
              <a:ext uri="{FF2B5EF4-FFF2-40B4-BE49-F238E27FC236}">
                <a16:creationId xmlns:a16="http://schemas.microsoft.com/office/drawing/2014/main" xmlns="" id="{4428D64F-B9A2-4409-8830-8CA868B93C22}"/>
              </a:ext>
            </a:extLst>
          </p:cNvPr>
          <p:cNvSpPr>
            <a:spLocks noGrp="1"/>
          </p:cNvSpPr>
          <p:nvPr>
            <p:ph type="title"/>
          </p:nvPr>
        </p:nvSpPr>
        <p:spPr/>
        <p:txBody>
          <a:bodyPr/>
          <a:lstStyle/>
          <a:p>
            <a:r>
              <a:rPr lang="zh-CN" altLang="en-US" dirty="0"/>
              <a:t>所获荣誉展示样式</a:t>
            </a:r>
            <a:r>
              <a:rPr lang="en-US" altLang="zh-CN" dirty="0"/>
              <a:t>-</a:t>
            </a:r>
            <a:r>
              <a:rPr lang="zh-CN" altLang="en-US" dirty="0"/>
              <a:t>根据实际情况选取使用</a:t>
            </a:r>
          </a:p>
        </p:txBody>
      </p:sp>
      <p:grpSp>
        <p:nvGrpSpPr>
          <p:cNvPr id="22" name="组合 21">
            <a:extLst>
              <a:ext uri="{FF2B5EF4-FFF2-40B4-BE49-F238E27FC236}">
                <a16:creationId xmlns:a16="http://schemas.microsoft.com/office/drawing/2014/main" xmlns="" id="{1AC79F4D-8BCE-4107-A007-0CE1A74D175F}"/>
              </a:ext>
            </a:extLst>
          </p:cNvPr>
          <p:cNvGrpSpPr/>
          <p:nvPr/>
        </p:nvGrpSpPr>
        <p:grpSpPr>
          <a:xfrm>
            <a:off x="1455136" y="1368668"/>
            <a:ext cx="1797713" cy="636955"/>
            <a:chOff x="597363" y="1482968"/>
            <a:chExt cx="1797713" cy="636955"/>
          </a:xfrm>
        </p:grpSpPr>
        <p:grpSp>
          <p:nvGrpSpPr>
            <p:cNvPr id="6" name="组合 5">
              <a:extLst>
                <a:ext uri="{FF2B5EF4-FFF2-40B4-BE49-F238E27FC236}">
                  <a16:creationId xmlns:a16="http://schemas.microsoft.com/office/drawing/2014/main" xmlns="" id="{F0A701A2-FF78-4D32-A6FC-A0E2FAA48385}"/>
                </a:ext>
              </a:extLst>
            </p:cNvPr>
            <p:cNvGrpSpPr/>
            <p:nvPr/>
          </p:nvGrpSpPr>
          <p:grpSpPr>
            <a:xfrm>
              <a:off x="1849440" y="1482968"/>
              <a:ext cx="545636" cy="636955"/>
              <a:chOff x="5321111" y="1192654"/>
              <a:chExt cx="517413" cy="604009"/>
            </a:xfrm>
          </p:grpSpPr>
          <p:sp>
            <p:nvSpPr>
              <p:cNvPr id="35" name="Freeform 13">
                <a:extLst>
                  <a:ext uri="{FF2B5EF4-FFF2-40B4-BE49-F238E27FC236}">
                    <a16:creationId xmlns:a16="http://schemas.microsoft.com/office/drawing/2014/main" xmlns="" id="{C394B2DF-79FF-49F6-8B4D-9CF69A6E3B45}"/>
                  </a:ext>
                </a:extLst>
              </p:cNvPr>
              <p:cNvSpPr>
                <a:spLocks/>
              </p:cNvSpPr>
              <p:nvPr/>
            </p:nvSpPr>
            <p:spPr bwMode="auto">
              <a:xfrm>
                <a:off x="5321111" y="1246777"/>
                <a:ext cx="478444" cy="549886"/>
              </a:xfrm>
              <a:custGeom>
                <a:avLst/>
                <a:gdLst>
                  <a:gd name="T0" fmla="*/ 33 w 106"/>
                  <a:gd name="T1" fmla="*/ 116 h 122"/>
                  <a:gd name="T2" fmla="*/ 61 w 106"/>
                  <a:gd name="T3" fmla="*/ 109 h 122"/>
                  <a:gd name="T4" fmla="*/ 85 w 106"/>
                  <a:gd name="T5" fmla="*/ 92 h 122"/>
                  <a:gd name="T6" fmla="*/ 100 w 106"/>
                  <a:gd name="T7" fmla="*/ 67 h 122"/>
                  <a:gd name="T8" fmla="*/ 106 w 106"/>
                  <a:gd name="T9" fmla="*/ 36 h 122"/>
                  <a:gd name="T10" fmla="*/ 97 w 106"/>
                  <a:gd name="T11" fmla="*/ 0 h 122"/>
                  <a:gd name="T12" fmla="*/ 96 w 106"/>
                  <a:gd name="T13" fmla="*/ 0 h 122"/>
                  <a:gd name="T14" fmla="*/ 105 w 106"/>
                  <a:gd name="T15" fmla="*/ 36 h 122"/>
                  <a:gd name="T16" fmla="*/ 99 w 106"/>
                  <a:gd name="T17" fmla="*/ 67 h 122"/>
                  <a:gd name="T18" fmla="*/ 84 w 106"/>
                  <a:gd name="T19" fmla="*/ 91 h 122"/>
                  <a:gd name="T20" fmla="*/ 61 w 106"/>
                  <a:gd name="T21" fmla="*/ 108 h 122"/>
                  <a:gd name="T22" fmla="*/ 33 w 106"/>
                  <a:gd name="T23" fmla="*/ 114 h 122"/>
                  <a:gd name="T24" fmla="*/ 0 w 106"/>
                  <a:gd name="T25" fmla="*/ 120 h 122"/>
                  <a:gd name="T26" fmla="*/ 0 w 106"/>
                  <a:gd name="T27" fmla="*/ 122 h 122"/>
                  <a:gd name="T28" fmla="*/ 33 w 106"/>
                  <a:gd name="T29" fmla="*/ 1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22">
                    <a:moveTo>
                      <a:pt x="33" y="116"/>
                    </a:moveTo>
                    <a:cubicBezTo>
                      <a:pt x="43" y="115"/>
                      <a:pt x="51" y="114"/>
                      <a:pt x="61" y="109"/>
                    </a:cubicBezTo>
                    <a:cubicBezTo>
                      <a:pt x="71" y="105"/>
                      <a:pt x="77" y="100"/>
                      <a:pt x="85" y="92"/>
                    </a:cubicBezTo>
                    <a:cubicBezTo>
                      <a:pt x="92" y="84"/>
                      <a:pt x="96" y="77"/>
                      <a:pt x="100" y="67"/>
                    </a:cubicBezTo>
                    <a:cubicBezTo>
                      <a:pt x="104" y="57"/>
                      <a:pt x="106" y="48"/>
                      <a:pt x="106" y="36"/>
                    </a:cubicBezTo>
                    <a:cubicBezTo>
                      <a:pt x="106" y="22"/>
                      <a:pt x="103" y="12"/>
                      <a:pt x="97" y="0"/>
                    </a:cubicBezTo>
                    <a:cubicBezTo>
                      <a:pt x="97" y="0"/>
                      <a:pt x="97" y="0"/>
                      <a:pt x="96" y="0"/>
                    </a:cubicBezTo>
                    <a:cubicBezTo>
                      <a:pt x="102" y="12"/>
                      <a:pt x="105" y="23"/>
                      <a:pt x="105" y="36"/>
                    </a:cubicBezTo>
                    <a:cubicBezTo>
                      <a:pt x="105" y="48"/>
                      <a:pt x="103" y="56"/>
                      <a:pt x="99" y="67"/>
                    </a:cubicBezTo>
                    <a:cubicBezTo>
                      <a:pt x="95" y="77"/>
                      <a:pt x="91" y="84"/>
                      <a:pt x="84" y="91"/>
                    </a:cubicBezTo>
                    <a:cubicBezTo>
                      <a:pt x="76" y="99"/>
                      <a:pt x="70" y="104"/>
                      <a:pt x="61" y="108"/>
                    </a:cubicBezTo>
                    <a:cubicBezTo>
                      <a:pt x="51" y="112"/>
                      <a:pt x="43" y="114"/>
                      <a:pt x="33" y="114"/>
                    </a:cubicBezTo>
                    <a:cubicBezTo>
                      <a:pt x="21" y="115"/>
                      <a:pt x="11" y="117"/>
                      <a:pt x="0" y="120"/>
                    </a:cubicBezTo>
                    <a:cubicBezTo>
                      <a:pt x="0" y="121"/>
                      <a:pt x="0" y="121"/>
                      <a:pt x="0" y="122"/>
                    </a:cubicBezTo>
                    <a:cubicBezTo>
                      <a:pt x="11" y="118"/>
                      <a:pt x="21" y="117"/>
                      <a:pt x="33" y="116"/>
                    </a:cubicBezTo>
                    <a:close/>
                  </a:path>
                </a:pathLst>
              </a:custGeom>
              <a:gradFill flip="none" rotWithShape="1">
                <a:gsLst>
                  <a:gs pos="0">
                    <a:schemeClr val="accent5">
                      <a:lumMod val="60000"/>
                      <a:lumOff val="40000"/>
                    </a:schemeClr>
                  </a:gs>
                  <a:gs pos="100000">
                    <a:schemeClr val="accent1">
                      <a:lumMod val="40000"/>
                      <a:lumOff val="60000"/>
                    </a:schemeClr>
                  </a:gs>
                </a:gsLst>
                <a:lin ang="81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latin typeface="阿里巴巴普惠体 R" panose="00020600040101010101" pitchFamily="18" charset="-122"/>
                </a:endParaRPr>
              </a:p>
            </p:txBody>
          </p:sp>
          <p:sp>
            <p:nvSpPr>
              <p:cNvPr id="36" name="Freeform 14">
                <a:extLst>
                  <a:ext uri="{FF2B5EF4-FFF2-40B4-BE49-F238E27FC236}">
                    <a16:creationId xmlns:a16="http://schemas.microsoft.com/office/drawing/2014/main" xmlns="" id="{11113A0D-4E9F-4802-91D5-135DC13CF332}"/>
                  </a:ext>
                </a:extLst>
              </p:cNvPr>
              <p:cNvSpPr>
                <a:spLocks noEditPoints="1"/>
              </p:cNvSpPr>
              <p:nvPr/>
            </p:nvSpPr>
            <p:spPr bwMode="auto">
              <a:xfrm>
                <a:off x="5474820" y="1192654"/>
                <a:ext cx="363704" cy="604009"/>
              </a:xfrm>
              <a:custGeom>
                <a:avLst/>
                <a:gdLst>
                  <a:gd name="T0" fmla="*/ 72 w 81"/>
                  <a:gd name="T1" fmla="*/ 50 h 134"/>
                  <a:gd name="T2" fmla="*/ 72 w 81"/>
                  <a:gd name="T3" fmla="*/ 44 h 134"/>
                  <a:gd name="T4" fmla="*/ 76 w 81"/>
                  <a:gd name="T5" fmla="*/ 18 h 134"/>
                  <a:gd name="T6" fmla="*/ 79 w 81"/>
                  <a:gd name="T7" fmla="*/ 29 h 134"/>
                  <a:gd name="T8" fmla="*/ 78 w 81"/>
                  <a:gd name="T9" fmla="*/ 48 h 134"/>
                  <a:gd name="T10" fmla="*/ 71 w 81"/>
                  <a:gd name="T11" fmla="*/ 59 h 134"/>
                  <a:gd name="T12" fmla="*/ 65 w 81"/>
                  <a:gd name="T13" fmla="*/ 48 h 134"/>
                  <a:gd name="T14" fmla="*/ 58 w 81"/>
                  <a:gd name="T15" fmla="*/ 25 h 134"/>
                  <a:gd name="T16" fmla="*/ 70 w 81"/>
                  <a:gd name="T17" fmla="*/ 44 h 134"/>
                  <a:gd name="T18" fmla="*/ 71 w 81"/>
                  <a:gd name="T19" fmla="*/ 50 h 134"/>
                  <a:gd name="T20" fmla="*/ 72 w 81"/>
                  <a:gd name="T21" fmla="*/ 50 h 134"/>
                  <a:gd name="T22" fmla="*/ 8 w 81"/>
                  <a:gd name="T23" fmla="*/ 126 h 134"/>
                  <a:gd name="T24" fmla="*/ 14 w 81"/>
                  <a:gd name="T25" fmla="*/ 126 h 134"/>
                  <a:gd name="T26" fmla="*/ 39 w 81"/>
                  <a:gd name="T27" fmla="*/ 126 h 134"/>
                  <a:gd name="T28" fmla="*/ 29 w 81"/>
                  <a:gd name="T29" fmla="*/ 131 h 134"/>
                  <a:gd name="T30" fmla="*/ 11 w 81"/>
                  <a:gd name="T31" fmla="*/ 133 h 134"/>
                  <a:gd name="T32" fmla="*/ 0 w 81"/>
                  <a:gd name="T33" fmla="*/ 127 h 134"/>
                  <a:gd name="T34" fmla="*/ 9 w 81"/>
                  <a:gd name="T35" fmla="*/ 118 h 134"/>
                  <a:gd name="T36" fmla="*/ 30 w 81"/>
                  <a:gd name="T37" fmla="*/ 107 h 134"/>
                  <a:gd name="T38" fmla="*/ 14 w 81"/>
                  <a:gd name="T39" fmla="*/ 124 h 134"/>
                  <a:gd name="T40" fmla="*/ 8 w 81"/>
                  <a:gd name="T41" fmla="*/ 126 h 134"/>
                  <a:gd name="T42" fmla="*/ 8 w 81"/>
                  <a:gd name="T43" fmla="*/ 126 h 134"/>
                  <a:gd name="T44" fmla="*/ 32 w 81"/>
                  <a:gd name="T45" fmla="*/ 118 h 134"/>
                  <a:gd name="T46" fmla="*/ 38 w 81"/>
                  <a:gd name="T47" fmla="*/ 115 h 134"/>
                  <a:gd name="T48" fmla="*/ 61 w 81"/>
                  <a:gd name="T49" fmla="*/ 106 h 134"/>
                  <a:gd name="T50" fmla="*/ 54 w 81"/>
                  <a:gd name="T51" fmla="*/ 115 h 134"/>
                  <a:gd name="T52" fmla="*/ 37 w 81"/>
                  <a:gd name="T53" fmla="*/ 123 h 134"/>
                  <a:gd name="T54" fmla="*/ 25 w 81"/>
                  <a:gd name="T55" fmla="*/ 121 h 134"/>
                  <a:gd name="T56" fmla="*/ 31 w 81"/>
                  <a:gd name="T57" fmla="*/ 110 h 134"/>
                  <a:gd name="T58" fmla="*/ 46 w 81"/>
                  <a:gd name="T59" fmla="*/ 92 h 134"/>
                  <a:gd name="T60" fmla="*/ 37 w 81"/>
                  <a:gd name="T61" fmla="*/ 114 h 134"/>
                  <a:gd name="T62" fmla="*/ 32 w 81"/>
                  <a:gd name="T63" fmla="*/ 118 h 134"/>
                  <a:gd name="T64" fmla="*/ 32 w 81"/>
                  <a:gd name="T65" fmla="*/ 118 h 134"/>
                  <a:gd name="T66" fmla="*/ 53 w 81"/>
                  <a:gd name="T67" fmla="*/ 101 h 134"/>
                  <a:gd name="T68" fmla="*/ 57 w 81"/>
                  <a:gd name="T69" fmla="*/ 97 h 134"/>
                  <a:gd name="T70" fmla="*/ 76 w 81"/>
                  <a:gd name="T71" fmla="*/ 79 h 134"/>
                  <a:gd name="T72" fmla="*/ 59 w 81"/>
                  <a:gd name="T73" fmla="*/ 104 h 134"/>
                  <a:gd name="T74" fmla="*/ 47 w 81"/>
                  <a:gd name="T75" fmla="*/ 107 h 134"/>
                  <a:gd name="T76" fmla="*/ 49 w 81"/>
                  <a:gd name="T77" fmla="*/ 95 h 134"/>
                  <a:gd name="T78" fmla="*/ 58 w 81"/>
                  <a:gd name="T79" fmla="*/ 72 h 134"/>
                  <a:gd name="T80" fmla="*/ 59 w 81"/>
                  <a:gd name="T81" fmla="*/ 76 h 134"/>
                  <a:gd name="T82" fmla="*/ 56 w 81"/>
                  <a:gd name="T83" fmla="*/ 96 h 134"/>
                  <a:gd name="T84" fmla="*/ 52 w 81"/>
                  <a:gd name="T85" fmla="*/ 101 h 134"/>
                  <a:gd name="T86" fmla="*/ 53 w 81"/>
                  <a:gd name="T87" fmla="*/ 101 h 134"/>
                  <a:gd name="T88" fmla="*/ 66 w 81"/>
                  <a:gd name="T89" fmla="*/ 78 h 134"/>
                  <a:gd name="T90" fmla="*/ 69 w 81"/>
                  <a:gd name="T91" fmla="*/ 72 h 134"/>
                  <a:gd name="T92" fmla="*/ 81 w 81"/>
                  <a:gd name="T93" fmla="*/ 49 h 134"/>
                  <a:gd name="T94" fmla="*/ 73 w 81"/>
                  <a:gd name="T95" fmla="*/ 78 h 134"/>
                  <a:gd name="T96" fmla="*/ 63 w 81"/>
                  <a:gd name="T97" fmla="*/ 85 h 134"/>
                  <a:gd name="T98" fmla="*/ 60 w 81"/>
                  <a:gd name="T99" fmla="*/ 73 h 134"/>
                  <a:gd name="T100" fmla="*/ 62 w 81"/>
                  <a:gd name="T101" fmla="*/ 49 h 134"/>
                  <a:gd name="T102" fmla="*/ 67 w 81"/>
                  <a:gd name="T103" fmla="*/ 72 h 134"/>
                  <a:gd name="T104" fmla="*/ 66 w 81"/>
                  <a:gd name="T105" fmla="*/ 77 h 134"/>
                  <a:gd name="T106" fmla="*/ 66 w 81"/>
                  <a:gd name="T107" fmla="*/ 78 h 134"/>
                  <a:gd name="T108" fmla="*/ 56 w 81"/>
                  <a:gd name="T109" fmla="*/ 0 h 134"/>
                  <a:gd name="T110" fmla="*/ 70 w 81"/>
                  <a:gd name="T111" fmla="*/ 22 h 134"/>
                  <a:gd name="T112" fmla="*/ 70 w 81"/>
                  <a:gd name="T113" fmla="*/ 34 h 134"/>
                  <a:gd name="T114" fmla="*/ 59 w 81"/>
                  <a:gd name="T115" fmla="*/ 9 h 134"/>
                  <a:gd name="T116" fmla="*/ 56 w 81"/>
                  <a:gd name="T11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 h="134">
                    <a:moveTo>
                      <a:pt x="72" y="50"/>
                    </a:moveTo>
                    <a:cubicBezTo>
                      <a:pt x="72" y="44"/>
                      <a:pt x="72" y="44"/>
                      <a:pt x="72" y="44"/>
                    </a:cubicBezTo>
                    <a:cubicBezTo>
                      <a:pt x="73" y="36"/>
                      <a:pt x="74" y="26"/>
                      <a:pt x="76" y="18"/>
                    </a:cubicBezTo>
                    <a:cubicBezTo>
                      <a:pt x="77" y="22"/>
                      <a:pt x="78" y="25"/>
                      <a:pt x="79" y="29"/>
                    </a:cubicBezTo>
                    <a:cubicBezTo>
                      <a:pt x="80" y="36"/>
                      <a:pt x="80" y="42"/>
                      <a:pt x="78" y="48"/>
                    </a:cubicBezTo>
                    <a:cubicBezTo>
                      <a:pt x="77" y="52"/>
                      <a:pt x="75" y="57"/>
                      <a:pt x="71" y="59"/>
                    </a:cubicBezTo>
                    <a:cubicBezTo>
                      <a:pt x="68" y="56"/>
                      <a:pt x="66" y="52"/>
                      <a:pt x="65" y="48"/>
                    </a:cubicBezTo>
                    <a:cubicBezTo>
                      <a:pt x="62" y="42"/>
                      <a:pt x="60" y="32"/>
                      <a:pt x="58" y="25"/>
                    </a:cubicBezTo>
                    <a:cubicBezTo>
                      <a:pt x="65" y="29"/>
                      <a:pt x="69" y="36"/>
                      <a:pt x="70" y="44"/>
                    </a:cubicBezTo>
                    <a:cubicBezTo>
                      <a:pt x="71" y="46"/>
                      <a:pt x="71" y="48"/>
                      <a:pt x="71" y="50"/>
                    </a:cubicBezTo>
                    <a:cubicBezTo>
                      <a:pt x="71" y="51"/>
                      <a:pt x="72" y="51"/>
                      <a:pt x="72" y="50"/>
                    </a:cubicBezTo>
                    <a:close/>
                    <a:moveTo>
                      <a:pt x="8" y="126"/>
                    </a:moveTo>
                    <a:cubicBezTo>
                      <a:pt x="10" y="126"/>
                      <a:pt x="12" y="126"/>
                      <a:pt x="14" y="126"/>
                    </a:cubicBezTo>
                    <a:cubicBezTo>
                      <a:pt x="21" y="125"/>
                      <a:pt x="32" y="125"/>
                      <a:pt x="39" y="126"/>
                    </a:cubicBezTo>
                    <a:cubicBezTo>
                      <a:pt x="36" y="128"/>
                      <a:pt x="33" y="130"/>
                      <a:pt x="29" y="131"/>
                    </a:cubicBezTo>
                    <a:cubicBezTo>
                      <a:pt x="23" y="133"/>
                      <a:pt x="17" y="134"/>
                      <a:pt x="11" y="133"/>
                    </a:cubicBezTo>
                    <a:cubicBezTo>
                      <a:pt x="7" y="133"/>
                      <a:pt x="2" y="131"/>
                      <a:pt x="0" y="127"/>
                    </a:cubicBezTo>
                    <a:cubicBezTo>
                      <a:pt x="2" y="123"/>
                      <a:pt x="5" y="120"/>
                      <a:pt x="9" y="118"/>
                    </a:cubicBezTo>
                    <a:cubicBezTo>
                      <a:pt x="15" y="115"/>
                      <a:pt x="23" y="110"/>
                      <a:pt x="30" y="107"/>
                    </a:cubicBezTo>
                    <a:cubicBezTo>
                      <a:pt x="27" y="115"/>
                      <a:pt x="21" y="121"/>
                      <a:pt x="14" y="124"/>
                    </a:cubicBezTo>
                    <a:cubicBezTo>
                      <a:pt x="12" y="125"/>
                      <a:pt x="10" y="125"/>
                      <a:pt x="8" y="126"/>
                    </a:cubicBezTo>
                    <a:cubicBezTo>
                      <a:pt x="8" y="126"/>
                      <a:pt x="8" y="126"/>
                      <a:pt x="8" y="126"/>
                    </a:cubicBezTo>
                    <a:close/>
                    <a:moveTo>
                      <a:pt x="32" y="118"/>
                    </a:moveTo>
                    <a:cubicBezTo>
                      <a:pt x="34" y="117"/>
                      <a:pt x="36" y="116"/>
                      <a:pt x="38" y="115"/>
                    </a:cubicBezTo>
                    <a:cubicBezTo>
                      <a:pt x="45" y="112"/>
                      <a:pt x="54" y="108"/>
                      <a:pt x="61" y="106"/>
                    </a:cubicBezTo>
                    <a:cubicBezTo>
                      <a:pt x="59" y="109"/>
                      <a:pt x="57" y="112"/>
                      <a:pt x="54" y="115"/>
                    </a:cubicBezTo>
                    <a:cubicBezTo>
                      <a:pt x="49" y="119"/>
                      <a:pt x="43" y="122"/>
                      <a:pt x="37" y="123"/>
                    </a:cubicBezTo>
                    <a:cubicBezTo>
                      <a:pt x="33" y="124"/>
                      <a:pt x="29" y="124"/>
                      <a:pt x="25" y="121"/>
                    </a:cubicBezTo>
                    <a:cubicBezTo>
                      <a:pt x="26" y="117"/>
                      <a:pt x="28" y="113"/>
                      <a:pt x="31" y="110"/>
                    </a:cubicBezTo>
                    <a:cubicBezTo>
                      <a:pt x="35" y="105"/>
                      <a:pt x="42" y="98"/>
                      <a:pt x="46" y="92"/>
                    </a:cubicBezTo>
                    <a:cubicBezTo>
                      <a:pt x="46" y="101"/>
                      <a:pt x="43" y="108"/>
                      <a:pt x="37" y="114"/>
                    </a:cubicBezTo>
                    <a:cubicBezTo>
                      <a:pt x="36" y="115"/>
                      <a:pt x="34" y="116"/>
                      <a:pt x="32" y="118"/>
                    </a:cubicBezTo>
                    <a:cubicBezTo>
                      <a:pt x="32" y="118"/>
                      <a:pt x="32" y="118"/>
                      <a:pt x="32" y="118"/>
                    </a:cubicBezTo>
                    <a:close/>
                    <a:moveTo>
                      <a:pt x="53" y="101"/>
                    </a:moveTo>
                    <a:cubicBezTo>
                      <a:pt x="54" y="100"/>
                      <a:pt x="56" y="98"/>
                      <a:pt x="57" y="97"/>
                    </a:cubicBezTo>
                    <a:cubicBezTo>
                      <a:pt x="62" y="91"/>
                      <a:pt x="70" y="84"/>
                      <a:pt x="76" y="79"/>
                    </a:cubicBezTo>
                    <a:cubicBezTo>
                      <a:pt x="73" y="89"/>
                      <a:pt x="67" y="99"/>
                      <a:pt x="59" y="104"/>
                    </a:cubicBezTo>
                    <a:cubicBezTo>
                      <a:pt x="56" y="107"/>
                      <a:pt x="51" y="108"/>
                      <a:pt x="47" y="107"/>
                    </a:cubicBezTo>
                    <a:cubicBezTo>
                      <a:pt x="46" y="103"/>
                      <a:pt x="47" y="98"/>
                      <a:pt x="49" y="95"/>
                    </a:cubicBezTo>
                    <a:cubicBezTo>
                      <a:pt x="51" y="88"/>
                      <a:pt x="55" y="79"/>
                      <a:pt x="58" y="72"/>
                    </a:cubicBezTo>
                    <a:cubicBezTo>
                      <a:pt x="58" y="73"/>
                      <a:pt x="58" y="75"/>
                      <a:pt x="59" y="76"/>
                    </a:cubicBezTo>
                    <a:cubicBezTo>
                      <a:pt x="60" y="83"/>
                      <a:pt x="59" y="89"/>
                      <a:pt x="56" y="96"/>
                    </a:cubicBezTo>
                    <a:cubicBezTo>
                      <a:pt x="55" y="97"/>
                      <a:pt x="54" y="99"/>
                      <a:pt x="52" y="101"/>
                    </a:cubicBezTo>
                    <a:cubicBezTo>
                      <a:pt x="52" y="101"/>
                      <a:pt x="53" y="101"/>
                      <a:pt x="53" y="101"/>
                    </a:cubicBezTo>
                    <a:close/>
                    <a:moveTo>
                      <a:pt x="66" y="78"/>
                    </a:moveTo>
                    <a:cubicBezTo>
                      <a:pt x="67" y="76"/>
                      <a:pt x="68" y="74"/>
                      <a:pt x="69" y="72"/>
                    </a:cubicBezTo>
                    <a:cubicBezTo>
                      <a:pt x="72" y="64"/>
                      <a:pt x="76" y="56"/>
                      <a:pt x="81" y="49"/>
                    </a:cubicBezTo>
                    <a:cubicBezTo>
                      <a:pt x="81" y="59"/>
                      <a:pt x="79" y="70"/>
                      <a:pt x="73" y="78"/>
                    </a:cubicBezTo>
                    <a:cubicBezTo>
                      <a:pt x="71" y="82"/>
                      <a:pt x="67" y="85"/>
                      <a:pt x="63" y="85"/>
                    </a:cubicBezTo>
                    <a:cubicBezTo>
                      <a:pt x="61" y="82"/>
                      <a:pt x="60" y="77"/>
                      <a:pt x="60" y="73"/>
                    </a:cubicBezTo>
                    <a:cubicBezTo>
                      <a:pt x="60" y="66"/>
                      <a:pt x="61" y="56"/>
                      <a:pt x="62" y="49"/>
                    </a:cubicBezTo>
                    <a:cubicBezTo>
                      <a:pt x="66" y="55"/>
                      <a:pt x="68" y="64"/>
                      <a:pt x="67" y="72"/>
                    </a:cubicBezTo>
                    <a:cubicBezTo>
                      <a:pt x="67" y="74"/>
                      <a:pt x="66" y="75"/>
                      <a:pt x="66" y="77"/>
                    </a:cubicBezTo>
                    <a:cubicBezTo>
                      <a:pt x="66" y="78"/>
                      <a:pt x="66" y="78"/>
                      <a:pt x="66" y="78"/>
                    </a:cubicBezTo>
                    <a:close/>
                    <a:moveTo>
                      <a:pt x="56" y="0"/>
                    </a:moveTo>
                    <a:cubicBezTo>
                      <a:pt x="63" y="5"/>
                      <a:pt x="68" y="13"/>
                      <a:pt x="70" y="22"/>
                    </a:cubicBezTo>
                    <a:cubicBezTo>
                      <a:pt x="71" y="26"/>
                      <a:pt x="71" y="30"/>
                      <a:pt x="70" y="34"/>
                    </a:cubicBezTo>
                    <a:cubicBezTo>
                      <a:pt x="66" y="29"/>
                      <a:pt x="61" y="16"/>
                      <a:pt x="59" y="9"/>
                    </a:cubicBezTo>
                    <a:cubicBezTo>
                      <a:pt x="58" y="6"/>
                      <a:pt x="57" y="3"/>
                      <a:pt x="56" y="0"/>
                    </a:cubicBezTo>
                    <a:close/>
                  </a:path>
                </a:pathLst>
              </a:custGeom>
              <a:gradFill>
                <a:gsLst>
                  <a:gs pos="0">
                    <a:schemeClr val="accent5">
                      <a:lumMod val="60000"/>
                      <a:lumOff val="40000"/>
                    </a:schemeClr>
                  </a:gs>
                  <a:gs pos="100000">
                    <a:schemeClr val="accent1">
                      <a:lumMod val="40000"/>
                      <a:lumOff val="6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dirty="0">
                  <a:latin typeface="阿里巴巴普惠体 R" panose="00020600040101010101" pitchFamily="18" charset="-122"/>
                </a:endParaRPr>
              </a:p>
            </p:txBody>
          </p:sp>
        </p:grpSp>
        <p:grpSp>
          <p:nvGrpSpPr>
            <p:cNvPr id="38" name="组合 37">
              <a:extLst>
                <a:ext uri="{FF2B5EF4-FFF2-40B4-BE49-F238E27FC236}">
                  <a16:creationId xmlns:a16="http://schemas.microsoft.com/office/drawing/2014/main" xmlns="" id="{B4E0BE5E-C743-4C44-A797-0C5E4685F6A7}"/>
                </a:ext>
              </a:extLst>
            </p:cNvPr>
            <p:cNvGrpSpPr/>
            <p:nvPr/>
          </p:nvGrpSpPr>
          <p:grpSpPr>
            <a:xfrm flipH="1">
              <a:off x="597363" y="1482968"/>
              <a:ext cx="545636" cy="636955"/>
              <a:chOff x="5321111" y="1192654"/>
              <a:chExt cx="517413" cy="604009"/>
            </a:xfrm>
          </p:grpSpPr>
          <p:sp>
            <p:nvSpPr>
              <p:cNvPr id="39" name="Freeform 13">
                <a:extLst>
                  <a:ext uri="{FF2B5EF4-FFF2-40B4-BE49-F238E27FC236}">
                    <a16:creationId xmlns:a16="http://schemas.microsoft.com/office/drawing/2014/main" xmlns="" id="{8E26754F-E76E-4457-B780-AD3D8CAD0696}"/>
                  </a:ext>
                </a:extLst>
              </p:cNvPr>
              <p:cNvSpPr>
                <a:spLocks/>
              </p:cNvSpPr>
              <p:nvPr/>
            </p:nvSpPr>
            <p:spPr bwMode="auto">
              <a:xfrm>
                <a:off x="5321111" y="1246777"/>
                <a:ext cx="478444" cy="549886"/>
              </a:xfrm>
              <a:custGeom>
                <a:avLst/>
                <a:gdLst>
                  <a:gd name="T0" fmla="*/ 33 w 106"/>
                  <a:gd name="T1" fmla="*/ 116 h 122"/>
                  <a:gd name="T2" fmla="*/ 61 w 106"/>
                  <a:gd name="T3" fmla="*/ 109 h 122"/>
                  <a:gd name="T4" fmla="*/ 85 w 106"/>
                  <a:gd name="T5" fmla="*/ 92 h 122"/>
                  <a:gd name="T6" fmla="*/ 100 w 106"/>
                  <a:gd name="T7" fmla="*/ 67 h 122"/>
                  <a:gd name="T8" fmla="*/ 106 w 106"/>
                  <a:gd name="T9" fmla="*/ 36 h 122"/>
                  <a:gd name="T10" fmla="*/ 97 w 106"/>
                  <a:gd name="T11" fmla="*/ 0 h 122"/>
                  <a:gd name="T12" fmla="*/ 96 w 106"/>
                  <a:gd name="T13" fmla="*/ 0 h 122"/>
                  <a:gd name="T14" fmla="*/ 105 w 106"/>
                  <a:gd name="T15" fmla="*/ 36 h 122"/>
                  <a:gd name="T16" fmla="*/ 99 w 106"/>
                  <a:gd name="T17" fmla="*/ 67 h 122"/>
                  <a:gd name="T18" fmla="*/ 84 w 106"/>
                  <a:gd name="T19" fmla="*/ 91 h 122"/>
                  <a:gd name="T20" fmla="*/ 61 w 106"/>
                  <a:gd name="T21" fmla="*/ 108 h 122"/>
                  <a:gd name="T22" fmla="*/ 33 w 106"/>
                  <a:gd name="T23" fmla="*/ 114 h 122"/>
                  <a:gd name="T24" fmla="*/ 0 w 106"/>
                  <a:gd name="T25" fmla="*/ 120 h 122"/>
                  <a:gd name="T26" fmla="*/ 0 w 106"/>
                  <a:gd name="T27" fmla="*/ 122 h 122"/>
                  <a:gd name="T28" fmla="*/ 33 w 106"/>
                  <a:gd name="T29" fmla="*/ 1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22">
                    <a:moveTo>
                      <a:pt x="33" y="116"/>
                    </a:moveTo>
                    <a:cubicBezTo>
                      <a:pt x="43" y="115"/>
                      <a:pt x="51" y="114"/>
                      <a:pt x="61" y="109"/>
                    </a:cubicBezTo>
                    <a:cubicBezTo>
                      <a:pt x="71" y="105"/>
                      <a:pt x="77" y="100"/>
                      <a:pt x="85" y="92"/>
                    </a:cubicBezTo>
                    <a:cubicBezTo>
                      <a:pt x="92" y="84"/>
                      <a:pt x="96" y="77"/>
                      <a:pt x="100" y="67"/>
                    </a:cubicBezTo>
                    <a:cubicBezTo>
                      <a:pt x="104" y="57"/>
                      <a:pt x="106" y="48"/>
                      <a:pt x="106" y="36"/>
                    </a:cubicBezTo>
                    <a:cubicBezTo>
                      <a:pt x="106" y="22"/>
                      <a:pt x="103" y="12"/>
                      <a:pt x="97" y="0"/>
                    </a:cubicBezTo>
                    <a:cubicBezTo>
                      <a:pt x="97" y="0"/>
                      <a:pt x="97" y="0"/>
                      <a:pt x="96" y="0"/>
                    </a:cubicBezTo>
                    <a:cubicBezTo>
                      <a:pt x="102" y="12"/>
                      <a:pt x="105" y="23"/>
                      <a:pt x="105" y="36"/>
                    </a:cubicBezTo>
                    <a:cubicBezTo>
                      <a:pt x="105" y="48"/>
                      <a:pt x="103" y="56"/>
                      <a:pt x="99" y="67"/>
                    </a:cubicBezTo>
                    <a:cubicBezTo>
                      <a:pt x="95" y="77"/>
                      <a:pt x="91" y="84"/>
                      <a:pt x="84" y="91"/>
                    </a:cubicBezTo>
                    <a:cubicBezTo>
                      <a:pt x="76" y="99"/>
                      <a:pt x="70" y="104"/>
                      <a:pt x="61" y="108"/>
                    </a:cubicBezTo>
                    <a:cubicBezTo>
                      <a:pt x="51" y="112"/>
                      <a:pt x="43" y="114"/>
                      <a:pt x="33" y="114"/>
                    </a:cubicBezTo>
                    <a:cubicBezTo>
                      <a:pt x="21" y="115"/>
                      <a:pt x="11" y="117"/>
                      <a:pt x="0" y="120"/>
                    </a:cubicBezTo>
                    <a:cubicBezTo>
                      <a:pt x="0" y="121"/>
                      <a:pt x="0" y="121"/>
                      <a:pt x="0" y="122"/>
                    </a:cubicBezTo>
                    <a:cubicBezTo>
                      <a:pt x="11" y="118"/>
                      <a:pt x="21" y="117"/>
                      <a:pt x="33" y="116"/>
                    </a:cubicBezTo>
                    <a:close/>
                  </a:path>
                </a:pathLst>
              </a:custGeom>
              <a:gradFill flip="none" rotWithShape="1">
                <a:gsLst>
                  <a:gs pos="0">
                    <a:schemeClr val="accent5">
                      <a:lumMod val="60000"/>
                      <a:lumOff val="40000"/>
                    </a:schemeClr>
                  </a:gs>
                  <a:gs pos="100000">
                    <a:schemeClr val="accent1">
                      <a:lumMod val="40000"/>
                      <a:lumOff val="60000"/>
                    </a:schemeClr>
                  </a:gs>
                </a:gsLst>
                <a:lin ang="81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latin typeface="阿里巴巴普惠体 R" panose="00020600040101010101" pitchFamily="18" charset="-122"/>
                </a:endParaRPr>
              </a:p>
            </p:txBody>
          </p:sp>
          <p:sp>
            <p:nvSpPr>
              <p:cNvPr id="40" name="Freeform 14">
                <a:extLst>
                  <a:ext uri="{FF2B5EF4-FFF2-40B4-BE49-F238E27FC236}">
                    <a16:creationId xmlns:a16="http://schemas.microsoft.com/office/drawing/2014/main" xmlns="" id="{9E072893-8026-4CC5-9912-08D8D9B521E3}"/>
                  </a:ext>
                </a:extLst>
              </p:cNvPr>
              <p:cNvSpPr>
                <a:spLocks noEditPoints="1"/>
              </p:cNvSpPr>
              <p:nvPr/>
            </p:nvSpPr>
            <p:spPr bwMode="auto">
              <a:xfrm>
                <a:off x="5474820" y="1192654"/>
                <a:ext cx="363704" cy="604009"/>
              </a:xfrm>
              <a:custGeom>
                <a:avLst/>
                <a:gdLst>
                  <a:gd name="T0" fmla="*/ 72 w 81"/>
                  <a:gd name="T1" fmla="*/ 50 h 134"/>
                  <a:gd name="T2" fmla="*/ 72 w 81"/>
                  <a:gd name="T3" fmla="*/ 44 h 134"/>
                  <a:gd name="T4" fmla="*/ 76 w 81"/>
                  <a:gd name="T5" fmla="*/ 18 h 134"/>
                  <a:gd name="T6" fmla="*/ 79 w 81"/>
                  <a:gd name="T7" fmla="*/ 29 h 134"/>
                  <a:gd name="T8" fmla="*/ 78 w 81"/>
                  <a:gd name="T9" fmla="*/ 48 h 134"/>
                  <a:gd name="T10" fmla="*/ 71 w 81"/>
                  <a:gd name="T11" fmla="*/ 59 h 134"/>
                  <a:gd name="T12" fmla="*/ 65 w 81"/>
                  <a:gd name="T13" fmla="*/ 48 h 134"/>
                  <a:gd name="T14" fmla="*/ 58 w 81"/>
                  <a:gd name="T15" fmla="*/ 25 h 134"/>
                  <a:gd name="T16" fmla="*/ 70 w 81"/>
                  <a:gd name="T17" fmla="*/ 44 h 134"/>
                  <a:gd name="T18" fmla="*/ 71 w 81"/>
                  <a:gd name="T19" fmla="*/ 50 h 134"/>
                  <a:gd name="T20" fmla="*/ 72 w 81"/>
                  <a:gd name="T21" fmla="*/ 50 h 134"/>
                  <a:gd name="T22" fmla="*/ 8 w 81"/>
                  <a:gd name="T23" fmla="*/ 126 h 134"/>
                  <a:gd name="T24" fmla="*/ 14 w 81"/>
                  <a:gd name="T25" fmla="*/ 126 h 134"/>
                  <a:gd name="T26" fmla="*/ 39 w 81"/>
                  <a:gd name="T27" fmla="*/ 126 h 134"/>
                  <a:gd name="T28" fmla="*/ 29 w 81"/>
                  <a:gd name="T29" fmla="*/ 131 h 134"/>
                  <a:gd name="T30" fmla="*/ 11 w 81"/>
                  <a:gd name="T31" fmla="*/ 133 h 134"/>
                  <a:gd name="T32" fmla="*/ 0 w 81"/>
                  <a:gd name="T33" fmla="*/ 127 h 134"/>
                  <a:gd name="T34" fmla="*/ 9 w 81"/>
                  <a:gd name="T35" fmla="*/ 118 h 134"/>
                  <a:gd name="T36" fmla="*/ 30 w 81"/>
                  <a:gd name="T37" fmla="*/ 107 h 134"/>
                  <a:gd name="T38" fmla="*/ 14 w 81"/>
                  <a:gd name="T39" fmla="*/ 124 h 134"/>
                  <a:gd name="T40" fmla="*/ 8 w 81"/>
                  <a:gd name="T41" fmla="*/ 126 h 134"/>
                  <a:gd name="T42" fmla="*/ 8 w 81"/>
                  <a:gd name="T43" fmla="*/ 126 h 134"/>
                  <a:gd name="T44" fmla="*/ 32 w 81"/>
                  <a:gd name="T45" fmla="*/ 118 h 134"/>
                  <a:gd name="T46" fmla="*/ 38 w 81"/>
                  <a:gd name="T47" fmla="*/ 115 h 134"/>
                  <a:gd name="T48" fmla="*/ 61 w 81"/>
                  <a:gd name="T49" fmla="*/ 106 h 134"/>
                  <a:gd name="T50" fmla="*/ 54 w 81"/>
                  <a:gd name="T51" fmla="*/ 115 h 134"/>
                  <a:gd name="T52" fmla="*/ 37 w 81"/>
                  <a:gd name="T53" fmla="*/ 123 h 134"/>
                  <a:gd name="T54" fmla="*/ 25 w 81"/>
                  <a:gd name="T55" fmla="*/ 121 h 134"/>
                  <a:gd name="T56" fmla="*/ 31 w 81"/>
                  <a:gd name="T57" fmla="*/ 110 h 134"/>
                  <a:gd name="T58" fmla="*/ 46 w 81"/>
                  <a:gd name="T59" fmla="*/ 92 h 134"/>
                  <a:gd name="T60" fmla="*/ 37 w 81"/>
                  <a:gd name="T61" fmla="*/ 114 h 134"/>
                  <a:gd name="T62" fmla="*/ 32 w 81"/>
                  <a:gd name="T63" fmla="*/ 118 h 134"/>
                  <a:gd name="T64" fmla="*/ 32 w 81"/>
                  <a:gd name="T65" fmla="*/ 118 h 134"/>
                  <a:gd name="T66" fmla="*/ 53 w 81"/>
                  <a:gd name="T67" fmla="*/ 101 h 134"/>
                  <a:gd name="T68" fmla="*/ 57 w 81"/>
                  <a:gd name="T69" fmla="*/ 97 h 134"/>
                  <a:gd name="T70" fmla="*/ 76 w 81"/>
                  <a:gd name="T71" fmla="*/ 79 h 134"/>
                  <a:gd name="T72" fmla="*/ 59 w 81"/>
                  <a:gd name="T73" fmla="*/ 104 h 134"/>
                  <a:gd name="T74" fmla="*/ 47 w 81"/>
                  <a:gd name="T75" fmla="*/ 107 h 134"/>
                  <a:gd name="T76" fmla="*/ 49 w 81"/>
                  <a:gd name="T77" fmla="*/ 95 h 134"/>
                  <a:gd name="T78" fmla="*/ 58 w 81"/>
                  <a:gd name="T79" fmla="*/ 72 h 134"/>
                  <a:gd name="T80" fmla="*/ 59 w 81"/>
                  <a:gd name="T81" fmla="*/ 76 h 134"/>
                  <a:gd name="T82" fmla="*/ 56 w 81"/>
                  <a:gd name="T83" fmla="*/ 96 h 134"/>
                  <a:gd name="T84" fmla="*/ 52 w 81"/>
                  <a:gd name="T85" fmla="*/ 101 h 134"/>
                  <a:gd name="T86" fmla="*/ 53 w 81"/>
                  <a:gd name="T87" fmla="*/ 101 h 134"/>
                  <a:gd name="T88" fmla="*/ 66 w 81"/>
                  <a:gd name="T89" fmla="*/ 78 h 134"/>
                  <a:gd name="T90" fmla="*/ 69 w 81"/>
                  <a:gd name="T91" fmla="*/ 72 h 134"/>
                  <a:gd name="T92" fmla="*/ 81 w 81"/>
                  <a:gd name="T93" fmla="*/ 49 h 134"/>
                  <a:gd name="T94" fmla="*/ 73 w 81"/>
                  <a:gd name="T95" fmla="*/ 78 h 134"/>
                  <a:gd name="T96" fmla="*/ 63 w 81"/>
                  <a:gd name="T97" fmla="*/ 85 h 134"/>
                  <a:gd name="T98" fmla="*/ 60 w 81"/>
                  <a:gd name="T99" fmla="*/ 73 h 134"/>
                  <a:gd name="T100" fmla="*/ 62 w 81"/>
                  <a:gd name="T101" fmla="*/ 49 h 134"/>
                  <a:gd name="T102" fmla="*/ 67 w 81"/>
                  <a:gd name="T103" fmla="*/ 72 h 134"/>
                  <a:gd name="T104" fmla="*/ 66 w 81"/>
                  <a:gd name="T105" fmla="*/ 77 h 134"/>
                  <a:gd name="T106" fmla="*/ 66 w 81"/>
                  <a:gd name="T107" fmla="*/ 78 h 134"/>
                  <a:gd name="T108" fmla="*/ 56 w 81"/>
                  <a:gd name="T109" fmla="*/ 0 h 134"/>
                  <a:gd name="T110" fmla="*/ 70 w 81"/>
                  <a:gd name="T111" fmla="*/ 22 h 134"/>
                  <a:gd name="T112" fmla="*/ 70 w 81"/>
                  <a:gd name="T113" fmla="*/ 34 h 134"/>
                  <a:gd name="T114" fmla="*/ 59 w 81"/>
                  <a:gd name="T115" fmla="*/ 9 h 134"/>
                  <a:gd name="T116" fmla="*/ 56 w 81"/>
                  <a:gd name="T11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 h="134">
                    <a:moveTo>
                      <a:pt x="72" y="50"/>
                    </a:moveTo>
                    <a:cubicBezTo>
                      <a:pt x="72" y="44"/>
                      <a:pt x="72" y="44"/>
                      <a:pt x="72" y="44"/>
                    </a:cubicBezTo>
                    <a:cubicBezTo>
                      <a:pt x="73" y="36"/>
                      <a:pt x="74" y="26"/>
                      <a:pt x="76" y="18"/>
                    </a:cubicBezTo>
                    <a:cubicBezTo>
                      <a:pt x="77" y="22"/>
                      <a:pt x="78" y="25"/>
                      <a:pt x="79" y="29"/>
                    </a:cubicBezTo>
                    <a:cubicBezTo>
                      <a:pt x="80" y="36"/>
                      <a:pt x="80" y="42"/>
                      <a:pt x="78" y="48"/>
                    </a:cubicBezTo>
                    <a:cubicBezTo>
                      <a:pt x="77" y="52"/>
                      <a:pt x="75" y="57"/>
                      <a:pt x="71" y="59"/>
                    </a:cubicBezTo>
                    <a:cubicBezTo>
                      <a:pt x="68" y="56"/>
                      <a:pt x="66" y="52"/>
                      <a:pt x="65" y="48"/>
                    </a:cubicBezTo>
                    <a:cubicBezTo>
                      <a:pt x="62" y="42"/>
                      <a:pt x="60" y="32"/>
                      <a:pt x="58" y="25"/>
                    </a:cubicBezTo>
                    <a:cubicBezTo>
                      <a:pt x="65" y="29"/>
                      <a:pt x="69" y="36"/>
                      <a:pt x="70" y="44"/>
                    </a:cubicBezTo>
                    <a:cubicBezTo>
                      <a:pt x="71" y="46"/>
                      <a:pt x="71" y="48"/>
                      <a:pt x="71" y="50"/>
                    </a:cubicBezTo>
                    <a:cubicBezTo>
                      <a:pt x="71" y="51"/>
                      <a:pt x="72" y="51"/>
                      <a:pt x="72" y="50"/>
                    </a:cubicBezTo>
                    <a:close/>
                    <a:moveTo>
                      <a:pt x="8" y="126"/>
                    </a:moveTo>
                    <a:cubicBezTo>
                      <a:pt x="10" y="126"/>
                      <a:pt x="12" y="126"/>
                      <a:pt x="14" y="126"/>
                    </a:cubicBezTo>
                    <a:cubicBezTo>
                      <a:pt x="21" y="125"/>
                      <a:pt x="32" y="125"/>
                      <a:pt x="39" y="126"/>
                    </a:cubicBezTo>
                    <a:cubicBezTo>
                      <a:pt x="36" y="128"/>
                      <a:pt x="33" y="130"/>
                      <a:pt x="29" y="131"/>
                    </a:cubicBezTo>
                    <a:cubicBezTo>
                      <a:pt x="23" y="133"/>
                      <a:pt x="17" y="134"/>
                      <a:pt x="11" y="133"/>
                    </a:cubicBezTo>
                    <a:cubicBezTo>
                      <a:pt x="7" y="133"/>
                      <a:pt x="2" y="131"/>
                      <a:pt x="0" y="127"/>
                    </a:cubicBezTo>
                    <a:cubicBezTo>
                      <a:pt x="2" y="123"/>
                      <a:pt x="5" y="120"/>
                      <a:pt x="9" y="118"/>
                    </a:cubicBezTo>
                    <a:cubicBezTo>
                      <a:pt x="15" y="115"/>
                      <a:pt x="23" y="110"/>
                      <a:pt x="30" y="107"/>
                    </a:cubicBezTo>
                    <a:cubicBezTo>
                      <a:pt x="27" y="115"/>
                      <a:pt x="21" y="121"/>
                      <a:pt x="14" y="124"/>
                    </a:cubicBezTo>
                    <a:cubicBezTo>
                      <a:pt x="12" y="125"/>
                      <a:pt x="10" y="125"/>
                      <a:pt x="8" y="126"/>
                    </a:cubicBezTo>
                    <a:cubicBezTo>
                      <a:pt x="8" y="126"/>
                      <a:pt x="8" y="126"/>
                      <a:pt x="8" y="126"/>
                    </a:cubicBezTo>
                    <a:close/>
                    <a:moveTo>
                      <a:pt x="32" y="118"/>
                    </a:moveTo>
                    <a:cubicBezTo>
                      <a:pt x="34" y="117"/>
                      <a:pt x="36" y="116"/>
                      <a:pt x="38" y="115"/>
                    </a:cubicBezTo>
                    <a:cubicBezTo>
                      <a:pt x="45" y="112"/>
                      <a:pt x="54" y="108"/>
                      <a:pt x="61" y="106"/>
                    </a:cubicBezTo>
                    <a:cubicBezTo>
                      <a:pt x="59" y="109"/>
                      <a:pt x="57" y="112"/>
                      <a:pt x="54" y="115"/>
                    </a:cubicBezTo>
                    <a:cubicBezTo>
                      <a:pt x="49" y="119"/>
                      <a:pt x="43" y="122"/>
                      <a:pt x="37" y="123"/>
                    </a:cubicBezTo>
                    <a:cubicBezTo>
                      <a:pt x="33" y="124"/>
                      <a:pt x="29" y="124"/>
                      <a:pt x="25" y="121"/>
                    </a:cubicBezTo>
                    <a:cubicBezTo>
                      <a:pt x="26" y="117"/>
                      <a:pt x="28" y="113"/>
                      <a:pt x="31" y="110"/>
                    </a:cubicBezTo>
                    <a:cubicBezTo>
                      <a:pt x="35" y="105"/>
                      <a:pt x="42" y="98"/>
                      <a:pt x="46" y="92"/>
                    </a:cubicBezTo>
                    <a:cubicBezTo>
                      <a:pt x="46" y="101"/>
                      <a:pt x="43" y="108"/>
                      <a:pt x="37" y="114"/>
                    </a:cubicBezTo>
                    <a:cubicBezTo>
                      <a:pt x="36" y="115"/>
                      <a:pt x="34" y="116"/>
                      <a:pt x="32" y="118"/>
                    </a:cubicBezTo>
                    <a:cubicBezTo>
                      <a:pt x="32" y="118"/>
                      <a:pt x="32" y="118"/>
                      <a:pt x="32" y="118"/>
                    </a:cubicBezTo>
                    <a:close/>
                    <a:moveTo>
                      <a:pt x="53" y="101"/>
                    </a:moveTo>
                    <a:cubicBezTo>
                      <a:pt x="54" y="100"/>
                      <a:pt x="56" y="98"/>
                      <a:pt x="57" y="97"/>
                    </a:cubicBezTo>
                    <a:cubicBezTo>
                      <a:pt x="62" y="91"/>
                      <a:pt x="70" y="84"/>
                      <a:pt x="76" y="79"/>
                    </a:cubicBezTo>
                    <a:cubicBezTo>
                      <a:pt x="73" y="89"/>
                      <a:pt x="67" y="99"/>
                      <a:pt x="59" y="104"/>
                    </a:cubicBezTo>
                    <a:cubicBezTo>
                      <a:pt x="56" y="107"/>
                      <a:pt x="51" y="108"/>
                      <a:pt x="47" y="107"/>
                    </a:cubicBezTo>
                    <a:cubicBezTo>
                      <a:pt x="46" y="103"/>
                      <a:pt x="47" y="98"/>
                      <a:pt x="49" y="95"/>
                    </a:cubicBezTo>
                    <a:cubicBezTo>
                      <a:pt x="51" y="88"/>
                      <a:pt x="55" y="79"/>
                      <a:pt x="58" y="72"/>
                    </a:cubicBezTo>
                    <a:cubicBezTo>
                      <a:pt x="58" y="73"/>
                      <a:pt x="58" y="75"/>
                      <a:pt x="59" y="76"/>
                    </a:cubicBezTo>
                    <a:cubicBezTo>
                      <a:pt x="60" y="83"/>
                      <a:pt x="59" y="89"/>
                      <a:pt x="56" y="96"/>
                    </a:cubicBezTo>
                    <a:cubicBezTo>
                      <a:pt x="55" y="97"/>
                      <a:pt x="54" y="99"/>
                      <a:pt x="52" y="101"/>
                    </a:cubicBezTo>
                    <a:cubicBezTo>
                      <a:pt x="52" y="101"/>
                      <a:pt x="53" y="101"/>
                      <a:pt x="53" y="101"/>
                    </a:cubicBezTo>
                    <a:close/>
                    <a:moveTo>
                      <a:pt x="66" y="78"/>
                    </a:moveTo>
                    <a:cubicBezTo>
                      <a:pt x="67" y="76"/>
                      <a:pt x="68" y="74"/>
                      <a:pt x="69" y="72"/>
                    </a:cubicBezTo>
                    <a:cubicBezTo>
                      <a:pt x="72" y="64"/>
                      <a:pt x="76" y="56"/>
                      <a:pt x="81" y="49"/>
                    </a:cubicBezTo>
                    <a:cubicBezTo>
                      <a:pt x="81" y="59"/>
                      <a:pt x="79" y="70"/>
                      <a:pt x="73" y="78"/>
                    </a:cubicBezTo>
                    <a:cubicBezTo>
                      <a:pt x="71" y="82"/>
                      <a:pt x="67" y="85"/>
                      <a:pt x="63" y="85"/>
                    </a:cubicBezTo>
                    <a:cubicBezTo>
                      <a:pt x="61" y="82"/>
                      <a:pt x="60" y="77"/>
                      <a:pt x="60" y="73"/>
                    </a:cubicBezTo>
                    <a:cubicBezTo>
                      <a:pt x="60" y="66"/>
                      <a:pt x="61" y="56"/>
                      <a:pt x="62" y="49"/>
                    </a:cubicBezTo>
                    <a:cubicBezTo>
                      <a:pt x="66" y="55"/>
                      <a:pt x="68" y="64"/>
                      <a:pt x="67" y="72"/>
                    </a:cubicBezTo>
                    <a:cubicBezTo>
                      <a:pt x="67" y="74"/>
                      <a:pt x="66" y="75"/>
                      <a:pt x="66" y="77"/>
                    </a:cubicBezTo>
                    <a:cubicBezTo>
                      <a:pt x="66" y="78"/>
                      <a:pt x="66" y="78"/>
                      <a:pt x="66" y="78"/>
                    </a:cubicBezTo>
                    <a:close/>
                    <a:moveTo>
                      <a:pt x="56" y="0"/>
                    </a:moveTo>
                    <a:cubicBezTo>
                      <a:pt x="63" y="5"/>
                      <a:pt x="68" y="13"/>
                      <a:pt x="70" y="22"/>
                    </a:cubicBezTo>
                    <a:cubicBezTo>
                      <a:pt x="71" y="26"/>
                      <a:pt x="71" y="30"/>
                      <a:pt x="70" y="34"/>
                    </a:cubicBezTo>
                    <a:cubicBezTo>
                      <a:pt x="66" y="29"/>
                      <a:pt x="61" y="16"/>
                      <a:pt x="59" y="9"/>
                    </a:cubicBezTo>
                    <a:cubicBezTo>
                      <a:pt x="58" y="6"/>
                      <a:pt x="57" y="3"/>
                      <a:pt x="56" y="0"/>
                    </a:cubicBezTo>
                    <a:close/>
                  </a:path>
                </a:pathLst>
              </a:custGeom>
              <a:gradFill>
                <a:gsLst>
                  <a:gs pos="0">
                    <a:schemeClr val="accent5">
                      <a:lumMod val="60000"/>
                      <a:lumOff val="40000"/>
                    </a:schemeClr>
                  </a:gs>
                  <a:gs pos="100000">
                    <a:schemeClr val="accent1">
                      <a:lumMod val="40000"/>
                      <a:lumOff val="6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dirty="0">
                  <a:latin typeface="阿里巴巴普惠体 R" panose="00020600040101010101" pitchFamily="18" charset="-122"/>
                </a:endParaRPr>
              </a:p>
            </p:txBody>
          </p:sp>
        </p:grpSp>
        <p:sp>
          <p:nvSpPr>
            <p:cNvPr id="8" name="文本框 7">
              <a:extLst>
                <a:ext uri="{FF2B5EF4-FFF2-40B4-BE49-F238E27FC236}">
                  <a16:creationId xmlns:a16="http://schemas.microsoft.com/office/drawing/2014/main" xmlns="" id="{68431951-13E7-45B5-8F07-02A4C04F0C44}"/>
                </a:ext>
              </a:extLst>
            </p:cNvPr>
            <p:cNvSpPr txBox="1"/>
            <p:nvPr/>
          </p:nvSpPr>
          <p:spPr>
            <a:xfrm>
              <a:off x="813981" y="1601390"/>
              <a:ext cx="1364476" cy="400110"/>
            </a:xfrm>
            <a:prstGeom prst="rect">
              <a:avLst/>
            </a:prstGeom>
            <a:noFill/>
          </p:spPr>
          <p:txBody>
            <a:bodyPr wrap="none" rtlCol="0">
              <a:spAutoFit/>
            </a:bodyPr>
            <a:lstStyle/>
            <a:p>
              <a:pPr algn="ctr"/>
              <a:r>
                <a:rPr lang="zh-CN" altLang="en-US" sz="2000" b="1" spc="300" dirty="0">
                  <a:solidFill>
                    <a:schemeClr val="accent1">
                      <a:lumMod val="50000"/>
                    </a:schemeClr>
                  </a:solidFill>
                  <a:latin typeface="阿里巴巴普惠体 R" panose="00020600040101010101" pitchFamily="18" charset="-122"/>
                </a:rPr>
                <a:t>所获荣誉</a:t>
              </a:r>
            </a:p>
          </p:txBody>
        </p:sp>
      </p:grpSp>
      <p:grpSp>
        <p:nvGrpSpPr>
          <p:cNvPr id="17" name="组合 16">
            <a:extLst>
              <a:ext uri="{FF2B5EF4-FFF2-40B4-BE49-F238E27FC236}">
                <a16:creationId xmlns:a16="http://schemas.microsoft.com/office/drawing/2014/main" xmlns="" id="{6058B064-3EEE-438A-B3B5-51FC144E377E}"/>
              </a:ext>
            </a:extLst>
          </p:cNvPr>
          <p:cNvGrpSpPr/>
          <p:nvPr/>
        </p:nvGrpSpPr>
        <p:grpSpPr>
          <a:xfrm>
            <a:off x="1455136" y="2631506"/>
            <a:ext cx="1797713" cy="636955"/>
            <a:chOff x="597363" y="2630527"/>
            <a:chExt cx="1797713" cy="636955"/>
          </a:xfrm>
        </p:grpSpPr>
        <p:grpSp>
          <p:nvGrpSpPr>
            <p:cNvPr id="44" name="组合 43">
              <a:extLst>
                <a:ext uri="{FF2B5EF4-FFF2-40B4-BE49-F238E27FC236}">
                  <a16:creationId xmlns:a16="http://schemas.microsoft.com/office/drawing/2014/main" xmlns="" id="{F266EDB1-308D-4EFC-B8F3-FDB003206285}"/>
                </a:ext>
              </a:extLst>
            </p:cNvPr>
            <p:cNvGrpSpPr/>
            <p:nvPr/>
          </p:nvGrpSpPr>
          <p:grpSpPr>
            <a:xfrm>
              <a:off x="1849440" y="2630527"/>
              <a:ext cx="545636" cy="636955"/>
              <a:chOff x="5321111" y="1192654"/>
              <a:chExt cx="517413" cy="604009"/>
            </a:xfrm>
          </p:grpSpPr>
          <p:sp>
            <p:nvSpPr>
              <p:cNvPr id="49" name="Freeform 13">
                <a:extLst>
                  <a:ext uri="{FF2B5EF4-FFF2-40B4-BE49-F238E27FC236}">
                    <a16:creationId xmlns:a16="http://schemas.microsoft.com/office/drawing/2014/main" xmlns="" id="{96070EA7-4911-4C2E-9251-DC71A8B73367}"/>
                  </a:ext>
                </a:extLst>
              </p:cNvPr>
              <p:cNvSpPr>
                <a:spLocks/>
              </p:cNvSpPr>
              <p:nvPr/>
            </p:nvSpPr>
            <p:spPr bwMode="auto">
              <a:xfrm>
                <a:off x="5321111" y="1246777"/>
                <a:ext cx="478444" cy="549886"/>
              </a:xfrm>
              <a:custGeom>
                <a:avLst/>
                <a:gdLst>
                  <a:gd name="T0" fmla="*/ 33 w 106"/>
                  <a:gd name="T1" fmla="*/ 116 h 122"/>
                  <a:gd name="T2" fmla="*/ 61 w 106"/>
                  <a:gd name="T3" fmla="*/ 109 h 122"/>
                  <a:gd name="T4" fmla="*/ 85 w 106"/>
                  <a:gd name="T5" fmla="*/ 92 h 122"/>
                  <a:gd name="T6" fmla="*/ 100 w 106"/>
                  <a:gd name="T7" fmla="*/ 67 h 122"/>
                  <a:gd name="T8" fmla="*/ 106 w 106"/>
                  <a:gd name="T9" fmla="*/ 36 h 122"/>
                  <a:gd name="T10" fmla="*/ 97 w 106"/>
                  <a:gd name="T11" fmla="*/ 0 h 122"/>
                  <a:gd name="T12" fmla="*/ 96 w 106"/>
                  <a:gd name="T13" fmla="*/ 0 h 122"/>
                  <a:gd name="T14" fmla="*/ 105 w 106"/>
                  <a:gd name="T15" fmla="*/ 36 h 122"/>
                  <a:gd name="T16" fmla="*/ 99 w 106"/>
                  <a:gd name="T17" fmla="*/ 67 h 122"/>
                  <a:gd name="T18" fmla="*/ 84 w 106"/>
                  <a:gd name="T19" fmla="*/ 91 h 122"/>
                  <a:gd name="T20" fmla="*/ 61 w 106"/>
                  <a:gd name="T21" fmla="*/ 108 h 122"/>
                  <a:gd name="T22" fmla="*/ 33 w 106"/>
                  <a:gd name="T23" fmla="*/ 114 h 122"/>
                  <a:gd name="T24" fmla="*/ 0 w 106"/>
                  <a:gd name="T25" fmla="*/ 120 h 122"/>
                  <a:gd name="T26" fmla="*/ 0 w 106"/>
                  <a:gd name="T27" fmla="*/ 122 h 122"/>
                  <a:gd name="T28" fmla="*/ 33 w 106"/>
                  <a:gd name="T29" fmla="*/ 1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22">
                    <a:moveTo>
                      <a:pt x="33" y="116"/>
                    </a:moveTo>
                    <a:cubicBezTo>
                      <a:pt x="43" y="115"/>
                      <a:pt x="51" y="114"/>
                      <a:pt x="61" y="109"/>
                    </a:cubicBezTo>
                    <a:cubicBezTo>
                      <a:pt x="71" y="105"/>
                      <a:pt x="77" y="100"/>
                      <a:pt x="85" y="92"/>
                    </a:cubicBezTo>
                    <a:cubicBezTo>
                      <a:pt x="92" y="84"/>
                      <a:pt x="96" y="77"/>
                      <a:pt x="100" y="67"/>
                    </a:cubicBezTo>
                    <a:cubicBezTo>
                      <a:pt x="104" y="57"/>
                      <a:pt x="106" y="48"/>
                      <a:pt x="106" y="36"/>
                    </a:cubicBezTo>
                    <a:cubicBezTo>
                      <a:pt x="106" y="22"/>
                      <a:pt x="103" y="12"/>
                      <a:pt x="97" y="0"/>
                    </a:cubicBezTo>
                    <a:cubicBezTo>
                      <a:pt x="97" y="0"/>
                      <a:pt x="97" y="0"/>
                      <a:pt x="96" y="0"/>
                    </a:cubicBezTo>
                    <a:cubicBezTo>
                      <a:pt x="102" y="12"/>
                      <a:pt x="105" y="23"/>
                      <a:pt x="105" y="36"/>
                    </a:cubicBezTo>
                    <a:cubicBezTo>
                      <a:pt x="105" y="48"/>
                      <a:pt x="103" y="56"/>
                      <a:pt x="99" y="67"/>
                    </a:cubicBezTo>
                    <a:cubicBezTo>
                      <a:pt x="95" y="77"/>
                      <a:pt x="91" y="84"/>
                      <a:pt x="84" y="91"/>
                    </a:cubicBezTo>
                    <a:cubicBezTo>
                      <a:pt x="76" y="99"/>
                      <a:pt x="70" y="104"/>
                      <a:pt x="61" y="108"/>
                    </a:cubicBezTo>
                    <a:cubicBezTo>
                      <a:pt x="51" y="112"/>
                      <a:pt x="43" y="114"/>
                      <a:pt x="33" y="114"/>
                    </a:cubicBezTo>
                    <a:cubicBezTo>
                      <a:pt x="21" y="115"/>
                      <a:pt x="11" y="117"/>
                      <a:pt x="0" y="120"/>
                    </a:cubicBezTo>
                    <a:cubicBezTo>
                      <a:pt x="0" y="121"/>
                      <a:pt x="0" y="121"/>
                      <a:pt x="0" y="122"/>
                    </a:cubicBezTo>
                    <a:cubicBezTo>
                      <a:pt x="11" y="118"/>
                      <a:pt x="21" y="117"/>
                      <a:pt x="33" y="116"/>
                    </a:cubicBezTo>
                    <a:close/>
                  </a:path>
                </a:pathLst>
              </a:custGeom>
              <a:gradFill flip="none" rotWithShape="1">
                <a:gsLst>
                  <a:gs pos="0">
                    <a:schemeClr val="accent5">
                      <a:lumMod val="60000"/>
                      <a:lumOff val="40000"/>
                    </a:schemeClr>
                  </a:gs>
                  <a:gs pos="100000">
                    <a:schemeClr val="accent1">
                      <a:lumMod val="40000"/>
                      <a:lumOff val="60000"/>
                    </a:schemeClr>
                  </a:gs>
                </a:gsLst>
                <a:lin ang="81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latin typeface="阿里巴巴普惠体 R" panose="00020600040101010101" pitchFamily="18" charset="-122"/>
                </a:endParaRPr>
              </a:p>
            </p:txBody>
          </p:sp>
          <p:sp>
            <p:nvSpPr>
              <p:cNvPr id="50" name="Freeform 14">
                <a:extLst>
                  <a:ext uri="{FF2B5EF4-FFF2-40B4-BE49-F238E27FC236}">
                    <a16:creationId xmlns:a16="http://schemas.microsoft.com/office/drawing/2014/main" xmlns="" id="{B531E555-3A28-4B6C-B6F9-5513E883836D}"/>
                  </a:ext>
                </a:extLst>
              </p:cNvPr>
              <p:cNvSpPr>
                <a:spLocks noEditPoints="1"/>
              </p:cNvSpPr>
              <p:nvPr/>
            </p:nvSpPr>
            <p:spPr bwMode="auto">
              <a:xfrm>
                <a:off x="5474820" y="1192654"/>
                <a:ext cx="363704" cy="604009"/>
              </a:xfrm>
              <a:custGeom>
                <a:avLst/>
                <a:gdLst>
                  <a:gd name="T0" fmla="*/ 72 w 81"/>
                  <a:gd name="T1" fmla="*/ 50 h 134"/>
                  <a:gd name="T2" fmla="*/ 72 w 81"/>
                  <a:gd name="T3" fmla="*/ 44 h 134"/>
                  <a:gd name="T4" fmla="*/ 76 w 81"/>
                  <a:gd name="T5" fmla="*/ 18 h 134"/>
                  <a:gd name="T6" fmla="*/ 79 w 81"/>
                  <a:gd name="T7" fmla="*/ 29 h 134"/>
                  <a:gd name="T8" fmla="*/ 78 w 81"/>
                  <a:gd name="T9" fmla="*/ 48 h 134"/>
                  <a:gd name="T10" fmla="*/ 71 w 81"/>
                  <a:gd name="T11" fmla="*/ 59 h 134"/>
                  <a:gd name="T12" fmla="*/ 65 w 81"/>
                  <a:gd name="T13" fmla="*/ 48 h 134"/>
                  <a:gd name="T14" fmla="*/ 58 w 81"/>
                  <a:gd name="T15" fmla="*/ 25 h 134"/>
                  <a:gd name="T16" fmla="*/ 70 w 81"/>
                  <a:gd name="T17" fmla="*/ 44 h 134"/>
                  <a:gd name="T18" fmla="*/ 71 w 81"/>
                  <a:gd name="T19" fmla="*/ 50 h 134"/>
                  <a:gd name="T20" fmla="*/ 72 w 81"/>
                  <a:gd name="T21" fmla="*/ 50 h 134"/>
                  <a:gd name="T22" fmla="*/ 8 w 81"/>
                  <a:gd name="T23" fmla="*/ 126 h 134"/>
                  <a:gd name="T24" fmla="*/ 14 w 81"/>
                  <a:gd name="T25" fmla="*/ 126 h 134"/>
                  <a:gd name="T26" fmla="*/ 39 w 81"/>
                  <a:gd name="T27" fmla="*/ 126 h 134"/>
                  <a:gd name="T28" fmla="*/ 29 w 81"/>
                  <a:gd name="T29" fmla="*/ 131 h 134"/>
                  <a:gd name="T30" fmla="*/ 11 w 81"/>
                  <a:gd name="T31" fmla="*/ 133 h 134"/>
                  <a:gd name="T32" fmla="*/ 0 w 81"/>
                  <a:gd name="T33" fmla="*/ 127 h 134"/>
                  <a:gd name="T34" fmla="*/ 9 w 81"/>
                  <a:gd name="T35" fmla="*/ 118 h 134"/>
                  <a:gd name="T36" fmla="*/ 30 w 81"/>
                  <a:gd name="T37" fmla="*/ 107 h 134"/>
                  <a:gd name="T38" fmla="*/ 14 w 81"/>
                  <a:gd name="T39" fmla="*/ 124 h 134"/>
                  <a:gd name="T40" fmla="*/ 8 w 81"/>
                  <a:gd name="T41" fmla="*/ 126 h 134"/>
                  <a:gd name="T42" fmla="*/ 8 w 81"/>
                  <a:gd name="T43" fmla="*/ 126 h 134"/>
                  <a:gd name="T44" fmla="*/ 32 w 81"/>
                  <a:gd name="T45" fmla="*/ 118 h 134"/>
                  <a:gd name="T46" fmla="*/ 38 w 81"/>
                  <a:gd name="T47" fmla="*/ 115 h 134"/>
                  <a:gd name="T48" fmla="*/ 61 w 81"/>
                  <a:gd name="T49" fmla="*/ 106 h 134"/>
                  <a:gd name="T50" fmla="*/ 54 w 81"/>
                  <a:gd name="T51" fmla="*/ 115 h 134"/>
                  <a:gd name="T52" fmla="*/ 37 w 81"/>
                  <a:gd name="T53" fmla="*/ 123 h 134"/>
                  <a:gd name="T54" fmla="*/ 25 w 81"/>
                  <a:gd name="T55" fmla="*/ 121 h 134"/>
                  <a:gd name="T56" fmla="*/ 31 w 81"/>
                  <a:gd name="T57" fmla="*/ 110 h 134"/>
                  <a:gd name="T58" fmla="*/ 46 w 81"/>
                  <a:gd name="T59" fmla="*/ 92 h 134"/>
                  <a:gd name="T60" fmla="*/ 37 w 81"/>
                  <a:gd name="T61" fmla="*/ 114 h 134"/>
                  <a:gd name="T62" fmla="*/ 32 w 81"/>
                  <a:gd name="T63" fmla="*/ 118 h 134"/>
                  <a:gd name="T64" fmla="*/ 32 w 81"/>
                  <a:gd name="T65" fmla="*/ 118 h 134"/>
                  <a:gd name="T66" fmla="*/ 53 w 81"/>
                  <a:gd name="T67" fmla="*/ 101 h 134"/>
                  <a:gd name="T68" fmla="*/ 57 w 81"/>
                  <a:gd name="T69" fmla="*/ 97 h 134"/>
                  <a:gd name="T70" fmla="*/ 76 w 81"/>
                  <a:gd name="T71" fmla="*/ 79 h 134"/>
                  <a:gd name="T72" fmla="*/ 59 w 81"/>
                  <a:gd name="T73" fmla="*/ 104 h 134"/>
                  <a:gd name="T74" fmla="*/ 47 w 81"/>
                  <a:gd name="T75" fmla="*/ 107 h 134"/>
                  <a:gd name="T76" fmla="*/ 49 w 81"/>
                  <a:gd name="T77" fmla="*/ 95 h 134"/>
                  <a:gd name="T78" fmla="*/ 58 w 81"/>
                  <a:gd name="T79" fmla="*/ 72 h 134"/>
                  <a:gd name="T80" fmla="*/ 59 w 81"/>
                  <a:gd name="T81" fmla="*/ 76 h 134"/>
                  <a:gd name="T82" fmla="*/ 56 w 81"/>
                  <a:gd name="T83" fmla="*/ 96 h 134"/>
                  <a:gd name="T84" fmla="*/ 52 w 81"/>
                  <a:gd name="T85" fmla="*/ 101 h 134"/>
                  <a:gd name="T86" fmla="*/ 53 w 81"/>
                  <a:gd name="T87" fmla="*/ 101 h 134"/>
                  <a:gd name="T88" fmla="*/ 66 w 81"/>
                  <a:gd name="T89" fmla="*/ 78 h 134"/>
                  <a:gd name="T90" fmla="*/ 69 w 81"/>
                  <a:gd name="T91" fmla="*/ 72 h 134"/>
                  <a:gd name="T92" fmla="*/ 81 w 81"/>
                  <a:gd name="T93" fmla="*/ 49 h 134"/>
                  <a:gd name="T94" fmla="*/ 73 w 81"/>
                  <a:gd name="T95" fmla="*/ 78 h 134"/>
                  <a:gd name="T96" fmla="*/ 63 w 81"/>
                  <a:gd name="T97" fmla="*/ 85 h 134"/>
                  <a:gd name="T98" fmla="*/ 60 w 81"/>
                  <a:gd name="T99" fmla="*/ 73 h 134"/>
                  <a:gd name="T100" fmla="*/ 62 w 81"/>
                  <a:gd name="T101" fmla="*/ 49 h 134"/>
                  <a:gd name="T102" fmla="*/ 67 w 81"/>
                  <a:gd name="T103" fmla="*/ 72 h 134"/>
                  <a:gd name="T104" fmla="*/ 66 w 81"/>
                  <a:gd name="T105" fmla="*/ 77 h 134"/>
                  <a:gd name="T106" fmla="*/ 66 w 81"/>
                  <a:gd name="T107" fmla="*/ 78 h 134"/>
                  <a:gd name="T108" fmla="*/ 56 w 81"/>
                  <a:gd name="T109" fmla="*/ 0 h 134"/>
                  <a:gd name="T110" fmla="*/ 70 w 81"/>
                  <a:gd name="T111" fmla="*/ 22 h 134"/>
                  <a:gd name="T112" fmla="*/ 70 w 81"/>
                  <a:gd name="T113" fmla="*/ 34 h 134"/>
                  <a:gd name="T114" fmla="*/ 59 w 81"/>
                  <a:gd name="T115" fmla="*/ 9 h 134"/>
                  <a:gd name="T116" fmla="*/ 56 w 81"/>
                  <a:gd name="T11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 h="134">
                    <a:moveTo>
                      <a:pt x="72" y="50"/>
                    </a:moveTo>
                    <a:cubicBezTo>
                      <a:pt x="72" y="44"/>
                      <a:pt x="72" y="44"/>
                      <a:pt x="72" y="44"/>
                    </a:cubicBezTo>
                    <a:cubicBezTo>
                      <a:pt x="73" y="36"/>
                      <a:pt x="74" y="26"/>
                      <a:pt x="76" y="18"/>
                    </a:cubicBezTo>
                    <a:cubicBezTo>
                      <a:pt x="77" y="22"/>
                      <a:pt x="78" y="25"/>
                      <a:pt x="79" y="29"/>
                    </a:cubicBezTo>
                    <a:cubicBezTo>
                      <a:pt x="80" y="36"/>
                      <a:pt x="80" y="42"/>
                      <a:pt x="78" y="48"/>
                    </a:cubicBezTo>
                    <a:cubicBezTo>
                      <a:pt x="77" y="52"/>
                      <a:pt x="75" y="57"/>
                      <a:pt x="71" y="59"/>
                    </a:cubicBezTo>
                    <a:cubicBezTo>
                      <a:pt x="68" y="56"/>
                      <a:pt x="66" y="52"/>
                      <a:pt x="65" y="48"/>
                    </a:cubicBezTo>
                    <a:cubicBezTo>
                      <a:pt x="62" y="42"/>
                      <a:pt x="60" y="32"/>
                      <a:pt x="58" y="25"/>
                    </a:cubicBezTo>
                    <a:cubicBezTo>
                      <a:pt x="65" y="29"/>
                      <a:pt x="69" y="36"/>
                      <a:pt x="70" y="44"/>
                    </a:cubicBezTo>
                    <a:cubicBezTo>
                      <a:pt x="71" y="46"/>
                      <a:pt x="71" y="48"/>
                      <a:pt x="71" y="50"/>
                    </a:cubicBezTo>
                    <a:cubicBezTo>
                      <a:pt x="71" y="51"/>
                      <a:pt x="72" y="51"/>
                      <a:pt x="72" y="50"/>
                    </a:cubicBezTo>
                    <a:close/>
                    <a:moveTo>
                      <a:pt x="8" y="126"/>
                    </a:moveTo>
                    <a:cubicBezTo>
                      <a:pt x="10" y="126"/>
                      <a:pt x="12" y="126"/>
                      <a:pt x="14" y="126"/>
                    </a:cubicBezTo>
                    <a:cubicBezTo>
                      <a:pt x="21" y="125"/>
                      <a:pt x="32" y="125"/>
                      <a:pt x="39" y="126"/>
                    </a:cubicBezTo>
                    <a:cubicBezTo>
                      <a:pt x="36" y="128"/>
                      <a:pt x="33" y="130"/>
                      <a:pt x="29" y="131"/>
                    </a:cubicBezTo>
                    <a:cubicBezTo>
                      <a:pt x="23" y="133"/>
                      <a:pt x="17" y="134"/>
                      <a:pt x="11" y="133"/>
                    </a:cubicBezTo>
                    <a:cubicBezTo>
                      <a:pt x="7" y="133"/>
                      <a:pt x="2" y="131"/>
                      <a:pt x="0" y="127"/>
                    </a:cubicBezTo>
                    <a:cubicBezTo>
                      <a:pt x="2" y="123"/>
                      <a:pt x="5" y="120"/>
                      <a:pt x="9" y="118"/>
                    </a:cubicBezTo>
                    <a:cubicBezTo>
                      <a:pt x="15" y="115"/>
                      <a:pt x="23" y="110"/>
                      <a:pt x="30" y="107"/>
                    </a:cubicBezTo>
                    <a:cubicBezTo>
                      <a:pt x="27" y="115"/>
                      <a:pt x="21" y="121"/>
                      <a:pt x="14" y="124"/>
                    </a:cubicBezTo>
                    <a:cubicBezTo>
                      <a:pt x="12" y="125"/>
                      <a:pt x="10" y="125"/>
                      <a:pt x="8" y="126"/>
                    </a:cubicBezTo>
                    <a:cubicBezTo>
                      <a:pt x="8" y="126"/>
                      <a:pt x="8" y="126"/>
                      <a:pt x="8" y="126"/>
                    </a:cubicBezTo>
                    <a:close/>
                    <a:moveTo>
                      <a:pt x="32" y="118"/>
                    </a:moveTo>
                    <a:cubicBezTo>
                      <a:pt x="34" y="117"/>
                      <a:pt x="36" y="116"/>
                      <a:pt x="38" y="115"/>
                    </a:cubicBezTo>
                    <a:cubicBezTo>
                      <a:pt x="45" y="112"/>
                      <a:pt x="54" y="108"/>
                      <a:pt x="61" y="106"/>
                    </a:cubicBezTo>
                    <a:cubicBezTo>
                      <a:pt x="59" y="109"/>
                      <a:pt x="57" y="112"/>
                      <a:pt x="54" y="115"/>
                    </a:cubicBezTo>
                    <a:cubicBezTo>
                      <a:pt x="49" y="119"/>
                      <a:pt x="43" y="122"/>
                      <a:pt x="37" y="123"/>
                    </a:cubicBezTo>
                    <a:cubicBezTo>
                      <a:pt x="33" y="124"/>
                      <a:pt x="29" y="124"/>
                      <a:pt x="25" y="121"/>
                    </a:cubicBezTo>
                    <a:cubicBezTo>
                      <a:pt x="26" y="117"/>
                      <a:pt x="28" y="113"/>
                      <a:pt x="31" y="110"/>
                    </a:cubicBezTo>
                    <a:cubicBezTo>
                      <a:pt x="35" y="105"/>
                      <a:pt x="42" y="98"/>
                      <a:pt x="46" y="92"/>
                    </a:cubicBezTo>
                    <a:cubicBezTo>
                      <a:pt x="46" y="101"/>
                      <a:pt x="43" y="108"/>
                      <a:pt x="37" y="114"/>
                    </a:cubicBezTo>
                    <a:cubicBezTo>
                      <a:pt x="36" y="115"/>
                      <a:pt x="34" y="116"/>
                      <a:pt x="32" y="118"/>
                    </a:cubicBezTo>
                    <a:cubicBezTo>
                      <a:pt x="32" y="118"/>
                      <a:pt x="32" y="118"/>
                      <a:pt x="32" y="118"/>
                    </a:cubicBezTo>
                    <a:close/>
                    <a:moveTo>
                      <a:pt x="53" y="101"/>
                    </a:moveTo>
                    <a:cubicBezTo>
                      <a:pt x="54" y="100"/>
                      <a:pt x="56" y="98"/>
                      <a:pt x="57" y="97"/>
                    </a:cubicBezTo>
                    <a:cubicBezTo>
                      <a:pt x="62" y="91"/>
                      <a:pt x="70" y="84"/>
                      <a:pt x="76" y="79"/>
                    </a:cubicBezTo>
                    <a:cubicBezTo>
                      <a:pt x="73" y="89"/>
                      <a:pt x="67" y="99"/>
                      <a:pt x="59" y="104"/>
                    </a:cubicBezTo>
                    <a:cubicBezTo>
                      <a:pt x="56" y="107"/>
                      <a:pt x="51" y="108"/>
                      <a:pt x="47" y="107"/>
                    </a:cubicBezTo>
                    <a:cubicBezTo>
                      <a:pt x="46" y="103"/>
                      <a:pt x="47" y="98"/>
                      <a:pt x="49" y="95"/>
                    </a:cubicBezTo>
                    <a:cubicBezTo>
                      <a:pt x="51" y="88"/>
                      <a:pt x="55" y="79"/>
                      <a:pt x="58" y="72"/>
                    </a:cubicBezTo>
                    <a:cubicBezTo>
                      <a:pt x="58" y="73"/>
                      <a:pt x="58" y="75"/>
                      <a:pt x="59" y="76"/>
                    </a:cubicBezTo>
                    <a:cubicBezTo>
                      <a:pt x="60" y="83"/>
                      <a:pt x="59" y="89"/>
                      <a:pt x="56" y="96"/>
                    </a:cubicBezTo>
                    <a:cubicBezTo>
                      <a:pt x="55" y="97"/>
                      <a:pt x="54" y="99"/>
                      <a:pt x="52" y="101"/>
                    </a:cubicBezTo>
                    <a:cubicBezTo>
                      <a:pt x="52" y="101"/>
                      <a:pt x="53" y="101"/>
                      <a:pt x="53" y="101"/>
                    </a:cubicBezTo>
                    <a:close/>
                    <a:moveTo>
                      <a:pt x="66" y="78"/>
                    </a:moveTo>
                    <a:cubicBezTo>
                      <a:pt x="67" y="76"/>
                      <a:pt x="68" y="74"/>
                      <a:pt x="69" y="72"/>
                    </a:cubicBezTo>
                    <a:cubicBezTo>
                      <a:pt x="72" y="64"/>
                      <a:pt x="76" y="56"/>
                      <a:pt x="81" y="49"/>
                    </a:cubicBezTo>
                    <a:cubicBezTo>
                      <a:pt x="81" y="59"/>
                      <a:pt x="79" y="70"/>
                      <a:pt x="73" y="78"/>
                    </a:cubicBezTo>
                    <a:cubicBezTo>
                      <a:pt x="71" y="82"/>
                      <a:pt x="67" y="85"/>
                      <a:pt x="63" y="85"/>
                    </a:cubicBezTo>
                    <a:cubicBezTo>
                      <a:pt x="61" y="82"/>
                      <a:pt x="60" y="77"/>
                      <a:pt x="60" y="73"/>
                    </a:cubicBezTo>
                    <a:cubicBezTo>
                      <a:pt x="60" y="66"/>
                      <a:pt x="61" y="56"/>
                      <a:pt x="62" y="49"/>
                    </a:cubicBezTo>
                    <a:cubicBezTo>
                      <a:pt x="66" y="55"/>
                      <a:pt x="68" y="64"/>
                      <a:pt x="67" y="72"/>
                    </a:cubicBezTo>
                    <a:cubicBezTo>
                      <a:pt x="67" y="74"/>
                      <a:pt x="66" y="75"/>
                      <a:pt x="66" y="77"/>
                    </a:cubicBezTo>
                    <a:cubicBezTo>
                      <a:pt x="66" y="78"/>
                      <a:pt x="66" y="78"/>
                      <a:pt x="66" y="78"/>
                    </a:cubicBezTo>
                    <a:close/>
                    <a:moveTo>
                      <a:pt x="56" y="0"/>
                    </a:moveTo>
                    <a:cubicBezTo>
                      <a:pt x="63" y="5"/>
                      <a:pt x="68" y="13"/>
                      <a:pt x="70" y="22"/>
                    </a:cubicBezTo>
                    <a:cubicBezTo>
                      <a:pt x="71" y="26"/>
                      <a:pt x="71" y="30"/>
                      <a:pt x="70" y="34"/>
                    </a:cubicBezTo>
                    <a:cubicBezTo>
                      <a:pt x="66" y="29"/>
                      <a:pt x="61" y="16"/>
                      <a:pt x="59" y="9"/>
                    </a:cubicBezTo>
                    <a:cubicBezTo>
                      <a:pt x="58" y="6"/>
                      <a:pt x="57" y="3"/>
                      <a:pt x="56" y="0"/>
                    </a:cubicBezTo>
                    <a:close/>
                  </a:path>
                </a:pathLst>
              </a:custGeom>
              <a:gradFill>
                <a:gsLst>
                  <a:gs pos="0">
                    <a:schemeClr val="accent5">
                      <a:lumMod val="60000"/>
                      <a:lumOff val="40000"/>
                    </a:schemeClr>
                  </a:gs>
                  <a:gs pos="100000">
                    <a:schemeClr val="accent1">
                      <a:lumMod val="40000"/>
                      <a:lumOff val="6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dirty="0">
                  <a:latin typeface="阿里巴巴普惠体 R" panose="00020600040101010101" pitchFamily="18" charset="-122"/>
                </a:endParaRPr>
              </a:p>
            </p:txBody>
          </p:sp>
        </p:grpSp>
        <p:grpSp>
          <p:nvGrpSpPr>
            <p:cNvPr id="45" name="组合 44">
              <a:extLst>
                <a:ext uri="{FF2B5EF4-FFF2-40B4-BE49-F238E27FC236}">
                  <a16:creationId xmlns:a16="http://schemas.microsoft.com/office/drawing/2014/main" xmlns="" id="{69917271-9218-47A0-B3C3-6A61745ACF61}"/>
                </a:ext>
              </a:extLst>
            </p:cNvPr>
            <p:cNvGrpSpPr/>
            <p:nvPr/>
          </p:nvGrpSpPr>
          <p:grpSpPr>
            <a:xfrm flipH="1">
              <a:off x="597363" y="2630527"/>
              <a:ext cx="545636" cy="636955"/>
              <a:chOff x="5321111" y="1192654"/>
              <a:chExt cx="517413" cy="604009"/>
            </a:xfrm>
          </p:grpSpPr>
          <p:sp>
            <p:nvSpPr>
              <p:cNvPr id="47" name="Freeform 13">
                <a:extLst>
                  <a:ext uri="{FF2B5EF4-FFF2-40B4-BE49-F238E27FC236}">
                    <a16:creationId xmlns:a16="http://schemas.microsoft.com/office/drawing/2014/main" xmlns="" id="{CF663100-6598-4D4B-B58D-961A26B73EE0}"/>
                  </a:ext>
                </a:extLst>
              </p:cNvPr>
              <p:cNvSpPr>
                <a:spLocks/>
              </p:cNvSpPr>
              <p:nvPr/>
            </p:nvSpPr>
            <p:spPr bwMode="auto">
              <a:xfrm>
                <a:off x="5321111" y="1246777"/>
                <a:ext cx="478444" cy="549886"/>
              </a:xfrm>
              <a:custGeom>
                <a:avLst/>
                <a:gdLst>
                  <a:gd name="T0" fmla="*/ 33 w 106"/>
                  <a:gd name="T1" fmla="*/ 116 h 122"/>
                  <a:gd name="T2" fmla="*/ 61 w 106"/>
                  <a:gd name="T3" fmla="*/ 109 h 122"/>
                  <a:gd name="T4" fmla="*/ 85 w 106"/>
                  <a:gd name="T5" fmla="*/ 92 h 122"/>
                  <a:gd name="T6" fmla="*/ 100 w 106"/>
                  <a:gd name="T7" fmla="*/ 67 h 122"/>
                  <a:gd name="T8" fmla="*/ 106 w 106"/>
                  <a:gd name="T9" fmla="*/ 36 h 122"/>
                  <a:gd name="T10" fmla="*/ 97 w 106"/>
                  <a:gd name="T11" fmla="*/ 0 h 122"/>
                  <a:gd name="T12" fmla="*/ 96 w 106"/>
                  <a:gd name="T13" fmla="*/ 0 h 122"/>
                  <a:gd name="T14" fmla="*/ 105 w 106"/>
                  <a:gd name="T15" fmla="*/ 36 h 122"/>
                  <a:gd name="T16" fmla="*/ 99 w 106"/>
                  <a:gd name="T17" fmla="*/ 67 h 122"/>
                  <a:gd name="T18" fmla="*/ 84 w 106"/>
                  <a:gd name="T19" fmla="*/ 91 h 122"/>
                  <a:gd name="T20" fmla="*/ 61 w 106"/>
                  <a:gd name="T21" fmla="*/ 108 h 122"/>
                  <a:gd name="T22" fmla="*/ 33 w 106"/>
                  <a:gd name="T23" fmla="*/ 114 h 122"/>
                  <a:gd name="T24" fmla="*/ 0 w 106"/>
                  <a:gd name="T25" fmla="*/ 120 h 122"/>
                  <a:gd name="T26" fmla="*/ 0 w 106"/>
                  <a:gd name="T27" fmla="*/ 122 h 122"/>
                  <a:gd name="T28" fmla="*/ 33 w 106"/>
                  <a:gd name="T29" fmla="*/ 1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22">
                    <a:moveTo>
                      <a:pt x="33" y="116"/>
                    </a:moveTo>
                    <a:cubicBezTo>
                      <a:pt x="43" y="115"/>
                      <a:pt x="51" y="114"/>
                      <a:pt x="61" y="109"/>
                    </a:cubicBezTo>
                    <a:cubicBezTo>
                      <a:pt x="71" y="105"/>
                      <a:pt x="77" y="100"/>
                      <a:pt x="85" y="92"/>
                    </a:cubicBezTo>
                    <a:cubicBezTo>
                      <a:pt x="92" y="84"/>
                      <a:pt x="96" y="77"/>
                      <a:pt x="100" y="67"/>
                    </a:cubicBezTo>
                    <a:cubicBezTo>
                      <a:pt x="104" y="57"/>
                      <a:pt x="106" y="48"/>
                      <a:pt x="106" y="36"/>
                    </a:cubicBezTo>
                    <a:cubicBezTo>
                      <a:pt x="106" y="22"/>
                      <a:pt x="103" y="12"/>
                      <a:pt x="97" y="0"/>
                    </a:cubicBezTo>
                    <a:cubicBezTo>
                      <a:pt x="97" y="0"/>
                      <a:pt x="97" y="0"/>
                      <a:pt x="96" y="0"/>
                    </a:cubicBezTo>
                    <a:cubicBezTo>
                      <a:pt x="102" y="12"/>
                      <a:pt x="105" y="23"/>
                      <a:pt x="105" y="36"/>
                    </a:cubicBezTo>
                    <a:cubicBezTo>
                      <a:pt x="105" y="48"/>
                      <a:pt x="103" y="56"/>
                      <a:pt x="99" y="67"/>
                    </a:cubicBezTo>
                    <a:cubicBezTo>
                      <a:pt x="95" y="77"/>
                      <a:pt x="91" y="84"/>
                      <a:pt x="84" y="91"/>
                    </a:cubicBezTo>
                    <a:cubicBezTo>
                      <a:pt x="76" y="99"/>
                      <a:pt x="70" y="104"/>
                      <a:pt x="61" y="108"/>
                    </a:cubicBezTo>
                    <a:cubicBezTo>
                      <a:pt x="51" y="112"/>
                      <a:pt x="43" y="114"/>
                      <a:pt x="33" y="114"/>
                    </a:cubicBezTo>
                    <a:cubicBezTo>
                      <a:pt x="21" y="115"/>
                      <a:pt x="11" y="117"/>
                      <a:pt x="0" y="120"/>
                    </a:cubicBezTo>
                    <a:cubicBezTo>
                      <a:pt x="0" y="121"/>
                      <a:pt x="0" y="121"/>
                      <a:pt x="0" y="122"/>
                    </a:cubicBezTo>
                    <a:cubicBezTo>
                      <a:pt x="11" y="118"/>
                      <a:pt x="21" y="117"/>
                      <a:pt x="33" y="116"/>
                    </a:cubicBezTo>
                    <a:close/>
                  </a:path>
                </a:pathLst>
              </a:custGeom>
              <a:gradFill flip="none" rotWithShape="1">
                <a:gsLst>
                  <a:gs pos="0">
                    <a:schemeClr val="accent5">
                      <a:lumMod val="60000"/>
                      <a:lumOff val="40000"/>
                    </a:schemeClr>
                  </a:gs>
                  <a:gs pos="100000">
                    <a:schemeClr val="accent1">
                      <a:lumMod val="40000"/>
                      <a:lumOff val="60000"/>
                    </a:schemeClr>
                  </a:gs>
                </a:gsLst>
                <a:lin ang="81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latin typeface="阿里巴巴普惠体 R" panose="00020600040101010101" pitchFamily="18" charset="-122"/>
                </a:endParaRPr>
              </a:p>
            </p:txBody>
          </p:sp>
          <p:sp>
            <p:nvSpPr>
              <p:cNvPr id="48" name="Freeform 14">
                <a:extLst>
                  <a:ext uri="{FF2B5EF4-FFF2-40B4-BE49-F238E27FC236}">
                    <a16:creationId xmlns:a16="http://schemas.microsoft.com/office/drawing/2014/main" xmlns="" id="{CDBA6D37-4336-4F87-A02F-E1F75E4330B8}"/>
                  </a:ext>
                </a:extLst>
              </p:cNvPr>
              <p:cNvSpPr>
                <a:spLocks noEditPoints="1"/>
              </p:cNvSpPr>
              <p:nvPr/>
            </p:nvSpPr>
            <p:spPr bwMode="auto">
              <a:xfrm>
                <a:off x="5474820" y="1192654"/>
                <a:ext cx="363704" cy="604009"/>
              </a:xfrm>
              <a:custGeom>
                <a:avLst/>
                <a:gdLst>
                  <a:gd name="T0" fmla="*/ 72 w 81"/>
                  <a:gd name="T1" fmla="*/ 50 h 134"/>
                  <a:gd name="T2" fmla="*/ 72 w 81"/>
                  <a:gd name="T3" fmla="*/ 44 h 134"/>
                  <a:gd name="T4" fmla="*/ 76 w 81"/>
                  <a:gd name="T5" fmla="*/ 18 h 134"/>
                  <a:gd name="T6" fmla="*/ 79 w 81"/>
                  <a:gd name="T7" fmla="*/ 29 h 134"/>
                  <a:gd name="T8" fmla="*/ 78 w 81"/>
                  <a:gd name="T9" fmla="*/ 48 h 134"/>
                  <a:gd name="T10" fmla="*/ 71 w 81"/>
                  <a:gd name="T11" fmla="*/ 59 h 134"/>
                  <a:gd name="T12" fmla="*/ 65 w 81"/>
                  <a:gd name="T13" fmla="*/ 48 h 134"/>
                  <a:gd name="T14" fmla="*/ 58 w 81"/>
                  <a:gd name="T15" fmla="*/ 25 h 134"/>
                  <a:gd name="T16" fmla="*/ 70 w 81"/>
                  <a:gd name="T17" fmla="*/ 44 h 134"/>
                  <a:gd name="T18" fmla="*/ 71 w 81"/>
                  <a:gd name="T19" fmla="*/ 50 h 134"/>
                  <a:gd name="T20" fmla="*/ 72 w 81"/>
                  <a:gd name="T21" fmla="*/ 50 h 134"/>
                  <a:gd name="T22" fmla="*/ 8 w 81"/>
                  <a:gd name="T23" fmla="*/ 126 h 134"/>
                  <a:gd name="T24" fmla="*/ 14 w 81"/>
                  <a:gd name="T25" fmla="*/ 126 h 134"/>
                  <a:gd name="T26" fmla="*/ 39 w 81"/>
                  <a:gd name="T27" fmla="*/ 126 h 134"/>
                  <a:gd name="T28" fmla="*/ 29 w 81"/>
                  <a:gd name="T29" fmla="*/ 131 h 134"/>
                  <a:gd name="T30" fmla="*/ 11 w 81"/>
                  <a:gd name="T31" fmla="*/ 133 h 134"/>
                  <a:gd name="T32" fmla="*/ 0 w 81"/>
                  <a:gd name="T33" fmla="*/ 127 h 134"/>
                  <a:gd name="T34" fmla="*/ 9 w 81"/>
                  <a:gd name="T35" fmla="*/ 118 h 134"/>
                  <a:gd name="T36" fmla="*/ 30 w 81"/>
                  <a:gd name="T37" fmla="*/ 107 h 134"/>
                  <a:gd name="T38" fmla="*/ 14 w 81"/>
                  <a:gd name="T39" fmla="*/ 124 h 134"/>
                  <a:gd name="T40" fmla="*/ 8 w 81"/>
                  <a:gd name="T41" fmla="*/ 126 h 134"/>
                  <a:gd name="T42" fmla="*/ 8 w 81"/>
                  <a:gd name="T43" fmla="*/ 126 h 134"/>
                  <a:gd name="T44" fmla="*/ 32 w 81"/>
                  <a:gd name="T45" fmla="*/ 118 h 134"/>
                  <a:gd name="T46" fmla="*/ 38 w 81"/>
                  <a:gd name="T47" fmla="*/ 115 h 134"/>
                  <a:gd name="T48" fmla="*/ 61 w 81"/>
                  <a:gd name="T49" fmla="*/ 106 h 134"/>
                  <a:gd name="T50" fmla="*/ 54 w 81"/>
                  <a:gd name="T51" fmla="*/ 115 h 134"/>
                  <a:gd name="T52" fmla="*/ 37 w 81"/>
                  <a:gd name="T53" fmla="*/ 123 h 134"/>
                  <a:gd name="T54" fmla="*/ 25 w 81"/>
                  <a:gd name="T55" fmla="*/ 121 h 134"/>
                  <a:gd name="T56" fmla="*/ 31 w 81"/>
                  <a:gd name="T57" fmla="*/ 110 h 134"/>
                  <a:gd name="T58" fmla="*/ 46 w 81"/>
                  <a:gd name="T59" fmla="*/ 92 h 134"/>
                  <a:gd name="T60" fmla="*/ 37 w 81"/>
                  <a:gd name="T61" fmla="*/ 114 h 134"/>
                  <a:gd name="T62" fmla="*/ 32 w 81"/>
                  <a:gd name="T63" fmla="*/ 118 h 134"/>
                  <a:gd name="T64" fmla="*/ 32 w 81"/>
                  <a:gd name="T65" fmla="*/ 118 h 134"/>
                  <a:gd name="T66" fmla="*/ 53 w 81"/>
                  <a:gd name="T67" fmla="*/ 101 h 134"/>
                  <a:gd name="T68" fmla="*/ 57 w 81"/>
                  <a:gd name="T69" fmla="*/ 97 h 134"/>
                  <a:gd name="T70" fmla="*/ 76 w 81"/>
                  <a:gd name="T71" fmla="*/ 79 h 134"/>
                  <a:gd name="T72" fmla="*/ 59 w 81"/>
                  <a:gd name="T73" fmla="*/ 104 h 134"/>
                  <a:gd name="T74" fmla="*/ 47 w 81"/>
                  <a:gd name="T75" fmla="*/ 107 h 134"/>
                  <a:gd name="T76" fmla="*/ 49 w 81"/>
                  <a:gd name="T77" fmla="*/ 95 h 134"/>
                  <a:gd name="T78" fmla="*/ 58 w 81"/>
                  <a:gd name="T79" fmla="*/ 72 h 134"/>
                  <a:gd name="T80" fmla="*/ 59 w 81"/>
                  <a:gd name="T81" fmla="*/ 76 h 134"/>
                  <a:gd name="T82" fmla="*/ 56 w 81"/>
                  <a:gd name="T83" fmla="*/ 96 h 134"/>
                  <a:gd name="T84" fmla="*/ 52 w 81"/>
                  <a:gd name="T85" fmla="*/ 101 h 134"/>
                  <a:gd name="T86" fmla="*/ 53 w 81"/>
                  <a:gd name="T87" fmla="*/ 101 h 134"/>
                  <a:gd name="T88" fmla="*/ 66 w 81"/>
                  <a:gd name="T89" fmla="*/ 78 h 134"/>
                  <a:gd name="T90" fmla="*/ 69 w 81"/>
                  <a:gd name="T91" fmla="*/ 72 h 134"/>
                  <a:gd name="T92" fmla="*/ 81 w 81"/>
                  <a:gd name="T93" fmla="*/ 49 h 134"/>
                  <a:gd name="T94" fmla="*/ 73 w 81"/>
                  <a:gd name="T95" fmla="*/ 78 h 134"/>
                  <a:gd name="T96" fmla="*/ 63 w 81"/>
                  <a:gd name="T97" fmla="*/ 85 h 134"/>
                  <a:gd name="T98" fmla="*/ 60 w 81"/>
                  <a:gd name="T99" fmla="*/ 73 h 134"/>
                  <a:gd name="T100" fmla="*/ 62 w 81"/>
                  <a:gd name="T101" fmla="*/ 49 h 134"/>
                  <a:gd name="T102" fmla="*/ 67 w 81"/>
                  <a:gd name="T103" fmla="*/ 72 h 134"/>
                  <a:gd name="T104" fmla="*/ 66 w 81"/>
                  <a:gd name="T105" fmla="*/ 77 h 134"/>
                  <a:gd name="T106" fmla="*/ 66 w 81"/>
                  <a:gd name="T107" fmla="*/ 78 h 134"/>
                  <a:gd name="T108" fmla="*/ 56 w 81"/>
                  <a:gd name="T109" fmla="*/ 0 h 134"/>
                  <a:gd name="T110" fmla="*/ 70 w 81"/>
                  <a:gd name="T111" fmla="*/ 22 h 134"/>
                  <a:gd name="T112" fmla="*/ 70 w 81"/>
                  <a:gd name="T113" fmla="*/ 34 h 134"/>
                  <a:gd name="T114" fmla="*/ 59 w 81"/>
                  <a:gd name="T115" fmla="*/ 9 h 134"/>
                  <a:gd name="T116" fmla="*/ 56 w 81"/>
                  <a:gd name="T11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 h="134">
                    <a:moveTo>
                      <a:pt x="72" y="50"/>
                    </a:moveTo>
                    <a:cubicBezTo>
                      <a:pt x="72" y="44"/>
                      <a:pt x="72" y="44"/>
                      <a:pt x="72" y="44"/>
                    </a:cubicBezTo>
                    <a:cubicBezTo>
                      <a:pt x="73" y="36"/>
                      <a:pt x="74" y="26"/>
                      <a:pt x="76" y="18"/>
                    </a:cubicBezTo>
                    <a:cubicBezTo>
                      <a:pt x="77" y="22"/>
                      <a:pt x="78" y="25"/>
                      <a:pt x="79" y="29"/>
                    </a:cubicBezTo>
                    <a:cubicBezTo>
                      <a:pt x="80" y="36"/>
                      <a:pt x="80" y="42"/>
                      <a:pt x="78" y="48"/>
                    </a:cubicBezTo>
                    <a:cubicBezTo>
                      <a:pt x="77" y="52"/>
                      <a:pt x="75" y="57"/>
                      <a:pt x="71" y="59"/>
                    </a:cubicBezTo>
                    <a:cubicBezTo>
                      <a:pt x="68" y="56"/>
                      <a:pt x="66" y="52"/>
                      <a:pt x="65" y="48"/>
                    </a:cubicBezTo>
                    <a:cubicBezTo>
                      <a:pt x="62" y="42"/>
                      <a:pt x="60" y="32"/>
                      <a:pt x="58" y="25"/>
                    </a:cubicBezTo>
                    <a:cubicBezTo>
                      <a:pt x="65" y="29"/>
                      <a:pt x="69" y="36"/>
                      <a:pt x="70" y="44"/>
                    </a:cubicBezTo>
                    <a:cubicBezTo>
                      <a:pt x="71" y="46"/>
                      <a:pt x="71" y="48"/>
                      <a:pt x="71" y="50"/>
                    </a:cubicBezTo>
                    <a:cubicBezTo>
                      <a:pt x="71" y="51"/>
                      <a:pt x="72" y="51"/>
                      <a:pt x="72" y="50"/>
                    </a:cubicBezTo>
                    <a:close/>
                    <a:moveTo>
                      <a:pt x="8" y="126"/>
                    </a:moveTo>
                    <a:cubicBezTo>
                      <a:pt x="10" y="126"/>
                      <a:pt x="12" y="126"/>
                      <a:pt x="14" y="126"/>
                    </a:cubicBezTo>
                    <a:cubicBezTo>
                      <a:pt x="21" y="125"/>
                      <a:pt x="32" y="125"/>
                      <a:pt x="39" y="126"/>
                    </a:cubicBezTo>
                    <a:cubicBezTo>
                      <a:pt x="36" y="128"/>
                      <a:pt x="33" y="130"/>
                      <a:pt x="29" y="131"/>
                    </a:cubicBezTo>
                    <a:cubicBezTo>
                      <a:pt x="23" y="133"/>
                      <a:pt x="17" y="134"/>
                      <a:pt x="11" y="133"/>
                    </a:cubicBezTo>
                    <a:cubicBezTo>
                      <a:pt x="7" y="133"/>
                      <a:pt x="2" y="131"/>
                      <a:pt x="0" y="127"/>
                    </a:cubicBezTo>
                    <a:cubicBezTo>
                      <a:pt x="2" y="123"/>
                      <a:pt x="5" y="120"/>
                      <a:pt x="9" y="118"/>
                    </a:cubicBezTo>
                    <a:cubicBezTo>
                      <a:pt x="15" y="115"/>
                      <a:pt x="23" y="110"/>
                      <a:pt x="30" y="107"/>
                    </a:cubicBezTo>
                    <a:cubicBezTo>
                      <a:pt x="27" y="115"/>
                      <a:pt x="21" y="121"/>
                      <a:pt x="14" y="124"/>
                    </a:cubicBezTo>
                    <a:cubicBezTo>
                      <a:pt x="12" y="125"/>
                      <a:pt x="10" y="125"/>
                      <a:pt x="8" y="126"/>
                    </a:cubicBezTo>
                    <a:cubicBezTo>
                      <a:pt x="8" y="126"/>
                      <a:pt x="8" y="126"/>
                      <a:pt x="8" y="126"/>
                    </a:cubicBezTo>
                    <a:close/>
                    <a:moveTo>
                      <a:pt x="32" y="118"/>
                    </a:moveTo>
                    <a:cubicBezTo>
                      <a:pt x="34" y="117"/>
                      <a:pt x="36" y="116"/>
                      <a:pt x="38" y="115"/>
                    </a:cubicBezTo>
                    <a:cubicBezTo>
                      <a:pt x="45" y="112"/>
                      <a:pt x="54" y="108"/>
                      <a:pt x="61" y="106"/>
                    </a:cubicBezTo>
                    <a:cubicBezTo>
                      <a:pt x="59" y="109"/>
                      <a:pt x="57" y="112"/>
                      <a:pt x="54" y="115"/>
                    </a:cubicBezTo>
                    <a:cubicBezTo>
                      <a:pt x="49" y="119"/>
                      <a:pt x="43" y="122"/>
                      <a:pt x="37" y="123"/>
                    </a:cubicBezTo>
                    <a:cubicBezTo>
                      <a:pt x="33" y="124"/>
                      <a:pt x="29" y="124"/>
                      <a:pt x="25" y="121"/>
                    </a:cubicBezTo>
                    <a:cubicBezTo>
                      <a:pt x="26" y="117"/>
                      <a:pt x="28" y="113"/>
                      <a:pt x="31" y="110"/>
                    </a:cubicBezTo>
                    <a:cubicBezTo>
                      <a:pt x="35" y="105"/>
                      <a:pt x="42" y="98"/>
                      <a:pt x="46" y="92"/>
                    </a:cubicBezTo>
                    <a:cubicBezTo>
                      <a:pt x="46" y="101"/>
                      <a:pt x="43" y="108"/>
                      <a:pt x="37" y="114"/>
                    </a:cubicBezTo>
                    <a:cubicBezTo>
                      <a:pt x="36" y="115"/>
                      <a:pt x="34" y="116"/>
                      <a:pt x="32" y="118"/>
                    </a:cubicBezTo>
                    <a:cubicBezTo>
                      <a:pt x="32" y="118"/>
                      <a:pt x="32" y="118"/>
                      <a:pt x="32" y="118"/>
                    </a:cubicBezTo>
                    <a:close/>
                    <a:moveTo>
                      <a:pt x="53" y="101"/>
                    </a:moveTo>
                    <a:cubicBezTo>
                      <a:pt x="54" y="100"/>
                      <a:pt x="56" y="98"/>
                      <a:pt x="57" y="97"/>
                    </a:cubicBezTo>
                    <a:cubicBezTo>
                      <a:pt x="62" y="91"/>
                      <a:pt x="70" y="84"/>
                      <a:pt x="76" y="79"/>
                    </a:cubicBezTo>
                    <a:cubicBezTo>
                      <a:pt x="73" y="89"/>
                      <a:pt x="67" y="99"/>
                      <a:pt x="59" y="104"/>
                    </a:cubicBezTo>
                    <a:cubicBezTo>
                      <a:pt x="56" y="107"/>
                      <a:pt x="51" y="108"/>
                      <a:pt x="47" y="107"/>
                    </a:cubicBezTo>
                    <a:cubicBezTo>
                      <a:pt x="46" y="103"/>
                      <a:pt x="47" y="98"/>
                      <a:pt x="49" y="95"/>
                    </a:cubicBezTo>
                    <a:cubicBezTo>
                      <a:pt x="51" y="88"/>
                      <a:pt x="55" y="79"/>
                      <a:pt x="58" y="72"/>
                    </a:cubicBezTo>
                    <a:cubicBezTo>
                      <a:pt x="58" y="73"/>
                      <a:pt x="58" y="75"/>
                      <a:pt x="59" y="76"/>
                    </a:cubicBezTo>
                    <a:cubicBezTo>
                      <a:pt x="60" y="83"/>
                      <a:pt x="59" y="89"/>
                      <a:pt x="56" y="96"/>
                    </a:cubicBezTo>
                    <a:cubicBezTo>
                      <a:pt x="55" y="97"/>
                      <a:pt x="54" y="99"/>
                      <a:pt x="52" y="101"/>
                    </a:cubicBezTo>
                    <a:cubicBezTo>
                      <a:pt x="52" y="101"/>
                      <a:pt x="53" y="101"/>
                      <a:pt x="53" y="101"/>
                    </a:cubicBezTo>
                    <a:close/>
                    <a:moveTo>
                      <a:pt x="66" y="78"/>
                    </a:moveTo>
                    <a:cubicBezTo>
                      <a:pt x="67" y="76"/>
                      <a:pt x="68" y="74"/>
                      <a:pt x="69" y="72"/>
                    </a:cubicBezTo>
                    <a:cubicBezTo>
                      <a:pt x="72" y="64"/>
                      <a:pt x="76" y="56"/>
                      <a:pt x="81" y="49"/>
                    </a:cubicBezTo>
                    <a:cubicBezTo>
                      <a:pt x="81" y="59"/>
                      <a:pt x="79" y="70"/>
                      <a:pt x="73" y="78"/>
                    </a:cubicBezTo>
                    <a:cubicBezTo>
                      <a:pt x="71" y="82"/>
                      <a:pt x="67" y="85"/>
                      <a:pt x="63" y="85"/>
                    </a:cubicBezTo>
                    <a:cubicBezTo>
                      <a:pt x="61" y="82"/>
                      <a:pt x="60" y="77"/>
                      <a:pt x="60" y="73"/>
                    </a:cubicBezTo>
                    <a:cubicBezTo>
                      <a:pt x="60" y="66"/>
                      <a:pt x="61" y="56"/>
                      <a:pt x="62" y="49"/>
                    </a:cubicBezTo>
                    <a:cubicBezTo>
                      <a:pt x="66" y="55"/>
                      <a:pt x="68" y="64"/>
                      <a:pt x="67" y="72"/>
                    </a:cubicBezTo>
                    <a:cubicBezTo>
                      <a:pt x="67" y="74"/>
                      <a:pt x="66" y="75"/>
                      <a:pt x="66" y="77"/>
                    </a:cubicBezTo>
                    <a:cubicBezTo>
                      <a:pt x="66" y="78"/>
                      <a:pt x="66" y="78"/>
                      <a:pt x="66" y="78"/>
                    </a:cubicBezTo>
                    <a:close/>
                    <a:moveTo>
                      <a:pt x="56" y="0"/>
                    </a:moveTo>
                    <a:cubicBezTo>
                      <a:pt x="63" y="5"/>
                      <a:pt x="68" y="13"/>
                      <a:pt x="70" y="22"/>
                    </a:cubicBezTo>
                    <a:cubicBezTo>
                      <a:pt x="71" y="26"/>
                      <a:pt x="71" y="30"/>
                      <a:pt x="70" y="34"/>
                    </a:cubicBezTo>
                    <a:cubicBezTo>
                      <a:pt x="66" y="29"/>
                      <a:pt x="61" y="16"/>
                      <a:pt x="59" y="9"/>
                    </a:cubicBezTo>
                    <a:cubicBezTo>
                      <a:pt x="58" y="6"/>
                      <a:pt x="57" y="3"/>
                      <a:pt x="56" y="0"/>
                    </a:cubicBezTo>
                    <a:close/>
                  </a:path>
                </a:pathLst>
              </a:custGeom>
              <a:gradFill>
                <a:gsLst>
                  <a:gs pos="0">
                    <a:schemeClr val="accent5">
                      <a:lumMod val="60000"/>
                      <a:lumOff val="40000"/>
                    </a:schemeClr>
                  </a:gs>
                  <a:gs pos="100000">
                    <a:schemeClr val="accent1">
                      <a:lumMod val="40000"/>
                      <a:lumOff val="6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dirty="0">
                  <a:latin typeface="阿里巴巴普惠体 R" panose="00020600040101010101" pitchFamily="18" charset="-122"/>
                </a:endParaRPr>
              </a:p>
            </p:txBody>
          </p:sp>
        </p:grpSp>
        <p:sp>
          <p:nvSpPr>
            <p:cNvPr id="46" name="文本框 45">
              <a:extLst>
                <a:ext uri="{FF2B5EF4-FFF2-40B4-BE49-F238E27FC236}">
                  <a16:creationId xmlns:a16="http://schemas.microsoft.com/office/drawing/2014/main" xmlns="" id="{84F18D8A-1054-4F3E-AAFD-E9461391496B}"/>
                </a:ext>
              </a:extLst>
            </p:cNvPr>
            <p:cNvSpPr txBox="1"/>
            <p:nvPr/>
          </p:nvSpPr>
          <p:spPr>
            <a:xfrm>
              <a:off x="813981" y="2748949"/>
              <a:ext cx="1364476" cy="400110"/>
            </a:xfrm>
            <a:prstGeom prst="rect">
              <a:avLst/>
            </a:prstGeom>
            <a:noFill/>
          </p:spPr>
          <p:txBody>
            <a:bodyPr wrap="none" rtlCol="0">
              <a:spAutoFit/>
            </a:bodyPr>
            <a:lstStyle/>
            <a:p>
              <a:pPr algn="ctr"/>
              <a:r>
                <a:rPr lang="zh-CN" altLang="en-US" sz="2000" b="1" spc="300" dirty="0">
                  <a:solidFill>
                    <a:schemeClr val="accent1">
                      <a:lumMod val="50000"/>
                    </a:schemeClr>
                  </a:solidFill>
                  <a:latin typeface="阿里巴巴普惠体 R" panose="00020600040101010101" pitchFamily="18" charset="-122"/>
                </a:rPr>
                <a:t>所获荣誉</a:t>
              </a:r>
            </a:p>
          </p:txBody>
        </p:sp>
      </p:grpSp>
      <p:grpSp>
        <p:nvGrpSpPr>
          <p:cNvPr id="16" name="组合 15">
            <a:extLst>
              <a:ext uri="{FF2B5EF4-FFF2-40B4-BE49-F238E27FC236}">
                <a16:creationId xmlns:a16="http://schemas.microsoft.com/office/drawing/2014/main" xmlns="" id="{F41FC942-CD33-4E3D-9C35-1576AC60E56B}"/>
              </a:ext>
            </a:extLst>
          </p:cNvPr>
          <p:cNvGrpSpPr/>
          <p:nvPr/>
        </p:nvGrpSpPr>
        <p:grpSpPr>
          <a:xfrm>
            <a:off x="1455136" y="3894344"/>
            <a:ext cx="1797713" cy="636955"/>
            <a:chOff x="597363" y="3778086"/>
            <a:chExt cx="1797713" cy="636955"/>
          </a:xfrm>
        </p:grpSpPr>
        <p:grpSp>
          <p:nvGrpSpPr>
            <p:cNvPr id="52" name="组合 51">
              <a:extLst>
                <a:ext uri="{FF2B5EF4-FFF2-40B4-BE49-F238E27FC236}">
                  <a16:creationId xmlns:a16="http://schemas.microsoft.com/office/drawing/2014/main" xmlns="" id="{AA5E6486-D15D-421B-8564-8503BDDE1C1F}"/>
                </a:ext>
              </a:extLst>
            </p:cNvPr>
            <p:cNvGrpSpPr/>
            <p:nvPr/>
          </p:nvGrpSpPr>
          <p:grpSpPr>
            <a:xfrm>
              <a:off x="1849440" y="3778086"/>
              <a:ext cx="545636" cy="636955"/>
              <a:chOff x="5321111" y="1192654"/>
              <a:chExt cx="517413" cy="604009"/>
            </a:xfrm>
          </p:grpSpPr>
          <p:sp>
            <p:nvSpPr>
              <p:cNvPr id="61" name="Freeform 13">
                <a:extLst>
                  <a:ext uri="{FF2B5EF4-FFF2-40B4-BE49-F238E27FC236}">
                    <a16:creationId xmlns:a16="http://schemas.microsoft.com/office/drawing/2014/main" xmlns="" id="{45C684FE-D8BA-43B5-BB87-136C9C901433}"/>
                  </a:ext>
                </a:extLst>
              </p:cNvPr>
              <p:cNvSpPr>
                <a:spLocks/>
              </p:cNvSpPr>
              <p:nvPr/>
            </p:nvSpPr>
            <p:spPr bwMode="auto">
              <a:xfrm>
                <a:off x="5321111" y="1246777"/>
                <a:ext cx="478444" cy="549886"/>
              </a:xfrm>
              <a:custGeom>
                <a:avLst/>
                <a:gdLst>
                  <a:gd name="T0" fmla="*/ 33 w 106"/>
                  <a:gd name="T1" fmla="*/ 116 h 122"/>
                  <a:gd name="T2" fmla="*/ 61 w 106"/>
                  <a:gd name="T3" fmla="*/ 109 h 122"/>
                  <a:gd name="T4" fmla="*/ 85 w 106"/>
                  <a:gd name="T5" fmla="*/ 92 h 122"/>
                  <a:gd name="T6" fmla="*/ 100 w 106"/>
                  <a:gd name="T7" fmla="*/ 67 h 122"/>
                  <a:gd name="T8" fmla="*/ 106 w 106"/>
                  <a:gd name="T9" fmla="*/ 36 h 122"/>
                  <a:gd name="T10" fmla="*/ 97 w 106"/>
                  <a:gd name="T11" fmla="*/ 0 h 122"/>
                  <a:gd name="T12" fmla="*/ 96 w 106"/>
                  <a:gd name="T13" fmla="*/ 0 h 122"/>
                  <a:gd name="T14" fmla="*/ 105 w 106"/>
                  <a:gd name="T15" fmla="*/ 36 h 122"/>
                  <a:gd name="T16" fmla="*/ 99 w 106"/>
                  <a:gd name="T17" fmla="*/ 67 h 122"/>
                  <a:gd name="T18" fmla="*/ 84 w 106"/>
                  <a:gd name="T19" fmla="*/ 91 h 122"/>
                  <a:gd name="T20" fmla="*/ 61 w 106"/>
                  <a:gd name="T21" fmla="*/ 108 h 122"/>
                  <a:gd name="T22" fmla="*/ 33 w 106"/>
                  <a:gd name="T23" fmla="*/ 114 h 122"/>
                  <a:gd name="T24" fmla="*/ 0 w 106"/>
                  <a:gd name="T25" fmla="*/ 120 h 122"/>
                  <a:gd name="T26" fmla="*/ 0 w 106"/>
                  <a:gd name="T27" fmla="*/ 122 h 122"/>
                  <a:gd name="T28" fmla="*/ 33 w 106"/>
                  <a:gd name="T29" fmla="*/ 1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22">
                    <a:moveTo>
                      <a:pt x="33" y="116"/>
                    </a:moveTo>
                    <a:cubicBezTo>
                      <a:pt x="43" y="115"/>
                      <a:pt x="51" y="114"/>
                      <a:pt x="61" y="109"/>
                    </a:cubicBezTo>
                    <a:cubicBezTo>
                      <a:pt x="71" y="105"/>
                      <a:pt x="77" y="100"/>
                      <a:pt x="85" y="92"/>
                    </a:cubicBezTo>
                    <a:cubicBezTo>
                      <a:pt x="92" y="84"/>
                      <a:pt x="96" y="77"/>
                      <a:pt x="100" y="67"/>
                    </a:cubicBezTo>
                    <a:cubicBezTo>
                      <a:pt x="104" y="57"/>
                      <a:pt x="106" y="48"/>
                      <a:pt x="106" y="36"/>
                    </a:cubicBezTo>
                    <a:cubicBezTo>
                      <a:pt x="106" y="22"/>
                      <a:pt x="103" y="12"/>
                      <a:pt x="97" y="0"/>
                    </a:cubicBezTo>
                    <a:cubicBezTo>
                      <a:pt x="97" y="0"/>
                      <a:pt x="97" y="0"/>
                      <a:pt x="96" y="0"/>
                    </a:cubicBezTo>
                    <a:cubicBezTo>
                      <a:pt x="102" y="12"/>
                      <a:pt x="105" y="23"/>
                      <a:pt x="105" y="36"/>
                    </a:cubicBezTo>
                    <a:cubicBezTo>
                      <a:pt x="105" y="48"/>
                      <a:pt x="103" y="56"/>
                      <a:pt x="99" y="67"/>
                    </a:cubicBezTo>
                    <a:cubicBezTo>
                      <a:pt x="95" y="77"/>
                      <a:pt x="91" y="84"/>
                      <a:pt x="84" y="91"/>
                    </a:cubicBezTo>
                    <a:cubicBezTo>
                      <a:pt x="76" y="99"/>
                      <a:pt x="70" y="104"/>
                      <a:pt x="61" y="108"/>
                    </a:cubicBezTo>
                    <a:cubicBezTo>
                      <a:pt x="51" y="112"/>
                      <a:pt x="43" y="114"/>
                      <a:pt x="33" y="114"/>
                    </a:cubicBezTo>
                    <a:cubicBezTo>
                      <a:pt x="21" y="115"/>
                      <a:pt x="11" y="117"/>
                      <a:pt x="0" y="120"/>
                    </a:cubicBezTo>
                    <a:cubicBezTo>
                      <a:pt x="0" y="121"/>
                      <a:pt x="0" y="121"/>
                      <a:pt x="0" y="122"/>
                    </a:cubicBezTo>
                    <a:cubicBezTo>
                      <a:pt x="11" y="118"/>
                      <a:pt x="21" y="117"/>
                      <a:pt x="33" y="116"/>
                    </a:cubicBezTo>
                    <a:close/>
                  </a:path>
                </a:pathLst>
              </a:custGeom>
              <a:gradFill flip="none" rotWithShape="1">
                <a:gsLst>
                  <a:gs pos="0">
                    <a:schemeClr val="accent5">
                      <a:lumMod val="60000"/>
                      <a:lumOff val="40000"/>
                    </a:schemeClr>
                  </a:gs>
                  <a:gs pos="100000">
                    <a:schemeClr val="accent1">
                      <a:lumMod val="40000"/>
                      <a:lumOff val="60000"/>
                    </a:schemeClr>
                  </a:gs>
                </a:gsLst>
                <a:lin ang="81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latin typeface="阿里巴巴普惠体 R" panose="00020600040101010101" pitchFamily="18" charset="-122"/>
                </a:endParaRPr>
              </a:p>
            </p:txBody>
          </p:sp>
          <p:sp>
            <p:nvSpPr>
              <p:cNvPr id="62" name="Freeform 14">
                <a:extLst>
                  <a:ext uri="{FF2B5EF4-FFF2-40B4-BE49-F238E27FC236}">
                    <a16:creationId xmlns:a16="http://schemas.microsoft.com/office/drawing/2014/main" xmlns="" id="{77CB579A-0F01-4566-A1DF-0C9A964001DB}"/>
                  </a:ext>
                </a:extLst>
              </p:cNvPr>
              <p:cNvSpPr>
                <a:spLocks noEditPoints="1"/>
              </p:cNvSpPr>
              <p:nvPr/>
            </p:nvSpPr>
            <p:spPr bwMode="auto">
              <a:xfrm>
                <a:off x="5474820" y="1192654"/>
                <a:ext cx="363704" cy="604009"/>
              </a:xfrm>
              <a:custGeom>
                <a:avLst/>
                <a:gdLst>
                  <a:gd name="T0" fmla="*/ 72 w 81"/>
                  <a:gd name="T1" fmla="*/ 50 h 134"/>
                  <a:gd name="T2" fmla="*/ 72 w 81"/>
                  <a:gd name="T3" fmla="*/ 44 h 134"/>
                  <a:gd name="T4" fmla="*/ 76 w 81"/>
                  <a:gd name="T5" fmla="*/ 18 h 134"/>
                  <a:gd name="T6" fmla="*/ 79 w 81"/>
                  <a:gd name="T7" fmla="*/ 29 h 134"/>
                  <a:gd name="T8" fmla="*/ 78 w 81"/>
                  <a:gd name="T9" fmla="*/ 48 h 134"/>
                  <a:gd name="T10" fmla="*/ 71 w 81"/>
                  <a:gd name="T11" fmla="*/ 59 h 134"/>
                  <a:gd name="T12" fmla="*/ 65 w 81"/>
                  <a:gd name="T13" fmla="*/ 48 h 134"/>
                  <a:gd name="T14" fmla="*/ 58 w 81"/>
                  <a:gd name="T15" fmla="*/ 25 h 134"/>
                  <a:gd name="T16" fmla="*/ 70 w 81"/>
                  <a:gd name="T17" fmla="*/ 44 h 134"/>
                  <a:gd name="T18" fmla="*/ 71 w 81"/>
                  <a:gd name="T19" fmla="*/ 50 h 134"/>
                  <a:gd name="T20" fmla="*/ 72 w 81"/>
                  <a:gd name="T21" fmla="*/ 50 h 134"/>
                  <a:gd name="T22" fmla="*/ 8 w 81"/>
                  <a:gd name="T23" fmla="*/ 126 h 134"/>
                  <a:gd name="T24" fmla="*/ 14 w 81"/>
                  <a:gd name="T25" fmla="*/ 126 h 134"/>
                  <a:gd name="T26" fmla="*/ 39 w 81"/>
                  <a:gd name="T27" fmla="*/ 126 h 134"/>
                  <a:gd name="T28" fmla="*/ 29 w 81"/>
                  <a:gd name="T29" fmla="*/ 131 h 134"/>
                  <a:gd name="T30" fmla="*/ 11 w 81"/>
                  <a:gd name="T31" fmla="*/ 133 h 134"/>
                  <a:gd name="T32" fmla="*/ 0 w 81"/>
                  <a:gd name="T33" fmla="*/ 127 h 134"/>
                  <a:gd name="T34" fmla="*/ 9 w 81"/>
                  <a:gd name="T35" fmla="*/ 118 h 134"/>
                  <a:gd name="T36" fmla="*/ 30 w 81"/>
                  <a:gd name="T37" fmla="*/ 107 h 134"/>
                  <a:gd name="T38" fmla="*/ 14 w 81"/>
                  <a:gd name="T39" fmla="*/ 124 h 134"/>
                  <a:gd name="T40" fmla="*/ 8 w 81"/>
                  <a:gd name="T41" fmla="*/ 126 h 134"/>
                  <a:gd name="T42" fmla="*/ 8 w 81"/>
                  <a:gd name="T43" fmla="*/ 126 h 134"/>
                  <a:gd name="T44" fmla="*/ 32 w 81"/>
                  <a:gd name="T45" fmla="*/ 118 h 134"/>
                  <a:gd name="T46" fmla="*/ 38 w 81"/>
                  <a:gd name="T47" fmla="*/ 115 h 134"/>
                  <a:gd name="T48" fmla="*/ 61 w 81"/>
                  <a:gd name="T49" fmla="*/ 106 h 134"/>
                  <a:gd name="T50" fmla="*/ 54 w 81"/>
                  <a:gd name="T51" fmla="*/ 115 h 134"/>
                  <a:gd name="T52" fmla="*/ 37 w 81"/>
                  <a:gd name="T53" fmla="*/ 123 h 134"/>
                  <a:gd name="T54" fmla="*/ 25 w 81"/>
                  <a:gd name="T55" fmla="*/ 121 h 134"/>
                  <a:gd name="T56" fmla="*/ 31 w 81"/>
                  <a:gd name="T57" fmla="*/ 110 h 134"/>
                  <a:gd name="T58" fmla="*/ 46 w 81"/>
                  <a:gd name="T59" fmla="*/ 92 h 134"/>
                  <a:gd name="T60" fmla="*/ 37 w 81"/>
                  <a:gd name="T61" fmla="*/ 114 h 134"/>
                  <a:gd name="T62" fmla="*/ 32 w 81"/>
                  <a:gd name="T63" fmla="*/ 118 h 134"/>
                  <a:gd name="T64" fmla="*/ 32 w 81"/>
                  <a:gd name="T65" fmla="*/ 118 h 134"/>
                  <a:gd name="T66" fmla="*/ 53 w 81"/>
                  <a:gd name="T67" fmla="*/ 101 h 134"/>
                  <a:gd name="T68" fmla="*/ 57 w 81"/>
                  <a:gd name="T69" fmla="*/ 97 h 134"/>
                  <a:gd name="T70" fmla="*/ 76 w 81"/>
                  <a:gd name="T71" fmla="*/ 79 h 134"/>
                  <a:gd name="T72" fmla="*/ 59 w 81"/>
                  <a:gd name="T73" fmla="*/ 104 h 134"/>
                  <a:gd name="T74" fmla="*/ 47 w 81"/>
                  <a:gd name="T75" fmla="*/ 107 h 134"/>
                  <a:gd name="T76" fmla="*/ 49 w 81"/>
                  <a:gd name="T77" fmla="*/ 95 h 134"/>
                  <a:gd name="T78" fmla="*/ 58 w 81"/>
                  <a:gd name="T79" fmla="*/ 72 h 134"/>
                  <a:gd name="T80" fmla="*/ 59 w 81"/>
                  <a:gd name="T81" fmla="*/ 76 h 134"/>
                  <a:gd name="T82" fmla="*/ 56 w 81"/>
                  <a:gd name="T83" fmla="*/ 96 h 134"/>
                  <a:gd name="T84" fmla="*/ 52 w 81"/>
                  <a:gd name="T85" fmla="*/ 101 h 134"/>
                  <a:gd name="T86" fmla="*/ 53 w 81"/>
                  <a:gd name="T87" fmla="*/ 101 h 134"/>
                  <a:gd name="T88" fmla="*/ 66 w 81"/>
                  <a:gd name="T89" fmla="*/ 78 h 134"/>
                  <a:gd name="T90" fmla="*/ 69 w 81"/>
                  <a:gd name="T91" fmla="*/ 72 h 134"/>
                  <a:gd name="T92" fmla="*/ 81 w 81"/>
                  <a:gd name="T93" fmla="*/ 49 h 134"/>
                  <a:gd name="T94" fmla="*/ 73 w 81"/>
                  <a:gd name="T95" fmla="*/ 78 h 134"/>
                  <a:gd name="T96" fmla="*/ 63 w 81"/>
                  <a:gd name="T97" fmla="*/ 85 h 134"/>
                  <a:gd name="T98" fmla="*/ 60 w 81"/>
                  <a:gd name="T99" fmla="*/ 73 h 134"/>
                  <a:gd name="T100" fmla="*/ 62 w 81"/>
                  <a:gd name="T101" fmla="*/ 49 h 134"/>
                  <a:gd name="T102" fmla="*/ 67 w 81"/>
                  <a:gd name="T103" fmla="*/ 72 h 134"/>
                  <a:gd name="T104" fmla="*/ 66 w 81"/>
                  <a:gd name="T105" fmla="*/ 77 h 134"/>
                  <a:gd name="T106" fmla="*/ 66 w 81"/>
                  <a:gd name="T107" fmla="*/ 78 h 134"/>
                  <a:gd name="T108" fmla="*/ 56 w 81"/>
                  <a:gd name="T109" fmla="*/ 0 h 134"/>
                  <a:gd name="T110" fmla="*/ 70 w 81"/>
                  <a:gd name="T111" fmla="*/ 22 h 134"/>
                  <a:gd name="T112" fmla="*/ 70 w 81"/>
                  <a:gd name="T113" fmla="*/ 34 h 134"/>
                  <a:gd name="T114" fmla="*/ 59 w 81"/>
                  <a:gd name="T115" fmla="*/ 9 h 134"/>
                  <a:gd name="T116" fmla="*/ 56 w 81"/>
                  <a:gd name="T11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 h="134">
                    <a:moveTo>
                      <a:pt x="72" y="50"/>
                    </a:moveTo>
                    <a:cubicBezTo>
                      <a:pt x="72" y="44"/>
                      <a:pt x="72" y="44"/>
                      <a:pt x="72" y="44"/>
                    </a:cubicBezTo>
                    <a:cubicBezTo>
                      <a:pt x="73" y="36"/>
                      <a:pt x="74" y="26"/>
                      <a:pt x="76" y="18"/>
                    </a:cubicBezTo>
                    <a:cubicBezTo>
                      <a:pt x="77" y="22"/>
                      <a:pt x="78" y="25"/>
                      <a:pt x="79" y="29"/>
                    </a:cubicBezTo>
                    <a:cubicBezTo>
                      <a:pt x="80" y="36"/>
                      <a:pt x="80" y="42"/>
                      <a:pt x="78" y="48"/>
                    </a:cubicBezTo>
                    <a:cubicBezTo>
                      <a:pt x="77" y="52"/>
                      <a:pt x="75" y="57"/>
                      <a:pt x="71" y="59"/>
                    </a:cubicBezTo>
                    <a:cubicBezTo>
                      <a:pt x="68" y="56"/>
                      <a:pt x="66" y="52"/>
                      <a:pt x="65" y="48"/>
                    </a:cubicBezTo>
                    <a:cubicBezTo>
                      <a:pt x="62" y="42"/>
                      <a:pt x="60" y="32"/>
                      <a:pt x="58" y="25"/>
                    </a:cubicBezTo>
                    <a:cubicBezTo>
                      <a:pt x="65" y="29"/>
                      <a:pt x="69" y="36"/>
                      <a:pt x="70" y="44"/>
                    </a:cubicBezTo>
                    <a:cubicBezTo>
                      <a:pt x="71" y="46"/>
                      <a:pt x="71" y="48"/>
                      <a:pt x="71" y="50"/>
                    </a:cubicBezTo>
                    <a:cubicBezTo>
                      <a:pt x="71" y="51"/>
                      <a:pt x="72" y="51"/>
                      <a:pt x="72" y="50"/>
                    </a:cubicBezTo>
                    <a:close/>
                    <a:moveTo>
                      <a:pt x="8" y="126"/>
                    </a:moveTo>
                    <a:cubicBezTo>
                      <a:pt x="10" y="126"/>
                      <a:pt x="12" y="126"/>
                      <a:pt x="14" y="126"/>
                    </a:cubicBezTo>
                    <a:cubicBezTo>
                      <a:pt x="21" y="125"/>
                      <a:pt x="32" y="125"/>
                      <a:pt x="39" y="126"/>
                    </a:cubicBezTo>
                    <a:cubicBezTo>
                      <a:pt x="36" y="128"/>
                      <a:pt x="33" y="130"/>
                      <a:pt x="29" y="131"/>
                    </a:cubicBezTo>
                    <a:cubicBezTo>
                      <a:pt x="23" y="133"/>
                      <a:pt x="17" y="134"/>
                      <a:pt x="11" y="133"/>
                    </a:cubicBezTo>
                    <a:cubicBezTo>
                      <a:pt x="7" y="133"/>
                      <a:pt x="2" y="131"/>
                      <a:pt x="0" y="127"/>
                    </a:cubicBezTo>
                    <a:cubicBezTo>
                      <a:pt x="2" y="123"/>
                      <a:pt x="5" y="120"/>
                      <a:pt x="9" y="118"/>
                    </a:cubicBezTo>
                    <a:cubicBezTo>
                      <a:pt x="15" y="115"/>
                      <a:pt x="23" y="110"/>
                      <a:pt x="30" y="107"/>
                    </a:cubicBezTo>
                    <a:cubicBezTo>
                      <a:pt x="27" y="115"/>
                      <a:pt x="21" y="121"/>
                      <a:pt x="14" y="124"/>
                    </a:cubicBezTo>
                    <a:cubicBezTo>
                      <a:pt x="12" y="125"/>
                      <a:pt x="10" y="125"/>
                      <a:pt x="8" y="126"/>
                    </a:cubicBezTo>
                    <a:cubicBezTo>
                      <a:pt x="8" y="126"/>
                      <a:pt x="8" y="126"/>
                      <a:pt x="8" y="126"/>
                    </a:cubicBezTo>
                    <a:close/>
                    <a:moveTo>
                      <a:pt x="32" y="118"/>
                    </a:moveTo>
                    <a:cubicBezTo>
                      <a:pt x="34" y="117"/>
                      <a:pt x="36" y="116"/>
                      <a:pt x="38" y="115"/>
                    </a:cubicBezTo>
                    <a:cubicBezTo>
                      <a:pt x="45" y="112"/>
                      <a:pt x="54" y="108"/>
                      <a:pt x="61" y="106"/>
                    </a:cubicBezTo>
                    <a:cubicBezTo>
                      <a:pt x="59" y="109"/>
                      <a:pt x="57" y="112"/>
                      <a:pt x="54" y="115"/>
                    </a:cubicBezTo>
                    <a:cubicBezTo>
                      <a:pt x="49" y="119"/>
                      <a:pt x="43" y="122"/>
                      <a:pt x="37" y="123"/>
                    </a:cubicBezTo>
                    <a:cubicBezTo>
                      <a:pt x="33" y="124"/>
                      <a:pt x="29" y="124"/>
                      <a:pt x="25" y="121"/>
                    </a:cubicBezTo>
                    <a:cubicBezTo>
                      <a:pt x="26" y="117"/>
                      <a:pt x="28" y="113"/>
                      <a:pt x="31" y="110"/>
                    </a:cubicBezTo>
                    <a:cubicBezTo>
                      <a:pt x="35" y="105"/>
                      <a:pt x="42" y="98"/>
                      <a:pt x="46" y="92"/>
                    </a:cubicBezTo>
                    <a:cubicBezTo>
                      <a:pt x="46" y="101"/>
                      <a:pt x="43" y="108"/>
                      <a:pt x="37" y="114"/>
                    </a:cubicBezTo>
                    <a:cubicBezTo>
                      <a:pt x="36" y="115"/>
                      <a:pt x="34" y="116"/>
                      <a:pt x="32" y="118"/>
                    </a:cubicBezTo>
                    <a:cubicBezTo>
                      <a:pt x="32" y="118"/>
                      <a:pt x="32" y="118"/>
                      <a:pt x="32" y="118"/>
                    </a:cubicBezTo>
                    <a:close/>
                    <a:moveTo>
                      <a:pt x="53" y="101"/>
                    </a:moveTo>
                    <a:cubicBezTo>
                      <a:pt x="54" y="100"/>
                      <a:pt x="56" y="98"/>
                      <a:pt x="57" y="97"/>
                    </a:cubicBezTo>
                    <a:cubicBezTo>
                      <a:pt x="62" y="91"/>
                      <a:pt x="70" y="84"/>
                      <a:pt x="76" y="79"/>
                    </a:cubicBezTo>
                    <a:cubicBezTo>
                      <a:pt x="73" y="89"/>
                      <a:pt x="67" y="99"/>
                      <a:pt x="59" y="104"/>
                    </a:cubicBezTo>
                    <a:cubicBezTo>
                      <a:pt x="56" y="107"/>
                      <a:pt x="51" y="108"/>
                      <a:pt x="47" y="107"/>
                    </a:cubicBezTo>
                    <a:cubicBezTo>
                      <a:pt x="46" y="103"/>
                      <a:pt x="47" y="98"/>
                      <a:pt x="49" y="95"/>
                    </a:cubicBezTo>
                    <a:cubicBezTo>
                      <a:pt x="51" y="88"/>
                      <a:pt x="55" y="79"/>
                      <a:pt x="58" y="72"/>
                    </a:cubicBezTo>
                    <a:cubicBezTo>
                      <a:pt x="58" y="73"/>
                      <a:pt x="58" y="75"/>
                      <a:pt x="59" y="76"/>
                    </a:cubicBezTo>
                    <a:cubicBezTo>
                      <a:pt x="60" y="83"/>
                      <a:pt x="59" y="89"/>
                      <a:pt x="56" y="96"/>
                    </a:cubicBezTo>
                    <a:cubicBezTo>
                      <a:pt x="55" y="97"/>
                      <a:pt x="54" y="99"/>
                      <a:pt x="52" y="101"/>
                    </a:cubicBezTo>
                    <a:cubicBezTo>
                      <a:pt x="52" y="101"/>
                      <a:pt x="53" y="101"/>
                      <a:pt x="53" y="101"/>
                    </a:cubicBezTo>
                    <a:close/>
                    <a:moveTo>
                      <a:pt x="66" y="78"/>
                    </a:moveTo>
                    <a:cubicBezTo>
                      <a:pt x="67" y="76"/>
                      <a:pt x="68" y="74"/>
                      <a:pt x="69" y="72"/>
                    </a:cubicBezTo>
                    <a:cubicBezTo>
                      <a:pt x="72" y="64"/>
                      <a:pt x="76" y="56"/>
                      <a:pt x="81" y="49"/>
                    </a:cubicBezTo>
                    <a:cubicBezTo>
                      <a:pt x="81" y="59"/>
                      <a:pt x="79" y="70"/>
                      <a:pt x="73" y="78"/>
                    </a:cubicBezTo>
                    <a:cubicBezTo>
                      <a:pt x="71" y="82"/>
                      <a:pt x="67" y="85"/>
                      <a:pt x="63" y="85"/>
                    </a:cubicBezTo>
                    <a:cubicBezTo>
                      <a:pt x="61" y="82"/>
                      <a:pt x="60" y="77"/>
                      <a:pt x="60" y="73"/>
                    </a:cubicBezTo>
                    <a:cubicBezTo>
                      <a:pt x="60" y="66"/>
                      <a:pt x="61" y="56"/>
                      <a:pt x="62" y="49"/>
                    </a:cubicBezTo>
                    <a:cubicBezTo>
                      <a:pt x="66" y="55"/>
                      <a:pt x="68" y="64"/>
                      <a:pt x="67" y="72"/>
                    </a:cubicBezTo>
                    <a:cubicBezTo>
                      <a:pt x="67" y="74"/>
                      <a:pt x="66" y="75"/>
                      <a:pt x="66" y="77"/>
                    </a:cubicBezTo>
                    <a:cubicBezTo>
                      <a:pt x="66" y="78"/>
                      <a:pt x="66" y="78"/>
                      <a:pt x="66" y="78"/>
                    </a:cubicBezTo>
                    <a:close/>
                    <a:moveTo>
                      <a:pt x="56" y="0"/>
                    </a:moveTo>
                    <a:cubicBezTo>
                      <a:pt x="63" y="5"/>
                      <a:pt x="68" y="13"/>
                      <a:pt x="70" y="22"/>
                    </a:cubicBezTo>
                    <a:cubicBezTo>
                      <a:pt x="71" y="26"/>
                      <a:pt x="71" y="30"/>
                      <a:pt x="70" y="34"/>
                    </a:cubicBezTo>
                    <a:cubicBezTo>
                      <a:pt x="66" y="29"/>
                      <a:pt x="61" y="16"/>
                      <a:pt x="59" y="9"/>
                    </a:cubicBezTo>
                    <a:cubicBezTo>
                      <a:pt x="58" y="6"/>
                      <a:pt x="57" y="3"/>
                      <a:pt x="56" y="0"/>
                    </a:cubicBezTo>
                    <a:close/>
                  </a:path>
                </a:pathLst>
              </a:custGeom>
              <a:gradFill>
                <a:gsLst>
                  <a:gs pos="0">
                    <a:schemeClr val="accent5">
                      <a:lumMod val="60000"/>
                      <a:lumOff val="40000"/>
                    </a:schemeClr>
                  </a:gs>
                  <a:gs pos="100000">
                    <a:schemeClr val="accent1">
                      <a:lumMod val="40000"/>
                      <a:lumOff val="6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dirty="0">
                  <a:latin typeface="阿里巴巴普惠体 R" panose="00020600040101010101" pitchFamily="18" charset="-122"/>
                </a:endParaRPr>
              </a:p>
            </p:txBody>
          </p:sp>
        </p:grpSp>
        <p:grpSp>
          <p:nvGrpSpPr>
            <p:cNvPr id="53" name="组合 52">
              <a:extLst>
                <a:ext uri="{FF2B5EF4-FFF2-40B4-BE49-F238E27FC236}">
                  <a16:creationId xmlns:a16="http://schemas.microsoft.com/office/drawing/2014/main" xmlns="" id="{433E1A4B-1969-4A5D-82D0-95A3C166046D}"/>
                </a:ext>
              </a:extLst>
            </p:cNvPr>
            <p:cNvGrpSpPr/>
            <p:nvPr/>
          </p:nvGrpSpPr>
          <p:grpSpPr>
            <a:xfrm flipH="1">
              <a:off x="597363" y="3778086"/>
              <a:ext cx="545636" cy="636955"/>
              <a:chOff x="5321111" y="1192654"/>
              <a:chExt cx="517413" cy="604009"/>
            </a:xfrm>
          </p:grpSpPr>
          <p:sp>
            <p:nvSpPr>
              <p:cNvPr id="59" name="Freeform 13">
                <a:extLst>
                  <a:ext uri="{FF2B5EF4-FFF2-40B4-BE49-F238E27FC236}">
                    <a16:creationId xmlns:a16="http://schemas.microsoft.com/office/drawing/2014/main" xmlns="" id="{77A868A0-670F-497E-A998-07E2EE483A4D}"/>
                  </a:ext>
                </a:extLst>
              </p:cNvPr>
              <p:cNvSpPr>
                <a:spLocks/>
              </p:cNvSpPr>
              <p:nvPr/>
            </p:nvSpPr>
            <p:spPr bwMode="auto">
              <a:xfrm>
                <a:off x="5321111" y="1246777"/>
                <a:ext cx="478444" cy="549886"/>
              </a:xfrm>
              <a:custGeom>
                <a:avLst/>
                <a:gdLst>
                  <a:gd name="T0" fmla="*/ 33 w 106"/>
                  <a:gd name="T1" fmla="*/ 116 h 122"/>
                  <a:gd name="T2" fmla="*/ 61 w 106"/>
                  <a:gd name="T3" fmla="*/ 109 h 122"/>
                  <a:gd name="T4" fmla="*/ 85 w 106"/>
                  <a:gd name="T5" fmla="*/ 92 h 122"/>
                  <a:gd name="T6" fmla="*/ 100 w 106"/>
                  <a:gd name="T7" fmla="*/ 67 h 122"/>
                  <a:gd name="T8" fmla="*/ 106 w 106"/>
                  <a:gd name="T9" fmla="*/ 36 h 122"/>
                  <a:gd name="T10" fmla="*/ 97 w 106"/>
                  <a:gd name="T11" fmla="*/ 0 h 122"/>
                  <a:gd name="T12" fmla="*/ 96 w 106"/>
                  <a:gd name="T13" fmla="*/ 0 h 122"/>
                  <a:gd name="T14" fmla="*/ 105 w 106"/>
                  <a:gd name="T15" fmla="*/ 36 h 122"/>
                  <a:gd name="T16" fmla="*/ 99 w 106"/>
                  <a:gd name="T17" fmla="*/ 67 h 122"/>
                  <a:gd name="T18" fmla="*/ 84 w 106"/>
                  <a:gd name="T19" fmla="*/ 91 h 122"/>
                  <a:gd name="T20" fmla="*/ 61 w 106"/>
                  <a:gd name="T21" fmla="*/ 108 h 122"/>
                  <a:gd name="T22" fmla="*/ 33 w 106"/>
                  <a:gd name="T23" fmla="*/ 114 h 122"/>
                  <a:gd name="T24" fmla="*/ 0 w 106"/>
                  <a:gd name="T25" fmla="*/ 120 h 122"/>
                  <a:gd name="T26" fmla="*/ 0 w 106"/>
                  <a:gd name="T27" fmla="*/ 122 h 122"/>
                  <a:gd name="T28" fmla="*/ 33 w 106"/>
                  <a:gd name="T29" fmla="*/ 1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22">
                    <a:moveTo>
                      <a:pt x="33" y="116"/>
                    </a:moveTo>
                    <a:cubicBezTo>
                      <a:pt x="43" y="115"/>
                      <a:pt x="51" y="114"/>
                      <a:pt x="61" y="109"/>
                    </a:cubicBezTo>
                    <a:cubicBezTo>
                      <a:pt x="71" y="105"/>
                      <a:pt x="77" y="100"/>
                      <a:pt x="85" y="92"/>
                    </a:cubicBezTo>
                    <a:cubicBezTo>
                      <a:pt x="92" y="84"/>
                      <a:pt x="96" y="77"/>
                      <a:pt x="100" y="67"/>
                    </a:cubicBezTo>
                    <a:cubicBezTo>
                      <a:pt x="104" y="57"/>
                      <a:pt x="106" y="48"/>
                      <a:pt x="106" y="36"/>
                    </a:cubicBezTo>
                    <a:cubicBezTo>
                      <a:pt x="106" y="22"/>
                      <a:pt x="103" y="12"/>
                      <a:pt x="97" y="0"/>
                    </a:cubicBezTo>
                    <a:cubicBezTo>
                      <a:pt x="97" y="0"/>
                      <a:pt x="97" y="0"/>
                      <a:pt x="96" y="0"/>
                    </a:cubicBezTo>
                    <a:cubicBezTo>
                      <a:pt x="102" y="12"/>
                      <a:pt x="105" y="23"/>
                      <a:pt x="105" y="36"/>
                    </a:cubicBezTo>
                    <a:cubicBezTo>
                      <a:pt x="105" y="48"/>
                      <a:pt x="103" y="56"/>
                      <a:pt x="99" y="67"/>
                    </a:cubicBezTo>
                    <a:cubicBezTo>
                      <a:pt x="95" y="77"/>
                      <a:pt x="91" y="84"/>
                      <a:pt x="84" y="91"/>
                    </a:cubicBezTo>
                    <a:cubicBezTo>
                      <a:pt x="76" y="99"/>
                      <a:pt x="70" y="104"/>
                      <a:pt x="61" y="108"/>
                    </a:cubicBezTo>
                    <a:cubicBezTo>
                      <a:pt x="51" y="112"/>
                      <a:pt x="43" y="114"/>
                      <a:pt x="33" y="114"/>
                    </a:cubicBezTo>
                    <a:cubicBezTo>
                      <a:pt x="21" y="115"/>
                      <a:pt x="11" y="117"/>
                      <a:pt x="0" y="120"/>
                    </a:cubicBezTo>
                    <a:cubicBezTo>
                      <a:pt x="0" y="121"/>
                      <a:pt x="0" y="121"/>
                      <a:pt x="0" y="122"/>
                    </a:cubicBezTo>
                    <a:cubicBezTo>
                      <a:pt x="11" y="118"/>
                      <a:pt x="21" y="117"/>
                      <a:pt x="33" y="116"/>
                    </a:cubicBezTo>
                    <a:close/>
                  </a:path>
                </a:pathLst>
              </a:custGeom>
              <a:gradFill flip="none" rotWithShape="1">
                <a:gsLst>
                  <a:gs pos="0">
                    <a:schemeClr val="accent5">
                      <a:lumMod val="60000"/>
                      <a:lumOff val="40000"/>
                    </a:schemeClr>
                  </a:gs>
                  <a:gs pos="100000">
                    <a:schemeClr val="accent1">
                      <a:lumMod val="40000"/>
                      <a:lumOff val="60000"/>
                    </a:schemeClr>
                  </a:gs>
                </a:gsLst>
                <a:lin ang="81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latin typeface="阿里巴巴普惠体 R" panose="00020600040101010101" pitchFamily="18" charset="-122"/>
                </a:endParaRPr>
              </a:p>
            </p:txBody>
          </p:sp>
          <p:sp>
            <p:nvSpPr>
              <p:cNvPr id="60" name="Freeform 14">
                <a:extLst>
                  <a:ext uri="{FF2B5EF4-FFF2-40B4-BE49-F238E27FC236}">
                    <a16:creationId xmlns:a16="http://schemas.microsoft.com/office/drawing/2014/main" xmlns="" id="{0C8847A2-A644-4C7C-BD19-9528E8807C76}"/>
                  </a:ext>
                </a:extLst>
              </p:cNvPr>
              <p:cNvSpPr>
                <a:spLocks noEditPoints="1"/>
              </p:cNvSpPr>
              <p:nvPr/>
            </p:nvSpPr>
            <p:spPr bwMode="auto">
              <a:xfrm>
                <a:off x="5474820" y="1192654"/>
                <a:ext cx="363704" cy="604009"/>
              </a:xfrm>
              <a:custGeom>
                <a:avLst/>
                <a:gdLst>
                  <a:gd name="T0" fmla="*/ 72 w 81"/>
                  <a:gd name="T1" fmla="*/ 50 h 134"/>
                  <a:gd name="T2" fmla="*/ 72 w 81"/>
                  <a:gd name="T3" fmla="*/ 44 h 134"/>
                  <a:gd name="T4" fmla="*/ 76 w 81"/>
                  <a:gd name="T5" fmla="*/ 18 h 134"/>
                  <a:gd name="T6" fmla="*/ 79 w 81"/>
                  <a:gd name="T7" fmla="*/ 29 h 134"/>
                  <a:gd name="T8" fmla="*/ 78 w 81"/>
                  <a:gd name="T9" fmla="*/ 48 h 134"/>
                  <a:gd name="T10" fmla="*/ 71 w 81"/>
                  <a:gd name="T11" fmla="*/ 59 h 134"/>
                  <a:gd name="T12" fmla="*/ 65 w 81"/>
                  <a:gd name="T13" fmla="*/ 48 h 134"/>
                  <a:gd name="T14" fmla="*/ 58 w 81"/>
                  <a:gd name="T15" fmla="*/ 25 h 134"/>
                  <a:gd name="T16" fmla="*/ 70 w 81"/>
                  <a:gd name="T17" fmla="*/ 44 h 134"/>
                  <a:gd name="T18" fmla="*/ 71 w 81"/>
                  <a:gd name="T19" fmla="*/ 50 h 134"/>
                  <a:gd name="T20" fmla="*/ 72 w 81"/>
                  <a:gd name="T21" fmla="*/ 50 h 134"/>
                  <a:gd name="T22" fmla="*/ 8 w 81"/>
                  <a:gd name="T23" fmla="*/ 126 h 134"/>
                  <a:gd name="T24" fmla="*/ 14 w 81"/>
                  <a:gd name="T25" fmla="*/ 126 h 134"/>
                  <a:gd name="T26" fmla="*/ 39 w 81"/>
                  <a:gd name="T27" fmla="*/ 126 h 134"/>
                  <a:gd name="T28" fmla="*/ 29 w 81"/>
                  <a:gd name="T29" fmla="*/ 131 h 134"/>
                  <a:gd name="T30" fmla="*/ 11 w 81"/>
                  <a:gd name="T31" fmla="*/ 133 h 134"/>
                  <a:gd name="T32" fmla="*/ 0 w 81"/>
                  <a:gd name="T33" fmla="*/ 127 h 134"/>
                  <a:gd name="T34" fmla="*/ 9 w 81"/>
                  <a:gd name="T35" fmla="*/ 118 h 134"/>
                  <a:gd name="T36" fmla="*/ 30 w 81"/>
                  <a:gd name="T37" fmla="*/ 107 h 134"/>
                  <a:gd name="T38" fmla="*/ 14 w 81"/>
                  <a:gd name="T39" fmla="*/ 124 h 134"/>
                  <a:gd name="T40" fmla="*/ 8 w 81"/>
                  <a:gd name="T41" fmla="*/ 126 h 134"/>
                  <a:gd name="T42" fmla="*/ 8 w 81"/>
                  <a:gd name="T43" fmla="*/ 126 h 134"/>
                  <a:gd name="T44" fmla="*/ 32 w 81"/>
                  <a:gd name="T45" fmla="*/ 118 h 134"/>
                  <a:gd name="T46" fmla="*/ 38 w 81"/>
                  <a:gd name="T47" fmla="*/ 115 h 134"/>
                  <a:gd name="T48" fmla="*/ 61 w 81"/>
                  <a:gd name="T49" fmla="*/ 106 h 134"/>
                  <a:gd name="T50" fmla="*/ 54 w 81"/>
                  <a:gd name="T51" fmla="*/ 115 h 134"/>
                  <a:gd name="T52" fmla="*/ 37 w 81"/>
                  <a:gd name="T53" fmla="*/ 123 h 134"/>
                  <a:gd name="T54" fmla="*/ 25 w 81"/>
                  <a:gd name="T55" fmla="*/ 121 h 134"/>
                  <a:gd name="T56" fmla="*/ 31 w 81"/>
                  <a:gd name="T57" fmla="*/ 110 h 134"/>
                  <a:gd name="T58" fmla="*/ 46 w 81"/>
                  <a:gd name="T59" fmla="*/ 92 h 134"/>
                  <a:gd name="T60" fmla="*/ 37 w 81"/>
                  <a:gd name="T61" fmla="*/ 114 h 134"/>
                  <a:gd name="T62" fmla="*/ 32 w 81"/>
                  <a:gd name="T63" fmla="*/ 118 h 134"/>
                  <a:gd name="T64" fmla="*/ 32 w 81"/>
                  <a:gd name="T65" fmla="*/ 118 h 134"/>
                  <a:gd name="T66" fmla="*/ 53 w 81"/>
                  <a:gd name="T67" fmla="*/ 101 h 134"/>
                  <a:gd name="T68" fmla="*/ 57 w 81"/>
                  <a:gd name="T69" fmla="*/ 97 h 134"/>
                  <a:gd name="T70" fmla="*/ 76 w 81"/>
                  <a:gd name="T71" fmla="*/ 79 h 134"/>
                  <a:gd name="T72" fmla="*/ 59 w 81"/>
                  <a:gd name="T73" fmla="*/ 104 h 134"/>
                  <a:gd name="T74" fmla="*/ 47 w 81"/>
                  <a:gd name="T75" fmla="*/ 107 h 134"/>
                  <a:gd name="T76" fmla="*/ 49 w 81"/>
                  <a:gd name="T77" fmla="*/ 95 h 134"/>
                  <a:gd name="T78" fmla="*/ 58 w 81"/>
                  <a:gd name="T79" fmla="*/ 72 h 134"/>
                  <a:gd name="T80" fmla="*/ 59 w 81"/>
                  <a:gd name="T81" fmla="*/ 76 h 134"/>
                  <a:gd name="T82" fmla="*/ 56 w 81"/>
                  <a:gd name="T83" fmla="*/ 96 h 134"/>
                  <a:gd name="T84" fmla="*/ 52 w 81"/>
                  <a:gd name="T85" fmla="*/ 101 h 134"/>
                  <a:gd name="T86" fmla="*/ 53 w 81"/>
                  <a:gd name="T87" fmla="*/ 101 h 134"/>
                  <a:gd name="T88" fmla="*/ 66 w 81"/>
                  <a:gd name="T89" fmla="*/ 78 h 134"/>
                  <a:gd name="T90" fmla="*/ 69 w 81"/>
                  <a:gd name="T91" fmla="*/ 72 h 134"/>
                  <a:gd name="T92" fmla="*/ 81 w 81"/>
                  <a:gd name="T93" fmla="*/ 49 h 134"/>
                  <a:gd name="T94" fmla="*/ 73 w 81"/>
                  <a:gd name="T95" fmla="*/ 78 h 134"/>
                  <a:gd name="T96" fmla="*/ 63 w 81"/>
                  <a:gd name="T97" fmla="*/ 85 h 134"/>
                  <a:gd name="T98" fmla="*/ 60 w 81"/>
                  <a:gd name="T99" fmla="*/ 73 h 134"/>
                  <a:gd name="T100" fmla="*/ 62 w 81"/>
                  <a:gd name="T101" fmla="*/ 49 h 134"/>
                  <a:gd name="T102" fmla="*/ 67 w 81"/>
                  <a:gd name="T103" fmla="*/ 72 h 134"/>
                  <a:gd name="T104" fmla="*/ 66 w 81"/>
                  <a:gd name="T105" fmla="*/ 77 h 134"/>
                  <a:gd name="T106" fmla="*/ 66 w 81"/>
                  <a:gd name="T107" fmla="*/ 78 h 134"/>
                  <a:gd name="T108" fmla="*/ 56 w 81"/>
                  <a:gd name="T109" fmla="*/ 0 h 134"/>
                  <a:gd name="T110" fmla="*/ 70 w 81"/>
                  <a:gd name="T111" fmla="*/ 22 h 134"/>
                  <a:gd name="T112" fmla="*/ 70 w 81"/>
                  <a:gd name="T113" fmla="*/ 34 h 134"/>
                  <a:gd name="T114" fmla="*/ 59 w 81"/>
                  <a:gd name="T115" fmla="*/ 9 h 134"/>
                  <a:gd name="T116" fmla="*/ 56 w 81"/>
                  <a:gd name="T11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 h="134">
                    <a:moveTo>
                      <a:pt x="72" y="50"/>
                    </a:moveTo>
                    <a:cubicBezTo>
                      <a:pt x="72" y="44"/>
                      <a:pt x="72" y="44"/>
                      <a:pt x="72" y="44"/>
                    </a:cubicBezTo>
                    <a:cubicBezTo>
                      <a:pt x="73" y="36"/>
                      <a:pt x="74" y="26"/>
                      <a:pt x="76" y="18"/>
                    </a:cubicBezTo>
                    <a:cubicBezTo>
                      <a:pt x="77" y="22"/>
                      <a:pt x="78" y="25"/>
                      <a:pt x="79" y="29"/>
                    </a:cubicBezTo>
                    <a:cubicBezTo>
                      <a:pt x="80" y="36"/>
                      <a:pt x="80" y="42"/>
                      <a:pt x="78" y="48"/>
                    </a:cubicBezTo>
                    <a:cubicBezTo>
                      <a:pt x="77" y="52"/>
                      <a:pt x="75" y="57"/>
                      <a:pt x="71" y="59"/>
                    </a:cubicBezTo>
                    <a:cubicBezTo>
                      <a:pt x="68" y="56"/>
                      <a:pt x="66" y="52"/>
                      <a:pt x="65" y="48"/>
                    </a:cubicBezTo>
                    <a:cubicBezTo>
                      <a:pt x="62" y="42"/>
                      <a:pt x="60" y="32"/>
                      <a:pt x="58" y="25"/>
                    </a:cubicBezTo>
                    <a:cubicBezTo>
                      <a:pt x="65" y="29"/>
                      <a:pt x="69" y="36"/>
                      <a:pt x="70" y="44"/>
                    </a:cubicBezTo>
                    <a:cubicBezTo>
                      <a:pt x="71" y="46"/>
                      <a:pt x="71" y="48"/>
                      <a:pt x="71" y="50"/>
                    </a:cubicBezTo>
                    <a:cubicBezTo>
                      <a:pt x="71" y="51"/>
                      <a:pt x="72" y="51"/>
                      <a:pt x="72" y="50"/>
                    </a:cubicBezTo>
                    <a:close/>
                    <a:moveTo>
                      <a:pt x="8" y="126"/>
                    </a:moveTo>
                    <a:cubicBezTo>
                      <a:pt x="10" y="126"/>
                      <a:pt x="12" y="126"/>
                      <a:pt x="14" y="126"/>
                    </a:cubicBezTo>
                    <a:cubicBezTo>
                      <a:pt x="21" y="125"/>
                      <a:pt x="32" y="125"/>
                      <a:pt x="39" y="126"/>
                    </a:cubicBezTo>
                    <a:cubicBezTo>
                      <a:pt x="36" y="128"/>
                      <a:pt x="33" y="130"/>
                      <a:pt x="29" y="131"/>
                    </a:cubicBezTo>
                    <a:cubicBezTo>
                      <a:pt x="23" y="133"/>
                      <a:pt x="17" y="134"/>
                      <a:pt x="11" y="133"/>
                    </a:cubicBezTo>
                    <a:cubicBezTo>
                      <a:pt x="7" y="133"/>
                      <a:pt x="2" y="131"/>
                      <a:pt x="0" y="127"/>
                    </a:cubicBezTo>
                    <a:cubicBezTo>
                      <a:pt x="2" y="123"/>
                      <a:pt x="5" y="120"/>
                      <a:pt x="9" y="118"/>
                    </a:cubicBezTo>
                    <a:cubicBezTo>
                      <a:pt x="15" y="115"/>
                      <a:pt x="23" y="110"/>
                      <a:pt x="30" y="107"/>
                    </a:cubicBezTo>
                    <a:cubicBezTo>
                      <a:pt x="27" y="115"/>
                      <a:pt x="21" y="121"/>
                      <a:pt x="14" y="124"/>
                    </a:cubicBezTo>
                    <a:cubicBezTo>
                      <a:pt x="12" y="125"/>
                      <a:pt x="10" y="125"/>
                      <a:pt x="8" y="126"/>
                    </a:cubicBezTo>
                    <a:cubicBezTo>
                      <a:pt x="8" y="126"/>
                      <a:pt x="8" y="126"/>
                      <a:pt x="8" y="126"/>
                    </a:cubicBezTo>
                    <a:close/>
                    <a:moveTo>
                      <a:pt x="32" y="118"/>
                    </a:moveTo>
                    <a:cubicBezTo>
                      <a:pt x="34" y="117"/>
                      <a:pt x="36" y="116"/>
                      <a:pt x="38" y="115"/>
                    </a:cubicBezTo>
                    <a:cubicBezTo>
                      <a:pt x="45" y="112"/>
                      <a:pt x="54" y="108"/>
                      <a:pt x="61" y="106"/>
                    </a:cubicBezTo>
                    <a:cubicBezTo>
                      <a:pt x="59" y="109"/>
                      <a:pt x="57" y="112"/>
                      <a:pt x="54" y="115"/>
                    </a:cubicBezTo>
                    <a:cubicBezTo>
                      <a:pt x="49" y="119"/>
                      <a:pt x="43" y="122"/>
                      <a:pt x="37" y="123"/>
                    </a:cubicBezTo>
                    <a:cubicBezTo>
                      <a:pt x="33" y="124"/>
                      <a:pt x="29" y="124"/>
                      <a:pt x="25" y="121"/>
                    </a:cubicBezTo>
                    <a:cubicBezTo>
                      <a:pt x="26" y="117"/>
                      <a:pt x="28" y="113"/>
                      <a:pt x="31" y="110"/>
                    </a:cubicBezTo>
                    <a:cubicBezTo>
                      <a:pt x="35" y="105"/>
                      <a:pt x="42" y="98"/>
                      <a:pt x="46" y="92"/>
                    </a:cubicBezTo>
                    <a:cubicBezTo>
                      <a:pt x="46" y="101"/>
                      <a:pt x="43" y="108"/>
                      <a:pt x="37" y="114"/>
                    </a:cubicBezTo>
                    <a:cubicBezTo>
                      <a:pt x="36" y="115"/>
                      <a:pt x="34" y="116"/>
                      <a:pt x="32" y="118"/>
                    </a:cubicBezTo>
                    <a:cubicBezTo>
                      <a:pt x="32" y="118"/>
                      <a:pt x="32" y="118"/>
                      <a:pt x="32" y="118"/>
                    </a:cubicBezTo>
                    <a:close/>
                    <a:moveTo>
                      <a:pt x="53" y="101"/>
                    </a:moveTo>
                    <a:cubicBezTo>
                      <a:pt x="54" y="100"/>
                      <a:pt x="56" y="98"/>
                      <a:pt x="57" y="97"/>
                    </a:cubicBezTo>
                    <a:cubicBezTo>
                      <a:pt x="62" y="91"/>
                      <a:pt x="70" y="84"/>
                      <a:pt x="76" y="79"/>
                    </a:cubicBezTo>
                    <a:cubicBezTo>
                      <a:pt x="73" y="89"/>
                      <a:pt x="67" y="99"/>
                      <a:pt x="59" y="104"/>
                    </a:cubicBezTo>
                    <a:cubicBezTo>
                      <a:pt x="56" y="107"/>
                      <a:pt x="51" y="108"/>
                      <a:pt x="47" y="107"/>
                    </a:cubicBezTo>
                    <a:cubicBezTo>
                      <a:pt x="46" y="103"/>
                      <a:pt x="47" y="98"/>
                      <a:pt x="49" y="95"/>
                    </a:cubicBezTo>
                    <a:cubicBezTo>
                      <a:pt x="51" y="88"/>
                      <a:pt x="55" y="79"/>
                      <a:pt x="58" y="72"/>
                    </a:cubicBezTo>
                    <a:cubicBezTo>
                      <a:pt x="58" y="73"/>
                      <a:pt x="58" y="75"/>
                      <a:pt x="59" y="76"/>
                    </a:cubicBezTo>
                    <a:cubicBezTo>
                      <a:pt x="60" y="83"/>
                      <a:pt x="59" y="89"/>
                      <a:pt x="56" y="96"/>
                    </a:cubicBezTo>
                    <a:cubicBezTo>
                      <a:pt x="55" y="97"/>
                      <a:pt x="54" y="99"/>
                      <a:pt x="52" y="101"/>
                    </a:cubicBezTo>
                    <a:cubicBezTo>
                      <a:pt x="52" y="101"/>
                      <a:pt x="53" y="101"/>
                      <a:pt x="53" y="101"/>
                    </a:cubicBezTo>
                    <a:close/>
                    <a:moveTo>
                      <a:pt x="66" y="78"/>
                    </a:moveTo>
                    <a:cubicBezTo>
                      <a:pt x="67" y="76"/>
                      <a:pt x="68" y="74"/>
                      <a:pt x="69" y="72"/>
                    </a:cubicBezTo>
                    <a:cubicBezTo>
                      <a:pt x="72" y="64"/>
                      <a:pt x="76" y="56"/>
                      <a:pt x="81" y="49"/>
                    </a:cubicBezTo>
                    <a:cubicBezTo>
                      <a:pt x="81" y="59"/>
                      <a:pt x="79" y="70"/>
                      <a:pt x="73" y="78"/>
                    </a:cubicBezTo>
                    <a:cubicBezTo>
                      <a:pt x="71" y="82"/>
                      <a:pt x="67" y="85"/>
                      <a:pt x="63" y="85"/>
                    </a:cubicBezTo>
                    <a:cubicBezTo>
                      <a:pt x="61" y="82"/>
                      <a:pt x="60" y="77"/>
                      <a:pt x="60" y="73"/>
                    </a:cubicBezTo>
                    <a:cubicBezTo>
                      <a:pt x="60" y="66"/>
                      <a:pt x="61" y="56"/>
                      <a:pt x="62" y="49"/>
                    </a:cubicBezTo>
                    <a:cubicBezTo>
                      <a:pt x="66" y="55"/>
                      <a:pt x="68" y="64"/>
                      <a:pt x="67" y="72"/>
                    </a:cubicBezTo>
                    <a:cubicBezTo>
                      <a:pt x="67" y="74"/>
                      <a:pt x="66" y="75"/>
                      <a:pt x="66" y="77"/>
                    </a:cubicBezTo>
                    <a:cubicBezTo>
                      <a:pt x="66" y="78"/>
                      <a:pt x="66" y="78"/>
                      <a:pt x="66" y="78"/>
                    </a:cubicBezTo>
                    <a:close/>
                    <a:moveTo>
                      <a:pt x="56" y="0"/>
                    </a:moveTo>
                    <a:cubicBezTo>
                      <a:pt x="63" y="5"/>
                      <a:pt x="68" y="13"/>
                      <a:pt x="70" y="22"/>
                    </a:cubicBezTo>
                    <a:cubicBezTo>
                      <a:pt x="71" y="26"/>
                      <a:pt x="71" y="30"/>
                      <a:pt x="70" y="34"/>
                    </a:cubicBezTo>
                    <a:cubicBezTo>
                      <a:pt x="66" y="29"/>
                      <a:pt x="61" y="16"/>
                      <a:pt x="59" y="9"/>
                    </a:cubicBezTo>
                    <a:cubicBezTo>
                      <a:pt x="58" y="6"/>
                      <a:pt x="57" y="3"/>
                      <a:pt x="56" y="0"/>
                    </a:cubicBezTo>
                    <a:close/>
                  </a:path>
                </a:pathLst>
              </a:custGeom>
              <a:gradFill>
                <a:gsLst>
                  <a:gs pos="0">
                    <a:schemeClr val="accent5">
                      <a:lumMod val="60000"/>
                      <a:lumOff val="40000"/>
                    </a:schemeClr>
                  </a:gs>
                  <a:gs pos="100000">
                    <a:schemeClr val="accent1">
                      <a:lumMod val="40000"/>
                      <a:lumOff val="6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dirty="0">
                  <a:latin typeface="阿里巴巴普惠体 R" panose="00020600040101010101" pitchFamily="18" charset="-122"/>
                </a:endParaRPr>
              </a:p>
            </p:txBody>
          </p:sp>
        </p:grpSp>
        <p:sp>
          <p:nvSpPr>
            <p:cNvPr id="56" name="文本框 55">
              <a:extLst>
                <a:ext uri="{FF2B5EF4-FFF2-40B4-BE49-F238E27FC236}">
                  <a16:creationId xmlns:a16="http://schemas.microsoft.com/office/drawing/2014/main" xmlns="" id="{44B3EA98-E4D9-4739-B8C7-21169EC32AEF}"/>
                </a:ext>
              </a:extLst>
            </p:cNvPr>
            <p:cNvSpPr txBox="1"/>
            <p:nvPr/>
          </p:nvSpPr>
          <p:spPr>
            <a:xfrm>
              <a:off x="813981" y="3896508"/>
              <a:ext cx="1364476" cy="400110"/>
            </a:xfrm>
            <a:prstGeom prst="rect">
              <a:avLst/>
            </a:prstGeom>
            <a:noFill/>
          </p:spPr>
          <p:txBody>
            <a:bodyPr wrap="none" rtlCol="0">
              <a:spAutoFit/>
            </a:bodyPr>
            <a:lstStyle/>
            <a:p>
              <a:pPr algn="ctr"/>
              <a:r>
                <a:rPr lang="zh-CN" altLang="en-US" sz="2000" b="1" spc="300" dirty="0">
                  <a:solidFill>
                    <a:schemeClr val="accent1">
                      <a:lumMod val="50000"/>
                    </a:schemeClr>
                  </a:solidFill>
                  <a:latin typeface="阿里巴巴普惠体 R" panose="00020600040101010101" pitchFamily="18" charset="-122"/>
                </a:rPr>
                <a:t>所获荣誉</a:t>
              </a:r>
            </a:p>
          </p:txBody>
        </p:sp>
      </p:grpSp>
      <p:grpSp>
        <p:nvGrpSpPr>
          <p:cNvPr id="15" name="组合 14">
            <a:extLst>
              <a:ext uri="{FF2B5EF4-FFF2-40B4-BE49-F238E27FC236}">
                <a16:creationId xmlns:a16="http://schemas.microsoft.com/office/drawing/2014/main" xmlns="" id="{AB2C5DBB-4BB3-45F9-A3A4-521CEF0A9421}"/>
              </a:ext>
            </a:extLst>
          </p:cNvPr>
          <p:cNvGrpSpPr/>
          <p:nvPr/>
        </p:nvGrpSpPr>
        <p:grpSpPr>
          <a:xfrm>
            <a:off x="1455136" y="5157183"/>
            <a:ext cx="1797713" cy="636955"/>
            <a:chOff x="597363" y="4925645"/>
            <a:chExt cx="1797713" cy="636955"/>
          </a:xfrm>
        </p:grpSpPr>
        <p:grpSp>
          <p:nvGrpSpPr>
            <p:cNvPr id="84" name="组合 83">
              <a:extLst>
                <a:ext uri="{FF2B5EF4-FFF2-40B4-BE49-F238E27FC236}">
                  <a16:creationId xmlns:a16="http://schemas.microsoft.com/office/drawing/2014/main" xmlns="" id="{6BC6A2ED-951A-4595-AAA8-2EE8C4CE0E29}"/>
                </a:ext>
              </a:extLst>
            </p:cNvPr>
            <p:cNvGrpSpPr/>
            <p:nvPr/>
          </p:nvGrpSpPr>
          <p:grpSpPr>
            <a:xfrm>
              <a:off x="1849440" y="4925645"/>
              <a:ext cx="545636" cy="636955"/>
              <a:chOff x="5321111" y="1192654"/>
              <a:chExt cx="517413" cy="604009"/>
            </a:xfrm>
          </p:grpSpPr>
          <p:sp>
            <p:nvSpPr>
              <p:cNvPr id="89" name="Freeform 13">
                <a:extLst>
                  <a:ext uri="{FF2B5EF4-FFF2-40B4-BE49-F238E27FC236}">
                    <a16:creationId xmlns:a16="http://schemas.microsoft.com/office/drawing/2014/main" xmlns="" id="{0B332930-251B-42E0-BF75-B3D5F6FAC89A}"/>
                  </a:ext>
                </a:extLst>
              </p:cNvPr>
              <p:cNvSpPr>
                <a:spLocks/>
              </p:cNvSpPr>
              <p:nvPr/>
            </p:nvSpPr>
            <p:spPr bwMode="auto">
              <a:xfrm>
                <a:off x="5321111" y="1246777"/>
                <a:ext cx="478444" cy="549886"/>
              </a:xfrm>
              <a:custGeom>
                <a:avLst/>
                <a:gdLst>
                  <a:gd name="T0" fmla="*/ 33 w 106"/>
                  <a:gd name="T1" fmla="*/ 116 h 122"/>
                  <a:gd name="T2" fmla="*/ 61 w 106"/>
                  <a:gd name="T3" fmla="*/ 109 h 122"/>
                  <a:gd name="T4" fmla="*/ 85 w 106"/>
                  <a:gd name="T5" fmla="*/ 92 h 122"/>
                  <a:gd name="T6" fmla="*/ 100 w 106"/>
                  <a:gd name="T7" fmla="*/ 67 h 122"/>
                  <a:gd name="T8" fmla="*/ 106 w 106"/>
                  <a:gd name="T9" fmla="*/ 36 h 122"/>
                  <a:gd name="T10" fmla="*/ 97 w 106"/>
                  <a:gd name="T11" fmla="*/ 0 h 122"/>
                  <a:gd name="T12" fmla="*/ 96 w 106"/>
                  <a:gd name="T13" fmla="*/ 0 h 122"/>
                  <a:gd name="T14" fmla="*/ 105 w 106"/>
                  <a:gd name="T15" fmla="*/ 36 h 122"/>
                  <a:gd name="T16" fmla="*/ 99 w 106"/>
                  <a:gd name="T17" fmla="*/ 67 h 122"/>
                  <a:gd name="T18" fmla="*/ 84 w 106"/>
                  <a:gd name="T19" fmla="*/ 91 h 122"/>
                  <a:gd name="T20" fmla="*/ 61 w 106"/>
                  <a:gd name="T21" fmla="*/ 108 h 122"/>
                  <a:gd name="T22" fmla="*/ 33 w 106"/>
                  <a:gd name="T23" fmla="*/ 114 h 122"/>
                  <a:gd name="T24" fmla="*/ 0 w 106"/>
                  <a:gd name="T25" fmla="*/ 120 h 122"/>
                  <a:gd name="T26" fmla="*/ 0 w 106"/>
                  <a:gd name="T27" fmla="*/ 122 h 122"/>
                  <a:gd name="T28" fmla="*/ 33 w 106"/>
                  <a:gd name="T29" fmla="*/ 1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22">
                    <a:moveTo>
                      <a:pt x="33" y="116"/>
                    </a:moveTo>
                    <a:cubicBezTo>
                      <a:pt x="43" y="115"/>
                      <a:pt x="51" y="114"/>
                      <a:pt x="61" y="109"/>
                    </a:cubicBezTo>
                    <a:cubicBezTo>
                      <a:pt x="71" y="105"/>
                      <a:pt x="77" y="100"/>
                      <a:pt x="85" y="92"/>
                    </a:cubicBezTo>
                    <a:cubicBezTo>
                      <a:pt x="92" y="84"/>
                      <a:pt x="96" y="77"/>
                      <a:pt x="100" y="67"/>
                    </a:cubicBezTo>
                    <a:cubicBezTo>
                      <a:pt x="104" y="57"/>
                      <a:pt x="106" y="48"/>
                      <a:pt x="106" y="36"/>
                    </a:cubicBezTo>
                    <a:cubicBezTo>
                      <a:pt x="106" y="22"/>
                      <a:pt x="103" y="12"/>
                      <a:pt x="97" y="0"/>
                    </a:cubicBezTo>
                    <a:cubicBezTo>
                      <a:pt x="97" y="0"/>
                      <a:pt x="97" y="0"/>
                      <a:pt x="96" y="0"/>
                    </a:cubicBezTo>
                    <a:cubicBezTo>
                      <a:pt x="102" y="12"/>
                      <a:pt x="105" y="23"/>
                      <a:pt x="105" y="36"/>
                    </a:cubicBezTo>
                    <a:cubicBezTo>
                      <a:pt x="105" y="48"/>
                      <a:pt x="103" y="56"/>
                      <a:pt x="99" y="67"/>
                    </a:cubicBezTo>
                    <a:cubicBezTo>
                      <a:pt x="95" y="77"/>
                      <a:pt x="91" y="84"/>
                      <a:pt x="84" y="91"/>
                    </a:cubicBezTo>
                    <a:cubicBezTo>
                      <a:pt x="76" y="99"/>
                      <a:pt x="70" y="104"/>
                      <a:pt x="61" y="108"/>
                    </a:cubicBezTo>
                    <a:cubicBezTo>
                      <a:pt x="51" y="112"/>
                      <a:pt x="43" y="114"/>
                      <a:pt x="33" y="114"/>
                    </a:cubicBezTo>
                    <a:cubicBezTo>
                      <a:pt x="21" y="115"/>
                      <a:pt x="11" y="117"/>
                      <a:pt x="0" y="120"/>
                    </a:cubicBezTo>
                    <a:cubicBezTo>
                      <a:pt x="0" y="121"/>
                      <a:pt x="0" y="121"/>
                      <a:pt x="0" y="122"/>
                    </a:cubicBezTo>
                    <a:cubicBezTo>
                      <a:pt x="11" y="118"/>
                      <a:pt x="21" y="117"/>
                      <a:pt x="33" y="116"/>
                    </a:cubicBezTo>
                    <a:close/>
                  </a:path>
                </a:pathLst>
              </a:custGeom>
              <a:gradFill flip="none" rotWithShape="1">
                <a:gsLst>
                  <a:gs pos="0">
                    <a:schemeClr val="accent5">
                      <a:lumMod val="60000"/>
                      <a:lumOff val="40000"/>
                    </a:schemeClr>
                  </a:gs>
                  <a:gs pos="100000">
                    <a:schemeClr val="accent1">
                      <a:lumMod val="40000"/>
                      <a:lumOff val="60000"/>
                    </a:schemeClr>
                  </a:gs>
                </a:gsLst>
                <a:lin ang="81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latin typeface="阿里巴巴普惠体 R" panose="00020600040101010101" pitchFamily="18" charset="-122"/>
                </a:endParaRPr>
              </a:p>
            </p:txBody>
          </p:sp>
          <p:sp>
            <p:nvSpPr>
              <p:cNvPr id="90" name="Freeform 14">
                <a:extLst>
                  <a:ext uri="{FF2B5EF4-FFF2-40B4-BE49-F238E27FC236}">
                    <a16:creationId xmlns:a16="http://schemas.microsoft.com/office/drawing/2014/main" xmlns="" id="{DADA00BB-16D4-4D02-8EC2-BBD3CC0AAAE9}"/>
                  </a:ext>
                </a:extLst>
              </p:cNvPr>
              <p:cNvSpPr>
                <a:spLocks noEditPoints="1"/>
              </p:cNvSpPr>
              <p:nvPr/>
            </p:nvSpPr>
            <p:spPr bwMode="auto">
              <a:xfrm>
                <a:off x="5474820" y="1192654"/>
                <a:ext cx="363704" cy="604009"/>
              </a:xfrm>
              <a:custGeom>
                <a:avLst/>
                <a:gdLst>
                  <a:gd name="T0" fmla="*/ 72 w 81"/>
                  <a:gd name="T1" fmla="*/ 50 h 134"/>
                  <a:gd name="T2" fmla="*/ 72 w 81"/>
                  <a:gd name="T3" fmla="*/ 44 h 134"/>
                  <a:gd name="T4" fmla="*/ 76 w 81"/>
                  <a:gd name="T5" fmla="*/ 18 h 134"/>
                  <a:gd name="T6" fmla="*/ 79 w 81"/>
                  <a:gd name="T7" fmla="*/ 29 h 134"/>
                  <a:gd name="T8" fmla="*/ 78 w 81"/>
                  <a:gd name="T9" fmla="*/ 48 h 134"/>
                  <a:gd name="T10" fmla="*/ 71 w 81"/>
                  <a:gd name="T11" fmla="*/ 59 h 134"/>
                  <a:gd name="T12" fmla="*/ 65 w 81"/>
                  <a:gd name="T13" fmla="*/ 48 h 134"/>
                  <a:gd name="T14" fmla="*/ 58 w 81"/>
                  <a:gd name="T15" fmla="*/ 25 h 134"/>
                  <a:gd name="T16" fmla="*/ 70 w 81"/>
                  <a:gd name="T17" fmla="*/ 44 h 134"/>
                  <a:gd name="T18" fmla="*/ 71 w 81"/>
                  <a:gd name="T19" fmla="*/ 50 h 134"/>
                  <a:gd name="T20" fmla="*/ 72 w 81"/>
                  <a:gd name="T21" fmla="*/ 50 h 134"/>
                  <a:gd name="T22" fmla="*/ 8 w 81"/>
                  <a:gd name="T23" fmla="*/ 126 h 134"/>
                  <a:gd name="T24" fmla="*/ 14 w 81"/>
                  <a:gd name="T25" fmla="*/ 126 h 134"/>
                  <a:gd name="T26" fmla="*/ 39 w 81"/>
                  <a:gd name="T27" fmla="*/ 126 h 134"/>
                  <a:gd name="T28" fmla="*/ 29 w 81"/>
                  <a:gd name="T29" fmla="*/ 131 h 134"/>
                  <a:gd name="T30" fmla="*/ 11 w 81"/>
                  <a:gd name="T31" fmla="*/ 133 h 134"/>
                  <a:gd name="T32" fmla="*/ 0 w 81"/>
                  <a:gd name="T33" fmla="*/ 127 h 134"/>
                  <a:gd name="T34" fmla="*/ 9 w 81"/>
                  <a:gd name="T35" fmla="*/ 118 h 134"/>
                  <a:gd name="T36" fmla="*/ 30 w 81"/>
                  <a:gd name="T37" fmla="*/ 107 h 134"/>
                  <a:gd name="T38" fmla="*/ 14 w 81"/>
                  <a:gd name="T39" fmla="*/ 124 h 134"/>
                  <a:gd name="T40" fmla="*/ 8 w 81"/>
                  <a:gd name="T41" fmla="*/ 126 h 134"/>
                  <a:gd name="T42" fmla="*/ 8 w 81"/>
                  <a:gd name="T43" fmla="*/ 126 h 134"/>
                  <a:gd name="T44" fmla="*/ 32 w 81"/>
                  <a:gd name="T45" fmla="*/ 118 h 134"/>
                  <a:gd name="T46" fmla="*/ 38 w 81"/>
                  <a:gd name="T47" fmla="*/ 115 h 134"/>
                  <a:gd name="T48" fmla="*/ 61 w 81"/>
                  <a:gd name="T49" fmla="*/ 106 h 134"/>
                  <a:gd name="T50" fmla="*/ 54 w 81"/>
                  <a:gd name="T51" fmla="*/ 115 h 134"/>
                  <a:gd name="T52" fmla="*/ 37 w 81"/>
                  <a:gd name="T53" fmla="*/ 123 h 134"/>
                  <a:gd name="T54" fmla="*/ 25 w 81"/>
                  <a:gd name="T55" fmla="*/ 121 h 134"/>
                  <a:gd name="T56" fmla="*/ 31 w 81"/>
                  <a:gd name="T57" fmla="*/ 110 h 134"/>
                  <a:gd name="T58" fmla="*/ 46 w 81"/>
                  <a:gd name="T59" fmla="*/ 92 h 134"/>
                  <a:gd name="T60" fmla="*/ 37 w 81"/>
                  <a:gd name="T61" fmla="*/ 114 h 134"/>
                  <a:gd name="T62" fmla="*/ 32 w 81"/>
                  <a:gd name="T63" fmla="*/ 118 h 134"/>
                  <a:gd name="T64" fmla="*/ 32 w 81"/>
                  <a:gd name="T65" fmla="*/ 118 h 134"/>
                  <a:gd name="T66" fmla="*/ 53 w 81"/>
                  <a:gd name="T67" fmla="*/ 101 h 134"/>
                  <a:gd name="T68" fmla="*/ 57 w 81"/>
                  <a:gd name="T69" fmla="*/ 97 h 134"/>
                  <a:gd name="T70" fmla="*/ 76 w 81"/>
                  <a:gd name="T71" fmla="*/ 79 h 134"/>
                  <a:gd name="T72" fmla="*/ 59 w 81"/>
                  <a:gd name="T73" fmla="*/ 104 h 134"/>
                  <a:gd name="T74" fmla="*/ 47 w 81"/>
                  <a:gd name="T75" fmla="*/ 107 h 134"/>
                  <a:gd name="T76" fmla="*/ 49 w 81"/>
                  <a:gd name="T77" fmla="*/ 95 h 134"/>
                  <a:gd name="T78" fmla="*/ 58 w 81"/>
                  <a:gd name="T79" fmla="*/ 72 h 134"/>
                  <a:gd name="T80" fmla="*/ 59 w 81"/>
                  <a:gd name="T81" fmla="*/ 76 h 134"/>
                  <a:gd name="T82" fmla="*/ 56 w 81"/>
                  <a:gd name="T83" fmla="*/ 96 h 134"/>
                  <a:gd name="T84" fmla="*/ 52 w 81"/>
                  <a:gd name="T85" fmla="*/ 101 h 134"/>
                  <a:gd name="T86" fmla="*/ 53 w 81"/>
                  <a:gd name="T87" fmla="*/ 101 h 134"/>
                  <a:gd name="T88" fmla="*/ 66 w 81"/>
                  <a:gd name="T89" fmla="*/ 78 h 134"/>
                  <a:gd name="T90" fmla="*/ 69 w 81"/>
                  <a:gd name="T91" fmla="*/ 72 h 134"/>
                  <a:gd name="T92" fmla="*/ 81 w 81"/>
                  <a:gd name="T93" fmla="*/ 49 h 134"/>
                  <a:gd name="T94" fmla="*/ 73 w 81"/>
                  <a:gd name="T95" fmla="*/ 78 h 134"/>
                  <a:gd name="T96" fmla="*/ 63 w 81"/>
                  <a:gd name="T97" fmla="*/ 85 h 134"/>
                  <a:gd name="T98" fmla="*/ 60 w 81"/>
                  <a:gd name="T99" fmla="*/ 73 h 134"/>
                  <a:gd name="T100" fmla="*/ 62 w 81"/>
                  <a:gd name="T101" fmla="*/ 49 h 134"/>
                  <a:gd name="T102" fmla="*/ 67 w 81"/>
                  <a:gd name="T103" fmla="*/ 72 h 134"/>
                  <a:gd name="T104" fmla="*/ 66 w 81"/>
                  <a:gd name="T105" fmla="*/ 77 h 134"/>
                  <a:gd name="T106" fmla="*/ 66 w 81"/>
                  <a:gd name="T107" fmla="*/ 78 h 134"/>
                  <a:gd name="T108" fmla="*/ 56 w 81"/>
                  <a:gd name="T109" fmla="*/ 0 h 134"/>
                  <a:gd name="T110" fmla="*/ 70 w 81"/>
                  <a:gd name="T111" fmla="*/ 22 h 134"/>
                  <a:gd name="T112" fmla="*/ 70 w 81"/>
                  <a:gd name="T113" fmla="*/ 34 h 134"/>
                  <a:gd name="T114" fmla="*/ 59 w 81"/>
                  <a:gd name="T115" fmla="*/ 9 h 134"/>
                  <a:gd name="T116" fmla="*/ 56 w 81"/>
                  <a:gd name="T11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 h="134">
                    <a:moveTo>
                      <a:pt x="72" y="50"/>
                    </a:moveTo>
                    <a:cubicBezTo>
                      <a:pt x="72" y="44"/>
                      <a:pt x="72" y="44"/>
                      <a:pt x="72" y="44"/>
                    </a:cubicBezTo>
                    <a:cubicBezTo>
                      <a:pt x="73" y="36"/>
                      <a:pt x="74" y="26"/>
                      <a:pt x="76" y="18"/>
                    </a:cubicBezTo>
                    <a:cubicBezTo>
                      <a:pt x="77" y="22"/>
                      <a:pt x="78" y="25"/>
                      <a:pt x="79" y="29"/>
                    </a:cubicBezTo>
                    <a:cubicBezTo>
                      <a:pt x="80" y="36"/>
                      <a:pt x="80" y="42"/>
                      <a:pt x="78" y="48"/>
                    </a:cubicBezTo>
                    <a:cubicBezTo>
                      <a:pt x="77" y="52"/>
                      <a:pt x="75" y="57"/>
                      <a:pt x="71" y="59"/>
                    </a:cubicBezTo>
                    <a:cubicBezTo>
                      <a:pt x="68" y="56"/>
                      <a:pt x="66" y="52"/>
                      <a:pt x="65" y="48"/>
                    </a:cubicBezTo>
                    <a:cubicBezTo>
                      <a:pt x="62" y="42"/>
                      <a:pt x="60" y="32"/>
                      <a:pt x="58" y="25"/>
                    </a:cubicBezTo>
                    <a:cubicBezTo>
                      <a:pt x="65" y="29"/>
                      <a:pt x="69" y="36"/>
                      <a:pt x="70" y="44"/>
                    </a:cubicBezTo>
                    <a:cubicBezTo>
                      <a:pt x="71" y="46"/>
                      <a:pt x="71" y="48"/>
                      <a:pt x="71" y="50"/>
                    </a:cubicBezTo>
                    <a:cubicBezTo>
                      <a:pt x="71" y="51"/>
                      <a:pt x="72" y="51"/>
                      <a:pt x="72" y="50"/>
                    </a:cubicBezTo>
                    <a:close/>
                    <a:moveTo>
                      <a:pt x="8" y="126"/>
                    </a:moveTo>
                    <a:cubicBezTo>
                      <a:pt x="10" y="126"/>
                      <a:pt x="12" y="126"/>
                      <a:pt x="14" y="126"/>
                    </a:cubicBezTo>
                    <a:cubicBezTo>
                      <a:pt x="21" y="125"/>
                      <a:pt x="32" y="125"/>
                      <a:pt x="39" y="126"/>
                    </a:cubicBezTo>
                    <a:cubicBezTo>
                      <a:pt x="36" y="128"/>
                      <a:pt x="33" y="130"/>
                      <a:pt x="29" y="131"/>
                    </a:cubicBezTo>
                    <a:cubicBezTo>
                      <a:pt x="23" y="133"/>
                      <a:pt x="17" y="134"/>
                      <a:pt x="11" y="133"/>
                    </a:cubicBezTo>
                    <a:cubicBezTo>
                      <a:pt x="7" y="133"/>
                      <a:pt x="2" y="131"/>
                      <a:pt x="0" y="127"/>
                    </a:cubicBezTo>
                    <a:cubicBezTo>
                      <a:pt x="2" y="123"/>
                      <a:pt x="5" y="120"/>
                      <a:pt x="9" y="118"/>
                    </a:cubicBezTo>
                    <a:cubicBezTo>
                      <a:pt x="15" y="115"/>
                      <a:pt x="23" y="110"/>
                      <a:pt x="30" y="107"/>
                    </a:cubicBezTo>
                    <a:cubicBezTo>
                      <a:pt x="27" y="115"/>
                      <a:pt x="21" y="121"/>
                      <a:pt x="14" y="124"/>
                    </a:cubicBezTo>
                    <a:cubicBezTo>
                      <a:pt x="12" y="125"/>
                      <a:pt x="10" y="125"/>
                      <a:pt x="8" y="126"/>
                    </a:cubicBezTo>
                    <a:cubicBezTo>
                      <a:pt x="8" y="126"/>
                      <a:pt x="8" y="126"/>
                      <a:pt x="8" y="126"/>
                    </a:cubicBezTo>
                    <a:close/>
                    <a:moveTo>
                      <a:pt x="32" y="118"/>
                    </a:moveTo>
                    <a:cubicBezTo>
                      <a:pt x="34" y="117"/>
                      <a:pt x="36" y="116"/>
                      <a:pt x="38" y="115"/>
                    </a:cubicBezTo>
                    <a:cubicBezTo>
                      <a:pt x="45" y="112"/>
                      <a:pt x="54" y="108"/>
                      <a:pt x="61" y="106"/>
                    </a:cubicBezTo>
                    <a:cubicBezTo>
                      <a:pt x="59" y="109"/>
                      <a:pt x="57" y="112"/>
                      <a:pt x="54" y="115"/>
                    </a:cubicBezTo>
                    <a:cubicBezTo>
                      <a:pt x="49" y="119"/>
                      <a:pt x="43" y="122"/>
                      <a:pt x="37" y="123"/>
                    </a:cubicBezTo>
                    <a:cubicBezTo>
                      <a:pt x="33" y="124"/>
                      <a:pt x="29" y="124"/>
                      <a:pt x="25" y="121"/>
                    </a:cubicBezTo>
                    <a:cubicBezTo>
                      <a:pt x="26" y="117"/>
                      <a:pt x="28" y="113"/>
                      <a:pt x="31" y="110"/>
                    </a:cubicBezTo>
                    <a:cubicBezTo>
                      <a:pt x="35" y="105"/>
                      <a:pt x="42" y="98"/>
                      <a:pt x="46" y="92"/>
                    </a:cubicBezTo>
                    <a:cubicBezTo>
                      <a:pt x="46" y="101"/>
                      <a:pt x="43" y="108"/>
                      <a:pt x="37" y="114"/>
                    </a:cubicBezTo>
                    <a:cubicBezTo>
                      <a:pt x="36" y="115"/>
                      <a:pt x="34" y="116"/>
                      <a:pt x="32" y="118"/>
                    </a:cubicBezTo>
                    <a:cubicBezTo>
                      <a:pt x="32" y="118"/>
                      <a:pt x="32" y="118"/>
                      <a:pt x="32" y="118"/>
                    </a:cubicBezTo>
                    <a:close/>
                    <a:moveTo>
                      <a:pt x="53" y="101"/>
                    </a:moveTo>
                    <a:cubicBezTo>
                      <a:pt x="54" y="100"/>
                      <a:pt x="56" y="98"/>
                      <a:pt x="57" y="97"/>
                    </a:cubicBezTo>
                    <a:cubicBezTo>
                      <a:pt x="62" y="91"/>
                      <a:pt x="70" y="84"/>
                      <a:pt x="76" y="79"/>
                    </a:cubicBezTo>
                    <a:cubicBezTo>
                      <a:pt x="73" y="89"/>
                      <a:pt x="67" y="99"/>
                      <a:pt x="59" y="104"/>
                    </a:cubicBezTo>
                    <a:cubicBezTo>
                      <a:pt x="56" y="107"/>
                      <a:pt x="51" y="108"/>
                      <a:pt x="47" y="107"/>
                    </a:cubicBezTo>
                    <a:cubicBezTo>
                      <a:pt x="46" y="103"/>
                      <a:pt x="47" y="98"/>
                      <a:pt x="49" y="95"/>
                    </a:cubicBezTo>
                    <a:cubicBezTo>
                      <a:pt x="51" y="88"/>
                      <a:pt x="55" y="79"/>
                      <a:pt x="58" y="72"/>
                    </a:cubicBezTo>
                    <a:cubicBezTo>
                      <a:pt x="58" y="73"/>
                      <a:pt x="58" y="75"/>
                      <a:pt x="59" y="76"/>
                    </a:cubicBezTo>
                    <a:cubicBezTo>
                      <a:pt x="60" y="83"/>
                      <a:pt x="59" y="89"/>
                      <a:pt x="56" y="96"/>
                    </a:cubicBezTo>
                    <a:cubicBezTo>
                      <a:pt x="55" y="97"/>
                      <a:pt x="54" y="99"/>
                      <a:pt x="52" y="101"/>
                    </a:cubicBezTo>
                    <a:cubicBezTo>
                      <a:pt x="52" y="101"/>
                      <a:pt x="53" y="101"/>
                      <a:pt x="53" y="101"/>
                    </a:cubicBezTo>
                    <a:close/>
                    <a:moveTo>
                      <a:pt x="66" y="78"/>
                    </a:moveTo>
                    <a:cubicBezTo>
                      <a:pt x="67" y="76"/>
                      <a:pt x="68" y="74"/>
                      <a:pt x="69" y="72"/>
                    </a:cubicBezTo>
                    <a:cubicBezTo>
                      <a:pt x="72" y="64"/>
                      <a:pt x="76" y="56"/>
                      <a:pt x="81" y="49"/>
                    </a:cubicBezTo>
                    <a:cubicBezTo>
                      <a:pt x="81" y="59"/>
                      <a:pt x="79" y="70"/>
                      <a:pt x="73" y="78"/>
                    </a:cubicBezTo>
                    <a:cubicBezTo>
                      <a:pt x="71" y="82"/>
                      <a:pt x="67" y="85"/>
                      <a:pt x="63" y="85"/>
                    </a:cubicBezTo>
                    <a:cubicBezTo>
                      <a:pt x="61" y="82"/>
                      <a:pt x="60" y="77"/>
                      <a:pt x="60" y="73"/>
                    </a:cubicBezTo>
                    <a:cubicBezTo>
                      <a:pt x="60" y="66"/>
                      <a:pt x="61" y="56"/>
                      <a:pt x="62" y="49"/>
                    </a:cubicBezTo>
                    <a:cubicBezTo>
                      <a:pt x="66" y="55"/>
                      <a:pt x="68" y="64"/>
                      <a:pt x="67" y="72"/>
                    </a:cubicBezTo>
                    <a:cubicBezTo>
                      <a:pt x="67" y="74"/>
                      <a:pt x="66" y="75"/>
                      <a:pt x="66" y="77"/>
                    </a:cubicBezTo>
                    <a:cubicBezTo>
                      <a:pt x="66" y="78"/>
                      <a:pt x="66" y="78"/>
                      <a:pt x="66" y="78"/>
                    </a:cubicBezTo>
                    <a:close/>
                    <a:moveTo>
                      <a:pt x="56" y="0"/>
                    </a:moveTo>
                    <a:cubicBezTo>
                      <a:pt x="63" y="5"/>
                      <a:pt x="68" y="13"/>
                      <a:pt x="70" y="22"/>
                    </a:cubicBezTo>
                    <a:cubicBezTo>
                      <a:pt x="71" y="26"/>
                      <a:pt x="71" y="30"/>
                      <a:pt x="70" y="34"/>
                    </a:cubicBezTo>
                    <a:cubicBezTo>
                      <a:pt x="66" y="29"/>
                      <a:pt x="61" y="16"/>
                      <a:pt x="59" y="9"/>
                    </a:cubicBezTo>
                    <a:cubicBezTo>
                      <a:pt x="58" y="6"/>
                      <a:pt x="57" y="3"/>
                      <a:pt x="56" y="0"/>
                    </a:cubicBezTo>
                    <a:close/>
                  </a:path>
                </a:pathLst>
              </a:custGeom>
              <a:gradFill>
                <a:gsLst>
                  <a:gs pos="0">
                    <a:schemeClr val="accent5">
                      <a:lumMod val="60000"/>
                      <a:lumOff val="40000"/>
                    </a:schemeClr>
                  </a:gs>
                  <a:gs pos="100000">
                    <a:schemeClr val="accent1">
                      <a:lumMod val="40000"/>
                      <a:lumOff val="6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dirty="0">
                  <a:latin typeface="阿里巴巴普惠体 R" panose="00020600040101010101" pitchFamily="18" charset="-122"/>
                </a:endParaRPr>
              </a:p>
            </p:txBody>
          </p:sp>
        </p:grpSp>
        <p:grpSp>
          <p:nvGrpSpPr>
            <p:cNvPr id="85" name="组合 84">
              <a:extLst>
                <a:ext uri="{FF2B5EF4-FFF2-40B4-BE49-F238E27FC236}">
                  <a16:creationId xmlns:a16="http://schemas.microsoft.com/office/drawing/2014/main" xmlns="" id="{8A9E339D-EE13-4466-98AA-2E19FD407F3C}"/>
                </a:ext>
              </a:extLst>
            </p:cNvPr>
            <p:cNvGrpSpPr/>
            <p:nvPr/>
          </p:nvGrpSpPr>
          <p:grpSpPr>
            <a:xfrm flipH="1">
              <a:off x="597363" y="4925645"/>
              <a:ext cx="545636" cy="636955"/>
              <a:chOff x="5321111" y="1192654"/>
              <a:chExt cx="517413" cy="604009"/>
            </a:xfrm>
          </p:grpSpPr>
          <p:sp>
            <p:nvSpPr>
              <p:cNvPr id="87" name="Freeform 13">
                <a:extLst>
                  <a:ext uri="{FF2B5EF4-FFF2-40B4-BE49-F238E27FC236}">
                    <a16:creationId xmlns:a16="http://schemas.microsoft.com/office/drawing/2014/main" xmlns="" id="{72EFFA36-AC26-42B9-A165-C607BFBE5369}"/>
                  </a:ext>
                </a:extLst>
              </p:cNvPr>
              <p:cNvSpPr>
                <a:spLocks/>
              </p:cNvSpPr>
              <p:nvPr/>
            </p:nvSpPr>
            <p:spPr bwMode="auto">
              <a:xfrm>
                <a:off x="5321111" y="1246777"/>
                <a:ext cx="478444" cy="549886"/>
              </a:xfrm>
              <a:custGeom>
                <a:avLst/>
                <a:gdLst>
                  <a:gd name="T0" fmla="*/ 33 w 106"/>
                  <a:gd name="T1" fmla="*/ 116 h 122"/>
                  <a:gd name="T2" fmla="*/ 61 w 106"/>
                  <a:gd name="T3" fmla="*/ 109 h 122"/>
                  <a:gd name="T4" fmla="*/ 85 w 106"/>
                  <a:gd name="T5" fmla="*/ 92 h 122"/>
                  <a:gd name="T6" fmla="*/ 100 w 106"/>
                  <a:gd name="T7" fmla="*/ 67 h 122"/>
                  <a:gd name="T8" fmla="*/ 106 w 106"/>
                  <a:gd name="T9" fmla="*/ 36 h 122"/>
                  <a:gd name="T10" fmla="*/ 97 w 106"/>
                  <a:gd name="T11" fmla="*/ 0 h 122"/>
                  <a:gd name="T12" fmla="*/ 96 w 106"/>
                  <a:gd name="T13" fmla="*/ 0 h 122"/>
                  <a:gd name="T14" fmla="*/ 105 w 106"/>
                  <a:gd name="T15" fmla="*/ 36 h 122"/>
                  <a:gd name="T16" fmla="*/ 99 w 106"/>
                  <a:gd name="T17" fmla="*/ 67 h 122"/>
                  <a:gd name="T18" fmla="*/ 84 w 106"/>
                  <a:gd name="T19" fmla="*/ 91 h 122"/>
                  <a:gd name="T20" fmla="*/ 61 w 106"/>
                  <a:gd name="T21" fmla="*/ 108 h 122"/>
                  <a:gd name="T22" fmla="*/ 33 w 106"/>
                  <a:gd name="T23" fmla="*/ 114 h 122"/>
                  <a:gd name="T24" fmla="*/ 0 w 106"/>
                  <a:gd name="T25" fmla="*/ 120 h 122"/>
                  <a:gd name="T26" fmla="*/ 0 w 106"/>
                  <a:gd name="T27" fmla="*/ 122 h 122"/>
                  <a:gd name="T28" fmla="*/ 33 w 106"/>
                  <a:gd name="T29" fmla="*/ 1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22">
                    <a:moveTo>
                      <a:pt x="33" y="116"/>
                    </a:moveTo>
                    <a:cubicBezTo>
                      <a:pt x="43" y="115"/>
                      <a:pt x="51" y="114"/>
                      <a:pt x="61" y="109"/>
                    </a:cubicBezTo>
                    <a:cubicBezTo>
                      <a:pt x="71" y="105"/>
                      <a:pt x="77" y="100"/>
                      <a:pt x="85" y="92"/>
                    </a:cubicBezTo>
                    <a:cubicBezTo>
                      <a:pt x="92" y="84"/>
                      <a:pt x="96" y="77"/>
                      <a:pt x="100" y="67"/>
                    </a:cubicBezTo>
                    <a:cubicBezTo>
                      <a:pt x="104" y="57"/>
                      <a:pt x="106" y="48"/>
                      <a:pt x="106" y="36"/>
                    </a:cubicBezTo>
                    <a:cubicBezTo>
                      <a:pt x="106" y="22"/>
                      <a:pt x="103" y="12"/>
                      <a:pt x="97" y="0"/>
                    </a:cubicBezTo>
                    <a:cubicBezTo>
                      <a:pt x="97" y="0"/>
                      <a:pt x="97" y="0"/>
                      <a:pt x="96" y="0"/>
                    </a:cubicBezTo>
                    <a:cubicBezTo>
                      <a:pt x="102" y="12"/>
                      <a:pt x="105" y="23"/>
                      <a:pt x="105" y="36"/>
                    </a:cubicBezTo>
                    <a:cubicBezTo>
                      <a:pt x="105" y="48"/>
                      <a:pt x="103" y="56"/>
                      <a:pt x="99" y="67"/>
                    </a:cubicBezTo>
                    <a:cubicBezTo>
                      <a:pt x="95" y="77"/>
                      <a:pt x="91" y="84"/>
                      <a:pt x="84" y="91"/>
                    </a:cubicBezTo>
                    <a:cubicBezTo>
                      <a:pt x="76" y="99"/>
                      <a:pt x="70" y="104"/>
                      <a:pt x="61" y="108"/>
                    </a:cubicBezTo>
                    <a:cubicBezTo>
                      <a:pt x="51" y="112"/>
                      <a:pt x="43" y="114"/>
                      <a:pt x="33" y="114"/>
                    </a:cubicBezTo>
                    <a:cubicBezTo>
                      <a:pt x="21" y="115"/>
                      <a:pt x="11" y="117"/>
                      <a:pt x="0" y="120"/>
                    </a:cubicBezTo>
                    <a:cubicBezTo>
                      <a:pt x="0" y="121"/>
                      <a:pt x="0" y="121"/>
                      <a:pt x="0" y="122"/>
                    </a:cubicBezTo>
                    <a:cubicBezTo>
                      <a:pt x="11" y="118"/>
                      <a:pt x="21" y="117"/>
                      <a:pt x="33" y="116"/>
                    </a:cubicBezTo>
                    <a:close/>
                  </a:path>
                </a:pathLst>
              </a:custGeom>
              <a:gradFill flip="none" rotWithShape="1">
                <a:gsLst>
                  <a:gs pos="0">
                    <a:schemeClr val="accent5">
                      <a:lumMod val="60000"/>
                      <a:lumOff val="40000"/>
                    </a:schemeClr>
                  </a:gs>
                  <a:gs pos="100000">
                    <a:schemeClr val="accent1">
                      <a:lumMod val="40000"/>
                      <a:lumOff val="60000"/>
                    </a:schemeClr>
                  </a:gs>
                </a:gsLst>
                <a:lin ang="81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latin typeface="阿里巴巴普惠体 R" panose="00020600040101010101" pitchFamily="18" charset="-122"/>
                </a:endParaRPr>
              </a:p>
            </p:txBody>
          </p:sp>
          <p:sp>
            <p:nvSpPr>
              <p:cNvPr id="88" name="Freeform 14">
                <a:extLst>
                  <a:ext uri="{FF2B5EF4-FFF2-40B4-BE49-F238E27FC236}">
                    <a16:creationId xmlns:a16="http://schemas.microsoft.com/office/drawing/2014/main" xmlns="" id="{D1869BEB-23E1-4F87-AB51-F484C61C69A8}"/>
                  </a:ext>
                </a:extLst>
              </p:cNvPr>
              <p:cNvSpPr>
                <a:spLocks noEditPoints="1"/>
              </p:cNvSpPr>
              <p:nvPr/>
            </p:nvSpPr>
            <p:spPr bwMode="auto">
              <a:xfrm>
                <a:off x="5474820" y="1192654"/>
                <a:ext cx="363704" cy="604009"/>
              </a:xfrm>
              <a:custGeom>
                <a:avLst/>
                <a:gdLst>
                  <a:gd name="T0" fmla="*/ 72 w 81"/>
                  <a:gd name="T1" fmla="*/ 50 h 134"/>
                  <a:gd name="T2" fmla="*/ 72 w 81"/>
                  <a:gd name="T3" fmla="*/ 44 h 134"/>
                  <a:gd name="T4" fmla="*/ 76 w 81"/>
                  <a:gd name="T5" fmla="*/ 18 h 134"/>
                  <a:gd name="T6" fmla="*/ 79 w 81"/>
                  <a:gd name="T7" fmla="*/ 29 h 134"/>
                  <a:gd name="T8" fmla="*/ 78 w 81"/>
                  <a:gd name="T9" fmla="*/ 48 h 134"/>
                  <a:gd name="T10" fmla="*/ 71 w 81"/>
                  <a:gd name="T11" fmla="*/ 59 h 134"/>
                  <a:gd name="T12" fmla="*/ 65 w 81"/>
                  <a:gd name="T13" fmla="*/ 48 h 134"/>
                  <a:gd name="T14" fmla="*/ 58 w 81"/>
                  <a:gd name="T15" fmla="*/ 25 h 134"/>
                  <a:gd name="T16" fmla="*/ 70 w 81"/>
                  <a:gd name="T17" fmla="*/ 44 h 134"/>
                  <a:gd name="T18" fmla="*/ 71 w 81"/>
                  <a:gd name="T19" fmla="*/ 50 h 134"/>
                  <a:gd name="T20" fmla="*/ 72 w 81"/>
                  <a:gd name="T21" fmla="*/ 50 h 134"/>
                  <a:gd name="T22" fmla="*/ 8 w 81"/>
                  <a:gd name="T23" fmla="*/ 126 h 134"/>
                  <a:gd name="T24" fmla="*/ 14 w 81"/>
                  <a:gd name="T25" fmla="*/ 126 h 134"/>
                  <a:gd name="T26" fmla="*/ 39 w 81"/>
                  <a:gd name="T27" fmla="*/ 126 h 134"/>
                  <a:gd name="T28" fmla="*/ 29 w 81"/>
                  <a:gd name="T29" fmla="*/ 131 h 134"/>
                  <a:gd name="T30" fmla="*/ 11 w 81"/>
                  <a:gd name="T31" fmla="*/ 133 h 134"/>
                  <a:gd name="T32" fmla="*/ 0 w 81"/>
                  <a:gd name="T33" fmla="*/ 127 h 134"/>
                  <a:gd name="T34" fmla="*/ 9 w 81"/>
                  <a:gd name="T35" fmla="*/ 118 h 134"/>
                  <a:gd name="T36" fmla="*/ 30 w 81"/>
                  <a:gd name="T37" fmla="*/ 107 h 134"/>
                  <a:gd name="T38" fmla="*/ 14 w 81"/>
                  <a:gd name="T39" fmla="*/ 124 h 134"/>
                  <a:gd name="T40" fmla="*/ 8 w 81"/>
                  <a:gd name="T41" fmla="*/ 126 h 134"/>
                  <a:gd name="T42" fmla="*/ 8 w 81"/>
                  <a:gd name="T43" fmla="*/ 126 h 134"/>
                  <a:gd name="T44" fmla="*/ 32 w 81"/>
                  <a:gd name="T45" fmla="*/ 118 h 134"/>
                  <a:gd name="T46" fmla="*/ 38 w 81"/>
                  <a:gd name="T47" fmla="*/ 115 h 134"/>
                  <a:gd name="T48" fmla="*/ 61 w 81"/>
                  <a:gd name="T49" fmla="*/ 106 h 134"/>
                  <a:gd name="T50" fmla="*/ 54 w 81"/>
                  <a:gd name="T51" fmla="*/ 115 h 134"/>
                  <a:gd name="T52" fmla="*/ 37 w 81"/>
                  <a:gd name="T53" fmla="*/ 123 h 134"/>
                  <a:gd name="T54" fmla="*/ 25 w 81"/>
                  <a:gd name="T55" fmla="*/ 121 h 134"/>
                  <a:gd name="T56" fmla="*/ 31 w 81"/>
                  <a:gd name="T57" fmla="*/ 110 h 134"/>
                  <a:gd name="T58" fmla="*/ 46 w 81"/>
                  <a:gd name="T59" fmla="*/ 92 h 134"/>
                  <a:gd name="T60" fmla="*/ 37 w 81"/>
                  <a:gd name="T61" fmla="*/ 114 h 134"/>
                  <a:gd name="T62" fmla="*/ 32 w 81"/>
                  <a:gd name="T63" fmla="*/ 118 h 134"/>
                  <a:gd name="T64" fmla="*/ 32 w 81"/>
                  <a:gd name="T65" fmla="*/ 118 h 134"/>
                  <a:gd name="T66" fmla="*/ 53 w 81"/>
                  <a:gd name="T67" fmla="*/ 101 h 134"/>
                  <a:gd name="T68" fmla="*/ 57 w 81"/>
                  <a:gd name="T69" fmla="*/ 97 h 134"/>
                  <a:gd name="T70" fmla="*/ 76 w 81"/>
                  <a:gd name="T71" fmla="*/ 79 h 134"/>
                  <a:gd name="T72" fmla="*/ 59 w 81"/>
                  <a:gd name="T73" fmla="*/ 104 h 134"/>
                  <a:gd name="T74" fmla="*/ 47 w 81"/>
                  <a:gd name="T75" fmla="*/ 107 h 134"/>
                  <a:gd name="T76" fmla="*/ 49 w 81"/>
                  <a:gd name="T77" fmla="*/ 95 h 134"/>
                  <a:gd name="T78" fmla="*/ 58 w 81"/>
                  <a:gd name="T79" fmla="*/ 72 h 134"/>
                  <a:gd name="T80" fmla="*/ 59 w 81"/>
                  <a:gd name="T81" fmla="*/ 76 h 134"/>
                  <a:gd name="T82" fmla="*/ 56 w 81"/>
                  <a:gd name="T83" fmla="*/ 96 h 134"/>
                  <a:gd name="T84" fmla="*/ 52 w 81"/>
                  <a:gd name="T85" fmla="*/ 101 h 134"/>
                  <a:gd name="T86" fmla="*/ 53 w 81"/>
                  <a:gd name="T87" fmla="*/ 101 h 134"/>
                  <a:gd name="T88" fmla="*/ 66 w 81"/>
                  <a:gd name="T89" fmla="*/ 78 h 134"/>
                  <a:gd name="T90" fmla="*/ 69 w 81"/>
                  <a:gd name="T91" fmla="*/ 72 h 134"/>
                  <a:gd name="T92" fmla="*/ 81 w 81"/>
                  <a:gd name="T93" fmla="*/ 49 h 134"/>
                  <a:gd name="T94" fmla="*/ 73 w 81"/>
                  <a:gd name="T95" fmla="*/ 78 h 134"/>
                  <a:gd name="T96" fmla="*/ 63 w 81"/>
                  <a:gd name="T97" fmla="*/ 85 h 134"/>
                  <a:gd name="T98" fmla="*/ 60 w 81"/>
                  <a:gd name="T99" fmla="*/ 73 h 134"/>
                  <a:gd name="T100" fmla="*/ 62 w 81"/>
                  <a:gd name="T101" fmla="*/ 49 h 134"/>
                  <a:gd name="T102" fmla="*/ 67 w 81"/>
                  <a:gd name="T103" fmla="*/ 72 h 134"/>
                  <a:gd name="T104" fmla="*/ 66 w 81"/>
                  <a:gd name="T105" fmla="*/ 77 h 134"/>
                  <a:gd name="T106" fmla="*/ 66 w 81"/>
                  <a:gd name="T107" fmla="*/ 78 h 134"/>
                  <a:gd name="T108" fmla="*/ 56 w 81"/>
                  <a:gd name="T109" fmla="*/ 0 h 134"/>
                  <a:gd name="T110" fmla="*/ 70 w 81"/>
                  <a:gd name="T111" fmla="*/ 22 h 134"/>
                  <a:gd name="T112" fmla="*/ 70 w 81"/>
                  <a:gd name="T113" fmla="*/ 34 h 134"/>
                  <a:gd name="T114" fmla="*/ 59 w 81"/>
                  <a:gd name="T115" fmla="*/ 9 h 134"/>
                  <a:gd name="T116" fmla="*/ 56 w 81"/>
                  <a:gd name="T11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 h="134">
                    <a:moveTo>
                      <a:pt x="72" y="50"/>
                    </a:moveTo>
                    <a:cubicBezTo>
                      <a:pt x="72" y="44"/>
                      <a:pt x="72" y="44"/>
                      <a:pt x="72" y="44"/>
                    </a:cubicBezTo>
                    <a:cubicBezTo>
                      <a:pt x="73" y="36"/>
                      <a:pt x="74" y="26"/>
                      <a:pt x="76" y="18"/>
                    </a:cubicBezTo>
                    <a:cubicBezTo>
                      <a:pt x="77" y="22"/>
                      <a:pt x="78" y="25"/>
                      <a:pt x="79" y="29"/>
                    </a:cubicBezTo>
                    <a:cubicBezTo>
                      <a:pt x="80" y="36"/>
                      <a:pt x="80" y="42"/>
                      <a:pt x="78" y="48"/>
                    </a:cubicBezTo>
                    <a:cubicBezTo>
                      <a:pt x="77" y="52"/>
                      <a:pt x="75" y="57"/>
                      <a:pt x="71" y="59"/>
                    </a:cubicBezTo>
                    <a:cubicBezTo>
                      <a:pt x="68" y="56"/>
                      <a:pt x="66" y="52"/>
                      <a:pt x="65" y="48"/>
                    </a:cubicBezTo>
                    <a:cubicBezTo>
                      <a:pt x="62" y="42"/>
                      <a:pt x="60" y="32"/>
                      <a:pt x="58" y="25"/>
                    </a:cubicBezTo>
                    <a:cubicBezTo>
                      <a:pt x="65" y="29"/>
                      <a:pt x="69" y="36"/>
                      <a:pt x="70" y="44"/>
                    </a:cubicBezTo>
                    <a:cubicBezTo>
                      <a:pt x="71" y="46"/>
                      <a:pt x="71" y="48"/>
                      <a:pt x="71" y="50"/>
                    </a:cubicBezTo>
                    <a:cubicBezTo>
                      <a:pt x="71" y="51"/>
                      <a:pt x="72" y="51"/>
                      <a:pt x="72" y="50"/>
                    </a:cubicBezTo>
                    <a:close/>
                    <a:moveTo>
                      <a:pt x="8" y="126"/>
                    </a:moveTo>
                    <a:cubicBezTo>
                      <a:pt x="10" y="126"/>
                      <a:pt x="12" y="126"/>
                      <a:pt x="14" y="126"/>
                    </a:cubicBezTo>
                    <a:cubicBezTo>
                      <a:pt x="21" y="125"/>
                      <a:pt x="32" y="125"/>
                      <a:pt x="39" y="126"/>
                    </a:cubicBezTo>
                    <a:cubicBezTo>
                      <a:pt x="36" y="128"/>
                      <a:pt x="33" y="130"/>
                      <a:pt x="29" y="131"/>
                    </a:cubicBezTo>
                    <a:cubicBezTo>
                      <a:pt x="23" y="133"/>
                      <a:pt x="17" y="134"/>
                      <a:pt x="11" y="133"/>
                    </a:cubicBezTo>
                    <a:cubicBezTo>
                      <a:pt x="7" y="133"/>
                      <a:pt x="2" y="131"/>
                      <a:pt x="0" y="127"/>
                    </a:cubicBezTo>
                    <a:cubicBezTo>
                      <a:pt x="2" y="123"/>
                      <a:pt x="5" y="120"/>
                      <a:pt x="9" y="118"/>
                    </a:cubicBezTo>
                    <a:cubicBezTo>
                      <a:pt x="15" y="115"/>
                      <a:pt x="23" y="110"/>
                      <a:pt x="30" y="107"/>
                    </a:cubicBezTo>
                    <a:cubicBezTo>
                      <a:pt x="27" y="115"/>
                      <a:pt x="21" y="121"/>
                      <a:pt x="14" y="124"/>
                    </a:cubicBezTo>
                    <a:cubicBezTo>
                      <a:pt x="12" y="125"/>
                      <a:pt x="10" y="125"/>
                      <a:pt x="8" y="126"/>
                    </a:cubicBezTo>
                    <a:cubicBezTo>
                      <a:pt x="8" y="126"/>
                      <a:pt x="8" y="126"/>
                      <a:pt x="8" y="126"/>
                    </a:cubicBezTo>
                    <a:close/>
                    <a:moveTo>
                      <a:pt x="32" y="118"/>
                    </a:moveTo>
                    <a:cubicBezTo>
                      <a:pt x="34" y="117"/>
                      <a:pt x="36" y="116"/>
                      <a:pt x="38" y="115"/>
                    </a:cubicBezTo>
                    <a:cubicBezTo>
                      <a:pt x="45" y="112"/>
                      <a:pt x="54" y="108"/>
                      <a:pt x="61" y="106"/>
                    </a:cubicBezTo>
                    <a:cubicBezTo>
                      <a:pt x="59" y="109"/>
                      <a:pt x="57" y="112"/>
                      <a:pt x="54" y="115"/>
                    </a:cubicBezTo>
                    <a:cubicBezTo>
                      <a:pt x="49" y="119"/>
                      <a:pt x="43" y="122"/>
                      <a:pt x="37" y="123"/>
                    </a:cubicBezTo>
                    <a:cubicBezTo>
                      <a:pt x="33" y="124"/>
                      <a:pt x="29" y="124"/>
                      <a:pt x="25" y="121"/>
                    </a:cubicBezTo>
                    <a:cubicBezTo>
                      <a:pt x="26" y="117"/>
                      <a:pt x="28" y="113"/>
                      <a:pt x="31" y="110"/>
                    </a:cubicBezTo>
                    <a:cubicBezTo>
                      <a:pt x="35" y="105"/>
                      <a:pt x="42" y="98"/>
                      <a:pt x="46" y="92"/>
                    </a:cubicBezTo>
                    <a:cubicBezTo>
                      <a:pt x="46" y="101"/>
                      <a:pt x="43" y="108"/>
                      <a:pt x="37" y="114"/>
                    </a:cubicBezTo>
                    <a:cubicBezTo>
                      <a:pt x="36" y="115"/>
                      <a:pt x="34" y="116"/>
                      <a:pt x="32" y="118"/>
                    </a:cubicBezTo>
                    <a:cubicBezTo>
                      <a:pt x="32" y="118"/>
                      <a:pt x="32" y="118"/>
                      <a:pt x="32" y="118"/>
                    </a:cubicBezTo>
                    <a:close/>
                    <a:moveTo>
                      <a:pt x="53" y="101"/>
                    </a:moveTo>
                    <a:cubicBezTo>
                      <a:pt x="54" y="100"/>
                      <a:pt x="56" y="98"/>
                      <a:pt x="57" y="97"/>
                    </a:cubicBezTo>
                    <a:cubicBezTo>
                      <a:pt x="62" y="91"/>
                      <a:pt x="70" y="84"/>
                      <a:pt x="76" y="79"/>
                    </a:cubicBezTo>
                    <a:cubicBezTo>
                      <a:pt x="73" y="89"/>
                      <a:pt x="67" y="99"/>
                      <a:pt x="59" y="104"/>
                    </a:cubicBezTo>
                    <a:cubicBezTo>
                      <a:pt x="56" y="107"/>
                      <a:pt x="51" y="108"/>
                      <a:pt x="47" y="107"/>
                    </a:cubicBezTo>
                    <a:cubicBezTo>
                      <a:pt x="46" y="103"/>
                      <a:pt x="47" y="98"/>
                      <a:pt x="49" y="95"/>
                    </a:cubicBezTo>
                    <a:cubicBezTo>
                      <a:pt x="51" y="88"/>
                      <a:pt x="55" y="79"/>
                      <a:pt x="58" y="72"/>
                    </a:cubicBezTo>
                    <a:cubicBezTo>
                      <a:pt x="58" y="73"/>
                      <a:pt x="58" y="75"/>
                      <a:pt x="59" y="76"/>
                    </a:cubicBezTo>
                    <a:cubicBezTo>
                      <a:pt x="60" y="83"/>
                      <a:pt x="59" y="89"/>
                      <a:pt x="56" y="96"/>
                    </a:cubicBezTo>
                    <a:cubicBezTo>
                      <a:pt x="55" y="97"/>
                      <a:pt x="54" y="99"/>
                      <a:pt x="52" y="101"/>
                    </a:cubicBezTo>
                    <a:cubicBezTo>
                      <a:pt x="52" y="101"/>
                      <a:pt x="53" y="101"/>
                      <a:pt x="53" y="101"/>
                    </a:cubicBezTo>
                    <a:close/>
                    <a:moveTo>
                      <a:pt x="66" y="78"/>
                    </a:moveTo>
                    <a:cubicBezTo>
                      <a:pt x="67" y="76"/>
                      <a:pt x="68" y="74"/>
                      <a:pt x="69" y="72"/>
                    </a:cubicBezTo>
                    <a:cubicBezTo>
                      <a:pt x="72" y="64"/>
                      <a:pt x="76" y="56"/>
                      <a:pt x="81" y="49"/>
                    </a:cubicBezTo>
                    <a:cubicBezTo>
                      <a:pt x="81" y="59"/>
                      <a:pt x="79" y="70"/>
                      <a:pt x="73" y="78"/>
                    </a:cubicBezTo>
                    <a:cubicBezTo>
                      <a:pt x="71" y="82"/>
                      <a:pt x="67" y="85"/>
                      <a:pt x="63" y="85"/>
                    </a:cubicBezTo>
                    <a:cubicBezTo>
                      <a:pt x="61" y="82"/>
                      <a:pt x="60" y="77"/>
                      <a:pt x="60" y="73"/>
                    </a:cubicBezTo>
                    <a:cubicBezTo>
                      <a:pt x="60" y="66"/>
                      <a:pt x="61" y="56"/>
                      <a:pt x="62" y="49"/>
                    </a:cubicBezTo>
                    <a:cubicBezTo>
                      <a:pt x="66" y="55"/>
                      <a:pt x="68" y="64"/>
                      <a:pt x="67" y="72"/>
                    </a:cubicBezTo>
                    <a:cubicBezTo>
                      <a:pt x="67" y="74"/>
                      <a:pt x="66" y="75"/>
                      <a:pt x="66" y="77"/>
                    </a:cubicBezTo>
                    <a:cubicBezTo>
                      <a:pt x="66" y="78"/>
                      <a:pt x="66" y="78"/>
                      <a:pt x="66" y="78"/>
                    </a:cubicBezTo>
                    <a:close/>
                    <a:moveTo>
                      <a:pt x="56" y="0"/>
                    </a:moveTo>
                    <a:cubicBezTo>
                      <a:pt x="63" y="5"/>
                      <a:pt x="68" y="13"/>
                      <a:pt x="70" y="22"/>
                    </a:cubicBezTo>
                    <a:cubicBezTo>
                      <a:pt x="71" y="26"/>
                      <a:pt x="71" y="30"/>
                      <a:pt x="70" y="34"/>
                    </a:cubicBezTo>
                    <a:cubicBezTo>
                      <a:pt x="66" y="29"/>
                      <a:pt x="61" y="16"/>
                      <a:pt x="59" y="9"/>
                    </a:cubicBezTo>
                    <a:cubicBezTo>
                      <a:pt x="58" y="6"/>
                      <a:pt x="57" y="3"/>
                      <a:pt x="56" y="0"/>
                    </a:cubicBezTo>
                    <a:close/>
                  </a:path>
                </a:pathLst>
              </a:custGeom>
              <a:gradFill>
                <a:gsLst>
                  <a:gs pos="0">
                    <a:schemeClr val="accent5">
                      <a:lumMod val="60000"/>
                      <a:lumOff val="40000"/>
                    </a:schemeClr>
                  </a:gs>
                  <a:gs pos="100000">
                    <a:schemeClr val="accent1">
                      <a:lumMod val="40000"/>
                      <a:lumOff val="6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dirty="0">
                  <a:latin typeface="阿里巴巴普惠体 R" panose="00020600040101010101" pitchFamily="18" charset="-122"/>
                </a:endParaRPr>
              </a:p>
            </p:txBody>
          </p:sp>
        </p:grpSp>
        <p:sp>
          <p:nvSpPr>
            <p:cNvPr id="86" name="文本框 85">
              <a:extLst>
                <a:ext uri="{FF2B5EF4-FFF2-40B4-BE49-F238E27FC236}">
                  <a16:creationId xmlns:a16="http://schemas.microsoft.com/office/drawing/2014/main" xmlns="" id="{96EF5080-64C8-48DC-824C-ADAFDF479243}"/>
                </a:ext>
              </a:extLst>
            </p:cNvPr>
            <p:cNvSpPr txBox="1"/>
            <p:nvPr/>
          </p:nvSpPr>
          <p:spPr>
            <a:xfrm>
              <a:off x="813981" y="5044067"/>
              <a:ext cx="1364476" cy="400110"/>
            </a:xfrm>
            <a:prstGeom prst="rect">
              <a:avLst/>
            </a:prstGeom>
            <a:noFill/>
          </p:spPr>
          <p:txBody>
            <a:bodyPr wrap="none" rtlCol="0">
              <a:spAutoFit/>
            </a:bodyPr>
            <a:lstStyle/>
            <a:p>
              <a:pPr algn="ctr"/>
              <a:r>
                <a:rPr lang="zh-CN" altLang="en-US" sz="2000" b="1" spc="300" dirty="0">
                  <a:solidFill>
                    <a:schemeClr val="accent1">
                      <a:lumMod val="50000"/>
                    </a:schemeClr>
                  </a:solidFill>
                  <a:latin typeface="阿里巴巴普惠体 R" panose="00020600040101010101" pitchFamily="18" charset="-122"/>
                </a:rPr>
                <a:t>所获荣誉</a:t>
              </a:r>
            </a:p>
          </p:txBody>
        </p:sp>
      </p:grpSp>
      <p:grpSp>
        <p:nvGrpSpPr>
          <p:cNvPr id="18" name="组合 17">
            <a:extLst>
              <a:ext uri="{FF2B5EF4-FFF2-40B4-BE49-F238E27FC236}">
                <a16:creationId xmlns:a16="http://schemas.microsoft.com/office/drawing/2014/main" xmlns="" id="{1CBAADEE-39BF-4716-9999-4BD25A673D2B}"/>
              </a:ext>
            </a:extLst>
          </p:cNvPr>
          <p:cNvGrpSpPr/>
          <p:nvPr/>
        </p:nvGrpSpPr>
        <p:grpSpPr>
          <a:xfrm>
            <a:off x="4058645" y="1368668"/>
            <a:ext cx="3216938" cy="636955"/>
            <a:chOff x="3222515" y="1482968"/>
            <a:chExt cx="3216938" cy="636955"/>
          </a:xfrm>
        </p:grpSpPr>
        <p:grpSp>
          <p:nvGrpSpPr>
            <p:cNvPr id="92" name="组合 91">
              <a:extLst>
                <a:ext uri="{FF2B5EF4-FFF2-40B4-BE49-F238E27FC236}">
                  <a16:creationId xmlns:a16="http://schemas.microsoft.com/office/drawing/2014/main" xmlns="" id="{FF188E7B-CA79-4A14-B5BC-377276EF8A69}"/>
                </a:ext>
              </a:extLst>
            </p:cNvPr>
            <p:cNvGrpSpPr/>
            <p:nvPr/>
          </p:nvGrpSpPr>
          <p:grpSpPr>
            <a:xfrm>
              <a:off x="5893817" y="1482968"/>
              <a:ext cx="545636" cy="636955"/>
              <a:chOff x="5321111" y="1192654"/>
              <a:chExt cx="517413" cy="604009"/>
            </a:xfrm>
          </p:grpSpPr>
          <p:sp>
            <p:nvSpPr>
              <p:cNvPr id="97" name="Freeform 13">
                <a:extLst>
                  <a:ext uri="{FF2B5EF4-FFF2-40B4-BE49-F238E27FC236}">
                    <a16:creationId xmlns:a16="http://schemas.microsoft.com/office/drawing/2014/main" xmlns="" id="{A606B2A7-0A43-4305-BEEF-6CD84AE573BD}"/>
                  </a:ext>
                </a:extLst>
              </p:cNvPr>
              <p:cNvSpPr>
                <a:spLocks/>
              </p:cNvSpPr>
              <p:nvPr/>
            </p:nvSpPr>
            <p:spPr bwMode="auto">
              <a:xfrm>
                <a:off x="5321111" y="1246777"/>
                <a:ext cx="478444" cy="549886"/>
              </a:xfrm>
              <a:custGeom>
                <a:avLst/>
                <a:gdLst>
                  <a:gd name="T0" fmla="*/ 33 w 106"/>
                  <a:gd name="T1" fmla="*/ 116 h 122"/>
                  <a:gd name="T2" fmla="*/ 61 w 106"/>
                  <a:gd name="T3" fmla="*/ 109 h 122"/>
                  <a:gd name="T4" fmla="*/ 85 w 106"/>
                  <a:gd name="T5" fmla="*/ 92 h 122"/>
                  <a:gd name="T6" fmla="*/ 100 w 106"/>
                  <a:gd name="T7" fmla="*/ 67 h 122"/>
                  <a:gd name="T8" fmla="*/ 106 w 106"/>
                  <a:gd name="T9" fmla="*/ 36 h 122"/>
                  <a:gd name="T10" fmla="*/ 97 w 106"/>
                  <a:gd name="T11" fmla="*/ 0 h 122"/>
                  <a:gd name="T12" fmla="*/ 96 w 106"/>
                  <a:gd name="T13" fmla="*/ 0 h 122"/>
                  <a:gd name="T14" fmla="*/ 105 w 106"/>
                  <a:gd name="T15" fmla="*/ 36 h 122"/>
                  <a:gd name="T16" fmla="*/ 99 w 106"/>
                  <a:gd name="T17" fmla="*/ 67 h 122"/>
                  <a:gd name="T18" fmla="*/ 84 w 106"/>
                  <a:gd name="T19" fmla="*/ 91 h 122"/>
                  <a:gd name="T20" fmla="*/ 61 w 106"/>
                  <a:gd name="T21" fmla="*/ 108 h 122"/>
                  <a:gd name="T22" fmla="*/ 33 w 106"/>
                  <a:gd name="T23" fmla="*/ 114 h 122"/>
                  <a:gd name="T24" fmla="*/ 0 w 106"/>
                  <a:gd name="T25" fmla="*/ 120 h 122"/>
                  <a:gd name="T26" fmla="*/ 0 w 106"/>
                  <a:gd name="T27" fmla="*/ 122 h 122"/>
                  <a:gd name="T28" fmla="*/ 33 w 106"/>
                  <a:gd name="T29" fmla="*/ 1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22">
                    <a:moveTo>
                      <a:pt x="33" y="116"/>
                    </a:moveTo>
                    <a:cubicBezTo>
                      <a:pt x="43" y="115"/>
                      <a:pt x="51" y="114"/>
                      <a:pt x="61" y="109"/>
                    </a:cubicBezTo>
                    <a:cubicBezTo>
                      <a:pt x="71" y="105"/>
                      <a:pt x="77" y="100"/>
                      <a:pt x="85" y="92"/>
                    </a:cubicBezTo>
                    <a:cubicBezTo>
                      <a:pt x="92" y="84"/>
                      <a:pt x="96" y="77"/>
                      <a:pt x="100" y="67"/>
                    </a:cubicBezTo>
                    <a:cubicBezTo>
                      <a:pt x="104" y="57"/>
                      <a:pt x="106" y="48"/>
                      <a:pt x="106" y="36"/>
                    </a:cubicBezTo>
                    <a:cubicBezTo>
                      <a:pt x="106" y="22"/>
                      <a:pt x="103" y="12"/>
                      <a:pt x="97" y="0"/>
                    </a:cubicBezTo>
                    <a:cubicBezTo>
                      <a:pt x="97" y="0"/>
                      <a:pt x="97" y="0"/>
                      <a:pt x="96" y="0"/>
                    </a:cubicBezTo>
                    <a:cubicBezTo>
                      <a:pt x="102" y="12"/>
                      <a:pt x="105" y="23"/>
                      <a:pt x="105" y="36"/>
                    </a:cubicBezTo>
                    <a:cubicBezTo>
                      <a:pt x="105" y="48"/>
                      <a:pt x="103" y="56"/>
                      <a:pt x="99" y="67"/>
                    </a:cubicBezTo>
                    <a:cubicBezTo>
                      <a:pt x="95" y="77"/>
                      <a:pt x="91" y="84"/>
                      <a:pt x="84" y="91"/>
                    </a:cubicBezTo>
                    <a:cubicBezTo>
                      <a:pt x="76" y="99"/>
                      <a:pt x="70" y="104"/>
                      <a:pt x="61" y="108"/>
                    </a:cubicBezTo>
                    <a:cubicBezTo>
                      <a:pt x="51" y="112"/>
                      <a:pt x="43" y="114"/>
                      <a:pt x="33" y="114"/>
                    </a:cubicBezTo>
                    <a:cubicBezTo>
                      <a:pt x="21" y="115"/>
                      <a:pt x="11" y="117"/>
                      <a:pt x="0" y="120"/>
                    </a:cubicBezTo>
                    <a:cubicBezTo>
                      <a:pt x="0" y="121"/>
                      <a:pt x="0" y="121"/>
                      <a:pt x="0" y="122"/>
                    </a:cubicBezTo>
                    <a:cubicBezTo>
                      <a:pt x="11" y="118"/>
                      <a:pt x="21" y="117"/>
                      <a:pt x="33" y="116"/>
                    </a:cubicBezTo>
                    <a:close/>
                  </a:path>
                </a:pathLst>
              </a:custGeom>
              <a:gradFill flip="none" rotWithShape="1">
                <a:gsLst>
                  <a:gs pos="0">
                    <a:schemeClr val="accent5">
                      <a:lumMod val="60000"/>
                      <a:lumOff val="40000"/>
                    </a:schemeClr>
                  </a:gs>
                  <a:gs pos="100000">
                    <a:schemeClr val="accent1">
                      <a:lumMod val="40000"/>
                      <a:lumOff val="60000"/>
                    </a:schemeClr>
                  </a:gs>
                </a:gsLst>
                <a:lin ang="81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latin typeface="阿里巴巴普惠体 R" panose="00020600040101010101" pitchFamily="18" charset="-122"/>
                </a:endParaRPr>
              </a:p>
            </p:txBody>
          </p:sp>
          <p:sp>
            <p:nvSpPr>
              <p:cNvPr id="98" name="Freeform 14">
                <a:extLst>
                  <a:ext uri="{FF2B5EF4-FFF2-40B4-BE49-F238E27FC236}">
                    <a16:creationId xmlns:a16="http://schemas.microsoft.com/office/drawing/2014/main" xmlns="" id="{E399FE68-130F-4170-8649-0A67DE79CB81}"/>
                  </a:ext>
                </a:extLst>
              </p:cNvPr>
              <p:cNvSpPr>
                <a:spLocks noEditPoints="1"/>
              </p:cNvSpPr>
              <p:nvPr/>
            </p:nvSpPr>
            <p:spPr bwMode="auto">
              <a:xfrm>
                <a:off x="5474820" y="1192654"/>
                <a:ext cx="363704" cy="604009"/>
              </a:xfrm>
              <a:custGeom>
                <a:avLst/>
                <a:gdLst>
                  <a:gd name="T0" fmla="*/ 72 w 81"/>
                  <a:gd name="T1" fmla="*/ 50 h 134"/>
                  <a:gd name="T2" fmla="*/ 72 w 81"/>
                  <a:gd name="T3" fmla="*/ 44 h 134"/>
                  <a:gd name="T4" fmla="*/ 76 w 81"/>
                  <a:gd name="T5" fmla="*/ 18 h 134"/>
                  <a:gd name="T6" fmla="*/ 79 w 81"/>
                  <a:gd name="T7" fmla="*/ 29 h 134"/>
                  <a:gd name="T8" fmla="*/ 78 w 81"/>
                  <a:gd name="T9" fmla="*/ 48 h 134"/>
                  <a:gd name="T10" fmla="*/ 71 w 81"/>
                  <a:gd name="T11" fmla="*/ 59 h 134"/>
                  <a:gd name="T12" fmla="*/ 65 w 81"/>
                  <a:gd name="T13" fmla="*/ 48 h 134"/>
                  <a:gd name="T14" fmla="*/ 58 w 81"/>
                  <a:gd name="T15" fmla="*/ 25 h 134"/>
                  <a:gd name="T16" fmla="*/ 70 w 81"/>
                  <a:gd name="T17" fmla="*/ 44 h 134"/>
                  <a:gd name="T18" fmla="*/ 71 w 81"/>
                  <a:gd name="T19" fmla="*/ 50 h 134"/>
                  <a:gd name="T20" fmla="*/ 72 w 81"/>
                  <a:gd name="T21" fmla="*/ 50 h 134"/>
                  <a:gd name="T22" fmla="*/ 8 w 81"/>
                  <a:gd name="T23" fmla="*/ 126 h 134"/>
                  <a:gd name="T24" fmla="*/ 14 w 81"/>
                  <a:gd name="T25" fmla="*/ 126 h 134"/>
                  <a:gd name="T26" fmla="*/ 39 w 81"/>
                  <a:gd name="T27" fmla="*/ 126 h 134"/>
                  <a:gd name="T28" fmla="*/ 29 w 81"/>
                  <a:gd name="T29" fmla="*/ 131 h 134"/>
                  <a:gd name="T30" fmla="*/ 11 w 81"/>
                  <a:gd name="T31" fmla="*/ 133 h 134"/>
                  <a:gd name="T32" fmla="*/ 0 w 81"/>
                  <a:gd name="T33" fmla="*/ 127 h 134"/>
                  <a:gd name="T34" fmla="*/ 9 w 81"/>
                  <a:gd name="T35" fmla="*/ 118 h 134"/>
                  <a:gd name="T36" fmla="*/ 30 w 81"/>
                  <a:gd name="T37" fmla="*/ 107 h 134"/>
                  <a:gd name="T38" fmla="*/ 14 w 81"/>
                  <a:gd name="T39" fmla="*/ 124 h 134"/>
                  <a:gd name="T40" fmla="*/ 8 w 81"/>
                  <a:gd name="T41" fmla="*/ 126 h 134"/>
                  <a:gd name="T42" fmla="*/ 8 w 81"/>
                  <a:gd name="T43" fmla="*/ 126 h 134"/>
                  <a:gd name="T44" fmla="*/ 32 w 81"/>
                  <a:gd name="T45" fmla="*/ 118 h 134"/>
                  <a:gd name="T46" fmla="*/ 38 w 81"/>
                  <a:gd name="T47" fmla="*/ 115 h 134"/>
                  <a:gd name="T48" fmla="*/ 61 w 81"/>
                  <a:gd name="T49" fmla="*/ 106 h 134"/>
                  <a:gd name="T50" fmla="*/ 54 w 81"/>
                  <a:gd name="T51" fmla="*/ 115 h 134"/>
                  <a:gd name="T52" fmla="*/ 37 w 81"/>
                  <a:gd name="T53" fmla="*/ 123 h 134"/>
                  <a:gd name="T54" fmla="*/ 25 w 81"/>
                  <a:gd name="T55" fmla="*/ 121 h 134"/>
                  <a:gd name="T56" fmla="*/ 31 w 81"/>
                  <a:gd name="T57" fmla="*/ 110 h 134"/>
                  <a:gd name="T58" fmla="*/ 46 w 81"/>
                  <a:gd name="T59" fmla="*/ 92 h 134"/>
                  <a:gd name="T60" fmla="*/ 37 w 81"/>
                  <a:gd name="T61" fmla="*/ 114 h 134"/>
                  <a:gd name="T62" fmla="*/ 32 w 81"/>
                  <a:gd name="T63" fmla="*/ 118 h 134"/>
                  <a:gd name="T64" fmla="*/ 32 w 81"/>
                  <a:gd name="T65" fmla="*/ 118 h 134"/>
                  <a:gd name="T66" fmla="*/ 53 w 81"/>
                  <a:gd name="T67" fmla="*/ 101 h 134"/>
                  <a:gd name="T68" fmla="*/ 57 w 81"/>
                  <a:gd name="T69" fmla="*/ 97 h 134"/>
                  <a:gd name="T70" fmla="*/ 76 w 81"/>
                  <a:gd name="T71" fmla="*/ 79 h 134"/>
                  <a:gd name="T72" fmla="*/ 59 w 81"/>
                  <a:gd name="T73" fmla="*/ 104 h 134"/>
                  <a:gd name="T74" fmla="*/ 47 w 81"/>
                  <a:gd name="T75" fmla="*/ 107 h 134"/>
                  <a:gd name="T76" fmla="*/ 49 w 81"/>
                  <a:gd name="T77" fmla="*/ 95 h 134"/>
                  <a:gd name="T78" fmla="*/ 58 w 81"/>
                  <a:gd name="T79" fmla="*/ 72 h 134"/>
                  <a:gd name="T80" fmla="*/ 59 w 81"/>
                  <a:gd name="T81" fmla="*/ 76 h 134"/>
                  <a:gd name="T82" fmla="*/ 56 w 81"/>
                  <a:gd name="T83" fmla="*/ 96 h 134"/>
                  <a:gd name="T84" fmla="*/ 52 w 81"/>
                  <a:gd name="T85" fmla="*/ 101 h 134"/>
                  <a:gd name="T86" fmla="*/ 53 w 81"/>
                  <a:gd name="T87" fmla="*/ 101 h 134"/>
                  <a:gd name="T88" fmla="*/ 66 w 81"/>
                  <a:gd name="T89" fmla="*/ 78 h 134"/>
                  <a:gd name="T90" fmla="*/ 69 w 81"/>
                  <a:gd name="T91" fmla="*/ 72 h 134"/>
                  <a:gd name="T92" fmla="*/ 81 w 81"/>
                  <a:gd name="T93" fmla="*/ 49 h 134"/>
                  <a:gd name="T94" fmla="*/ 73 w 81"/>
                  <a:gd name="T95" fmla="*/ 78 h 134"/>
                  <a:gd name="T96" fmla="*/ 63 w 81"/>
                  <a:gd name="T97" fmla="*/ 85 h 134"/>
                  <a:gd name="T98" fmla="*/ 60 w 81"/>
                  <a:gd name="T99" fmla="*/ 73 h 134"/>
                  <a:gd name="T100" fmla="*/ 62 w 81"/>
                  <a:gd name="T101" fmla="*/ 49 h 134"/>
                  <a:gd name="T102" fmla="*/ 67 w 81"/>
                  <a:gd name="T103" fmla="*/ 72 h 134"/>
                  <a:gd name="T104" fmla="*/ 66 w 81"/>
                  <a:gd name="T105" fmla="*/ 77 h 134"/>
                  <a:gd name="T106" fmla="*/ 66 w 81"/>
                  <a:gd name="T107" fmla="*/ 78 h 134"/>
                  <a:gd name="T108" fmla="*/ 56 w 81"/>
                  <a:gd name="T109" fmla="*/ 0 h 134"/>
                  <a:gd name="T110" fmla="*/ 70 w 81"/>
                  <a:gd name="T111" fmla="*/ 22 h 134"/>
                  <a:gd name="T112" fmla="*/ 70 w 81"/>
                  <a:gd name="T113" fmla="*/ 34 h 134"/>
                  <a:gd name="T114" fmla="*/ 59 w 81"/>
                  <a:gd name="T115" fmla="*/ 9 h 134"/>
                  <a:gd name="T116" fmla="*/ 56 w 81"/>
                  <a:gd name="T11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 h="134">
                    <a:moveTo>
                      <a:pt x="72" y="50"/>
                    </a:moveTo>
                    <a:cubicBezTo>
                      <a:pt x="72" y="44"/>
                      <a:pt x="72" y="44"/>
                      <a:pt x="72" y="44"/>
                    </a:cubicBezTo>
                    <a:cubicBezTo>
                      <a:pt x="73" y="36"/>
                      <a:pt x="74" y="26"/>
                      <a:pt x="76" y="18"/>
                    </a:cubicBezTo>
                    <a:cubicBezTo>
                      <a:pt x="77" y="22"/>
                      <a:pt x="78" y="25"/>
                      <a:pt x="79" y="29"/>
                    </a:cubicBezTo>
                    <a:cubicBezTo>
                      <a:pt x="80" y="36"/>
                      <a:pt x="80" y="42"/>
                      <a:pt x="78" y="48"/>
                    </a:cubicBezTo>
                    <a:cubicBezTo>
                      <a:pt x="77" y="52"/>
                      <a:pt x="75" y="57"/>
                      <a:pt x="71" y="59"/>
                    </a:cubicBezTo>
                    <a:cubicBezTo>
                      <a:pt x="68" y="56"/>
                      <a:pt x="66" y="52"/>
                      <a:pt x="65" y="48"/>
                    </a:cubicBezTo>
                    <a:cubicBezTo>
                      <a:pt x="62" y="42"/>
                      <a:pt x="60" y="32"/>
                      <a:pt x="58" y="25"/>
                    </a:cubicBezTo>
                    <a:cubicBezTo>
                      <a:pt x="65" y="29"/>
                      <a:pt x="69" y="36"/>
                      <a:pt x="70" y="44"/>
                    </a:cubicBezTo>
                    <a:cubicBezTo>
                      <a:pt x="71" y="46"/>
                      <a:pt x="71" y="48"/>
                      <a:pt x="71" y="50"/>
                    </a:cubicBezTo>
                    <a:cubicBezTo>
                      <a:pt x="71" y="51"/>
                      <a:pt x="72" y="51"/>
                      <a:pt x="72" y="50"/>
                    </a:cubicBezTo>
                    <a:close/>
                    <a:moveTo>
                      <a:pt x="8" y="126"/>
                    </a:moveTo>
                    <a:cubicBezTo>
                      <a:pt x="10" y="126"/>
                      <a:pt x="12" y="126"/>
                      <a:pt x="14" y="126"/>
                    </a:cubicBezTo>
                    <a:cubicBezTo>
                      <a:pt x="21" y="125"/>
                      <a:pt x="32" y="125"/>
                      <a:pt x="39" y="126"/>
                    </a:cubicBezTo>
                    <a:cubicBezTo>
                      <a:pt x="36" y="128"/>
                      <a:pt x="33" y="130"/>
                      <a:pt x="29" y="131"/>
                    </a:cubicBezTo>
                    <a:cubicBezTo>
                      <a:pt x="23" y="133"/>
                      <a:pt x="17" y="134"/>
                      <a:pt x="11" y="133"/>
                    </a:cubicBezTo>
                    <a:cubicBezTo>
                      <a:pt x="7" y="133"/>
                      <a:pt x="2" y="131"/>
                      <a:pt x="0" y="127"/>
                    </a:cubicBezTo>
                    <a:cubicBezTo>
                      <a:pt x="2" y="123"/>
                      <a:pt x="5" y="120"/>
                      <a:pt x="9" y="118"/>
                    </a:cubicBezTo>
                    <a:cubicBezTo>
                      <a:pt x="15" y="115"/>
                      <a:pt x="23" y="110"/>
                      <a:pt x="30" y="107"/>
                    </a:cubicBezTo>
                    <a:cubicBezTo>
                      <a:pt x="27" y="115"/>
                      <a:pt x="21" y="121"/>
                      <a:pt x="14" y="124"/>
                    </a:cubicBezTo>
                    <a:cubicBezTo>
                      <a:pt x="12" y="125"/>
                      <a:pt x="10" y="125"/>
                      <a:pt x="8" y="126"/>
                    </a:cubicBezTo>
                    <a:cubicBezTo>
                      <a:pt x="8" y="126"/>
                      <a:pt x="8" y="126"/>
                      <a:pt x="8" y="126"/>
                    </a:cubicBezTo>
                    <a:close/>
                    <a:moveTo>
                      <a:pt x="32" y="118"/>
                    </a:moveTo>
                    <a:cubicBezTo>
                      <a:pt x="34" y="117"/>
                      <a:pt x="36" y="116"/>
                      <a:pt x="38" y="115"/>
                    </a:cubicBezTo>
                    <a:cubicBezTo>
                      <a:pt x="45" y="112"/>
                      <a:pt x="54" y="108"/>
                      <a:pt x="61" y="106"/>
                    </a:cubicBezTo>
                    <a:cubicBezTo>
                      <a:pt x="59" y="109"/>
                      <a:pt x="57" y="112"/>
                      <a:pt x="54" y="115"/>
                    </a:cubicBezTo>
                    <a:cubicBezTo>
                      <a:pt x="49" y="119"/>
                      <a:pt x="43" y="122"/>
                      <a:pt x="37" y="123"/>
                    </a:cubicBezTo>
                    <a:cubicBezTo>
                      <a:pt x="33" y="124"/>
                      <a:pt x="29" y="124"/>
                      <a:pt x="25" y="121"/>
                    </a:cubicBezTo>
                    <a:cubicBezTo>
                      <a:pt x="26" y="117"/>
                      <a:pt x="28" y="113"/>
                      <a:pt x="31" y="110"/>
                    </a:cubicBezTo>
                    <a:cubicBezTo>
                      <a:pt x="35" y="105"/>
                      <a:pt x="42" y="98"/>
                      <a:pt x="46" y="92"/>
                    </a:cubicBezTo>
                    <a:cubicBezTo>
                      <a:pt x="46" y="101"/>
                      <a:pt x="43" y="108"/>
                      <a:pt x="37" y="114"/>
                    </a:cubicBezTo>
                    <a:cubicBezTo>
                      <a:pt x="36" y="115"/>
                      <a:pt x="34" y="116"/>
                      <a:pt x="32" y="118"/>
                    </a:cubicBezTo>
                    <a:cubicBezTo>
                      <a:pt x="32" y="118"/>
                      <a:pt x="32" y="118"/>
                      <a:pt x="32" y="118"/>
                    </a:cubicBezTo>
                    <a:close/>
                    <a:moveTo>
                      <a:pt x="53" y="101"/>
                    </a:moveTo>
                    <a:cubicBezTo>
                      <a:pt x="54" y="100"/>
                      <a:pt x="56" y="98"/>
                      <a:pt x="57" y="97"/>
                    </a:cubicBezTo>
                    <a:cubicBezTo>
                      <a:pt x="62" y="91"/>
                      <a:pt x="70" y="84"/>
                      <a:pt x="76" y="79"/>
                    </a:cubicBezTo>
                    <a:cubicBezTo>
                      <a:pt x="73" y="89"/>
                      <a:pt x="67" y="99"/>
                      <a:pt x="59" y="104"/>
                    </a:cubicBezTo>
                    <a:cubicBezTo>
                      <a:pt x="56" y="107"/>
                      <a:pt x="51" y="108"/>
                      <a:pt x="47" y="107"/>
                    </a:cubicBezTo>
                    <a:cubicBezTo>
                      <a:pt x="46" y="103"/>
                      <a:pt x="47" y="98"/>
                      <a:pt x="49" y="95"/>
                    </a:cubicBezTo>
                    <a:cubicBezTo>
                      <a:pt x="51" y="88"/>
                      <a:pt x="55" y="79"/>
                      <a:pt x="58" y="72"/>
                    </a:cubicBezTo>
                    <a:cubicBezTo>
                      <a:pt x="58" y="73"/>
                      <a:pt x="58" y="75"/>
                      <a:pt x="59" y="76"/>
                    </a:cubicBezTo>
                    <a:cubicBezTo>
                      <a:pt x="60" y="83"/>
                      <a:pt x="59" y="89"/>
                      <a:pt x="56" y="96"/>
                    </a:cubicBezTo>
                    <a:cubicBezTo>
                      <a:pt x="55" y="97"/>
                      <a:pt x="54" y="99"/>
                      <a:pt x="52" y="101"/>
                    </a:cubicBezTo>
                    <a:cubicBezTo>
                      <a:pt x="52" y="101"/>
                      <a:pt x="53" y="101"/>
                      <a:pt x="53" y="101"/>
                    </a:cubicBezTo>
                    <a:close/>
                    <a:moveTo>
                      <a:pt x="66" y="78"/>
                    </a:moveTo>
                    <a:cubicBezTo>
                      <a:pt x="67" y="76"/>
                      <a:pt x="68" y="74"/>
                      <a:pt x="69" y="72"/>
                    </a:cubicBezTo>
                    <a:cubicBezTo>
                      <a:pt x="72" y="64"/>
                      <a:pt x="76" y="56"/>
                      <a:pt x="81" y="49"/>
                    </a:cubicBezTo>
                    <a:cubicBezTo>
                      <a:pt x="81" y="59"/>
                      <a:pt x="79" y="70"/>
                      <a:pt x="73" y="78"/>
                    </a:cubicBezTo>
                    <a:cubicBezTo>
                      <a:pt x="71" y="82"/>
                      <a:pt x="67" y="85"/>
                      <a:pt x="63" y="85"/>
                    </a:cubicBezTo>
                    <a:cubicBezTo>
                      <a:pt x="61" y="82"/>
                      <a:pt x="60" y="77"/>
                      <a:pt x="60" y="73"/>
                    </a:cubicBezTo>
                    <a:cubicBezTo>
                      <a:pt x="60" y="66"/>
                      <a:pt x="61" y="56"/>
                      <a:pt x="62" y="49"/>
                    </a:cubicBezTo>
                    <a:cubicBezTo>
                      <a:pt x="66" y="55"/>
                      <a:pt x="68" y="64"/>
                      <a:pt x="67" y="72"/>
                    </a:cubicBezTo>
                    <a:cubicBezTo>
                      <a:pt x="67" y="74"/>
                      <a:pt x="66" y="75"/>
                      <a:pt x="66" y="77"/>
                    </a:cubicBezTo>
                    <a:cubicBezTo>
                      <a:pt x="66" y="78"/>
                      <a:pt x="66" y="78"/>
                      <a:pt x="66" y="78"/>
                    </a:cubicBezTo>
                    <a:close/>
                    <a:moveTo>
                      <a:pt x="56" y="0"/>
                    </a:moveTo>
                    <a:cubicBezTo>
                      <a:pt x="63" y="5"/>
                      <a:pt x="68" y="13"/>
                      <a:pt x="70" y="22"/>
                    </a:cubicBezTo>
                    <a:cubicBezTo>
                      <a:pt x="71" y="26"/>
                      <a:pt x="71" y="30"/>
                      <a:pt x="70" y="34"/>
                    </a:cubicBezTo>
                    <a:cubicBezTo>
                      <a:pt x="66" y="29"/>
                      <a:pt x="61" y="16"/>
                      <a:pt x="59" y="9"/>
                    </a:cubicBezTo>
                    <a:cubicBezTo>
                      <a:pt x="58" y="6"/>
                      <a:pt x="57" y="3"/>
                      <a:pt x="56" y="0"/>
                    </a:cubicBezTo>
                    <a:close/>
                  </a:path>
                </a:pathLst>
              </a:custGeom>
              <a:gradFill>
                <a:gsLst>
                  <a:gs pos="0">
                    <a:schemeClr val="accent5">
                      <a:lumMod val="60000"/>
                      <a:lumOff val="40000"/>
                    </a:schemeClr>
                  </a:gs>
                  <a:gs pos="100000">
                    <a:schemeClr val="accent1">
                      <a:lumMod val="40000"/>
                      <a:lumOff val="6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dirty="0">
                  <a:latin typeface="阿里巴巴普惠体 R" panose="00020600040101010101" pitchFamily="18" charset="-122"/>
                </a:endParaRPr>
              </a:p>
            </p:txBody>
          </p:sp>
        </p:grpSp>
        <p:grpSp>
          <p:nvGrpSpPr>
            <p:cNvPr id="93" name="组合 92">
              <a:extLst>
                <a:ext uri="{FF2B5EF4-FFF2-40B4-BE49-F238E27FC236}">
                  <a16:creationId xmlns:a16="http://schemas.microsoft.com/office/drawing/2014/main" xmlns="" id="{65B5A76F-F387-42E6-A610-41B6E1D689FD}"/>
                </a:ext>
              </a:extLst>
            </p:cNvPr>
            <p:cNvGrpSpPr/>
            <p:nvPr/>
          </p:nvGrpSpPr>
          <p:grpSpPr>
            <a:xfrm flipH="1">
              <a:off x="3222515" y="1482968"/>
              <a:ext cx="545636" cy="636955"/>
              <a:chOff x="5321111" y="1192654"/>
              <a:chExt cx="517413" cy="604009"/>
            </a:xfrm>
          </p:grpSpPr>
          <p:sp>
            <p:nvSpPr>
              <p:cNvPr id="95" name="Freeform 13">
                <a:extLst>
                  <a:ext uri="{FF2B5EF4-FFF2-40B4-BE49-F238E27FC236}">
                    <a16:creationId xmlns:a16="http://schemas.microsoft.com/office/drawing/2014/main" xmlns="" id="{C7E280D5-D7E3-4E8A-9D82-6980E9B07F00}"/>
                  </a:ext>
                </a:extLst>
              </p:cNvPr>
              <p:cNvSpPr>
                <a:spLocks/>
              </p:cNvSpPr>
              <p:nvPr/>
            </p:nvSpPr>
            <p:spPr bwMode="auto">
              <a:xfrm>
                <a:off x="5321111" y="1246777"/>
                <a:ext cx="478444" cy="549886"/>
              </a:xfrm>
              <a:custGeom>
                <a:avLst/>
                <a:gdLst>
                  <a:gd name="T0" fmla="*/ 33 w 106"/>
                  <a:gd name="T1" fmla="*/ 116 h 122"/>
                  <a:gd name="T2" fmla="*/ 61 w 106"/>
                  <a:gd name="T3" fmla="*/ 109 h 122"/>
                  <a:gd name="T4" fmla="*/ 85 w 106"/>
                  <a:gd name="T5" fmla="*/ 92 h 122"/>
                  <a:gd name="T6" fmla="*/ 100 w 106"/>
                  <a:gd name="T7" fmla="*/ 67 h 122"/>
                  <a:gd name="T8" fmla="*/ 106 w 106"/>
                  <a:gd name="T9" fmla="*/ 36 h 122"/>
                  <a:gd name="T10" fmla="*/ 97 w 106"/>
                  <a:gd name="T11" fmla="*/ 0 h 122"/>
                  <a:gd name="T12" fmla="*/ 96 w 106"/>
                  <a:gd name="T13" fmla="*/ 0 h 122"/>
                  <a:gd name="T14" fmla="*/ 105 w 106"/>
                  <a:gd name="T15" fmla="*/ 36 h 122"/>
                  <a:gd name="T16" fmla="*/ 99 w 106"/>
                  <a:gd name="T17" fmla="*/ 67 h 122"/>
                  <a:gd name="T18" fmla="*/ 84 w 106"/>
                  <a:gd name="T19" fmla="*/ 91 h 122"/>
                  <a:gd name="T20" fmla="*/ 61 w 106"/>
                  <a:gd name="T21" fmla="*/ 108 h 122"/>
                  <a:gd name="T22" fmla="*/ 33 w 106"/>
                  <a:gd name="T23" fmla="*/ 114 h 122"/>
                  <a:gd name="T24" fmla="*/ 0 w 106"/>
                  <a:gd name="T25" fmla="*/ 120 h 122"/>
                  <a:gd name="T26" fmla="*/ 0 w 106"/>
                  <a:gd name="T27" fmla="*/ 122 h 122"/>
                  <a:gd name="T28" fmla="*/ 33 w 106"/>
                  <a:gd name="T29" fmla="*/ 1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22">
                    <a:moveTo>
                      <a:pt x="33" y="116"/>
                    </a:moveTo>
                    <a:cubicBezTo>
                      <a:pt x="43" y="115"/>
                      <a:pt x="51" y="114"/>
                      <a:pt x="61" y="109"/>
                    </a:cubicBezTo>
                    <a:cubicBezTo>
                      <a:pt x="71" y="105"/>
                      <a:pt x="77" y="100"/>
                      <a:pt x="85" y="92"/>
                    </a:cubicBezTo>
                    <a:cubicBezTo>
                      <a:pt x="92" y="84"/>
                      <a:pt x="96" y="77"/>
                      <a:pt x="100" y="67"/>
                    </a:cubicBezTo>
                    <a:cubicBezTo>
                      <a:pt x="104" y="57"/>
                      <a:pt x="106" y="48"/>
                      <a:pt x="106" y="36"/>
                    </a:cubicBezTo>
                    <a:cubicBezTo>
                      <a:pt x="106" y="22"/>
                      <a:pt x="103" y="12"/>
                      <a:pt x="97" y="0"/>
                    </a:cubicBezTo>
                    <a:cubicBezTo>
                      <a:pt x="97" y="0"/>
                      <a:pt x="97" y="0"/>
                      <a:pt x="96" y="0"/>
                    </a:cubicBezTo>
                    <a:cubicBezTo>
                      <a:pt x="102" y="12"/>
                      <a:pt x="105" y="23"/>
                      <a:pt x="105" y="36"/>
                    </a:cubicBezTo>
                    <a:cubicBezTo>
                      <a:pt x="105" y="48"/>
                      <a:pt x="103" y="56"/>
                      <a:pt x="99" y="67"/>
                    </a:cubicBezTo>
                    <a:cubicBezTo>
                      <a:pt x="95" y="77"/>
                      <a:pt x="91" y="84"/>
                      <a:pt x="84" y="91"/>
                    </a:cubicBezTo>
                    <a:cubicBezTo>
                      <a:pt x="76" y="99"/>
                      <a:pt x="70" y="104"/>
                      <a:pt x="61" y="108"/>
                    </a:cubicBezTo>
                    <a:cubicBezTo>
                      <a:pt x="51" y="112"/>
                      <a:pt x="43" y="114"/>
                      <a:pt x="33" y="114"/>
                    </a:cubicBezTo>
                    <a:cubicBezTo>
                      <a:pt x="21" y="115"/>
                      <a:pt x="11" y="117"/>
                      <a:pt x="0" y="120"/>
                    </a:cubicBezTo>
                    <a:cubicBezTo>
                      <a:pt x="0" y="121"/>
                      <a:pt x="0" y="121"/>
                      <a:pt x="0" y="122"/>
                    </a:cubicBezTo>
                    <a:cubicBezTo>
                      <a:pt x="11" y="118"/>
                      <a:pt x="21" y="117"/>
                      <a:pt x="33" y="116"/>
                    </a:cubicBezTo>
                    <a:close/>
                  </a:path>
                </a:pathLst>
              </a:custGeom>
              <a:gradFill flip="none" rotWithShape="1">
                <a:gsLst>
                  <a:gs pos="0">
                    <a:schemeClr val="accent5">
                      <a:lumMod val="60000"/>
                      <a:lumOff val="40000"/>
                    </a:schemeClr>
                  </a:gs>
                  <a:gs pos="100000">
                    <a:schemeClr val="accent1">
                      <a:lumMod val="40000"/>
                      <a:lumOff val="60000"/>
                    </a:schemeClr>
                  </a:gs>
                </a:gsLst>
                <a:lin ang="81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latin typeface="阿里巴巴普惠体 R" panose="00020600040101010101" pitchFamily="18" charset="-122"/>
                </a:endParaRPr>
              </a:p>
            </p:txBody>
          </p:sp>
          <p:sp>
            <p:nvSpPr>
              <p:cNvPr id="96" name="Freeform 14">
                <a:extLst>
                  <a:ext uri="{FF2B5EF4-FFF2-40B4-BE49-F238E27FC236}">
                    <a16:creationId xmlns:a16="http://schemas.microsoft.com/office/drawing/2014/main" xmlns="" id="{92960C70-EA86-4C48-AB80-5D5C0CE0D3DE}"/>
                  </a:ext>
                </a:extLst>
              </p:cNvPr>
              <p:cNvSpPr>
                <a:spLocks noEditPoints="1"/>
              </p:cNvSpPr>
              <p:nvPr/>
            </p:nvSpPr>
            <p:spPr bwMode="auto">
              <a:xfrm>
                <a:off x="5474820" y="1192654"/>
                <a:ext cx="363704" cy="604009"/>
              </a:xfrm>
              <a:custGeom>
                <a:avLst/>
                <a:gdLst>
                  <a:gd name="T0" fmla="*/ 72 w 81"/>
                  <a:gd name="T1" fmla="*/ 50 h 134"/>
                  <a:gd name="T2" fmla="*/ 72 w 81"/>
                  <a:gd name="T3" fmla="*/ 44 h 134"/>
                  <a:gd name="T4" fmla="*/ 76 w 81"/>
                  <a:gd name="T5" fmla="*/ 18 h 134"/>
                  <a:gd name="T6" fmla="*/ 79 w 81"/>
                  <a:gd name="T7" fmla="*/ 29 h 134"/>
                  <a:gd name="T8" fmla="*/ 78 w 81"/>
                  <a:gd name="T9" fmla="*/ 48 h 134"/>
                  <a:gd name="T10" fmla="*/ 71 w 81"/>
                  <a:gd name="T11" fmla="*/ 59 h 134"/>
                  <a:gd name="T12" fmla="*/ 65 w 81"/>
                  <a:gd name="T13" fmla="*/ 48 h 134"/>
                  <a:gd name="T14" fmla="*/ 58 w 81"/>
                  <a:gd name="T15" fmla="*/ 25 h 134"/>
                  <a:gd name="T16" fmla="*/ 70 w 81"/>
                  <a:gd name="T17" fmla="*/ 44 h 134"/>
                  <a:gd name="T18" fmla="*/ 71 w 81"/>
                  <a:gd name="T19" fmla="*/ 50 h 134"/>
                  <a:gd name="T20" fmla="*/ 72 w 81"/>
                  <a:gd name="T21" fmla="*/ 50 h 134"/>
                  <a:gd name="T22" fmla="*/ 8 w 81"/>
                  <a:gd name="T23" fmla="*/ 126 h 134"/>
                  <a:gd name="T24" fmla="*/ 14 w 81"/>
                  <a:gd name="T25" fmla="*/ 126 h 134"/>
                  <a:gd name="T26" fmla="*/ 39 w 81"/>
                  <a:gd name="T27" fmla="*/ 126 h 134"/>
                  <a:gd name="T28" fmla="*/ 29 w 81"/>
                  <a:gd name="T29" fmla="*/ 131 h 134"/>
                  <a:gd name="T30" fmla="*/ 11 w 81"/>
                  <a:gd name="T31" fmla="*/ 133 h 134"/>
                  <a:gd name="T32" fmla="*/ 0 w 81"/>
                  <a:gd name="T33" fmla="*/ 127 h 134"/>
                  <a:gd name="T34" fmla="*/ 9 w 81"/>
                  <a:gd name="T35" fmla="*/ 118 h 134"/>
                  <a:gd name="T36" fmla="*/ 30 w 81"/>
                  <a:gd name="T37" fmla="*/ 107 h 134"/>
                  <a:gd name="T38" fmla="*/ 14 w 81"/>
                  <a:gd name="T39" fmla="*/ 124 h 134"/>
                  <a:gd name="T40" fmla="*/ 8 w 81"/>
                  <a:gd name="T41" fmla="*/ 126 h 134"/>
                  <a:gd name="T42" fmla="*/ 8 w 81"/>
                  <a:gd name="T43" fmla="*/ 126 h 134"/>
                  <a:gd name="T44" fmla="*/ 32 w 81"/>
                  <a:gd name="T45" fmla="*/ 118 h 134"/>
                  <a:gd name="T46" fmla="*/ 38 w 81"/>
                  <a:gd name="T47" fmla="*/ 115 h 134"/>
                  <a:gd name="T48" fmla="*/ 61 w 81"/>
                  <a:gd name="T49" fmla="*/ 106 h 134"/>
                  <a:gd name="T50" fmla="*/ 54 w 81"/>
                  <a:gd name="T51" fmla="*/ 115 h 134"/>
                  <a:gd name="T52" fmla="*/ 37 w 81"/>
                  <a:gd name="T53" fmla="*/ 123 h 134"/>
                  <a:gd name="T54" fmla="*/ 25 w 81"/>
                  <a:gd name="T55" fmla="*/ 121 h 134"/>
                  <a:gd name="T56" fmla="*/ 31 w 81"/>
                  <a:gd name="T57" fmla="*/ 110 h 134"/>
                  <a:gd name="T58" fmla="*/ 46 w 81"/>
                  <a:gd name="T59" fmla="*/ 92 h 134"/>
                  <a:gd name="T60" fmla="*/ 37 w 81"/>
                  <a:gd name="T61" fmla="*/ 114 h 134"/>
                  <a:gd name="T62" fmla="*/ 32 w 81"/>
                  <a:gd name="T63" fmla="*/ 118 h 134"/>
                  <a:gd name="T64" fmla="*/ 32 w 81"/>
                  <a:gd name="T65" fmla="*/ 118 h 134"/>
                  <a:gd name="T66" fmla="*/ 53 w 81"/>
                  <a:gd name="T67" fmla="*/ 101 h 134"/>
                  <a:gd name="T68" fmla="*/ 57 w 81"/>
                  <a:gd name="T69" fmla="*/ 97 h 134"/>
                  <a:gd name="T70" fmla="*/ 76 w 81"/>
                  <a:gd name="T71" fmla="*/ 79 h 134"/>
                  <a:gd name="T72" fmla="*/ 59 w 81"/>
                  <a:gd name="T73" fmla="*/ 104 h 134"/>
                  <a:gd name="T74" fmla="*/ 47 w 81"/>
                  <a:gd name="T75" fmla="*/ 107 h 134"/>
                  <a:gd name="T76" fmla="*/ 49 w 81"/>
                  <a:gd name="T77" fmla="*/ 95 h 134"/>
                  <a:gd name="T78" fmla="*/ 58 w 81"/>
                  <a:gd name="T79" fmla="*/ 72 h 134"/>
                  <a:gd name="T80" fmla="*/ 59 w 81"/>
                  <a:gd name="T81" fmla="*/ 76 h 134"/>
                  <a:gd name="T82" fmla="*/ 56 w 81"/>
                  <a:gd name="T83" fmla="*/ 96 h 134"/>
                  <a:gd name="T84" fmla="*/ 52 w 81"/>
                  <a:gd name="T85" fmla="*/ 101 h 134"/>
                  <a:gd name="T86" fmla="*/ 53 w 81"/>
                  <a:gd name="T87" fmla="*/ 101 h 134"/>
                  <a:gd name="T88" fmla="*/ 66 w 81"/>
                  <a:gd name="T89" fmla="*/ 78 h 134"/>
                  <a:gd name="T90" fmla="*/ 69 w 81"/>
                  <a:gd name="T91" fmla="*/ 72 h 134"/>
                  <a:gd name="T92" fmla="*/ 81 w 81"/>
                  <a:gd name="T93" fmla="*/ 49 h 134"/>
                  <a:gd name="T94" fmla="*/ 73 w 81"/>
                  <a:gd name="T95" fmla="*/ 78 h 134"/>
                  <a:gd name="T96" fmla="*/ 63 w 81"/>
                  <a:gd name="T97" fmla="*/ 85 h 134"/>
                  <a:gd name="T98" fmla="*/ 60 w 81"/>
                  <a:gd name="T99" fmla="*/ 73 h 134"/>
                  <a:gd name="T100" fmla="*/ 62 w 81"/>
                  <a:gd name="T101" fmla="*/ 49 h 134"/>
                  <a:gd name="T102" fmla="*/ 67 w 81"/>
                  <a:gd name="T103" fmla="*/ 72 h 134"/>
                  <a:gd name="T104" fmla="*/ 66 w 81"/>
                  <a:gd name="T105" fmla="*/ 77 h 134"/>
                  <a:gd name="T106" fmla="*/ 66 w 81"/>
                  <a:gd name="T107" fmla="*/ 78 h 134"/>
                  <a:gd name="T108" fmla="*/ 56 w 81"/>
                  <a:gd name="T109" fmla="*/ 0 h 134"/>
                  <a:gd name="T110" fmla="*/ 70 w 81"/>
                  <a:gd name="T111" fmla="*/ 22 h 134"/>
                  <a:gd name="T112" fmla="*/ 70 w 81"/>
                  <a:gd name="T113" fmla="*/ 34 h 134"/>
                  <a:gd name="T114" fmla="*/ 59 w 81"/>
                  <a:gd name="T115" fmla="*/ 9 h 134"/>
                  <a:gd name="T116" fmla="*/ 56 w 81"/>
                  <a:gd name="T11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 h="134">
                    <a:moveTo>
                      <a:pt x="72" y="50"/>
                    </a:moveTo>
                    <a:cubicBezTo>
                      <a:pt x="72" y="44"/>
                      <a:pt x="72" y="44"/>
                      <a:pt x="72" y="44"/>
                    </a:cubicBezTo>
                    <a:cubicBezTo>
                      <a:pt x="73" y="36"/>
                      <a:pt x="74" y="26"/>
                      <a:pt x="76" y="18"/>
                    </a:cubicBezTo>
                    <a:cubicBezTo>
                      <a:pt x="77" y="22"/>
                      <a:pt x="78" y="25"/>
                      <a:pt x="79" y="29"/>
                    </a:cubicBezTo>
                    <a:cubicBezTo>
                      <a:pt x="80" y="36"/>
                      <a:pt x="80" y="42"/>
                      <a:pt x="78" y="48"/>
                    </a:cubicBezTo>
                    <a:cubicBezTo>
                      <a:pt x="77" y="52"/>
                      <a:pt x="75" y="57"/>
                      <a:pt x="71" y="59"/>
                    </a:cubicBezTo>
                    <a:cubicBezTo>
                      <a:pt x="68" y="56"/>
                      <a:pt x="66" y="52"/>
                      <a:pt x="65" y="48"/>
                    </a:cubicBezTo>
                    <a:cubicBezTo>
                      <a:pt x="62" y="42"/>
                      <a:pt x="60" y="32"/>
                      <a:pt x="58" y="25"/>
                    </a:cubicBezTo>
                    <a:cubicBezTo>
                      <a:pt x="65" y="29"/>
                      <a:pt x="69" y="36"/>
                      <a:pt x="70" y="44"/>
                    </a:cubicBezTo>
                    <a:cubicBezTo>
                      <a:pt x="71" y="46"/>
                      <a:pt x="71" y="48"/>
                      <a:pt x="71" y="50"/>
                    </a:cubicBezTo>
                    <a:cubicBezTo>
                      <a:pt x="71" y="51"/>
                      <a:pt x="72" y="51"/>
                      <a:pt x="72" y="50"/>
                    </a:cubicBezTo>
                    <a:close/>
                    <a:moveTo>
                      <a:pt x="8" y="126"/>
                    </a:moveTo>
                    <a:cubicBezTo>
                      <a:pt x="10" y="126"/>
                      <a:pt x="12" y="126"/>
                      <a:pt x="14" y="126"/>
                    </a:cubicBezTo>
                    <a:cubicBezTo>
                      <a:pt x="21" y="125"/>
                      <a:pt x="32" y="125"/>
                      <a:pt x="39" y="126"/>
                    </a:cubicBezTo>
                    <a:cubicBezTo>
                      <a:pt x="36" y="128"/>
                      <a:pt x="33" y="130"/>
                      <a:pt x="29" y="131"/>
                    </a:cubicBezTo>
                    <a:cubicBezTo>
                      <a:pt x="23" y="133"/>
                      <a:pt x="17" y="134"/>
                      <a:pt x="11" y="133"/>
                    </a:cubicBezTo>
                    <a:cubicBezTo>
                      <a:pt x="7" y="133"/>
                      <a:pt x="2" y="131"/>
                      <a:pt x="0" y="127"/>
                    </a:cubicBezTo>
                    <a:cubicBezTo>
                      <a:pt x="2" y="123"/>
                      <a:pt x="5" y="120"/>
                      <a:pt x="9" y="118"/>
                    </a:cubicBezTo>
                    <a:cubicBezTo>
                      <a:pt x="15" y="115"/>
                      <a:pt x="23" y="110"/>
                      <a:pt x="30" y="107"/>
                    </a:cubicBezTo>
                    <a:cubicBezTo>
                      <a:pt x="27" y="115"/>
                      <a:pt x="21" y="121"/>
                      <a:pt x="14" y="124"/>
                    </a:cubicBezTo>
                    <a:cubicBezTo>
                      <a:pt x="12" y="125"/>
                      <a:pt x="10" y="125"/>
                      <a:pt x="8" y="126"/>
                    </a:cubicBezTo>
                    <a:cubicBezTo>
                      <a:pt x="8" y="126"/>
                      <a:pt x="8" y="126"/>
                      <a:pt x="8" y="126"/>
                    </a:cubicBezTo>
                    <a:close/>
                    <a:moveTo>
                      <a:pt x="32" y="118"/>
                    </a:moveTo>
                    <a:cubicBezTo>
                      <a:pt x="34" y="117"/>
                      <a:pt x="36" y="116"/>
                      <a:pt x="38" y="115"/>
                    </a:cubicBezTo>
                    <a:cubicBezTo>
                      <a:pt x="45" y="112"/>
                      <a:pt x="54" y="108"/>
                      <a:pt x="61" y="106"/>
                    </a:cubicBezTo>
                    <a:cubicBezTo>
                      <a:pt x="59" y="109"/>
                      <a:pt x="57" y="112"/>
                      <a:pt x="54" y="115"/>
                    </a:cubicBezTo>
                    <a:cubicBezTo>
                      <a:pt x="49" y="119"/>
                      <a:pt x="43" y="122"/>
                      <a:pt x="37" y="123"/>
                    </a:cubicBezTo>
                    <a:cubicBezTo>
                      <a:pt x="33" y="124"/>
                      <a:pt x="29" y="124"/>
                      <a:pt x="25" y="121"/>
                    </a:cubicBezTo>
                    <a:cubicBezTo>
                      <a:pt x="26" y="117"/>
                      <a:pt x="28" y="113"/>
                      <a:pt x="31" y="110"/>
                    </a:cubicBezTo>
                    <a:cubicBezTo>
                      <a:pt x="35" y="105"/>
                      <a:pt x="42" y="98"/>
                      <a:pt x="46" y="92"/>
                    </a:cubicBezTo>
                    <a:cubicBezTo>
                      <a:pt x="46" y="101"/>
                      <a:pt x="43" y="108"/>
                      <a:pt x="37" y="114"/>
                    </a:cubicBezTo>
                    <a:cubicBezTo>
                      <a:pt x="36" y="115"/>
                      <a:pt x="34" y="116"/>
                      <a:pt x="32" y="118"/>
                    </a:cubicBezTo>
                    <a:cubicBezTo>
                      <a:pt x="32" y="118"/>
                      <a:pt x="32" y="118"/>
                      <a:pt x="32" y="118"/>
                    </a:cubicBezTo>
                    <a:close/>
                    <a:moveTo>
                      <a:pt x="53" y="101"/>
                    </a:moveTo>
                    <a:cubicBezTo>
                      <a:pt x="54" y="100"/>
                      <a:pt x="56" y="98"/>
                      <a:pt x="57" y="97"/>
                    </a:cubicBezTo>
                    <a:cubicBezTo>
                      <a:pt x="62" y="91"/>
                      <a:pt x="70" y="84"/>
                      <a:pt x="76" y="79"/>
                    </a:cubicBezTo>
                    <a:cubicBezTo>
                      <a:pt x="73" y="89"/>
                      <a:pt x="67" y="99"/>
                      <a:pt x="59" y="104"/>
                    </a:cubicBezTo>
                    <a:cubicBezTo>
                      <a:pt x="56" y="107"/>
                      <a:pt x="51" y="108"/>
                      <a:pt x="47" y="107"/>
                    </a:cubicBezTo>
                    <a:cubicBezTo>
                      <a:pt x="46" y="103"/>
                      <a:pt x="47" y="98"/>
                      <a:pt x="49" y="95"/>
                    </a:cubicBezTo>
                    <a:cubicBezTo>
                      <a:pt x="51" y="88"/>
                      <a:pt x="55" y="79"/>
                      <a:pt x="58" y="72"/>
                    </a:cubicBezTo>
                    <a:cubicBezTo>
                      <a:pt x="58" y="73"/>
                      <a:pt x="58" y="75"/>
                      <a:pt x="59" y="76"/>
                    </a:cubicBezTo>
                    <a:cubicBezTo>
                      <a:pt x="60" y="83"/>
                      <a:pt x="59" y="89"/>
                      <a:pt x="56" y="96"/>
                    </a:cubicBezTo>
                    <a:cubicBezTo>
                      <a:pt x="55" y="97"/>
                      <a:pt x="54" y="99"/>
                      <a:pt x="52" y="101"/>
                    </a:cubicBezTo>
                    <a:cubicBezTo>
                      <a:pt x="52" y="101"/>
                      <a:pt x="53" y="101"/>
                      <a:pt x="53" y="101"/>
                    </a:cubicBezTo>
                    <a:close/>
                    <a:moveTo>
                      <a:pt x="66" y="78"/>
                    </a:moveTo>
                    <a:cubicBezTo>
                      <a:pt x="67" y="76"/>
                      <a:pt x="68" y="74"/>
                      <a:pt x="69" y="72"/>
                    </a:cubicBezTo>
                    <a:cubicBezTo>
                      <a:pt x="72" y="64"/>
                      <a:pt x="76" y="56"/>
                      <a:pt x="81" y="49"/>
                    </a:cubicBezTo>
                    <a:cubicBezTo>
                      <a:pt x="81" y="59"/>
                      <a:pt x="79" y="70"/>
                      <a:pt x="73" y="78"/>
                    </a:cubicBezTo>
                    <a:cubicBezTo>
                      <a:pt x="71" y="82"/>
                      <a:pt x="67" y="85"/>
                      <a:pt x="63" y="85"/>
                    </a:cubicBezTo>
                    <a:cubicBezTo>
                      <a:pt x="61" y="82"/>
                      <a:pt x="60" y="77"/>
                      <a:pt x="60" y="73"/>
                    </a:cubicBezTo>
                    <a:cubicBezTo>
                      <a:pt x="60" y="66"/>
                      <a:pt x="61" y="56"/>
                      <a:pt x="62" y="49"/>
                    </a:cubicBezTo>
                    <a:cubicBezTo>
                      <a:pt x="66" y="55"/>
                      <a:pt x="68" y="64"/>
                      <a:pt x="67" y="72"/>
                    </a:cubicBezTo>
                    <a:cubicBezTo>
                      <a:pt x="67" y="74"/>
                      <a:pt x="66" y="75"/>
                      <a:pt x="66" y="77"/>
                    </a:cubicBezTo>
                    <a:cubicBezTo>
                      <a:pt x="66" y="78"/>
                      <a:pt x="66" y="78"/>
                      <a:pt x="66" y="78"/>
                    </a:cubicBezTo>
                    <a:close/>
                    <a:moveTo>
                      <a:pt x="56" y="0"/>
                    </a:moveTo>
                    <a:cubicBezTo>
                      <a:pt x="63" y="5"/>
                      <a:pt x="68" y="13"/>
                      <a:pt x="70" y="22"/>
                    </a:cubicBezTo>
                    <a:cubicBezTo>
                      <a:pt x="71" y="26"/>
                      <a:pt x="71" y="30"/>
                      <a:pt x="70" y="34"/>
                    </a:cubicBezTo>
                    <a:cubicBezTo>
                      <a:pt x="66" y="29"/>
                      <a:pt x="61" y="16"/>
                      <a:pt x="59" y="9"/>
                    </a:cubicBezTo>
                    <a:cubicBezTo>
                      <a:pt x="58" y="6"/>
                      <a:pt x="57" y="3"/>
                      <a:pt x="56" y="0"/>
                    </a:cubicBezTo>
                    <a:close/>
                  </a:path>
                </a:pathLst>
              </a:custGeom>
              <a:gradFill>
                <a:gsLst>
                  <a:gs pos="0">
                    <a:schemeClr val="accent5">
                      <a:lumMod val="60000"/>
                      <a:lumOff val="40000"/>
                    </a:schemeClr>
                  </a:gs>
                  <a:gs pos="100000">
                    <a:schemeClr val="accent1">
                      <a:lumMod val="40000"/>
                      <a:lumOff val="6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dirty="0">
                  <a:latin typeface="阿里巴巴普惠体 R" panose="00020600040101010101" pitchFamily="18" charset="-122"/>
                </a:endParaRPr>
              </a:p>
            </p:txBody>
          </p:sp>
        </p:grpSp>
        <p:sp>
          <p:nvSpPr>
            <p:cNvPr id="94" name="文本框 93">
              <a:extLst>
                <a:ext uri="{FF2B5EF4-FFF2-40B4-BE49-F238E27FC236}">
                  <a16:creationId xmlns:a16="http://schemas.microsoft.com/office/drawing/2014/main" xmlns="" id="{1537E992-79CE-4A21-BAD9-C199B177ABC0}"/>
                </a:ext>
              </a:extLst>
            </p:cNvPr>
            <p:cNvSpPr txBox="1"/>
            <p:nvPr/>
          </p:nvSpPr>
          <p:spPr>
            <a:xfrm>
              <a:off x="3411365" y="1601390"/>
              <a:ext cx="2839239" cy="400110"/>
            </a:xfrm>
            <a:prstGeom prst="rect">
              <a:avLst/>
            </a:prstGeom>
            <a:noFill/>
          </p:spPr>
          <p:txBody>
            <a:bodyPr wrap="none" rtlCol="0">
              <a:spAutoFit/>
            </a:bodyPr>
            <a:lstStyle/>
            <a:p>
              <a:pPr algn="ctr"/>
              <a:r>
                <a:rPr lang="zh-CN" altLang="en-US" sz="2000" b="1" spc="300" dirty="0">
                  <a:solidFill>
                    <a:schemeClr val="accent1">
                      <a:lumMod val="50000"/>
                    </a:schemeClr>
                  </a:solidFill>
                  <a:latin typeface="阿里巴巴普惠体 R" panose="00020600040101010101" pitchFamily="18" charset="-122"/>
                </a:rPr>
                <a:t>所获荣誉名字有点长</a:t>
              </a:r>
            </a:p>
          </p:txBody>
        </p:sp>
      </p:grpSp>
      <p:grpSp>
        <p:nvGrpSpPr>
          <p:cNvPr id="19" name="组合 18">
            <a:extLst>
              <a:ext uri="{FF2B5EF4-FFF2-40B4-BE49-F238E27FC236}">
                <a16:creationId xmlns:a16="http://schemas.microsoft.com/office/drawing/2014/main" xmlns="" id="{6489F029-7F1E-40A9-A986-AA4720F63603}"/>
              </a:ext>
            </a:extLst>
          </p:cNvPr>
          <p:cNvGrpSpPr/>
          <p:nvPr/>
        </p:nvGrpSpPr>
        <p:grpSpPr>
          <a:xfrm>
            <a:off x="4058645" y="2631506"/>
            <a:ext cx="3216938" cy="636955"/>
            <a:chOff x="3222515" y="2630527"/>
            <a:chExt cx="3216938" cy="636955"/>
          </a:xfrm>
        </p:grpSpPr>
        <p:grpSp>
          <p:nvGrpSpPr>
            <p:cNvPr id="100" name="组合 99">
              <a:extLst>
                <a:ext uri="{FF2B5EF4-FFF2-40B4-BE49-F238E27FC236}">
                  <a16:creationId xmlns:a16="http://schemas.microsoft.com/office/drawing/2014/main" xmlns="" id="{C8B0A941-608E-4876-91BF-AB1429FC0144}"/>
                </a:ext>
              </a:extLst>
            </p:cNvPr>
            <p:cNvGrpSpPr/>
            <p:nvPr/>
          </p:nvGrpSpPr>
          <p:grpSpPr>
            <a:xfrm>
              <a:off x="5893817" y="2630527"/>
              <a:ext cx="545636" cy="636955"/>
              <a:chOff x="5321111" y="1192654"/>
              <a:chExt cx="517413" cy="604009"/>
            </a:xfrm>
          </p:grpSpPr>
          <p:sp>
            <p:nvSpPr>
              <p:cNvPr id="105" name="Freeform 13">
                <a:extLst>
                  <a:ext uri="{FF2B5EF4-FFF2-40B4-BE49-F238E27FC236}">
                    <a16:creationId xmlns:a16="http://schemas.microsoft.com/office/drawing/2014/main" xmlns="" id="{5EAFA608-BE3F-4D35-AD0A-4461569A6AF2}"/>
                  </a:ext>
                </a:extLst>
              </p:cNvPr>
              <p:cNvSpPr>
                <a:spLocks/>
              </p:cNvSpPr>
              <p:nvPr/>
            </p:nvSpPr>
            <p:spPr bwMode="auto">
              <a:xfrm>
                <a:off x="5321111" y="1246777"/>
                <a:ext cx="478444" cy="549886"/>
              </a:xfrm>
              <a:custGeom>
                <a:avLst/>
                <a:gdLst>
                  <a:gd name="T0" fmla="*/ 33 w 106"/>
                  <a:gd name="T1" fmla="*/ 116 h 122"/>
                  <a:gd name="T2" fmla="*/ 61 w 106"/>
                  <a:gd name="T3" fmla="*/ 109 h 122"/>
                  <a:gd name="T4" fmla="*/ 85 w 106"/>
                  <a:gd name="T5" fmla="*/ 92 h 122"/>
                  <a:gd name="T6" fmla="*/ 100 w 106"/>
                  <a:gd name="T7" fmla="*/ 67 h 122"/>
                  <a:gd name="T8" fmla="*/ 106 w 106"/>
                  <a:gd name="T9" fmla="*/ 36 h 122"/>
                  <a:gd name="T10" fmla="*/ 97 w 106"/>
                  <a:gd name="T11" fmla="*/ 0 h 122"/>
                  <a:gd name="T12" fmla="*/ 96 w 106"/>
                  <a:gd name="T13" fmla="*/ 0 h 122"/>
                  <a:gd name="T14" fmla="*/ 105 w 106"/>
                  <a:gd name="T15" fmla="*/ 36 h 122"/>
                  <a:gd name="T16" fmla="*/ 99 w 106"/>
                  <a:gd name="T17" fmla="*/ 67 h 122"/>
                  <a:gd name="T18" fmla="*/ 84 w 106"/>
                  <a:gd name="T19" fmla="*/ 91 h 122"/>
                  <a:gd name="T20" fmla="*/ 61 w 106"/>
                  <a:gd name="T21" fmla="*/ 108 h 122"/>
                  <a:gd name="T22" fmla="*/ 33 w 106"/>
                  <a:gd name="T23" fmla="*/ 114 h 122"/>
                  <a:gd name="T24" fmla="*/ 0 w 106"/>
                  <a:gd name="T25" fmla="*/ 120 h 122"/>
                  <a:gd name="T26" fmla="*/ 0 w 106"/>
                  <a:gd name="T27" fmla="*/ 122 h 122"/>
                  <a:gd name="T28" fmla="*/ 33 w 106"/>
                  <a:gd name="T29" fmla="*/ 1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22">
                    <a:moveTo>
                      <a:pt x="33" y="116"/>
                    </a:moveTo>
                    <a:cubicBezTo>
                      <a:pt x="43" y="115"/>
                      <a:pt x="51" y="114"/>
                      <a:pt x="61" y="109"/>
                    </a:cubicBezTo>
                    <a:cubicBezTo>
                      <a:pt x="71" y="105"/>
                      <a:pt x="77" y="100"/>
                      <a:pt x="85" y="92"/>
                    </a:cubicBezTo>
                    <a:cubicBezTo>
                      <a:pt x="92" y="84"/>
                      <a:pt x="96" y="77"/>
                      <a:pt x="100" y="67"/>
                    </a:cubicBezTo>
                    <a:cubicBezTo>
                      <a:pt x="104" y="57"/>
                      <a:pt x="106" y="48"/>
                      <a:pt x="106" y="36"/>
                    </a:cubicBezTo>
                    <a:cubicBezTo>
                      <a:pt x="106" y="22"/>
                      <a:pt x="103" y="12"/>
                      <a:pt x="97" y="0"/>
                    </a:cubicBezTo>
                    <a:cubicBezTo>
                      <a:pt x="97" y="0"/>
                      <a:pt x="97" y="0"/>
                      <a:pt x="96" y="0"/>
                    </a:cubicBezTo>
                    <a:cubicBezTo>
                      <a:pt x="102" y="12"/>
                      <a:pt x="105" y="23"/>
                      <a:pt x="105" y="36"/>
                    </a:cubicBezTo>
                    <a:cubicBezTo>
                      <a:pt x="105" y="48"/>
                      <a:pt x="103" y="56"/>
                      <a:pt x="99" y="67"/>
                    </a:cubicBezTo>
                    <a:cubicBezTo>
                      <a:pt x="95" y="77"/>
                      <a:pt x="91" y="84"/>
                      <a:pt x="84" y="91"/>
                    </a:cubicBezTo>
                    <a:cubicBezTo>
                      <a:pt x="76" y="99"/>
                      <a:pt x="70" y="104"/>
                      <a:pt x="61" y="108"/>
                    </a:cubicBezTo>
                    <a:cubicBezTo>
                      <a:pt x="51" y="112"/>
                      <a:pt x="43" y="114"/>
                      <a:pt x="33" y="114"/>
                    </a:cubicBezTo>
                    <a:cubicBezTo>
                      <a:pt x="21" y="115"/>
                      <a:pt x="11" y="117"/>
                      <a:pt x="0" y="120"/>
                    </a:cubicBezTo>
                    <a:cubicBezTo>
                      <a:pt x="0" y="121"/>
                      <a:pt x="0" y="121"/>
                      <a:pt x="0" y="122"/>
                    </a:cubicBezTo>
                    <a:cubicBezTo>
                      <a:pt x="11" y="118"/>
                      <a:pt x="21" y="117"/>
                      <a:pt x="33" y="116"/>
                    </a:cubicBezTo>
                    <a:close/>
                  </a:path>
                </a:pathLst>
              </a:custGeom>
              <a:gradFill flip="none" rotWithShape="1">
                <a:gsLst>
                  <a:gs pos="0">
                    <a:schemeClr val="accent5">
                      <a:lumMod val="60000"/>
                      <a:lumOff val="40000"/>
                    </a:schemeClr>
                  </a:gs>
                  <a:gs pos="100000">
                    <a:schemeClr val="accent1">
                      <a:lumMod val="40000"/>
                      <a:lumOff val="60000"/>
                    </a:schemeClr>
                  </a:gs>
                </a:gsLst>
                <a:lin ang="81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latin typeface="阿里巴巴普惠体 R" panose="00020600040101010101" pitchFamily="18" charset="-122"/>
                </a:endParaRPr>
              </a:p>
            </p:txBody>
          </p:sp>
          <p:sp>
            <p:nvSpPr>
              <p:cNvPr id="106" name="Freeform 14">
                <a:extLst>
                  <a:ext uri="{FF2B5EF4-FFF2-40B4-BE49-F238E27FC236}">
                    <a16:creationId xmlns:a16="http://schemas.microsoft.com/office/drawing/2014/main" xmlns="" id="{C501DF52-96F8-44BD-9B15-DAC4DEB8F2C4}"/>
                  </a:ext>
                </a:extLst>
              </p:cNvPr>
              <p:cNvSpPr>
                <a:spLocks noEditPoints="1"/>
              </p:cNvSpPr>
              <p:nvPr/>
            </p:nvSpPr>
            <p:spPr bwMode="auto">
              <a:xfrm>
                <a:off x="5474820" y="1192654"/>
                <a:ext cx="363704" cy="604009"/>
              </a:xfrm>
              <a:custGeom>
                <a:avLst/>
                <a:gdLst>
                  <a:gd name="T0" fmla="*/ 72 w 81"/>
                  <a:gd name="T1" fmla="*/ 50 h 134"/>
                  <a:gd name="T2" fmla="*/ 72 w 81"/>
                  <a:gd name="T3" fmla="*/ 44 h 134"/>
                  <a:gd name="T4" fmla="*/ 76 w 81"/>
                  <a:gd name="T5" fmla="*/ 18 h 134"/>
                  <a:gd name="T6" fmla="*/ 79 w 81"/>
                  <a:gd name="T7" fmla="*/ 29 h 134"/>
                  <a:gd name="T8" fmla="*/ 78 w 81"/>
                  <a:gd name="T9" fmla="*/ 48 h 134"/>
                  <a:gd name="T10" fmla="*/ 71 w 81"/>
                  <a:gd name="T11" fmla="*/ 59 h 134"/>
                  <a:gd name="T12" fmla="*/ 65 w 81"/>
                  <a:gd name="T13" fmla="*/ 48 h 134"/>
                  <a:gd name="T14" fmla="*/ 58 w 81"/>
                  <a:gd name="T15" fmla="*/ 25 h 134"/>
                  <a:gd name="T16" fmla="*/ 70 w 81"/>
                  <a:gd name="T17" fmla="*/ 44 h 134"/>
                  <a:gd name="T18" fmla="*/ 71 w 81"/>
                  <a:gd name="T19" fmla="*/ 50 h 134"/>
                  <a:gd name="T20" fmla="*/ 72 w 81"/>
                  <a:gd name="T21" fmla="*/ 50 h 134"/>
                  <a:gd name="T22" fmla="*/ 8 w 81"/>
                  <a:gd name="T23" fmla="*/ 126 h 134"/>
                  <a:gd name="T24" fmla="*/ 14 w 81"/>
                  <a:gd name="T25" fmla="*/ 126 h 134"/>
                  <a:gd name="T26" fmla="*/ 39 w 81"/>
                  <a:gd name="T27" fmla="*/ 126 h 134"/>
                  <a:gd name="T28" fmla="*/ 29 w 81"/>
                  <a:gd name="T29" fmla="*/ 131 h 134"/>
                  <a:gd name="T30" fmla="*/ 11 w 81"/>
                  <a:gd name="T31" fmla="*/ 133 h 134"/>
                  <a:gd name="T32" fmla="*/ 0 w 81"/>
                  <a:gd name="T33" fmla="*/ 127 h 134"/>
                  <a:gd name="T34" fmla="*/ 9 w 81"/>
                  <a:gd name="T35" fmla="*/ 118 h 134"/>
                  <a:gd name="T36" fmla="*/ 30 w 81"/>
                  <a:gd name="T37" fmla="*/ 107 h 134"/>
                  <a:gd name="T38" fmla="*/ 14 w 81"/>
                  <a:gd name="T39" fmla="*/ 124 h 134"/>
                  <a:gd name="T40" fmla="*/ 8 w 81"/>
                  <a:gd name="T41" fmla="*/ 126 h 134"/>
                  <a:gd name="T42" fmla="*/ 8 w 81"/>
                  <a:gd name="T43" fmla="*/ 126 h 134"/>
                  <a:gd name="T44" fmla="*/ 32 w 81"/>
                  <a:gd name="T45" fmla="*/ 118 h 134"/>
                  <a:gd name="T46" fmla="*/ 38 w 81"/>
                  <a:gd name="T47" fmla="*/ 115 h 134"/>
                  <a:gd name="T48" fmla="*/ 61 w 81"/>
                  <a:gd name="T49" fmla="*/ 106 h 134"/>
                  <a:gd name="T50" fmla="*/ 54 w 81"/>
                  <a:gd name="T51" fmla="*/ 115 h 134"/>
                  <a:gd name="T52" fmla="*/ 37 w 81"/>
                  <a:gd name="T53" fmla="*/ 123 h 134"/>
                  <a:gd name="T54" fmla="*/ 25 w 81"/>
                  <a:gd name="T55" fmla="*/ 121 h 134"/>
                  <a:gd name="T56" fmla="*/ 31 w 81"/>
                  <a:gd name="T57" fmla="*/ 110 h 134"/>
                  <a:gd name="T58" fmla="*/ 46 w 81"/>
                  <a:gd name="T59" fmla="*/ 92 h 134"/>
                  <a:gd name="T60" fmla="*/ 37 w 81"/>
                  <a:gd name="T61" fmla="*/ 114 h 134"/>
                  <a:gd name="T62" fmla="*/ 32 w 81"/>
                  <a:gd name="T63" fmla="*/ 118 h 134"/>
                  <a:gd name="T64" fmla="*/ 32 w 81"/>
                  <a:gd name="T65" fmla="*/ 118 h 134"/>
                  <a:gd name="T66" fmla="*/ 53 w 81"/>
                  <a:gd name="T67" fmla="*/ 101 h 134"/>
                  <a:gd name="T68" fmla="*/ 57 w 81"/>
                  <a:gd name="T69" fmla="*/ 97 h 134"/>
                  <a:gd name="T70" fmla="*/ 76 w 81"/>
                  <a:gd name="T71" fmla="*/ 79 h 134"/>
                  <a:gd name="T72" fmla="*/ 59 w 81"/>
                  <a:gd name="T73" fmla="*/ 104 h 134"/>
                  <a:gd name="T74" fmla="*/ 47 w 81"/>
                  <a:gd name="T75" fmla="*/ 107 h 134"/>
                  <a:gd name="T76" fmla="*/ 49 w 81"/>
                  <a:gd name="T77" fmla="*/ 95 h 134"/>
                  <a:gd name="T78" fmla="*/ 58 w 81"/>
                  <a:gd name="T79" fmla="*/ 72 h 134"/>
                  <a:gd name="T80" fmla="*/ 59 w 81"/>
                  <a:gd name="T81" fmla="*/ 76 h 134"/>
                  <a:gd name="T82" fmla="*/ 56 w 81"/>
                  <a:gd name="T83" fmla="*/ 96 h 134"/>
                  <a:gd name="T84" fmla="*/ 52 w 81"/>
                  <a:gd name="T85" fmla="*/ 101 h 134"/>
                  <a:gd name="T86" fmla="*/ 53 w 81"/>
                  <a:gd name="T87" fmla="*/ 101 h 134"/>
                  <a:gd name="T88" fmla="*/ 66 w 81"/>
                  <a:gd name="T89" fmla="*/ 78 h 134"/>
                  <a:gd name="T90" fmla="*/ 69 w 81"/>
                  <a:gd name="T91" fmla="*/ 72 h 134"/>
                  <a:gd name="T92" fmla="*/ 81 w 81"/>
                  <a:gd name="T93" fmla="*/ 49 h 134"/>
                  <a:gd name="T94" fmla="*/ 73 w 81"/>
                  <a:gd name="T95" fmla="*/ 78 h 134"/>
                  <a:gd name="T96" fmla="*/ 63 w 81"/>
                  <a:gd name="T97" fmla="*/ 85 h 134"/>
                  <a:gd name="T98" fmla="*/ 60 w 81"/>
                  <a:gd name="T99" fmla="*/ 73 h 134"/>
                  <a:gd name="T100" fmla="*/ 62 w 81"/>
                  <a:gd name="T101" fmla="*/ 49 h 134"/>
                  <a:gd name="T102" fmla="*/ 67 w 81"/>
                  <a:gd name="T103" fmla="*/ 72 h 134"/>
                  <a:gd name="T104" fmla="*/ 66 w 81"/>
                  <a:gd name="T105" fmla="*/ 77 h 134"/>
                  <a:gd name="T106" fmla="*/ 66 w 81"/>
                  <a:gd name="T107" fmla="*/ 78 h 134"/>
                  <a:gd name="T108" fmla="*/ 56 w 81"/>
                  <a:gd name="T109" fmla="*/ 0 h 134"/>
                  <a:gd name="T110" fmla="*/ 70 w 81"/>
                  <a:gd name="T111" fmla="*/ 22 h 134"/>
                  <a:gd name="T112" fmla="*/ 70 w 81"/>
                  <a:gd name="T113" fmla="*/ 34 h 134"/>
                  <a:gd name="T114" fmla="*/ 59 w 81"/>
                  <a:gd name="T115" fmla="*/ 9 h 134"/>
                  <a:gd name="T116" fmla="*/ 56 w 81"/>
                  <a:gd name="T11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 h="134">
                    <a:moveTo>
                      <a:pt x="72" y="50"/>
                    </a:moveTo>
                    <a:cubicBezTo>
                      <a:pt x="72" y="44"/>
                      <a:pt x="72" y="44"/>
                      <a:pt x="72" y="44"/>
                    </a:cubicBezTo>
                    <a:cubicBezTo>
                      <a:pt x="73" y="36"/>
                      <a:pt x="74" y="26"/>
                      <a:pt x="76" y="18"/>
                    </a:cubicBezTo>
                    <a:cubicBezTo>
                      <a:pt x="77" y="22"/>
                      <a:pt x="78" y="25"/>
                      <a:pt x="79" y="29"/>
                    </a:cubicBezTo>
                    <a:cubicBezTo>
                      <a:pt x="80" y="36"/>
                      <a:pt x="80" y="42"/>
                      <a:pt x="78" y="48"/>
                    </a:cubicBezTo>
                    <a:cubicBezTo>
                      <a:pt x="77" y="52"/>
                      <a:pt x="75" y="57"/>
                      <a:pt x="71" y="59"/>
                    </a:cubicBezTo>
                    <a:cubicBezTo>
                      <a:pt x="68" y="56"/>
                      <a:pt x="66" y="52"/>
                      <a:pt x="65" y="48"/>
                    </a:cubicBezTo>
                    <a:cubicBezTo>
                      <a:pt x="62" y="42"/>
                      <a:pt x="60" y="32"/>
                      <a:pt x="58" y="25"/>
                    </a:cubicBezTo>
                    <a:cubicBezTo>
                      <a:pt x="65" y="29"/>
                      <a:pt x="69" y="36"/>
                      <a:pt x="70" y="44"/>
                    </a:cubicBezTo>
                    <a:cubicBezTo>
                      <a:pt x="71" y="46"/>
                      <a:pt x="71" y="48"/>
                      <a:pt x="71" y="50"/>
                    </a:cubicBezTo>
                    <a:cubicBezTo>
                      <a:pt x="71" y="51"/>
                      <a:pt x="72" y="51"/>
                      <a:pt x="72" y="50"/>
                    </a:cubicBezTo>
                    <a:close/>
                    <a:moveTo>
                      <a:pt x="8" y="126"/>
                    </a:moveTo>
                    <a:cubicBezTo>
                      <a:pt x="10" y="126"/>
                      <a:pt x="12" y="126"/>
                      <a:pt x="14" y="126"/>
                    </a:cubicBezTo>
                    <a:cubicBezTo>
                      <a:pt x="21" y="125"/>
                      <a:pt x="32" y="125"/>
                      <a:pt x="39" y="126"/>
                    </a:cubicBezTo>
                    <a:cubicBezTo>
                      <a:pt x="36" y="128"/>
                      <a:pt x="33" y="130"/>
                      <a:pt x="29" y="131"/>
                    </a:cubicBezTo>
                    <a:cubicBezTo>
                      <a:pt x="23" y="133"/>
                      <a:pt x="17" y="134"/>
                      <a:pt x="11" y="133"/>
                    </a:cubicBezTo>
                    <a:cubicBezTo>
                      <a:pt x="7" y="133"/>
                      <a:pt x="2" y="131"/>
                      <a:pt x="0" y="127"/>
                    </a:cubicBezTo>
                    <a:cubicBezTo>
                      <a:pt x="2" y="123"/>
                      <a:pt x="5" y="120"/>
                      <a:pt x="9" y="118"/>
                    </a:cubicBezTo>
                    <a:cubicBezTo>
                      <a:pt x="15" y="115"/>
                      <a:pt x="23" y="110"/>
                      <a:pt x="30" y="107"/>
                    </a:cubicBezTo>
                    <a:cubicBezTo>
                      <a:pt x="27" y="115"/>
                      <a:pt x="21" y="121"/>
                      <a:pt x="14" y="124"/>
                    </a:cubicBezTo>
                    <a:cubicBezTo>
                      <a:pt x="12" y="125"/>
                      <a:pt x="10" y="125"/>
                      <a:pt x="8" y="126"/>
                    </a:cubicBezTo>
                    <a:cubicBezTo>
                      <a:pt x="8" y="126"/>
                      <a:pt x="8" y="126"/>
                      <a:pt x="8" y="126"/>
                    </a:cubicBezTo>
                    <a:close/>
                    <a:moveTo>
                      <a:pt x="32" y="118"/>
                    </a:moveTo>
                    <a:cubicBezTo>
                      <a:pt x="34" y="117"/>
                      <a:pt x="36" y="116"/>
                      <a:pt x="38" y="115"/>
                    </a:cubicBezTo>
                    <a:cubicBezTo>
                      <a:pt x="45" y="112"/>
                      <a:pt x="54" y="108"/>
                      <a:pt x="61" y="106"/>
                    </a:cubicBezTo>
                    <a:cubicBezTo>
                      <a:pt x="59" y="109"/>
                      <a:pt x="57" y="112"/>
                      <a:pt x="54" y="115"/>
                    </a:cubicBezTo>
                    <a:cubicBezTo>
                      <a:pt x="49" y="119"/>
                      <a:pt x="43" y="122"/>
                      <a:pt x="37" y="123"/>
                    </a:cubicBezTo>
                    <a:cubicBezTo>
                      <a:pt x="33" y="124"/>
                      <a:pt x="29" y="124"/>
                      <a:pt x="25" y="121"/>
                    </a:cubicBezTo>
                    <a:cubicBezTo>
                      <a:pt x="26" y="117"/>
                      <a:pt x="28" y="113"/>
                      <a:pt x="31" y="110"/>
                    </a:cubicBezTo>
                    <a:cubicBezTo>
                      <a:pt x="35" y="105"/>
                      <a:pt x="42" y="98"/>
                      <a:pt x="46" y="92"/>
                    </a:cubicBezTo>
                    <a:cubicBezTo>
                      <a:pt x="46" y="101"/>
                      <a:pt x="43" y="108"/>
                      <a:pt x="37" y="114"/>
                    </a:cubicBezTo>
                    <a:cubicBezTo>
                      <a:pt x="36" y="115"/>
                      <a:pt x="34" y="116"/>
                      <a:pt x="32" y="118"/>
                    </a:cubicBezTo>
                    <a:cubicBezTo>
                      <a:pt x="32" y="118"/>
                      <a:pt x="32" y="118"/>
                      <a:pt x="32" y="118"/>
                    </a:cubicBezTo>
                    <a:close/>
                    <a:moveTo>
                      <a:pt x="53" y="101"/>
                    </a:moveTo>
                    <a:cubicBezTo>
                      <a:pt x="54" y="100"/>
                      <a:pt x="56" y="98"/>
                      <a:pt x="57" y="97"/>
                    </a:cubicBezTo>
                    <a:cubicBezTo>
                      <a:pt x="62" y="91"/>
                      <a:pt x="70" y="84"/>
                      <a:pt x="76" y="79"/>
                    </a:cubicBezTo>
                    <a:cubicBezTo>
                      <a:pt x="73" y="89"/>
                      <a:pt x="67" y="99"/>
                      <a:pt x="59" y="104"/>
                    </a:cubicBezTo>
                    <a:cubicBezTo>
                      <a:pt x="56" y="107"/>
                      <a:pt x="51" y="108"/>
                      <a:pt x="47" y="107"/>
                    </a:cubicBezTo>
                    <a:cubicBezTo>
                      <a:pt x="46" y="103"/>
                      <a:pt x="47" y="98"/>
                      <a:pt x="49" y="95"/>
                    </a:cubicBezTo>
                    <a:cubicBezTo>
                      <a:pt x="51" y="88"/>
                      <a:pt x="55" y="79"/>
                      <a:pt x="58" y="72"/>
                    </a:cubicBezTo>
                    <a:cubicBezTo>
                      <a:pt x="58" y="73"/>
                      <a:pt x="58" y="75"/>
                      <a:pt x="59" y="76"/>
                    </a:cubicBezTo>
                    <a:cubicBezTo>
                      <a:pt x="60" y="83"/>
                      <a:pt x="59" y="89"/>
                      <a:pt x="56" y="96"/>
                    </a:cubicBezTo>
                    <a:cubicBezTo>
                      <a:pt x="55" y="97"/>
                      <a:pt x="54" y="99"/>
                      <a:pt x="52" y="101"/>
                    </a:cubicBezTo>
                    <a:cubicBezTo>
                      <a:pt x="52" y="101"/>
                      <a:pt x="53" y="101"/>
                      <a:pt x="53" y="101"/>
                    </a:cubicBezTo>
                    <a:close/>
                    <a:moveTo>
                      <a:pt x="66" y="78"/>
                    </a:moveTo>
                    <a:cubicBezTo>
                      <a:pt x="67" y="76"/>
                      <a:pt x="68" y="74"/>
                      <a:pt x="69" y="72"/>
                    </a:cubicBezTo>
                    <a:cubicBezTo>
                      <a:pt x="72" y="64"/>
                      <a:pt x="76" y="56"/>
                      <a:pt x="81" y="49"/>
                    </a:cubicBezTo>
                    <a:cubicBezTo>
                      <a:pt x="81" y="59"/>
                      <a:pt x="79" y="70"/>
                      <a:pt x="73" y="78"/>
                    </a:cubicBezTo>
                    <a:cubicBezTo>
                      <a:pt x="71" y="82"/>
                      <a:pt x="67" y="85"/>
                      <a:pt x="63" y="85"/>
                    </a:cubicBezTo>
                    <a:cubicBezTo>
                      <a:pt x="61" y="82"/>
                      <a:pt x="60" y="77"/>
                      <a:pt x="60" y="73"/>
                    </a:cubicBezTo>
                    <a:cubicBezTo>
                      <a:pt x="60" y="66"/>
                      <a:pt x="61" y="56"/>
                      <a:pt x="62" y="49"/>
                    </a:cubicBezTo>
                    <a:cubicBezTo>
                      <a:pt x="66" y="55"/>
                      <a:pt x="68" y="64"/>
                      <a:pt x="67" y="72"/>
                    </a:cubicBezTo>
                    <a:cubicBezTo>
                      <a:pt x="67" y="74"/>
                      <a:pt x="66" y="75"/>
                      <a:pt x="66" y="77"/>
                    </a:cubicBezTo>
                    <a:cubicBezTo>
                      <a:pt x="66" y="78"/>
                      <a:pt x="66" y="78"/>
                      <a:pt x="66" y="78"/>
                    </a:cubicBezTo>
                    <a:close/>
                    <a:moveTo>
                      <a:pt x="56" y="0"/>
                    </a:moveTo>
                    <a:cubicBezTo>
                      <a:pt x="63" y="5"/>
                      <a:pt x="68" y="13"/>
                      <a:pt x="70" y="22"/>
                    </a:cubicBezTo>
                    <a:cubicBezTo>
                      <a:pt x="71" y="26"/>
                      <a:pt x="71" y="30"/>
                      <a:pt x="70" y="34"/>
                    </a:cubicBezTo>
                    <a:cubicBezTo>
                      <a:pt x="66" y="29"/>
                      <a:pt x="61" y="16"/>
                      <a:pt x="59" y="9"/>
                    </a:cubicBezTo>
                    <a:cubicBezTo>
                      <a:pt x="58" y="6"/>
                      <a:pt x="57" y="3"/>
                      <a:pt x="56" y="0"/>
                    </a:cubicBezTo>
                    <a:close/>
                  </a:path>
                </a:pathLst>
              </a:custGeom>
              <a:gradFill>
                <a:gsLst>
                  <a:gs pos="0">
                    <a:schemeClr val="accent5">
                      <a:lumMod val="60000"/>
                      <a:lumOff val="40000"/>
                    </a:schemeClr>
                  </a:gs>
                  <a:gs pos="100000">
                    <a:schemeClr val="accent1">
                      <a:lumMod val="40000"/>
                      <a:lumOff val="6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dirty="0">
                  <a:latin typeface="阿里巴巴普惠体 R" panose="00020600040101010101" pitchFamily="18" charset="-122"/>
                </a:endParaRPr>
              </a:p>
            </p:txBody>
          </p:sp>
        </p:grpSp>
        <p:grpSp>
          <p:nvGrpSpPr>
            <p:cNvPr id="101" name="组合 100">
              <a:extLst>
                <a:ext uri="{FF2B5EF4-FFF2-40B4-BE49-F238E27FC236}">
                  <a16:creationId xmlns:a16="http://schemas.microsoft.com/office/drawing/2014/main" xmlns="" id="{00C86EB4-BC42-4D30-A083-89F2BD49B445}"/>
                </a:ext>
              </a:extLst>
            </p:cNvPr>
            <p:cNvGrpSpPr/>
            <p:nvPr/>
          </p:nvGrpSpPr>
          <p:grpSpPr>
            <a:xfrm flipH="1">
              <a:off x="3222515" y="2630527"/>
              <a:ext cx="545636" cy="636955"/>
              <a:chOff x="5321111" y="1192654"/>
              <a:chExt cx="517413" cy="604009"/>
            </a:xfrm>
          </p:grpSpPr>
          <p:sp>
            <p:nvSpPr>
              <p:cNvPr id="103" name="Freeform 13">
                <a:extLst>
                  <a:ext uri="{FF2B5EF4-FFF2-40B4-BE49-F238E27FC236}">
                    <a16:creationId xmlns:a16="http://schemas.microsoft.com/office/drawing/2014/main" xmlns="" id="{97129AD7-9600-4DA6-9E78-2FEBC8B56533}"/>
                  </a:ext>
                </a:extLst>
              </p:cNvPr>
              <p:cNvSpPr>
                <a:spLocks/>
              </p:cNvSpPr>
              <p:nvPr/>
            </p:nvSpPr>
            <p:spPr bwMode="auto">
              <a:xfrm>
                <a:off x="5321111" y="1246777"/>
                <a:ext cx="478444" cy="549886"/>
              </a:xfrm>
              <a:custGeom>
                <a:avLst/>
                <a:gdLst>
                  <a:gd name="T0" fmla="*/ 33 w 106"/>
                  <a:gd name="T1" fmla="*/ 116 h 122"/>
                  <a:gd name="T2" fmla="*/ 61 w 106"/>
                  <a:gd name="T3" fmla="*/ 109 h 122"/>
                  <a:gd name="T4" fmla="*/ 85 w 106"/>
                  <a:gd name="T5" fmla="*/ 92 h 122"/>
                  <a:gd name="T6" fmla="*/ 100 w 106"/>
                  <a:gd name="T7" fmla="*/ 67 h 122"/>
                  <a:gd name="T8" fmla="*/ 106 w 106"/>
                  <a:gd name="T9" fmla="*/ 36 h 122"/>
                  <a:gd name="T10" fmla="*/ 97 w 106"/>
                  <a:gd name="T11" fmla="*/ 0 h 122"/>
                  <a:gd name="T12" fmla="*/ 96 w 106"/>
                  <a:gd name="T13" fmla="*/ 0 h 122"/>
                  <a:gd name="T14" fmla="*/ 105 w 106"/>
                  <a:gd name="T15" fmla="*/ 36 h 122"/>
                  <a:gd name="T16" fmla="*/ 99 w 106"/>
                  <a:gd name="T17" fmla="*/ 67 h 122"/>
                  <a:gd name="T18" fmla="*/ 84 w 106"/>
                  <a:gd name="T19" fmla="*/ 91 h 122"/>
                  <a:gd name="T20" fmla="*/ 61 w 106"/>
                  <a:gd name="T21" fmla="*/ 108 h 122"/>
                  <a:gd name="T22" fmla="*/ 33 w 106"/>
                  <a:gd name="T23" fmla="*/ 114 h 122"/>
                  <a:gd name="T24" fmla="*/ 0 w 106"/>
                  <a:gd name="T25" fmla="*/ 120 h 122"/>
                  <a:gd name="T26" fmla="*/ 0 w 106"/>
                  <a:gd name="T27" fmla="*/ 122 h 122"/>
                  <a:gd name="T28" fmla="*/ 33 w 106"/>
                  <a:gd name="T29" fmla="*/ 1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22">
                    <a:moveTo>
                      <a:pt x="33" y="116"/>
                    </a:moveTo>
                    <a:cubicBezTo>
                      <a:pt x="43" y="115"/>
                      <a:pt x="51" y="114"/>
                      <a:pt x="61" y="109"/>
                    </a:cubicBezTo>
                    <a:cubicBezTo>
                      <a:pt x="71" y="105"/>
                      <a:pt x="77" y="100"/>
                      <a:pt x="85" y="92"/>
                    </a:cubicBezTo>
                    <a:cubicBezTo>
                      <a:pt x="92" y="84"/>
                      <a:pt x="96" y="77"/>
                      <a:pt x="100" y="67"/>
                    </a:cubicBezTo>
                    <a:cubicBezTo>
                      <a:pt x="104" y="57"/>
                      <a:pt x="106" y="48"/>
                      <a:pt x="106" y="36"/>
                    </a:cubicBezTo>
                    <a:cubicBezTo>
                      <a:pt x="106" y="22"/>
                      <a:pt x="103" y="12"/>
                      <a:pt x="97" y="0"/>
                    </a:cubicBezTo>
                    <a:cubicBezTo>
                      <a:pt x="97" y="0"/>
                      <a:pt x="97" y="0"/>
                      <a:pt x="96" y="0"/>
                    </a:cubicBezTo>
                    <a:cubicBezTo>
                      <a:pt x="102" y="12"/>
                      <a:pt x="105" y="23"/>
                      <a:pt x="105" y="36"/>
                    </a:cubicBezTo>
                    <a:cubicBezTo>
                      <a:pt x="105" y="48"/>
                      <a:pt x="103" y="56"/>
                      <a:pt x="99" y="67"/>
                    </a:cubicBezTo>
                    <a:cubicBezTo>
                      <a:pt x="95" y="77"/>
                      <a:pt x="91" y="84"/>
                      <a:pt x="84" y="91"/>
                    </a:cubicBezTo>
                    <a:cubicBezTo>
                      <a:pt x="76" y="99"/>
                      <a:pt x="70" y="104"/>
                      <a:pt x="61" y="108"/>
                    </a:cubicBezTo>
                    <a:cubicBezTo>
                      <a:pt x="51" y="112"/>
                      <a:pt x="43" y="114"/>
                      <a:pt x="33" y="114"/>
                    </a:cubicBezTo>
                    <a:cubicBezTo>
                      <a:pt x="21" y="115"/>
                      <a:pt x="11" y="117"/>
                      <a:pt x="0" y="120"/>
                    </a:cubicBezTo>
                    <a:cubicBezTo>
                      <a:pt x="0" y="121"/>
                      <a:pt x="0" y="121"/>
                      <a:pt x="0" y="122"/>
                    </a:cubicBezTo>
                    <a:cubicBezTo>
                      <a:pt x="11" y="118"/>
                      <a:pt x="21" y="117"/>
                      <a:pt x="33" y="116"/>
                    </a:cubicBezTo>
                    <a:close/>
                  </a:path>
                </a:pathLst>
              </a:custGeom>
              <a:gradFill flip="none" rotWithShape="1">
                <a:gsLst>
                  <a:gs pos="0">
                    <a:schemeClr val="accent5">
                      <a:lumMod val="60000"/>
                      <a:lumOff val="40000"/>
                    </a:schemeClr>
                  </a:gs>
                  <a:gs pos="100000">
                    <a:schemeClr val="accent1">
                      <a:lumMod val="40000"/>
                      <a:lumOff val="60000"/>
                    </a:schemeClr>
                  </a:gs>
                </a:gsLst>
                <a:lin ang="81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latin typeface="阿里巴巴普惠体 R" panose="00020600040101010101" pitchFamily="18" charset="-122"/>
                </a:endParaRPr>
              </a:p>
            </p:txBody>
          </p:sp>
          <p:sp>
            <p:nvSpPr>
              <p:cNvPr id="104" name="Freeform 14">
                <a:extLst>
                  <a:ext uri="{FF2B5EF4-FFF2-40B4-BE49-F238E27FC236}">
                    <a16:creationId xmlns:a16="http://schemas.microsoft.com/office/drawing/2014/main" xmlns="" id="{DD73C9FF-4177-4722-84E8-072C4ADB4BFF}"/>
                  </a:ext>
                </a:extLst>
              </p:cNvPr>
              <p:cNvSpPr>
                <a:spLocks noEditPoints="1"/>
              </p:cNvSpPr>
              <p:nvPr/>
            </p:nvSpPr>
            <p:spPr bwMode="auto">
              <a:xfrm>
                <a:off x="5474820" y="1192654"/>
                <a:ext cx="363704" cy="604009"/>
              </a:xfrm>
              <a:custGeom>
                <a:avLst/>
                <a:gdLst>
                  <a:gd name="T0" fmla="*/ 72 w 81"/>
                  <a:gd name="T1" fmla="*/ 50 h 134"/>
                  <a:gd name="T2" fmla="*/ 72 w 81"/>
                  <a:gd name="T3" fmla="*/ 44 h 134"/>
                  <a:gd name="T4" fmla="*/ 76 w 81"/>
                  <a:gd name="T5" fmla="*/ 18 h 134"/>
                  <a:gd name="T6" fmla="*/ 79 w 81"/>
                  <a:gd name="T7" fmla="*/ 29 h 134"/>
                  <a:gd name="T8" fmla="*/ 78 w 81"/>
                  <a:gd name="T9" fmla="*/ 48 h 134"/>
                  <a:gd name="T10" fmla="*/ 71 w 81"/>
                  <a:gd name="T11" fmla="*/ 59 h 134"/>
                  <a:gd name="T12" fmla="*/ 65 w 81"/>
                  <a:gd name="T13" fmla="*/ 48 h 134"/>
                  <a:gd name="T14" fmla="*/ 58 w 81"/>
                  <a:gd name="T15" fmla="*/ 25 h 134"/>
                  <a:gd name="T16" fmla="*/ 70 w 81"/>
                  <a:gd name="T17" fmla="*/ 44 h 134"/>
                  <a:gd name="T18" fmla="*/ 71 w 81"/>
                  <a:gd name="T19" fmla="*/ 50 h 134"/>
                  <a:gd name="T20" fmla="*/ 72 w 81"/>
                  <a:gd name="T21" fmla="*/ 50 h 134"/>
                  <a:gd name="T22" fmla="*/ 8 w 81"/>
                  <a:gd name="T23" fmla="*/ 126 h 134"/>
                  <a:gd name="T24" fmla="*/ 14 w 81"/>
                  <a:gd name="T25" fmla="*/ 126 h 134"/>
                  <a:gd name="T26" fmla="*/ 39 w 81"/>
                  <a:gd name="T27" fmla="*/ 126 h 134"/>
                  <a:gd name="T28" fmla="*/ 29 w 81"/>
                  <a:gd name="T29" fmla="*/ 131 h 134"/>
                  <a:gd name="T30" fmla="*/ 11 w 81"/>
                  <a:gd name="T31" fmla="*/ 133 h 134"/>
                  <a:gd name="T32" fmla="*/ 0 w 81"/>
                  <a:gd name="T33" fmla="*/ 127 h 134"/>
                  <a:gd name="T34" fmla="*/ 9 w 81"/>
                  <a:gd name="T35" fmla="*/ 118 h 134"/>
                  <a:gd name="T36" fmla="*/ 30 w 81"/>
                  <a:gd name="T37" fmla="*/ 107 h 134"/>
                  <a:gd name="T38" fmla="*/ 14 w 81"/>
                  <a:gd name="T39" fmla="*/ 124 h 134"/>
                  <a:gd name="T40" fmla="*/ 8 w 81"/>
                  <a:gd name="T41" fmla="*/ 126 h 134"/>
                  <a:gd name="T42" fmla="*/ 8 w 81"/>
                  <a:gd name="T43" fmla="*/ 126 h 134"/>
                  <a:gd name="T44" fmla="*/ 32 w 81"/>
                  <a:gd name="T45" fmla="*/ 118 h 134"/>
                  <a:gd name="T46" fmla="*/ 38 w 81"/>
                  <a:gd name="T47" fmla="*/ 115 h 134"/>
                  <a:gd name="T48" fmla="*/ 61 w 81"/>
                  <a:gd name="T49" fmla="*/ 106 h 134"/>
                  <a:gd name="T50" fmla="*/ 54 w 81"/>
                  <a:gd name="T51" fmla="*/ 115 h 134"/>
                  <a:gd name="T52" fmla="*/ 37 w 81"/>
                  <a:gd name="T53" fmla="*/ 123 h 134"/>
                  <a:gd name="T54" fmla="*/ 25 w 81"/>
                  <a:gd name="T55" fmla="*/ 121 h 134"/>
                  <a:gd name="T56" fmla="*/ 31 w 81"/>
                  <a:gd name="T57" fmla="*/ 110 h 134"/>
                  <a:gd name="T58" fmla="*/ 46 w 81"/>
                  <a:gd name="T59" fmla="*/ 92 h 134"/>
                  <a:gd name="T60" fmla="*/ 37 w 81"/>
                  <a:gd name="T61" fmla="*/ 114 h 134"/>
                  <a:gd name="T62" fmla="*/ 32 w 81"/>
                  <a:gd name="T63" fmla="*/ 118 h 134"/>
                  <a:gd name="T64" fmla="*/ 32 w 81"/>
                  <a:gd name="T65" fmla="*/ 118 h 134"/>
                  <a:gd name="T66" fmla="*/ 53 w 81"/>
                  <a:gd name="T67" fmla="*/ 101 h 134"/>
                  <a:gd name="T68" fmla="*/ 57 w 81"/>
                  <a:gd name="T69" fmla="*/ 97 h 134"/>
                  <a:gd name="T70" fmla="*/ 76 w 81"/>
                  <a:gd name="T71" fmla="*/ 79 h 134"/>
                  <a:gd name="T72" fmla="*/ 59 w 81"/>
                  <a:gd name="T73" fmla="*/ 104 h 134"/>
                  <a:gd name="T74" fmla="*/ 47 w 81"/>
                  <a:gd name="T75" fmla="*/ 107 h 134"/>
                  <a:gd name="T76" fmla="*/ 49 w 81"/>
                  <a:gd name="T77" fmla="*/ 95 h 134"/>
                  <a:gd name="T78" fmla="*/ 58 w 81"/>
                  <a:gd name="T79" fmla="*/ 72 h 134"/>
                  <a:gd name="T80" fmla="*/ 59 w 81"/>
                  <a:gd name="T81" fmla="*/ 76 h 134"/>
                  <a:gd name="T82" fmla="*/ 56 w 81"/>
                  <a:gd name="T83" fmla="*/ 96 h 134"/>
                  <a:gd name="T84" fmla="*/ 52 w 81"/>
                  <a:gd name="T85" fmla="*/ 101 h 134"/>
                  <a:gd name="T86" fmla="*/ 53 w 81"/>
                  <a:gd name="T87" fmla="*/ 101 h 134"/>
                  <a:gd name="T88" fmla="*/ 66 w 81"/>
                  <a:gd name="T89" fmla="*/ 78 h 134"/>
                  <a:gd name="T90" fmla="*/ 69 w 81"/>
                  <a:gd name="T91" fmla="*/ 72 h 134"/>
                  <a:gd name="T92" fmla="*/ 81 w 81"/>
                  <a:gd name="T93" fmla="*/ 49 h 134"/>
                  <a:gd name="T94" fmla="*/ 73 w 81"/>
                  <a:gd name="T95" fmla="*/ 78 h 134"/>
                  <a:gd name="T96" fmla="*/ 63 w 81"/>
                  <a:gd name="T97" fmla="*/ 85 h 134"/>
                  <a:gd name="T98" fmla="*/ 60 w 81"/>
                  <a:gd name="T99" fmla="*/ 73 h 134"/>
                  <a:gd name="T100" fmla="*/ 62 w 81"/>
                  <a:gd name="T101" fmla="*/ 49 h 134"/>
                  <a:gd name="T102" fmla="*/ 67 w 81"/>
                  <a:gd name="T103" fmla="*/ 72 h 134"/>
                  <a:gd name="T104" fmla="*/ 66 w 81"/>
                  <a:gd name="T105" fmla="*/ 77 h 134"/>
                  <a:gd name="T106" fmla="*/ 66 w 81"/>
                  <a:gd name="T107" fmla="*/ 78 h 134"/>
                  <a:gd name="T108" fmla="*/ 56 w 81"/>
                  <a:gd name="T109" fmla="*/ 0 h 134"/>
                  <a:gd name="T110" fmla="*/ 70 w 81"/>
                  <a:gd name="T111" fmla="*/ 22 h 134"/>
                  <a:gd name="T112" fmla="*/ 70 w 81"/>
                  <a:gd name="T113" fmla="*/ 34 h 134"/>
                  <a:gd name="T114" fmla="*/ 59 w 81"/>
                  <a:gd name="T115" fmla="*/ 9 h 134"/>
                  <a:gd name="T116" fmla="*/ 56 w 81"/>
                  <a:gd name="T11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 h="134">
                    <a:moveTo>
                      <a:pt x="72" y="50"/>
                    </a:moveTo>
                    <a:cubicBezTo>
                      <a:pt x="72" y="44"/>
                      <a:pt x="72" y="44"/>
                      <a:pt x="72" y="44"/>
                    </a:cubicBezTo>
                    <a:cubicBezTo>
                      <a:pt x="73" y="36"/>
                      <a:pt x="74" y="26"/>
                      <a:pt x="76" y="18"/>
                    </a:cubicBezTo>
                    <a:cubicBezTo>
                      <a:pt x="77" y="22"/>
                      <a:pt x="78" y="25"/>
                      <a:pt x="79" y="29"/>
                    </a:cubicBezTo>
                    <a:cubicBezTo>
                      <a:pt x="80" y="36"/>
                      <a:pt x="80" y="42"/>
                      <a:pt x="78" y="48"/>
                    </a:cubicBezTo>
                    <a:cubicBezTo>
                      <a:pt x="77" y="52"/>
                      <a:pt x="75" y="57"/>
                      <a:pt x="71" y="59"/>
                    </a:cubicBezTo>
                    <a:cubicBezTo>
                      <a:pt x="68" y="56"/>
                      <a:pt x="66" y="52"/>
                      <a:pt x="65" y="48"/>
                    </a:cubicBezTo>
                    <a:cubicBezTo>
                      <a:pt x="62" y="42"/>
                      <a:pt x="60" y="32"/>
                      <a:pt x="58" y="25"/>
                    </a:cubicBezTo>
                    <a:cubicBezTo>
                      <a:pt x="65" y="29"/>
                      <a:pt x="69" y="36"/>
                      <a:pt x="70" y="44"/>
                    </a:cubicBezTo>
                    <a:cubicBezTo>
                      <a:pt x="71" y="46"/>
                      <a:pt x="71" y="48"/>
                      <a:pt x="71" y="50"/>
                    </a:cubicBezTo>
                    <a:cubicBezTo>
                      <a:pt x="71" y="51"/>
                      <a:pt x="72" y="51"/>
                      <a:pt x="72" y="50"/>
                    </a:cubicBezTo>
                    <a:close/>
                    <a:moveTo>
                      <a:pt x="8" y="126"/>
                    </a:moveTo>
                    <a:cubicBezTo>
                      <a:pt x="10" y="126"/>
                      <a:pt x="12" y="126"/>
                      <a:pt x="14" y="126"/>
                    </a:cubicBezTo>
                    <a:cubicBezTo>
                      <a:pt x="21" y="125"/>
                      <a:pt x="32" y="125"/>
                      <a:pt x="39" y="126"/>
                    </a:cubicBezTo>
                    <a:cubicBezTo>
                      <a:pt x="36" y="128"/>
                      <a:pt x="33" y="130"/>
                      <a:pt x="29" y="131"/>
                    </a:cubicBezTo>
                    <a:cubicBezTo>
                      <a:pt x="23" y="133"/>
                      <a:pt x="17" y="134"/>
                      <a:pt x="11" y="133"/>
                    </a:cubicBezTo>
                    <a:cubicBezTo>
                      <a:pt x="7" y="133"/>
                      <a:pt x="2" y="131"/>
                      <a:pt x="0" y="127"/>
                    </a:cubicBezTo>
                    <a:cubicBezTo>
                      <a:pt x="2" y="123"/>
                      <a:pt x="5" y="120"/>
                      <a:pt x="9" y="118"/>
                    </a:cubicBezTo>
                    <a:cubicBezTo>
                      <a:pt x="15" y="115"/>
                      <a:pt x="23" y="110"/>
                      <a:pt x="30" y="107"/>
                    </a:cubicBezTo>
                    <a:cubicBezTo>
                      <a:pt x="27" y="115"/>
                      <a:pt x="21" y="121"/>
                      <a:pt x="14" y="124"/>
                    </a:cubicBezTo>
                    <a:cubicBezTo>
                      <a:pt x="12" y="125"/>
                      <a:pt x="10" y="125"/>
                      <a:pt x="8" y="126"/>
                    </a:cubicBezTo>
                    <a:cubicBezTo>
                      <a:pt x="8" y="126"/>
                      <a:pt x="8" y="126"/>
                      <a:pt x="8" y="126"/>
                    </a:cubicBezTo>
                    <a:close/>
                    <a:moveTo>
                      <a:pt x="32" y="118"/>
                    </a:moveTo>
                    <a:cubicBezTo>
                      <a:pt x="34" y="117"/>
                      <a:pt x="36" y="116"/>
                      <a:pt x="38" y="115"/>
                    </a:cubicBezTo>
                    <a:cubicBezTo>
                      <a:pt x="45" y="112"/>
                      <a:pt x="54" y="108"/>
                      <a:pt x="61" y="106"/>
                    </a:cubicBezTo>
                    <a:cubicBezTo>
                      <a:pt x="59" y="109"/>
                      <a:pt x="57" y="112"/>
                      <a:pt x="54" y="115"/>
                    </a:cubicBezTo>
                    <a:cubicBezTo>
                      <a:pt x="49" y="119"/>
                      <a:pt x="43" y="122"/>
                      <a:pt x="37" y="123"/>
                    </a:cubicBezTo>
                    <a:cubicBezTo>
                      <a:pt x="33" y="124"/>
                      <a:pt x="29" y="124"/>
                      <a:pt x="25" y="121"/>
                    </a:cubicBezTo>
                    <a:cubicBezTo>
                      <a:pt x="26" y="117"/>
                      <a:pt x="28" y="113"/>
                      <a:pt x="31" y="110"/>
                    </a:cubicBezTo>
                    <a:cubicBezTo>
                      <a:pt x="35" y="105"/>
                      <a:pt x="42" y="98"/>
                      <a:pt x="46" y="92"/>
                    </a:cubicBezTo>
                    <a:cubicBezTo>
                      <a:pt x="46" y="101"/>
                      <a:pt x="43" y="108"/>
                      <a:pt x="37" y="114"/>
                    </a:cubicBezTo>
                    <a:cubicBezTo>
                      <a:pt x="36" y="115"/>
                      <a:pt x="34" y="116"/>
                      <a:pt x="32" y="118"/>
                    </a:cubicBezTo>
                    <a:cubicBezTo>
                      <a:pt x="32" y="118"/>
                      <a:pt x="32" y="118"/>
                      <a:pt x="32" y="118"/>
                    </a:cubicBezTo>
                    <a:close/>
                    <a:moveTo>
                      <a:pt x="53" y="101"/>
                    </a:moveTo>
                    <a:cubicBezTo>
                      <a:pt x="54" y="100"/>
                      <a:pt x="56" y="98"/>
                      <a:pt x="57" y="97"/>
                    </a:cubicBezTo>
                    <a:cubicBezTo>
                      <a:pt x="62" y="91"/>
                      <a:pt x="70" y="84"/>
                      <a:pt x="76" y="79"/>
                    </a:cubicBezTo>
                    <a:cubicBezTo>
                      <a:pt x="73" y="89"/>
                      <a:pt x="67" y="99"/>
                      <a:pt x="59" y="104"/>
                    </a:cubicBezTo>
                    <a:cubicBezTo>
                      <a:pt x="56" y="107"/>
                      <a:pt x="51" y="108"/>
                      <a:pt x="47" y="107"/>
                    </a:cubicBezTo>
                    <a:cubicBezTo>
                      <a:pt x="46" y="103"/>
                      <a:pt x="47" y="98"/>
                      <a:pt x="49" y="95"/>
                    </a:cubicBezTo>
                    <a:cubicBezTo>
                      <a:pt x="51" y="88"/>
                      <a:pt x="55" y="79"/>
                      <a:pt x="58" y="72"/>
                    </a:cubicBezTo>
                    <a:cubicBezTo>
                      <a:pt x="58" y="73"/>
                      <a:pt x="58" y="75"/>
                      <a:pt x="59" y="76"/>
                    </a:cubicBezTo>
                    <a:cubicBezTo>
                      <a:pt x="60" y="83"/>
                      <a:pt x="59" y="89"/>
                      <a:pt x="56" y="96"/>
                    </a:cubicBezTo>
                    <a:cubicBezTo>
                      <a:pt x="55" y="97"/>
                      <a:pt x="54" y="99"/>
                      <a:pt x="52" y="101"/>
                    </a:cubicBezTo>
                    <a:cubicBezTo>
                      <a:pt x="52" y="101"/>
                      <a:pt x="53" y="101"/>
                      <a:pt x="53" y="101"/>
                    </a:cubicBezTo>
                    <a:close/>
                    <a:moveTo>
                      <a:pt x="66" y="78"/>
                    </a:moveTo>
                    <a:cubicBezTo>
                      <a:pt x="67" y="76"/>
                      <a:pt x="68" y="74"/>
                      <a:pt x="69" y="72"/>
                    </a:cubicBezTo>
                    <a:cubicBezTo>
                      <a:pt x="72" y="64"/>
                      <a:pt x="76" y="56"/>
                      <a:pt x="81" y="49"/>
                    </a:cubicBezTo>
                    <a:cubicBezTo>
                      <a:pt x="81" y="59"/>
                      <a:pt x="79" y="70"/>
                      <a:pt x="73" y="78"/>
                    </a:cubicBezTo>
                    <a:cubicBezTo>
                      <a:pt x="71" y="82"/>
                      <a:pt x="67" y="85"/>
                      <a:pt x="63" y="85"/>
                    </a:cubicBezTo>
                    <a:cubicBezTo>
                      <a:pt x="61" y="82"/>
                      <a:pt x="60" y="77"/>
                      <a:pt x="60" y="73"/>
                    </a:cubicBezTo>
                    <a:cubicBezTo>
                      <a:pt x="60" y="66"/>
                      <a:pt x="61" y="56"/>
                      <a:pt x="62" y="49"/>
                    </a:cubicBezTo>
                    <a:cubicBezTo>
                      <a:pt x="66" y="55"/>
                      <a:pt x="68" y="64"/>
                      <a:pt x="67" y="72"/>
                    </a:cubicBezTo>
                    <a:cubicBezTo>
                      <a:pt x="67" y="74"/>
                      <a:pt x="66" y="75"/>
                      <a:pt x="66" y="77"/>
                    </a:cubicBezTo>
                    <a:cubicBezTo>
                      <a:pt x="66" y="78"/>
                      <a:pt x="66" y="78"/>
                      <a:pt x="66" y="78"/>
                    </a:cubicBezTo>
                    <a:close/>
                    <a:moveTo>
                      <a:pt x="56" y="0"/>
                    </a:moveTo>
                    <a:cubicBezTo>
                      <a:pt x="63" y="5"/>
                      <a:pt x="68" y="13"/>
                      <a:pt x="70" y="22"/>
                    </a:cubicBezTo>
                    <a:cubicBezTo>
                      <a:pt x="71" y="26"/>
                      <a:pt x="71" y="30"/>
                      <a:pt x="70" y="34"/>
                    </a:cubicBezTo>
                    <a:cubicBezTo>
                      <a:pt x="66" y="29"/>
                      <a:pt x="61" y="16"/>
                      <a:pt x="59" y="9"/>
                    </a:cubicBezTo>
                    <a:cubicBezTo>
                      <a:pt x="58" y="6"/>
                      <a:pt x="57" y="3"/>
                      <a:pt x="56" y="0"/>
                    </a:cubicBezTo>
                    <a:close/>
                  </a:path>
                </a:pathLst>
              </a:custGeom>
              <a:gradFill>
                <a:gsLst>
                  <a:gs pos="0">
                    <a:schemeClr val="accent5">
                      <a:lumMod val="60000"/>
                      <a:lumOff val="40000"/>
                    </a:schemeClr>
                  </a:gs>
                  <a:gs pos="100000">
                    <a:schemeClr val="accent1">
                      <a:lumMod val="40000"/>
                      <a:lumOff val="6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dirty="0">
                  <a:latin typeface="阿里巴巴普惠体 R" panose="00020600040101010101" pitchFamily="18" charset="-122"/>
                </a:endParaRPr>
              </a:p>
            </p:txBody>
          </p:sp>
        </p:grpSp>
        <p:sp>
          <p:nvSpPr>
            <p:cNvPr id="102" name="文本框 101">
              <a:extLst>
                <a:ext uri="{FF2B5EF4-FFF2-40B4-BE49-F238E27FC236}">
                  <a16:creationId xmlns:a16="http://schemas.microsoft.com/office/drawing/2014/main" xmlns="" id="{718866A6-C146-4561-86B6-492752D92995}"/>
                </a:ext>
              </a:extLst>
            </p:cNvPr>
            <p:cNvSpPr txBox="1"/>
            <p:nvPr/>
          </p:nvSpPr>
          <p:spPr>
            <a:xfrm>
              <a:off x="3411365" y="2748949"/>
              <a:ext cx="2839239" cy="400110"/>
            </a:xfrm>
            <a:prstGeom prst="rect">
              <a:avLst/>
            </a:prstGeom>
            <a:noFill/>
          </p:spPr>
          <p:txBody>
            <a:bodyPr wrap="none" rtlCol="0">
              <a:spAutoFit/>
            </a:bodyPr>
            <a:lstStyle/>
            <a:p>
              <a:pPr algn="ctr"/>
              <a:r>
                <a:rPr lang="zh-CN" altLang="en-US" sz="2000" b="1" spc="300" dirty="0">
                  <a:solidFill>
                    <a:schemeClr val="accent1">
                      <a:lumMod val="50000"/>
                    </a:schemeClr>
                  </a:solidFill>
                  <a:latin typeface="阿里巴巴普惠体 R" panose="00020600040101010101" pitchFamily="18" charset="-122"/>
                </a:rPr>
                <a:t>所获荣誉名字有点长</a:t>
              </a:r>
            </a:p>
          </p:txBody>
        </p:sp>
      </p:grpSp>
      <p:grpSp>
        <p:nvGrpSpPr>
          <p:cNvPr id="20" name="组合 19">
            <a:extLst>
              <a:ext uri="{FF2B5EF4-FFF2-40B4-BE49-F238E27FC236}">
                <a16:creationId xmlns:a16="http://schemas.microsoft.com/office/drawing/2014/main" xmlns="" id="{E6D9C402-3756-45C6-B0AD-9793ABE9CC5D}"/>
              </a:ext>
            </a:extLst>
          </p:cNvPr>
          <p:cNvGrpSpPr/>
          <p:nvPr/>
        </p:nvGrpSpPr>
        <p:grpSpPr>
          <a:xfrm>
            <a:off x="4058645" y="3894344"/>
            <a:ext cx="3216938" cy="636955"/>
            <a:chOff x="3222515" y="3778086"/>
            <a:chExt cx="3216938" cy="636955"/>
          </a:xfrm>
        </p:grpSpPr>
        <p:grpSp>
          <p:nvGrpSpPr>
            <p:cNvPr id="108" name="组合 107">
              <a:extLst>
                <a:ext uri="{FF2B5EF4-FFF2-40B4-BE49-F238E27FC236}">
                  <a16:creationId xmlns:a16="http://schemas.microsoft.com/office/drawing/2014/main" xmlns="" id="{5E4B277C-A6CA-4364-ABFC-C6FE79741F5F}"/>
                </a:ext>
              </a:extLst>
            </p:cNvPr>
            <p:cNvGrpSpPr/>
            <p:nvPr/>
          </p:nvGrpSpPr>
          <p:grpSpPr>
            <a:xfrm>
              <a:off x="5893817" y="3778086"/>
              <a:ext cx="545636" cy="636955"/>
              <a:chOff x="5321111" y="1192654"/>
              <a:chExt cx="517413" cy="604009"/>
            </a:xfrm>
          </p:grpSpPr>
          <p:sp>
            <p:nvSpPr>
              <p:cNvPr id="113" name="Freeform 13">
                <a:extLst>
                  <a:ext uri="{FF2B5EF4-FFF2-40B4-BE49-F238E27FC236}">
                    <a16:creationId xmlns:a16="http://schemas.microsoft.com/office/drawing/2014/main" xmlns="" id="{7711C783-36BC-4146-A0BA-9F764DA69A89}"/>
                  </a:ext>
                </a:extLst>
              </p:cNvPr>
              <p:cNvSpPr>
                <a:spLocks/>
              </p:cNvSpPr>
              <p:nvPr/>
            </p:nvSpPr>
            <p:spPr bwMode="auto">
              <a:xfrm>
                <a:off x="5321111" y="1246777"/>
                <a:ext cx="478444" cy="549886"/>
              </a:xfrm>
              <a:custGeom>
                <a:avLst/>
                <a:gdLst>
                  <a:gd name="T0" fmla="*/ 33 w 106"/>
                  <a:gd name="T1" fmla="*/ 116 h 122"/>
                  <a:gd name="T2" fmla="*/ 61 w 106"/>
                  <a:gd name="T3" fmla="*/ 109 h 122"/>
                  <a:gd name="T4" fmla="*/ 85 w 106"/>
                  <a:gd name="T5" fmla="*/ 92 h 122"/>
                  <a:gd name="T6" fmla="*/ 100 w 106"/>
                  <a:gd name="T7" fmla="*/ 67 h 122"/>
                  <a:gd name="T8" fmla="*/ 106 w 106"/>
                  <a:gd name="T9" fmla="*/ 36 h 122"/>
                  <a:gd name="T10" fmla="*/ 97 w 106"/>
                  <a:gd name="T11" fmla="*/ 0 h 122"/>
                  <a:gd name="T12" fmla="*/ 96 w 106"/>
                  <a:gd name="T13" fmla="*/ 0 h 122"/>
                  <a:gd name="T14" fmla="*/ 105 w 106"/>
                  <a:gd name="T15" fmla="*/ 36 h 122"/>
                  <a:gd name="T16" fmla="*/ 99 w 106"/>
                  <a:gd name="T17" fmla="*/ 67 h 122"/>
                  <a:gd name="T18" fmla="*/ 84 w 106"/>
                  <a:gd name="T19" fmla="*/ 91 h 122"/>
                  <a:gd name="T20" fmla="*/ 61 w 106"/>
                  <a:gd name="T21" fmla="*/ 108 h 122"/>
                  <a:gd name="T22" fmla="*/ 33 w 106"/>
                  <a:gd name="T23" fmla="*/ 114 h 122"/>
                  <a:gd name="T24" fmla="*/ 0 w 106"/>
                  <a:gd name="T25" fmla="*/ 120 h 122"/>
                  <a:gd name="T26" fmla="*/ 0 w 106"/>
                  <a:gd name="T27" fmla="*/ 122 h 122"/>
                  <a:gd name="T28" fmla="*/ 33 w 106"/>
                  <a:gd name="T29" fmla="*/ 1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22">
                    <a:moveTo>
                      <a:pt x="33" y="116"/>
                    </a:moveTo>
                    <a:cubicBezTo>
                      <a:pt x="43" y="115"/>
                      <a:pt x="51" y="114"/>
                      <a:pt x="61" y="109"/>
                    </a:cubicBezTo>
                    <a:cubicBezTo>
                      <a:pt x="71" y="105"/>
                      <a:pt x="77" y="100"/>
                      <a:pt x="85" y="92"/>
                    </a:cubicBezTo>
                    <a:cubicBezTo>
                      <a:pt x="92" y="84"/>
                      <a:pt x="96" y="77"/>
                      <a:pt x="100" y="67"/>
                    </a:cubicBezTo>
                    <a:cubicBezTo>
                      <a:pt x="104" y="57"/>
                      <a:pt x="106" y="48"/>
                      <a:pt x="106" y="36"/>
                    </a:cubicBezTo>
                    <a:cubicBezTo>
                      <a:pt x="106" y="22"/>
                      <a:pt x="103" y="12"/>
                      <a:pt x="97" y="0"/>
                    </a:cubicBezTo>
                    <a:cubicBezTo>
                      <a:pt x="97" y="0"/>
                      <a:pt x="97" y="0"/>
                      <a:pt x="96" y="0"/>
                    </a:cubicBezTo>
                    <a:cubicBezTo>
                      <a:pt x="102" y="12"/>
                      <a:pt x="105" y="23"/>
                      <a:pt x="105" y="36"/>
                    </a:cubicBezTo>
                    <a:cubicBezTo>
                      <a:pt x="105" y="48"/>
                      <a:pt x="103" y="56"/>
                      <a:pt x="99" y="67"/>
                    </a:cubicBezTo>
                    <a:cubicBezTo>
                      <a:pt x="95" y="77"/>
                      <a:pt x="91" y="84"/>
                      <a:pt x="84" y="91"/>
                    </a:cubicBezTo>
                    <a:cubicBezTo>
                      <a:pt x="76" y="99"/>
                      <a:pt x="70" y="104"/>
                      <a:pt x="61" y="108"/>
                    </a:cubicBezTo>
                    <a:cubicBezTo>
                      <a:pt x="51" y="112"/>
                      <a:pt x="43" y="114"/>
                      <a:pt x="33" y="114"/>
                    </a:cubicBezTo>
                    <a:cubicBezTo>
                      <a:pt x="21" y="115"/>
                      <a:pt x="11" y="117"/>
                      <a:pt x="0" y="120"/>
                    </a:cubicBezTo>
                    <a:cubicBezTo>
                      <a:pt x="0" y="121"/>
                      <a:pt x="0" y="121"/>
                      <a:pt x="0" y="122"/>
                    </a:cubicBezTo>
                    <a:cubicBezTo>
                      <a:pt x="11" y="118"/>
                      <a:pt x="21" y="117"/>
                      <a:pt x="33" y="116"/>
                    </a:cubicBezTo>
                    <a:close/>
                  </a:path>
                </a:pathLst>
              </a:custGeom>
              <a:gradFill flip="none" rotWithShape="1">
                <a:gsLst>
                  <a:gs pos="0">
                    <a:schemeClr val="accent5">
                      <a:lumMod val="60000"/>
                      <a:lumOff val="40000"/>
                    </a:schemeClr>
                  </a:gs>
                  <a:gs pos="100000">
                    <a:schemeClr val="accent1">
                      <a:lumMod val="40000"/>
                      <a:lumOff val="60000"/>
                    </a:schemeClr>
                  </a:gs>
                </a:gsLst>
                <a:lin ang="81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latin typeface="阿里巴巴普惠体 R" panose="00020600040101010101" pitchFamily="18" charset="-122"/>
                </a:endParaRPr>
              </a:p>
            </p:txBody>
          </p:sp>
          <p:sp>
            <p:nvSpPr>
              <p:cNvPr id="114" name="Freeform 14">
                <a:extLst>
                  <a:ext uri="{FF2B5EF4-FFF2-40B4-BE49-F238E27FC236}">
                    <a16:creationId xmlns:a16="http://schemas.microsoft.com/office/drawing/2014/main" xmlns="" id="{8D505C8B-A7F9-40C8-887A-027B1BC21265}"/>
                  </a:ext>
                </a:extLst>
              </p:cNvPr>
              <p:cNvSpPr>
                <a:spLocks noEditPoints="1"/>
              </p:cNvSpPr>
              <p:nvPr/>
            </p:nvSpPr>
            <p:spPr bwMode="auto">
              <a:xfrm>
                <a:off x="5474820" y="1192654"/>
                <a:ext cx="363704" cy="604009"/>
              </a:xfrm>
              <a:custGeom>
                <a:avLst/>
                <a:gdLst>
                  <a:gd name="T0" fmla="*/ 72 w 81"/>
                  <a:gd name="T1" fmla="*/ 50 h 134"/>
                  <a:gd name="T2" fmla="*/ 72 w 81"/>
                  <a:gd name="T3" fmla="*/ 44 h 134"/>
                  <a:gd name="T4" fmla="*/ 76 w 81"/>
                  <a:gd name="T5" fmla="*/ 18 h 134"/>
                  <a:gd name="T6" fmla="*/ 79 w 81"/>
                  <a:gd name="T7" fmla="*/ 29 h 134"/>
                  <a:gd name="T8" fmla="*/ 78 w 81"/>
                  <a:gd name="T9" fmla="*/ 48 h 134"/>
                  <a:gd name="T10" fmla="*/ 71 w 81"/>
                  <a:gd name="T11" fmla="*/ 59 h 134"/>
                  <a:gd name="T12" fmla="*/ 65 w 81"/>
                  <a:gd name="T13" fmla="*/ 48 h 134"/>
                  <a:gd name="T14" fmla="*/ 58 w 81"/>
                  <a:gd name="T15" fmla="*/ 25 h 134"/>
                  <a:gd name="T16" fmla="*/ 70 w 81"/>
                  <a:gd name="T17" fmla="*/ 44 h 134"/>
                  <a:gd name="T18" fmla="*/ 71 w 81"/>
                  <a:gd name="T19" fmla="*/ 50 h 134"/>
                  <a:gd name="T20" fmla="*/ 72 w 81"/>
                  <a:gd name="T21" fmla="*/ 50 h 134"/>
                  <a:gd name="T22" fmla="*/ 8 w 81"/>
                  <a:gd name="T23" fmla="*/ 126 h 134"/>
                  <a:gd name="T24" fmla="*/ 14 w 81"/>
                  <a:gd name="T25" fmla="*/ 126 h 134"/>
                  <a:gd name="T26" fmla="*/ 39 w 81"/>
                  <a:gd name="T27" fmla="*/ 126 h 134"/>
                  <a:gd name="T28" fmla="*/ 29 w 81"/>
                  <a:gd name="T29" fmla="*/ 131 h 134"/>
                  <a:gd name="T30" fmla="*/ 11 w 81"/>
                  <a:gd name="T31" fmla="*/ 133 h 134"/>
                  <a:gd name="T32" fmla="*/ 0 w 81"/>
                  <a:gd name="T33" fmla="*/ 127 h 134"/>
                  <a:gd name="T34" fmla="*/ 9 w 81"/>
                  <a:gd name="T35" fmla="*/ 118 h 134"/>
                  <a:gd name="T36" fmla="*/ 30 w 81"/>
                  <a:gd name="T37" fmla="*/ 107 h 134"/>
                  <a:gd name="T38" fmla="*/ 14 w 81"/>
                  <a:gd name="T39" fmla="*/ 124 h 134"/>
                  <a:gd name="T40" fmla="*/ 8 w 81"/>
                  <a:gd name="T41" fmla="*/ 126 h 134"/>
                  <a:gd name="T42" fmla="*/ 8 w 81"/>
                  <a:gd name="T43" fmla="*/ 126 h 134"/>
                  <a:gd name="T44" fmla="*/ 32 w 81"/>
                  <a:gd name="T45" fmla="*/ 118 h 134"/>
                  <a:gd name="T46" fmla="*/ 38 w 81"/>
                  <a:gd name="T47" fmla="*/ 115 h 134"/>
                  <a:gd name="T48" fmla="*/ 61 w 81"/>
                  <a:gd name="T49" fmla="*/ 106 h 134"/>
                  <a:gd name="T50" fmla="*/ 54 w 81"/>
                  <a:gd name="T51" fmla="*/ 115 h 134"/>
                  <a:gd name="T52" fmla="*/ 37 w 81"/>
                  <a:gd name="T53" fmla="*/ 123 h 134"/>
                  <a:gd name="T54" fmla="*/ 25 w 81"/>
                  <a:gd name="T55" fmla="*/ 121 h 134"/>
                  <a:gd name="T56" fmla="*/ 31 w 81"/>
                  <a:gd name="T57" fmla="*/ 110 h 134"/>
                  <a:gd name="T58" fmla="*/ 46 w 81"/>
                  <a:gd name="T59" fmla="*/ 92 h 134"/>
                  <a:gd name="T60" fmla="*/ 37 w 81"/>
                  <a:gd name="T61" fmla="*/ 114 h 134"/>
                  <a:gd name="T62" fmla="*/ 32 w 81"/>
                  <a:gd name="T63" fmla="*/ 118 h 134"/>
                  <a:gd name="T64" fmla="*/ 32 w 81"/>
                  <a:gd name="T65" fmla="*/ 118 h 134"/>
                  <a:gd name="T66" fmla="*/ 53 w 81"/>
                  <a:gd name="T67" fmla="*/ 101 h 134"/>
                  <a:gd name="T68" fmla="*/ 57 w 81"/>
                  <a:gd name="T69" fmla="*/ 97 h 134"/>
                  <a:gd name="T70" fmla="*/ 76 w 81"/>
                  <a:gd name="T71" fmla="*/ 79 h 134"/>
                  <a:gd name="T72" fmla="*/ 59 w 81"/>
                  <a:gd name="T73" fmla="*/ 104 h 134"/>
                  <a:gd name="T74" fmla="*/ 47 w 81"/>
                  <a:gd name="T75" fmla="*/ 107 h 134"/>
                  <a:gd name="T76" fmla="*/ 49 w 81"/>
                  <a:gd name="T77" fmla="*/ 95 h 134"/>
                  <a:gd name="T78" fmla="*/ 58 w 81"/>
                  <a:gd name="T79" fmla="*/ 72 h 134"/>
                  <a:gd name="T80" fmla="*/ 59 w 81"/>
                  <a:gd name="T81" fmla="*/ 76 h 134"/>
                  <a:gd name="T82" fmla="*/ 56 w 81"/>
                  <a:gd name="T83" fmla="*/ 96 h 134"/>
                  <a:gd name="T84" fmla="*/ 52 w 81"/>
                  <a:gd name="T85" fmla="*/ 101 h 134"/>
                  <a:gd name="T86" fmla="*/ 53 w 81"/>
                  <a:gd name="T87" fmla="*/ 101 h 134"/>
                  <a:gd name="T88" fmla="*/ 66 w 81"/>
                  <a:gd name="T89" fmla="*/ 78 h 134"/>
                  <a:gd name="T90" fmla="*/ 69 w 81"/>
                  <a:gd name="T91" fmla="*/ 72 h 134"/>
                  <a:gd name="T92" fmla="*/ 81 w 81"/>
                  <a:gd name="T93" fmla="*/ 49 h 134"/>
                  <a:gd name="T94" fmla="*/ 73 w 81"/>
                  <a:gd name="T95" fmla="*/ 78 h 134"/>
                  <a:gd name="T96" fmla="*/ 63 w 81"/>
                  <a:gd name="T97" fmla="*/ 85 h 134"/>
                  <a:gd name="T98" fmla="*/ 60 w 81"/>
                  <a:gd name="T99" fmla="*/ 73 h 134"/>
                  <a:gd name="T100" fmla="*/ 62 w 81"/>
                  <a:gd name="T101" fmla="*/ 49 h 134"/>
                  <a:gd name="T102" fmla="*/ 67 w 81"/>
                  <a:gd name="T103" fmla="*/ 72 h 134"/>
                  <a:gd name="T104" fmla="*/ 66 w 81"/>
                  <a:gd name="T105" fmla="*/ 77 h 134"/>
                  <a:gd name="T106" fmla="*/ 66 w 81"/>
                  <a:gd name="T107" fmla="*/ 78 h 134"/>
                  <a:gd name="T108" fmla="*/ 56 w 81"/>
                  <a:gd name="T109" fmla="*/ 0 h 134"/>
                  <a:gd name="T110" fmla="*/ 70 w 81"/>
                  <a:gd name="T111" fmla="*/ 22 h 134"/>
                  <a:gd name="T112" fmla="*/ 70 w 81"/>
                  <a:gd name="T113" fmla="*/ 34 h 134"/>
                  <a:gd name="T114" fmla="*/ 59 w 81"/>
                  <a:gd name="T115" fmla="*/ 9 h 134"/>
                  <a:gd name="T116" fmla="*/ 56 w 81"/>
                  <a:gd name="T11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 h="134">
                    <a:moveTo>
                      <a:pt x="72" y="50"/>
                    </a:moveTo>
                    <a:cubicBezTo>
                      <a:pt x="72" y="44"/>
                      <a:pt x="72" y="44"/>
                      <a:pt x="72" y="44"/>
                    </a:cubicBezTo>
                    <a:cubicBezTo>
                      <a:pt x="73" y="36"/>
                      <a:pt x="74" y="26"/>
                      <a:pt x="76" y="18"/>
                    </a:cubicBezTo>
                    <a:cubicBezTo>
                      <a:pt x="77" y="22"/>
                      <a:pt x="78" y="25"/>
                      <a:pt x="79" y="29"/>
                    </a:cubicBezTo>
                    <a:cubicBezTo>
                      <a:pt x="80" y="36"/>
                      <a:pt x="80" y="42"/>
                      <a:pt x="78" y="48"/>
                    </a:cubicBezTo>
                    <a:cubicBezTo>
                      <a:pt x="77" y="52"/>
                      <a:pt x="75" y="57"/>
                      <a:pt x="71" y="59"/>
                    </a:cubicBezTo>
                    <a:cubicBezTo>
                      <a:pt x="68" y="56"/>
                      <a:pt x="66" y="52"/>
                      <a:pt x="65" y="48"/>
                    </a:cubicBezTo>
                    <a:cubicBezTo>
                      <a:pt x="62" y="42"/>
                      <a:pt x="60" y="32"/>
                      <a:pt x="58" y="25"/>
                    </a:cubicBezTo>
                    <a:cubicBezTo>
                      <a:pt x="65" y="29"/>
                      <a:pt x="69" y="36"/>
                      <a:pt x="70" y="44"/>
                    </a:cubicBezTo>
                    <a:cubicBezTo>
                      <a:pt x="71" y="46"/>
                      <a:pt x="71" y="48"/>
                      <a:pt x="71" y="50"/>
                    </a:cubicBezTo>
                    <a:cubicBezTo>
                      <a:pt x="71" y="51"/>
                      <a:pt x="72" y="51"/>
                      <a:pt x="72" y="50"/>
                    </a:cubicBezTo>
                    <a:close/>
                    <a:moveTo>
                      <a:pt x="8" y="126"/>
                    </a:moveTo>
                    <a:cubicBezTo>
                      <a:pt x="10" y="126"/>
                      <a:pt x="12" y="126"/>
                      <a:pt x="14" y="126"/>
                    </a:cubicBezTo>
                    <a:cubicBezTo>
                      <a:pt x="21" y="125"/>
                      <a:pt x="32" y="125"/>
                      <a:pt x="39" y="126"/>
                    </a:cubicBezTo>
                    <a:cubicBezTo>
                      <a:pt x="36" y="128"/>
                      <a:pt x="33" y="130"/>
                      <a:pt x="29" y="131"/>
                    </a:cubicBezTo>
                    <a:cubicBezTo>
                      <a:pt x="23" y="133"/>
                      <a:pt x="17" y="134"/>
                      <a:pt x="11" y="133"/>
                    </a:cubicBezTo>
                    <a:cubicBezTo>
                      <a:pt x="7" y="133"/>
                      <a:pt x="2" y="131"/>
                      <a:pt x="0" y="127"/>
                    </a:cubicBezTo>
                    <a:cubicBezTo>
                      <a:pt x="2" y="123"/>
                      <a:pt x="5" y="120"/>
                      <a:pt x="9" y="118"/>
                    </a:cubicBezTo>
                    <a:cubicBezTo>
                      <a:pt x="15" y="115"/>
                      <a:pt x="23" y="110"/>
                      <a:pt x="30" y="107"/>
                    </a:cubicBezTo>
                    <a:cubicBezTo>
                      <a:pt x="27" y="115"/>
                      <a:pt x="21" y="121"/>
                      <a:pt x="14" y="124"/>
                    </a:cubicBezTo>
                    <a:cubicBezTo>
                      <a:pt x="12" y="125"/>
                      <a:pt x="10" y="125"/>
                      <a:pt x="8" y="126"/>
                    </a:cubicBezTo>
                    <a:cubicBezTo>
                      <a:pt x="8" y="126"/>
                      <a:pt x="8" y="126"/>
                      <a:pt x="8" y="126"/>
                    </a:cubicBezTo>
                    <a:close/>
                    <a:moveTo>
                      <a:pt x="32" y="118"/>
                    </a:moveTo>
                    <a:cubicBezTo>
                      <a:pt x="34" y="117"/>
                      <a:pt x="36" y="116"/>
                      <a:pt x="38" y="115"/>
                    </a:cubicBezTo>
                    <a:cubicBezTo>
                      <a:pt x="45" y="112"/>
                      <a:pt x="54" y="108"/>
                      <a:pt x="61" y="106"/>
                    </a:cubicBezTo>
                    <a:cubicBezTo>
                      <a:pt x="59" y="109"/>
                      <a:pt x="57" y="112"/>
                      <a:pt x="54" y="115"/>
                    </a:cubicBezTo>
                    <a:cubicBezTo>
                      <a:pt x="49" y="119"/>
                      <a:pt x="43" y="122"/>
                      <a:pt x="37" y="123"/>
                    </a:cubicBezTo>
                    <a:cubicBezTo>
                      <a:pt x="33" y="124"/>
                      <a:pt x="29" y="124"/>
                      <a:pt x="25" y="121"/>
                    </a:cubicBezTo>
                    <a:cubicBezTo>
                      <a:pt x="26" y="117"/>
                      <a:pt x="28" y="113"/>
                      <a:pt x="31" y="110"/>
                    </a:cubicBezTo>
                    <a:cubicBezTo>
                      <a:pt x="35" y="105"/>
                      <a:pt x="42" y="98"/>
                      <a:pt x="46" y="92"/>
                    </a:cubicBezTo>
                    <a:cubicBezTo>
                      <a:pt x="46" y="101"/>
                      <a:pt x="43" y="108"/>
                      <a:pt x="37" y="114"/>
                    </a:cubicBezTo>
                    <a:cubicBezTo>
                      <a:pt x="36" y="115"/>
                      <a:pt x="34" y="116"/>
                      <a:pt x="32" y="118"/>
                    </a:cubicBezTo>
                    <a:cubicBezTo>
                      <a:pt x="32" y="118"/>
                      <a:pt x="32" y="118"/>
                      <a:pt x="32" y="118"/>
                    </a:cubicBezTo>
                    <a:close/>
                    <a:moveTo>
                      <a:pt x="53" y="101"/>
                    </a:moveTo>
                    <a:cubicBezTo>
                      <a:pt x="54" y="100"/>
                      <a:pt x="56" y="98"/>
                      <a:pt x="57" y="97"/>
                    </a:cubicBezTo>
                    <a:cubicBezTo>
                      <a:pt x="62" y="91"/>
                      <a:pt x="70" y="84"/>
                      <a:pt x="76" y="79"/>
                    </a:cubicBezTo>
                    <a:cubicBezTo>
                      <a:pt x="73" y="89"/>
                      <a:pt x="67" y="99"/>
                      <a:pt x="59" y="104"/>
                    </a:cubicBezTo>
                    <a:cubicBezTo>
                      <a:pt x="56" y="107"/>
                      <a:pt x="51" y="108"/>
                      <a:pt x="47" y="107"/>
                    </a:cubicBezTo>
                    <a:cubicBezTo>
                      <a:pt x="46" y="103"/>
                      <a:pt x="47" y="98"/>
                      <a:pt x="49" y="95"/>
                    </a:cubicBezTo>
                    <a:cubicBezTo>
                      <a:pt x="51" y="88"/>
                      <a:pt x="55" y="79"/>
                      <a:pt x="58" y="72"/>
                    </a:cubicBezTo>
                    <a:cubicBezTo>
                      <a:pt x="58" y="73"/>
                      <a:pt x="58" y="75"/>
                      <a:pt x="59" y="76"/>
                    </a:cubicBezTo>
                    <a:cubicBezTo>
                      <a:pt x="60" y="83"/>
                      <a:pt x="59" y="89"/>
                      <a:pt x="56" y="96"/>
                    </a:cubicBezTo>
                    <a:cubicBezTo>
                      <a:pt x="55" y="97"/>
                      <a:pt x="54" y="99"/>
                      <a:pt x="52" y="101"/>
                    </a:cubicBezTo>
                    <a:cubicBezTo>
                      <a:pt x="52" y="101"/>
                      <a:pt x="53" y="101"/>
                      <a:pt x="53" y="101"/>
                    </a:cubicBezTo>
                    <a:close/>
                    <a:moveTo>
                      <a:pt x="66" y="78"/>
                    </a:moveTo>
                    <a:cubicBezTo>
                      <a:pt x="67" y="76"/>
                      <a:pt x="68" y="74"/>
                      <a:pt x="69" y="72"/>
                    </a:cubicBezTo>
                    <a:cubicBezTo>
                      <a:pt x="72" y="64"/>
                      <a:pt x="76" y="56"/>
                      <a:pt x="81" y="49"/>
                    </a:cubicBezTo>
                    <a:cubicBezTo>
                      <a:pt x="81" y="59"/>
                      <a:pt x="79" y="70"/>
                      <a:pt x="73" y="78"/>
                    </a:cubicBezTo>
                    <a:cubicBezTo>
                      <a:pt x="71" y="82"/>
                      <a:pt x="67" y="85"/>
                      <a:pt x="63" y="85"/>
                    </a:cubicBezTo>
                    <a:cubicBezTo>
                      <a:pt x="61" y="82"/>
                      <a:pt x="60" y="77"/>
                      <a:pt x="60" y="73"/>
                    </a:cubicBezTo>
                    <a:cubicBezTo>
                      <a:pt x="60" y="66"/>
                      <a:pt x="61" y="56"/>
                      <a:pt x="62" y="49"/>
                    </a:cubicBezTo>
                    <a:cubicBezTo>
                      <a:pt x="66" y="55"/>
                      <a:pt x="68" y="64"/>
                      <a:pt x="67" y="72"/>
                    </a:cubicBezTo>
                    <a:cubicBezTo>
                      <a:pt x="67" y="74"/>
                      <a:pt x="66" y="75"/>
                      <a:pt x="66" y="77"/>
                    </a:cubicBezTo>
                    <a:cubicBezTo>
                      <a:pt x="66" y="78"/>
                      <a:pt x="66" y="78"/>
                      <a:pt x="66" y="78"/>
                    </a:cubicBezTo>
                    <a:close/>
                    <a:moveTo>
                      <a:pt x="56" y="0"/>
                    </a:moveTo>
                    <a:cubicBezTo>
                      <a:pt x="63" y="5"/>
                      <a:pt x="68" y="13"/>
                      <a:pt x="70" y="22"/>
                    </a:cubicBezTo>
                    <a:cubicBezTo>
                      <a:pt x="71" y="26"/>
                      <a:pt x="71" y="30"/>
                      <a:pt x="70" y="34"/>
                    </a:cubicBezTo>
                    <a:cubicBezTo>
                      <a:pt x="66" y="29"/>
                      <a:pt x="61" y="16"/>
                      <a:pt x="59" y="9"/>
                    </a:cubicBezTo>
                    <a:cubicBezTo>
                      <a:pt x="58" y="6"/>
                      <a:pt x="57" y="3"/>
                      <a:pt x="56" y="0"/>
                    </a:cubicBezTo>
                    <a:close/>
                  </a:path>
                </a:pathLst>
              </a:custGeom>
              <a:gradFill>
                <a:gsLst>
                  <a:gs pos="0">
                    <a:schemeClr val="accent5">
                      <a:lumMod val="60000"/>
                      <a:lumOff val="40000"/>
                    </a:schemeClr>
                  </a:gs>
                  <a:gs pos="100000">
                    <a:schemeClr val="accent1">
                      <a:lumMod val="40000"/>
                      <a:lumOff val="6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dirty="0">
                  <a:latin typeface="阿里巴巴普惠体 R" panose="00020600040101010101" pitchFamily="18" charset="-122"/>
                </a:endParaRPr>
              </a:p>
            </p:txBody>
          </p:sp>
        </p:grpSp>
        <p:grpSp>
          <p:nvGrpSpPr>
            <p:cNvPr id="109" name="组合 108">
              <a:extLst>
                <a:ext uri="{FF2B5EF4-FFF2-40B4-BE49-F238E27FC236}">
                  <a16:creationId xmlns:a16="http://schemas.microsoft.com/office/drawing/2014/main" xmlns="" id="{4BAD2041-AE94-481E-89AD-ADCA5B67D6C4}"/>
                </a:ext>
              </a:extLst>
            </p:cNvPr>
            <p:cNvGrpSpPr/>
            <p:nvPr/>
          </p:nvGrpSpPr>
          <p:grpSpPr>
            <a:xfrm flipH="1">
              <a:off x="3222515" y="3778086"/>
              <a:ext cx="545636" cy="636955"/>
              <a:chOff x="5321111" y="1192654"/>
              <a:chExt cx="517413" cy="604009"/>
            </a:xfrm>
          </p:grpSpPr>
          <p:sp>
            <p:nvSpPr>
              <p:cNvPr id="111" name="Freeform 13">
                <a:extLst>
                  <a:ext uri="{FF2B5EF4-FFF2-40B4-BE49-F238E27FC236}">
                    <a16:creationId xmlns:a16="http://schemas.microsoft.com/office/drawing/2014/main" xmlns="" id="{1F1BE880-13A8-45F4-9001-3CF64DB0ECE7}"/>
                  </a:ext>
                </a:extLst>
              </p:cNvPr>
              <p:cNvSpPr>
                <a:spLocks/>
              </p:cNvSpPr>
              <p:nvPr/>
            </p:nvSpPr>
            <p:spPr bwMode="auto">
              <a:xfrm>
                <a:off x="5321111" y="1246777"/>
                <a:ext cx="478444" cy="549886"/>
              </a:xfrm>
              <a:custGeom>
                <a:avLst/>
                <a:gdLst>
                  <a:gd name="T0" fmla="*/ 33 w 106"/>
                  <a:gd name="T1" fmla="*/ 116 h 122"/>
                  <a:gd name="T2" fmla="*/ 61 w 106"/>
                  <a:gd name="T3" fmla="*/ 109 h 122"/>
                  <a:gd name="T4" fmla="*/ 85 w 106"/>
                  <a:gd name="T5" fmla="*/ 92 h 122"/>
                  <a:gd name="T6" fmla="*/ 100 w 106"/>
                  <a:gd name="T7" fmla="*/ 67 h 122"/>
                  <a:gd name="T8" fmla="*/ 106 w 106"/>
                  <a:gd name="T9" fmla="*/ 36 h 122"/>
                  <a:gd name="T10" fmla="*/ 97 w 106"/>
                  <a:gd name="T11" fmla="*/ 0 h 122"/>
                  <a:gd name="T12" fmla="*/ 96 w 106"/>
                  <a:gd name="T13" fmla="*/ 0 h 122"/>
                  <a:gd name="T14" fmla="*/ 105 w 106"/>
                  <a:gd name="T15" fmla="*/ 36 h 122"/>
                  <a:gd name="T16" fmla="*/ 99 w 106"/>
                  <a:gd name="T17" fmla="*/ 67 h 122"/>
                  <a:gd name="T18" fmla="*/ 84 w 106"/>
                  <a:gd name="T19" fmla="*/ 91 h 122"/>
                  <a:gd name="T20" fmla="*/ 61 w 106"/>
                  <a:gd name="T21" fmla="*/ 108 h 122"/>
                  <a:gd name="T22" fmla="*/ 33 w 106"/>
                  <a:gd name="T23" fmla="*/ 114 h 122"/>
                  <a:gd name="T24" fmla="*/ 0 w 106"/>
                  <a:gd name="T25" fmla="*/ 120 h 122"/>
                  <a:gd name="T26" fmla="*/ 0 w 106"/>
                  <a:gd name="T27" fmla="*/ 122 h 122"/>
                  <a:gd name="T28" fmla="*/ 33 w 106"/>
                  <a:gd name="T29" fmla="*/ 1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22">
                    <a:moveTo>
                      <a:pt x="33" y="116"/>
                    </a:moveTo>
                    <a:cubicBezTo>
                      <a:pt x="43" y="115"/>
                      <a:pt x="51" y="114"/>
                      <a:pt x="61" y="109"/>
                    </a:cubicBezTo>
                    <a:cubicBezTo>
                      <a:pt x="71" y="105"/>
                      <a:pt x="77" y="100"/>
                      <a:pt x="85" y="92"/>
                    </a:cubicBezTo>
                    <a:cubicBezTo>
                      <a:pt x="92" y="84"/>
                      <a:pt x="96" y="77"/>
                      <a:pt x="100" y="67"/>
                    </a:cubicBezTo>
                    <a:cubicBezTo>
                      <a:pt x="104" y="57"/>
                      <a:pt x="106" y="48"/>
                      <a:pt x="106" y="36"/>
                    </a:cubicBezTo>
                    <a:cubicBezTo>
                      <a:pt x="106" y="22"/>
                      <a:pt x="103" y="12"/>
                      <a:pt x="97" y="0"/>
                    </a:cubicBezTo>
                    <a:cubicBezTo>
                      <a:pt x="97" y="0"/>
                      <a:pt x="97" y="0"/>
                      <a:pt x="96" y="0"/>
                    </a:cubicBezTo>
                    <a:cubicBezTo>
                      <a:pt x="102" y="12"/>
                      <a:pt x="105" y="23"/>
                      <a:pt x="105" y="36"/>
                    </a:cubicBezTo>
                    <a:cubicBezTo>
                      <a:pt x="105" y="48"/>
                      <a:pt x="103" y="56"/>
                      <a:pt x="99" y="67"/>
                    </a:cubicBezTo>
                    <a:cubicBezTo>
                      <a:pt x="95" y="77"/>
                      <a:pt x="91" y="84"/>
                      <a:pt x="84" y="91"/>
                    </a:cubicBezTo>
                    <a:cubicBezTo>
                      <a:pt x="76" y="99"/>
                      <a:pt x="70" y="104"/>
                      <a:pt x="61" y="108"/>
                    </a:cubicBezTo>
                    <a:cubicBezTo>
                      <a:pt x="51" y="112"/>
                      <a:pt x="43" y="114"/>
                      <a:pt x="33" y="114"/>
                    </a:cubicBezTo>
                    <a:cubicBezTo>
                      <a:pt x="21" y="115"/>
                      <a:pt x="11" y="117"/>
                      <a:pt x="0" y="120"/>
                    </a:cubicBezTo>
                    <a:cubicBezTo>
                      <a:pt x="0" y="121"/>
                      <a:pt x="0" y="121"/>
                      <a:pt x="0" y="122"/>
                    </a:cubicBezTo>
                    <a:cubicBezTo>
                      <a:pt x="11" y="118"/>
                      <a:pt x="21" y="117"/>
                      <a:pt x="33" y="116"/>
                    </a:cubicBezTo>
                    <a:close/>
                  </a:path>
                </a:pathLst>
              </a:custGeom>
              <a:gradFill flip="none" rotWithShape="1">
                <a:gsLst>
                  <a:gs pos="0">
                    <a:schemeClr val="accent5">
                      <a:lumMod val="60000"/>
                      <a:lumOff val="40000"/>
                    </a:schemeClr>
                  </a:gs>
                  <a:gs pos="100000">
                    <a:schemeClr val="accent1">
                      <a:lumMod val="40000"/>
                      <a:lumOff val="60000"/>
                    </a:schemeClr>
                  </a:gs>
                </a:gsLst>
                <a:lin ang="81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latin typeface="阿里巴巴普惠体 R" panose="00020600040101010101" pitchFamily="18" charset="-122"/>
                </a:endParaRPr>
              </a:p>
            </p:txBody>
          </p:sp>
          <p:sp>
            <p:nvSpPr>
              <p:cNvPr id="112" name="Freeform 14">
                <a:extLst>
                  <a:ext uri="{FF2B5EF4-FFF2-40B4-BE49-F238E27FC236}">
                    <a16:creationId xmlns:a16="http://schemas.microsoft.com/office/drawing/2014/main" xmlns="" id="{46B2BFE1-6281-4568-968C-DD27475678B2}"/>
                  </a:ext>
                </a:extLst>
              </p:cNvPr>
              <p:cNvSpPr>
                <a:spLocks noEditPoints="1"/>
              </p:cNvSpPr>
              <p:nvPr/>
            </p:nvSpPr>
            <p:spPr bwMode="auto">
              <a:xfrm>
                <a:off x="5474820" y="1192654"/>
                <a:ext cx="363704" cy="604009"/>
              </a:xfrm>
              <a:custGeom>
                <a:avLst/>
                <a:gdLst>
                  <a:gd name="T0" fmla="*/ 72 w 81"/>
                  <a:gd name="T1" fmla="*/ 50 h 134"/>
                  <a:gd name="T2" fmla="*/ 72 w 81"/>
                  <a:gd name="T3" fmla="*/ 44 h 134"/>
                  <a:gd name="T4" fmla="*/ 76 w 81"/>
                  <a:gd name="T5" fmla="*/ 18 h 134"/>
                  <a:gd name="T6" fmla="*/ 79 w 81"/>
                  <a:gd name="T7" fmla="*/ 29 h 134"/>
                  <a:gd name="T8" fmla="*/ 78 w 81"/>
                  <a:gd name="T9" fmla="*/ 48 h 134"/>
                  <a:gd name="T10" fmla="*/ 71 w 81"/>
                  <a:gd name="T11" fmla="*/ 59 h 134"/>
                  <a:gd name="T12" fmla="*/ 65 w 81"/>
                  <a:gd name="T13" fmla="*/ 48 h 134"/>
                  <a:gd name="T14" fmla="*/ 58 w 81"/>
                  <a:gd name="T15" fmla="*/ 25 h 134"/>
                  <a:gd name="T16" fmla="*/ 70 w 81"/>
                  <a:gd name="T17" fmla="*/ 44 h 134"/>
                  <a:gd name="T18" fmla="*/ 71 w 81"/>
                  <a:gd name="T19" fmla="*/ 50 h 134"/>
                  <a:gd name="T20" fmla="*/ 72 w 81"/>
                  <a:gd name="T21" fmla="*/ 50 h 134"/>
                  <a:gd name="T22" fmla="*/ 8 w 81"/>
                  <a:gd name="T23" fmla="*/ 126 h 134"/>
                  <a:gd name="T24" fmla="*/ 14 w 81"/>
                  <a:gd name="T25" fmla="*/ 126 h 134"/>
                  <a:gd name="T26" fmla="*/ 39 w 81"/>
                  <a:gd name="T27" fmla="*/ 126 h 134"/>
                  <a:gd name="T28" fmla="*/ 29 w 81"/>
                  <a:gd name="T29" fmla="*/ 131 h 134"/>
                  <a:gd name="T30" fmla="*/ 11 w 81"/>
                  <a:gd name="T31" fmla="*/ 133 h 134"/>
                  <a:gd name="T32" fmla="*/ 0 w 81"/>
                  <a:gd name="T33" fmla="*/ 127 h 134"/>
                  <a:gd name="T34" fmla="*/ 9 w 81"/>
                  <a:gd name="T35" fmla="*/ 118 h 134"/>
                  <a:gd name="T36" fmla="*/ 30 w 81"/>
                  <a:gd name="T37" fmla="*/ 107 h 134"/>
                  <a:gd name="T38" fmla="*/ 14 w 81"/>
                  <a:gd name="T39" fmla="*/ 124 h 134"/>
                  <a:gd name="T40" fmla="*/ 8 w 81"/>
                  <a:gd name="T41" fmla="*/ 126 h 134"/>
                  <a:gd name="T42" fmla="*/ 8 w 81"/>
                  <a:gd name="T43" fmla="*/ 126 h 134"/>
                  <a:gd name="T44" fmla="*/ 32 w 81"/>
                  <a:gd name="T45" fmla="*/ 118 h 134"/>
                  <a:gd name="T46" fmla="*/ 38 w 81"/>
                  <a:gd name="T47" fmla="*/ 115 h 134"/>
                  <a:gd name="T48" fmla="*/ 61 w 81"/>
                  <a:gd name="T49" fmla="*/ 106 h 134"/>
                  <a:gd name="T50" fmla="*/ 54 w 81"/>
                  <a:gd name="T51" fmla="*/ 115 h 134"/>
                  <a:gd name="T52" fmla="*/ 37 w 81"/>
                  <a:gd name="T53" fmla="*/ 123 h 134"/>
                  <a:gd name="T54" fmla="*/ 25 w 81"/>
                  <a:gd name="T55" fmla="*/ 121 h 134"/>
                  <a:gd name="T56" fmla="*/ 31 w 81"/>
                  <a:gd name="T57" fmla="*/ 110 h 134"/>
                  <a:gd name="T58" fmla="*/ 46 w 81"/>
                  <a:gd name="T59" fmla="*/ 92 h 134"/>
                  <a:gd name="T60" fmla="*/ 37 w 81"/>
                  <a:gd name="T61" fmla="*/ 114 h 134"/>
                  <a:gd name="T62" fmla="*/ 32 w 81"/>
                  <a:gd name="T63" fmla="*/ 118 h 134"/>
                  <a:gd name="T64" fmla="*/ 32 w 81"/>
                  <a:gd name="T65" fmla="*/ 118 h 134"/>
                  <a:gd name="T66" fmla="*/ 53 w 81"/>
                  <a:gd name="T67" fmla="*/ 101 h 134"/>
                  <a:gd name="T68" fmla="*/ 57 w 81"/>
                  <a:gd name="T69" fmla="*/ 97 h 134"/>
                  <a:gd name="T70" fmla="*/ 76 w 81"/>
                  <a:gd name="T71" fmla="*/ 79 h 134"/>
                  <a:gd name="T72" fmla="*/ 59 w 81"/>
                  <a:gd name="T73" fmla="*/ 104 h 134"/>
                  <a:gd name="T74" fmla="*/ 47 w 81"/>
                  <a:gd name="T75" fmla="*/ 107 h 134"/>
                  <a:gd name="T76" fmla="*/ 49 w 81"/>
                  <a:gd name="T77" fmla="*/ 95 h 134"/>
                  <a:gd name="T78" fmla="*/ 58 w 81"/>
                  <a:gd name="T79" fmla="*/ 72 h 134"/>
                  <a:gd name="T80" fmla="*/ 59 w 81"/>
                  <a:gd name="T81" fmla="*/ 76 h 134"/>
                  <a:gd name="T82" fmla="*/ 56 w 81"/>
                  <a:gd name="T83" fmla="*/ 96 h 134"/>
                  <a:gd name="T84" fmla="*/ 52 w 81"/>
                  <a:gd name="T85" fmla="*/ 101 h 134"/>
                  <a:gd name="T86" fmla="*/ 53 w 81"/>
                  <a:gd name="T87" fmla="*/ 101 h 134"/>
                  <a:gd name="T88" fmla="*/ 66 w 81"/>
                  <a:gd name="T89" fmla="*/ 78 h 134"/>
                  <a:gd name="T90" fmla="*/ 69 w 81"/>
                  <a:gd name="T91" fmla="*/ 72 h 134"/>
                  <a:gd name="T92" fmla="*/ 81 w 81"/>
                  <a:gd name="T93" fmla="*/ 49 h 134"/>
                  <a:gd name="T94" fmla="*/ 73 w 81"/>
                  <a:gd name="T95" fmla="*/ 78 h 134"/>
                  <a:gd name="T96" fmla="*/ 63 w 81"/>
                  <a:gd name="T97" fmla="*/ 85 h 134"/>
                  <a:gd name="T98" fmla="*/ 60 w 81"/>
                  <a:gd name="T99" fmla="*/ 73 h 134"/>
                  <a:gd name="T100" fmla="*/ 62 w 81"/>
                  <a:gd name="T101" fmla="*/ 49 h 134"/>
                  <a:gd name="T102" fmla="*/ 67 w 81"/>
                  <a:gd name="T103" fmla="*/ 72 h 134"/>
                  <a:gd name="T104" fmla="*/ 66 w 81"/>
                  <a:gd name="T105" fmla="*/ 77 h 134"/>
                  <a:gd name="T106" fmla="*/ 66 w 81"/>
                  <a:gd name="T107" fmla="*/ 78 h 134"/>
                  <a:gd name="T108" fmla="*/ 56 w 81"/>
                  <a:gd name="T109" fmla="*/ 0 h 134"/>
                  <a:gd name="T110" fmla="*/ 70 w 81"/>
                  <a:gd name="T111" fmla="*/ 22 h 134"/>
                  <a:gd name="T112" fmla="*/ 70 w 81"/>
                  <a:gd name="T113" fmla="*/ 34 h 134"/>
                  <a:gd name="T114" fmla="*/ 59 w 81"/>
                  <a:gd name="T115" fmla="*/ 9 h 134"/>
                  <a:gd name="T116" fmla="*/ 56 w 81"/>
                  <a:gd name="T11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 h="134">
                    <a:moveTo>
                      <a:pt x="72" y="50"/>
                    </a:moveTo>
                    <a:cubicBezTo>
                      <a:pt x="72" y="44"/>
                      <a:pt x="72" y="44"/>
                      <a:pt x="72" y="44"/>
                    </a:cubicBezTo>
                    <a:cubicBezTo>
                      <a:pt x="73" y="36"/>
                      <a:pt x="74" y="26"/>
                      <a:pt x="76" y="18"/>
                    </a:cubicBezTo>
                    <a:cubicBezTo>
                      <a:pt x="77" y="22"/>
                      <a:pt x="78" y="25"/>
                      <a:pt x="79" y="29"/>
                    </a:cubicBezTo>
                    <a:cubicBezTo>
                      <a:pt x="80" y="36"/>
                      <a:pt x="80" y="42"/>
                      <a:pt x="78" y="48"/>
                    </a:cubicBezTo>
                    <a:cubicBezTo>
                      <a:pt x="77" y="52"/>
                      <a:pt x="75" y="57"/>
                      <a:pt x="71" y="59"/>
                    </a:cubicBezTo>
                    <a:cubicBezTo>
                      <a:pt x="68" y="56"/>
                      <a:pt x="66" y="52"/>
                      <a:pt x="65" y="48"/>
                    </a:cubicBezTo>
                    <a:cubicBezTo>
                      <a:pt x="62" y="42"/>
                      <a:pt x="60" y="32"/>
                      <a:pt x="58" y="25"/>
                    </a:cubicBezTo>
                    <a:cubicBezTo>
                      <a:pt x="65" y="29"/>
                      <a:pt x="69" y="36"/>
                      <a:pt x="70" y="44"/>
                    </a:cubicBezTo>
                    <a:cubicBezTo>
                      <a:pt x="71" y="46"/>
                      <a:pt x="71" y="48"/>
                      <a:pt x="71" y="50"/>
                    </a:cubicBezTo>
                    <a:cubicBezTo>
                      <a:pt x="71" y="51"/>
                      <a:pt x="72" y="51"/>
                      <a:pt x="72" y="50"/>
                    </a:cubicBezTo>
                    <a:close/>
                    <a:moveTo>
                      <a:pt x="8" y="126"/>
                    </a:moveTo>
                    <a:cubicBezTo>
                      <a:pt x="10" y="126"/>
                      <a:pt x="12" y="126"/>
                      <a:pt x="14" y="126"/>
                    </a:cubicBezTo>
                    <a:cubicBezTo>
                      <a:pt x="21" y="125"/>
                      <a:pt x="32" y="125"/>
                      <a:pt x="39" y="126"/>
                    </a:cubicBezTo>
                    <a:cubicBezTo>
                      <a:pt x="36" y="128"/>
                      <a:pt x="33" y="130"/>
                      <a:pt x="29" y="131"/>
                    </a:cubicBezTo>
                    <a:cubicBezTo>
                      <a:pt x="23" y="133"/>
                      <a:pt x="17" y="134"/>
                      <a:pt x="11" y="133"/>
                    </a:cubicBezTo>
                    <a:cubicBezTo>
                      <a:pt x="7" y="133"/>
                      <a:pt x="2" y="131"/>
                      <a:pt x="0" y="127"/>
                    </a:cubicBezTo>
                    <a:cubicBezTo>
                      <a:pt x="2" y="123"/>
                      <a:pt x="5" y="120"/>
                      <a:pt x="9" y="118"/>
                    </a:cubicBezTo>
                    <a:cubicBezTo>
                      <a:pt x="15" y="115"/>
                      <a:pt x="23" y="110"/>
                      <a:pt x="30" y="107"/>
                    </a:cubicBezTo>
                    <a:cubicBezTo>
                      <a:pt x="27" y="115"/>
                      <a:pt x="21" y="121"/>
                      <a:pt x="14" y="124"/>
                    </a:cubicBezTo>
                    <a:cubicBezTo>
                      <a:pt x="12" y="125"/>
                      <a:pt x="10" y="125"/>
                      <a:pt x="8" y="126"/>
                    </a:cubicBezTo>
                    <a:cubicBezTo>
                      <a:pt x="8" y="126"/>
                      <a:pt x="8" y="126"/>
                      <a:pt x="8" y="126"/>
                    </a:cubicBezTo>
                    <a:close/>
                    <a:moveTo>
                      <a:pt x="32" y="118"/>
                    </a:moveTo>
                    <a:cubicBezTo>
                      <a:pt x="34" y="117"/>
                      <a:pt x="36" y="116"/>
                      <a:pt x="38" y="115"/>
                    </a:cubicBezTo>
                    <a:cubicBezTo>
                      <a:pt x="45" y="112"/>
                      <a:pt x="54" y="108"/>
                      <a:pt x="61" y="106"/>
                    </a:cubicBezTo>
                    <a:cubicBezTo>
                      <a:pt x="59" y="109"/>
                      <a:pt x="57" y="112"/>
                      <a:pt x="54" y="115"/>
                    </a:cubicBezTo>
                    <a:cubicBezTo>
                      <a:pt x="49" y="119"/>
                      <a:pt x="43" y="122"/>
                      <a:pt x="37" y="123"/>
                    </a:cubicBezTo>
                    <a:cubicBezTo>
                      <a:pt x="33" y="124"/>
                      <a:pt x="29" y="124"/>
                      <a:pt x="25" y="121"/>
                    </a:cubicBezTo>
                    <a:cubicBezTo>
                      <a:pt x="26" y="117"/>
                      <a:pt x="28" y="113"/>
                      <a:pt x="31" y="110"/>
                    </a:cubicBezTo>
                    <a:cubicBezTo>
                      <a:pt x="35" y="105"/>
                      <a:pt x="42" y="98"/>
                      <a:pt x="46" y="92"/>
                    </a:cubicBezTo>
                    <a:cubicBezTo>
                      <a:pt x="46" y="101"/>
                      <a:pt x="43" y="108"/>
                      <a:pt x="37" y="114"/>
                    </a:cubicBezTo>
                    <a:cubicBezTo>
                      <a:pt x="36" y="115"/>
                      <a:pt x="34" y="116"/>
                      <a:pt x="32" y="118"/>
                    </a:cubicBezTo>
                    <a:cubicBezTo>
                      <a:pt x="32" y="118"/>
                      <a:pt x="32" y="118"/>
                      <a:pt x="32" y="118"/>
                    </a:cubicBezTo>
                    <a:close/>
                    <a:moveTo>
                      <a:pt x="53" y="101"/>
                    </a:moveTo>
                    <a:cubicBezTo>
                      <a:pt x="54" y="100"/>
                      <a:pt x="56" y="98"/>
                      <a:pt x="57" y="97"/>
                    </a:cubicBezTo>
                    <a:cubicBezTo>
                      <a:pt x="62" y="91"/>
                      <a:pt x="70" y="84"/>
                      <a:pt x="76" y="79"/>
                    </a:cubicBezTo>
                    <a:cubicBezTo>
                      <a:pt x="73" y="89"/>
                      <a:pt x="67" y="99"/>
                      <a:pt x="59" y="104"/>
                    </a:cubicBezTo>
                    <a:cubicBezTo>
                      <a:pt x="56" y="107"/>
                      <a:pt x="51" y="108"/>
                      <a:pt x="47" y="107"/>
                    </a:cubicBezTo>
                    <a:cubicBezTo>
                      <a:pt x="46" y="103"/>
                      <a:pt x="47" y="98"/>
                      <a:pt x="49" y="95"/>
                    </a:cubicBezTo>
                    <a:cubicBezTo>
                      <a:pt x="51" y="88"/>
                      <a:pt x="55" y="79"/>
                      <a:pt x="58" y="72"/>
                    </a:cubicBezTo>
                    <a:cubicBezTo>
                      <a:pt x="58" y="73"/>
                      <a:pt x="58" y="75"/>
                      <a:pt x="59" y="76"/>
                    </a:cubicBezTo>
                    <a:cubicBezTo>
                      <a:pt x="60" y="83"/>
                      <a:pt x="59" y="89"/>
                      <a:pt x="56" y="96"/>
                    </a:cubicBezTo>
                    <a:cubicBezTo>
                      <a:pt x="55" y="97"/>
                      <a:pt x="54" y="99"/>
                      <a:pt x="52" y="101"/>
                    </a:cubicBezTo>
                    <a:cubicBezTo>
                      <a:pt x="52" y="101"/>
                      <a:pt x="53" y="101"/>
                      <a:pt x="53" y="101"/>
                    </a:cubicBezTo>
                    <a:close/>
                    <a:moveTo>
                      <a:pt x="66" y="78"/>
                    </a:moveTo>
                    <a:cubicBezTo>
                      <a:pt x="67" y="76"/>
                      <a:pt x="68" y="74"/>
                      <a:pt x="69" y="72"/>
                    </a:cubicBezTo>
                    <a:cubicBezTo>
                      <a:pt x="72" y="64"/>
                      <a:pt x="76" y="56"/>
                      <a:pt x="81" y="49"/>
                    </a:cubicBezTo>
                    <a:cubicBezTo>
                      <a:pt x="81" y="59"/>
                      <a:pt x="79" y="70"/>
                      <a:pt x="73" y="78"/>
                    </a:cubicBezTo>
                    <a:cubicBezTo>
                      <a:pt x="71" y="82"/>
                      <a:pt x="67" y="85"/>
                      <a:pt x="63" y="85"/>
                    </a:cubicBezTo>
                    <a:cubicBezTo>
                      <a:pt x="61" y="82"/>
                      <a:pt x="60" y="77"/>
                      <a:pt x="60" y="73"/>
                    </a:cubicBezTo>
                    <a:cubicBezTo>
                      <a:pt x="60" y="66"/>
                      <a:pt x="61" y="56"/>
                      <a:pt x="62" y="49"/>
                    </a:cubicBezTo>
                    <a:cubicBezTo>
                      <a:pt x="66" y="55"/>
                      <a:pt x="68" y="64"/>
                      <a:pt x="67" y="72"/>
                    </a:cubicBezTo>
                    <a:cubicBezTo>
                      <a:pt x="67" y="74"/>
                      <a:pt x="66" y="75"/>
                      <a:pt x="66" y="77"/>
                    </a:cubicBezTo>
                    <a:cubicBezTo>
                      <a:pt x="66" y="78"/>
                      <a:pt x="66" y="78"/>
                      <a:pt x="66" y="78"/>
                    </a:cubicBezTo>
                    <a:close/>
                    <a:moveTo>
                      <a:pt x="56" y="0"/>
                    </a:moveTo>
                    <a:cubicBezTo>
                      <a:pt x="63" y="5"/>
                      <a:pt x="68" y="13"/>
                      <a:pt x="70" y="22"/>
                    </a:cubicBezTo>
                    <a:cubicBezTo>
                      <a:pt x="71" y="26"/>
                      <a:pt x="71" y="30"/>
                      <a:pt x="70" y="34"/>
                    </a:cubicBezTo>
                    <a:cubicBezTo>
                      <a:pt x="66" y="29"/>
                      <a:pt x="61" y="16"/>
                      <a:pt x="59" y="9"/>
                    </a:cubicBezTo>
                    <a:cubicBezTo>
                      <a:pt x="58" y="6"/>
                      <a:pt x="57" y="3"/>
                      <a:pt x="56" y="0"/>
                    </a:cubicBezTo>
                    <a:close/>
                  </a:path>
                </a:pathLst>
              </a:custGeom>
              <a:gradFill>
                <a:gsLst>
                  <a:gs pos="0">
                    <a:schemeClr val="accent5">
                      <a:lumMod val="60000"/>
                      <a:lumOff val="40000"/>
                    </a:schemeClr>
                  </a:gs>
                  <a:gs pos="100000">
                    <a:schemeClr val="accent1">
                      <a:lumMod val="40000"/>
                      <a:lumOff val="6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dirty="0">
                  <a:latin typeface="阿里巴巴普惠体 R" panose="00020600040101010101" pitchFamily="18" charset="-122"/>
                </a:endParaRPr>
              </a:p>
            </p:txBody>
          </p:sp>
        </p:grpSp>
        <p:sp>
          <p:nvSpPr>
            <p:cNvPr id="110" name="文本框 109">
              <a:extLst>
                <a:ext uri="{FF2B5EF4-FFF2-40B4-BE49-F238E27FC236}">
                  <a16:creationId xmlns:a16="http://schemas.microsoft.com/office/drawing/2014/main" xmlns="" id="{EE38B98F-821F-41DD-82FA-FDD010E5CFC3}"/>
                </a:ext>
              </a:extLst>
            </p:cNvPr>
            <p:cNvSpPr txBox="1"/>
            <p:nvPr/>
          </p:nvSpPr>
          <p:spPr>
            <a:xfrm>
              <a:off x="3411365" y="3896508"/>
              <a:ext cx="2839239" cy="400110"/>
            </a:xfrm>
            <a:prstGeom prst="rect">
              <a:avLst/>
            </a:prstGeom>
            <a:noFill/>
          </p:spPr>
          <p:txBody>
            <a:bodyPr wrap="none" rtlCol="0">
              <a:spAutoFit/>
            </a:bodyPr>
            <a:lstStyle/>
            <a:p>
              <a:pPr algn="ctr"/>
              <a:r>
                <a:rPr lang="zh-CN" altLang="en-US" sz="2000" b="1" spc="300" dirty="0">
                  <a:solidFill>
                    <a:schemeClr val="accent1">
                      <a:lumMod val="50000"/>
                    </a:schemeClr>
                  </a:solidFill>
                  <a:latin typeface="阿里巴巴普惠体 R" panose="00020600040101010101" pitchFamily="18" charset="-122"/>
                </a:rPr>
                <a:t>所获荣誉名字有点长</a:t>
              </a:r>
            </a:p>
          </p:txBody>
        </p:sp>
      </p:grpSp>
      <p:grpSp>
        <p:nvGrpSpPr>
          <p:cNvPr id="21" name="组合 20">
            <a:extLst>
              <a:ext uri="{FF2B5EF4-FFF2-40B4-BE49-F238E27FC236}">
                <a16:creationId xmlns:a16="http://schemas.microsoft.com/office/drawing/2014/main" xmlns="" id="{34577979-6276-45B4-BD6F-AEF93891C7E2}"/>
              </a:ext>
            </a:extLst>
          </p:cNvPr>
          <p:cNvGrpSpPr/>
          <p:nvPr/>
        </p:nvGrpSpPr>
        <p:grpSpPr>
          <a:xfrm>
            <a:off x="4058645" y="5157183"/>
            <a:ext cx="3216938" cy="636955"/>
            <a:chOff x="3222515" y="4925645"/>
            <a:chExt cx="3216938" cy="636955"/>
          </a:xfrm>
        </p:grpSpPr>
        <p:grpSp>
          <p:nvGrpSpPr>
            <p:cNvPr id="116" name="组合 115">
              <a:extLst>
                <a:ext uri="{FF2B5EF4-FFF2-40B4-BE49-F238E27FC236}">
                  <a16:creationId xmlns:a16="http://schemas.microsoft.com/office/drawing/2014/main" xmlns="" id="{947C3447-359A-440B-B176-9067EF27B91B}"/>
                </a:ext>
              </a:extLst>
            </p:cNvPr>
            <p:cNvGrpSpPr/>
            <p:nvPr/>
          </p:nvGrpSpPr>
          <p:grpSpPr>
            <a:xfrm>
              <a:off x="5893817" y="4925645"/>
              <a:ext cx="545636" cy="636955"/>
              <a:chOff x="5321111" y="1192654"/>
              <a:chExt cx="517413" cy="604009"/>
            </a:xfrm>
          </p:grpSpPr>
          <p:sp>
            <p:nvSpPr>
              <p:cNvPr id="121" name="Freeform 13">
                <a:extLst>
                  <a:ext uri="{FF2B5EF4-FFF2-40B4-BE49-F238E27FC236}">
                    <a16:creationId xmlns:a16="http://schemas.microsoft.com/office/drawing/2014/main" xmlns="" id="{9170BAA4-A721-4EA1-82E5-236140BB722C}"/>
                  </a:ext>
                </a:extLst>
              </p:cNvPr>
              <p:cNvSpPr>
                <a:spLocks/>
              </p:cNvSpPr>
              <p:nvPr/>
            </p:nvSpPr>
            <p:spPr bwMode="auto">
              <a:xfrm>
                <a:off x="5321111" y="1246777"/>
                <a:ext cx="478444" cy="549886"/>
              </a:xfrm>
              <a:custGeom>
                <a:avLst/>
                <a:gdLst>
                  <a:gd name="T0" fmla="*/ 33 w 106"/>
                  <a:gd name="T1" fmla="*/ 116 h 122"/>
                  <a:gd name="T2" fmla="*/ 61 w 106"/>
                  <a:gd name="T3" fmla="*/ 109 h 122"/>
                  <a:gd name="T4" fmla="*/ 85 w 106"/>
                  <a:gd name="T5" fmla="*/ 92 h 122"/>
                  <a:gd name="T6" fmla="*/ 100 w 106"/>
                  <a:gd name="T7" fmla="*/ 67 h 122"/>
                  <a:gd name="T8" fmla="*/ 106 w 106"/>
                  <a:gd name="T9" fmla="*/ 36 h 122"/>
                  <a:gd name="T10" fmla="*/ 97 w 106"/>
                  <a:gd name="T11" fmla="*/ 0 h 122"/>
                  <a:gd name="T12" fmla="*/ 96 w 106"/>
                  <a:gd name="T13" fmla="*/ 0 h 122"/>
                  <a:gd name="T14" fmla="*/ 105 w 106"/>
                  <a:gd name="T15" fmla="*/ 36 h 122"/>
                  <a:gd name="T16" fmla="*/ 99 w 106"/>
                  <a:gd name="T17" fmla="*/ 67 h 122"/>
                  <a:gd name="T18" fmla="*/ 84 w 106"/>
                  <a:gd name="T19" fmla="*/ 91 h 122"/>
                  <a:gd name="T20" fmla="*/ 61 w 106"/>
                  <a:gd name="T21" fmla="*/ 108 h 122"/>
                  <a:gd name="T22" fmla="*/ 33 w 106"/>
                  <a:gd name="T23" fmla="*/ 114 h 122"/>
                  <a:gd name="T24" fmla="*/ 0 w 106"/>
                  <a:gd name="T25" fmla="*/ 120 h 122"/>
                  <a:gd name="T26" fmla="*/ 0 w 106"/>
                  <a:gd name="T27" fmla="*/ 122 h 122"/>
                  <a:gd name="T28" fmla="*/ 33 w 106"/>
                  <a:gd name="T29" fmla="*/ 1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22">
                    <a:moveTo>
                      <a:pt x="33" y="116"/>
                    </a:moveTo>
                    <a:cubicBezTo>
                      <a:pt x="43" y="115"/>
                      <a:pt x="51" y="114"/>
                      <a:pt x="61" y="109"/>
                    </a:cubicBezTo>
                    <a:cubicBezTo>
                      <a:pt x="71" y="105"/>
                      <a:pt x="77" y="100"/>
                      <a:pt x="85" y="92"/>
                    </a:cubicBezTo>
                    <a:cubicBezTo>
                      <a:pt x="92" y="84"/>
                      <a:pt x="96" y="77"/>
                      <a:pt x="100" y="67"/>
                    </a:cubicBezTo>
                    <a:cubicBezTo>
                      <a:pt x="104" y="57"/>
                      <a:pt x="106" y="48"/>
                      <a:pt x="106" y="36"/>
                    </a:cubicBezTo>
                    <a:cubicBezTo>
                      <a:pt x="106" y="22"/>
                      <a:pt x="103" y="12"/>
                      <a:pt x="97" y="0"/>
                    </a:cubicBezTo>
                    <a:cubicBezTo>
                      <a:pt x="97" y="0"/>
                      <a:pt x="97" y="0"/>
                      <a:pt x="96" y="0"/>
                    </a:cubicBezTo>
                    <a:cubicBezTo>
                      <a:pt x="102" y="12"/>
                      <a:pt x="105" y="23"/>
                      <a:pt x="105" y="36"/>
                    </a:cubicBezTo>
                    <a:cubicBezTo>
                      <a:pt x="105" y="48"/>
                      <a:pt x="103" y="56"/>
                      <a:pt x="99" y="67"/>
                    </a:cubicBezTo>
                    <a:cubicBezTo>
                      <a:pt x="95" y="77"/>
                      <a:pt x="91" y="84"/>
                      <a:pt x="84" y="91"/>
                    </a:cubicBezTo>
                    <a:cubicBezTo>
                      <a:pt x="76" y="99"/>
                      <a:pt x="70" y="104"/>
                      <a:pt x="61" y="108"/>
                    </a:cubicBezTo>
                    <a:cubicBezTo>
                      <a:pt x="51" y="112"/>
                      <a:pt x="43" y="114"/>
                      <a:pt x="33" y="114"/>
                    </a:cubicBezTo>
                    <a:cubicBezTo>
                      <a:pt x="21" y="115"/>
                      <a:pt x="11" y="117"/>
                      <a:pt x="0" y="120"/>
                    </a:cubicBezTo>
                    <a:cubicBezTo>
                      <a:pt x="0" y="121"/>
                      <a:pt x="0" y="121"/>
                      <a:pt x="0" y="122"/>
                    </a:cubicBezTo>
                    <a:cubicBezTo>
                      <a:pt x="11" y="118"/>
                      <a:pt x="21" y="117"/>
                      <a:pt x="33" y="116"/>
                    </a:cubicBezTo>
                    <a:close/>
                  </a:path>
                </a:pathLst>
              </a:custGeom>
              <a:gradFill flip="none" rotWithShape="1">
                <a:gsLst>
                  <a:gs pos="0">
                    <a:schemeClr val="accent5">
                      <a:lumMod val="60000"/>
                      <a:lumOff val="40000"/>
                    </a:schemeClr>
                  </a:gs>
                  <a:gs pos="100000">
                    <a:schemeClr val="accent1">
                      <a:lumMod val="40000"/>
                      <a:lumOff val="60000"/>
                    </a:schemeClr>
                  </a:gs>
                </a:gsLst>
                <a:lin ang="81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latin typeface="阿里巴巴普惠体 R" panose="00020600040101010101" pitchFamily="18" charset="-122"/>
                </a:endParaRPr>
              </a:p>
            </p:txBody>
          </p:sp>
          <p:sp>
            <p:nvSpPr>
              <p:cNvPr id="122" name="Freeform 14">
                <a:extLst>
                  <a:ext uri="{FF2B5EF4-FFF2-40B4-BE49-F238E27FC236}">
                    <a16:creationId xmlns:a16="http://schemas.microsoft.com/office/drawing/2014/main" xmlns="" id="{2CD44EC1-0008-4437-9B2A-EFCDCAFBCBCB}"/>
                  </a:ext>
                </a:extLst>
              </p:cNvPr>
              <p:cNvSpPr>
                <a:spLocks noEditPoints="1"/>
              </p:cNvSpPr>
              <p:nvPr/>
            </p:nvSpPr>
            <p:spPr bwMode="auto">
              <a:xfrm>
                <a:off x="5474820" y="1192654"/>
                <a:ext cx="363704" cy="604009"/>
              </a:xfrm>
              <a:custGeom>
                <a:avLst/>
                <a:gdLst>
                  <a:gd name="T0" fmla="*/ 72 w 81"/>
                  <a:gd name="T1" fmla="*/ 50 h 134"/>
                  <a:gd name="T2" fmla="*/ 72 w 81"/>
                  <a:gd name="T3" fmla="*/ 44 h 134"/>
                  <a:gd name="T4" fmla="*/ 76 w 81"/>
                  <a:gd name="T5" fmla="*/ 18 h 134"/>
                  <a:gd name="T6" fmla="*/ 79 w 81"/>
                  <a:gd name="T7" fmla="*/ 29 h 134"/>
                  <a:gd name="T8" fmla="*/ 78 w 81"/>
                  <a:gd name="T9" fmla="*/ 48 h 134"/>
                  <a:gd name="T10" fmla="*/ 71 w 81"/>
                  <a:gd name="T11" fmla="*/ 59 h 134"/>
                  <a:gd name="T12" fmla="*/ 65 w 81"/>
                  <a:gd name="T13" fmla="*/ 48 h 134"/>
                  <a:gd name="T14" fmla="*/ 58 w 81"/>
                  <a:gd name="T15" fmla="*/ 25 h 134"/>
                  <a:gd name="T16" fmla="*/ 70 w 81"/>
                  <a:gd name="T17" fmla="*/ 44 h 134"/>
                  <a:gd name="T18" fmla="*/ 71 w 81"/>
                  <a:gd name="T19" fmla="*/ 50 h 134"/>
                  <a:gd name="T20" fmla="*/ 72 w 81"/>
                  <a:gd name="T21" fmla="*/ 50 h 134"/>
                  <a:gd name="T22" fmla="*/ 8 w 81"/>
                  <a:gd name="T23" fmla="*/ 126 h 134"/>
                  <a:gd name="T24" fmla="*/ 14 w 81"/>
                  <a:gd name="T25" fmla="*/ 126 h 134"/>
                  <a:gd name="T26" fmla="*/ 39 w 81"/>
                  <a:gd name="T27" fmla="*/ 126 h 134"/>
                  <a:gd name="T28" fmla="*/ 29 w 81"/>
                  <a:gd name="T29" fmla="*/ 131 h 134"/>
                  <a:gd name="T30" fmla="*/ 11 w 81"/>
                  <a:gd name="T31" fmla="*/ 133 h 134"/>
                  <a:gd name="T32" fmla="*/ 0 w 81"/>
                  <a:gd name="T33" fmla="*/ 127 h 134"/>
                  <a:gd name="T34" fmla="*/ 9 w 81"/>
                  <a:gd name="T35" fmla="*/ 118 h 134"/>
                  <a:gd name="T36" fmla="*/ 30 w 81"/>
                  <a:gd name="T37" fmla="*/ 107 h 134"/>
                  <a:gd name="T38" fmla="*/ 14 w 81"/>
                  <a:gd name="T39" fmla="*/ 124 h 134"/>
                  <a:gd name="T40" fmla="*/ 8 w 81"/>
                  <a:gd name="T41" fmla="*/ 126 h 134"/>
                  <a:gd name="T42" fmla="*/ 8 w 81"/>
                  <a:gd name="T43" fmla="*/ 126 h 134"/>
                  <a:gd name="T44" fmla="*/ 32 w 81"/>
                  <a:gd name="T45" fmla="*/ 118 h 134"/>
                  <a:gd name="T46" fmla="*/ 38 w 81"/>
                  <a:gd name="T47" fmla="*/ 115 h 134"/>
                  <a:gd name="T48" fmla="*/ 61 w 81"/>
                  <a:gd name="T49" fmla="*/ 106 h 134"/>
                  <a:gd name="T50" fmla="*/ 54 w 81"/>
                  <a:gd name="T51" fmla="*/ 115 h 134"/>
                  <a:gd name="T52" fmla="*/ 37 w 81"/>
                  <a:gd name="T53" fmla="*/ 123 h 134"/>
                  <a:gd name="T54" fmla="*/ 25 w 81"/>
                  <a:gd name="T55" fmla="*/ 121 h 134"/>
                  <a:gd name="T56" fmla="*/ 31 w 81"/>
                  <a:gd name="T57" fmla="*/ 110 h 134"/>
                  <a:gd name="T58" fmla="*/ 46 w 81"/>
                  <a:gd name="T59" fmla="*/ 92 h 134"/>
                  <a:gd name="T60" fmla="*/ 37 w 81"/>
                  <a:gd name="T61" fmla="*/ 114 h 134"/>
                  <a:gd name="T62" fmla="*/ 32 w 81"/>
                  <a:gd name="T63" fmla="*/ 118 h 134"/>
                  <a:gd name="T64" fmla="*/ 32 w 81"/>
                  <a:gd name="T65" fmla="*/ 118 h 134"/>
                  <a:gd name="T66" fmla="*/ 53 w 81"/>
                  <a:gd name="T67" fmla="*/ 101 h 134"/>
                  <a:gd name="T68" fmla="*/ 57 w 81"/>
                  <a:gd name="T69" fmla="*/ 97 h 134"/>
                  <a:gd name="T70" fmla="*/ 76 w 81"/>
                  <a:gd name="T71" fmla="*/ 79 h 134"/>
                  <a:gd name="T72" fmla="*/ 59 w 81"/>
                  <a:gd name="T73" fmla="*/ 104 h 134"/>
                  <a:gd name="T74" fmla="*/ 47 w 81"/>
                  <a:gd name="T75" fmla="*/ 107 h 134"/>
                  <a:gd name="T76" fmla="*/ 49 w 81"/>
                  <a:gd name="T77" fmla="*/ 95 h 134"/>
                  <a:gd name="T78" fmla="*/ 58 w 81"/>
                  <a:gd name="T79" fmla="*/ 72 h 134"/>
                  <a:gd name="T80" fmla="*/ 59 w 81"/>
                  <a:gd name="T81" fmla="*/ 76 h 134"/>
                  <a:gd name="T82" fmla="*/ 56 w 81"/>
                  <a:gd name="T83" fmla="*/ 96 h 134"/>
                  <a:gd name="T84" fmla="*/ 52 w 81"/>
                  <a:gd name="T85" fmla="*/ 101 h 134"/>
                  <a:gd name="T86" fmla="*/ 53 w 81"/>
                  <a:gd name="T87" fmla="*/ 101 h 134"/>
                  <a:gd name="T88" fmla="*/ 66 w 81"/>
                  <a:gd name="T89" fmla="*/ 78 h 134"/>
                  <a:gd name="T90" fmla="*/ 69 w 81"/>
                  <a:gd name="T91" fmla="*/ 72 h 134"/>
                  <a:gd name="T92" fmla="*/ 81 w 81"/>
                  <a:gd name="T93" fmla="*/ 49 h 134"/>
                  <a:gd name="T94" fmla="*/ 73 w 81"/>
                  <a:gd name="T95" fmla="*/ 78 h 134"/>
                  <a:gd name="T96" fmla="*/ 63 w 81"/>
                  <a:gd name="T97" fmla="*/ 85 h 134"/>
                  <a:gd name="T98" fmla="*/ 60 w 81"/>
                  <a:gd name="T99" fmla="*/ 73 h 134"/>
                  <a:gd name="T100" fmla="*/ 62 w 81"/>
                  <a:gd name="T101" fmla="*/ 49 h 134"/>
                  <a:gd name="T102" fmla="*/ 67 w 81"/>
                  <a:gd name="T103" fmla="*/ 72 h 134"/>
                  <a:gd name="T104" fmla="*/ 66 w 81"/>
                  <a:gd name="T105" fmla="*/ 77 h 134"/>
                  <a:gd name="T106" fmla="*/ 66 w 81"/>
                  <a:gd name="T107" fmla="*/ 78 h 134"/>
                  <a:gd name="T108" fmla="*/ 56 w 81"/>
                  <a:gd name="T109" fmla="*/ 0 h 134"/>
                  <a:gd name="T110" fmla="*/ 70 w 81"/>
                  <a:gd name="T111" fmla="*/ 22 h 134"/>
                  <a:gd name="T112" fmla="*/ 70 w 81"/>
                  <a:gd name="T113" fmla="*/ 34 h 134"/>
                  <a:gd name="T114" fmla="*/ 59 w 81"/>
                  <a:gd name="T115" fmla="*/ 9 h 134"/>
                  <a:gd name="T116" fmla="*/ 56 w 81"/>
                  <a:gd name="T11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 h="134">
                    <a:moveTo>
                      <a:pt x="72" y="50"/>
                    </a:moveTo>
                    <a:cubicBezTo>
                      <a:pt x="72" y="44"/>
                      <a:pt x="72" y="44"/>
                      <a:pt x="72" y="44"/>
                    </a:cubicBezTo>
                    <a:cubicBezTo>
                      <a:pt x="73" y="36"/>
                      <a:pt x="74" y="26"/>
                      <a:pt x="76" y="18"/>
                    </a:cubicBezTo>
                    <a:cubicBezTo>
                      <a:pt x="77" y="22"/>
                      <a:pt x="78" y="25"/>
                      <a:pt x="79" y="29"/>
                    </a:cubicBezTo>
                    <a:cubicBezTo>
                      <a:pt x="80" y="36"/>
                      <a:pt x="80" y="42"/>
                      <a:pt x="78" y="48"/>
                    </a:cubicBezTo>
                    <a:cubicBezTo>
                      <a:pt x="77" y="52"/>
                      <a:pt x="75" y="57"/>
                      <a:pt x="71" y="59"/>
                    </a:cubicBezTo>
                    <a:cubicBezTo>
                      <a:pt x="68" y="56"/>
                      <a:pt x="66" y="52"/>
                      <a:pt x="65" y="48"/>
                    </a:cubicBezTo>
                    <a:cubicBezTo>
                      <a:pt x="62" y="42"/>
                      <a:pt x="60" y="32"/>
                      <a:pt x="58" y="25"/>
                    </a:cubicBezTo>
                    <a:cubicBezTo>
                      <a:pt x="65" y="29"/>
                      <a:pt x="69" y="36"/>
                      <a:pt x="70" y="44"/>
                    </a:cubicBezTo>
                    <a:cubicBezTo>
                      <a:pt x="71" y="46"/>
                      <a:pt x="71" y="48"/>
                      <a:pt x="71" y="50"/>
                    </a:cubicBezTo>
                    <a:cubicBezTo>
                      <a:pt x="71" y="51"/>
                      <a:pt x="72" y="51"/>
                      <a:pt x="72" y="50"/>
                    </a:cubicBezTo>
                    <a:close/>
                    <a:moveTo>
                      <a:pt x="8" y="126"/>
                    </a:moveTo>
                    <a:cubicBezTo>
                      <a:pt x="10" y="126"/>
                      <a:pt x="12" y="126"/>
                      <a:pt x="14" y="126"/>
                    </a:cubicBezTo>
                    <a:cubicBezTo>
                      <a:pt x="21" y="125"/>
                      <a:pt x="32" y="125"/>
                      <a:pt x="39" y="126"/>
                    </a:cubicBezTo>
                    <a:cubicBezTo>
                      <a:pt x="36" y="128"/>
                      <a:pt x="33" y="130"/>
                      <a:pt x="29" y="131"/>
                    </a:cubicBezTo>
                    <a:cubicBezTo>
                      <a:pt x="23" y="133"/>
                      <a:pt x="17" y="134"/>
                      <a:pt x="11" y="133"/>
                    </a:cubicBezTo>
                    <a:cubicBezTo>
                      <a:pt x="7" y="133"/>
                      <a:pt x="2" y="131"/>
                      <a:pt x="0" y="127"/>
                    </a:cubicBezTo>
                    <a:cubicBezTo>
                      <a:pt x="2" y="123"/>
                      <a:pt x="5" y="120"/>
                      <a:pt x="9" y="118"/>
                    </a:cubicBezTo>
                    <a:cubicBezTo>
                      <a:pt x="15" y="115"/>
                      <a:pt x="23" y="110"/>
                      <a:pt x="30" y="107"/>
                    </a:cubicBezTo>
                    <a:cubicBezTo>
                      <a:pt x="27" y="115"/>
                      <a:pt x="21" y="121"/>
                      <a:pt x="14" y="124"/>
                    </a:cubicBezTo>
                    <a:cubicBezTo>
                      <a:pt x="12" y="125"/>
                      <a:pt x="10" y="125"/>
                      <a:pt x="8" y="126"/>
                    </a:cubicBezTo>
                    <a:cubicBezTo>
                      <a:pt x="8" y="126"/>
                      <a:pt x="8" y="126"/>
                      <a:pt x="8" y="126"/>
                    </a:cubicBezTo>
                    <a:close/>
                    <a:moveTo>
                      <a:pt x="32" y="118"/>
                    </a:moveTo>
                    <a:cubicBezTo>
                      <a:pt x="34" y="117"/>
                      <a:pt x="36" y="116"/>
                      <a:pt x="38" y="115"/>
                    </a:cubicBezTo>
                    <a:cubicBezTo>
                      <a:pt x="45" y="112"/>
                      <a:pt x="54" y="108"/>
                      <a:pt x="61" y="106"/>
                    </a:cubicBezTo>
                    <a:cubicBezTo>
                      <a:pt x="59" y="109"/>
                      <a:pt x="57" y="112"/>
                      <a:pt x="54" y="115"/>
                    </a:cubicBezTo>
                    <a:cubicBezTo>
                      <a:pt x="49" y="119"/>
                      <a:pt x="43" y="122"/>
                      <a:pt x="37" y="123"/>
                    </a:cubicBezTo>
                    <a:cubicBezTo>
                      <a:pt x="33" y="124"/>
                      <a:pt x="29" y="124"/>
                      <a:pt x="25" y="121"/>
                    </a:cubicBezTo>
                    <a:cubicBezTo>
                      <a:pt x="26" y="117"/>
                      <a:pt x="28" y="113"/>
                      <a:pt x="31" y="110"/>
                    </a:cubicBezTo>
                    <a:cubicBezTo>
                      <a:pt x="35" y="105"/>
                      <a:pt x="42" y="98"/>
                      <a:pt x="46" y="92"/>
                    </a:cubicBezTo>
                    <a:cubicBezTo>
                      <a:pt x="46" y="101"/>
                      <a:pt x="43" y="108"/>
                      <a:pt x="37" y="114"/>
                    </a:cubicBezTo>
                    <a:cubicBezTo>
                      <a:pt x="36" y="115"/>
                      <a:pt x="34" y="116"/>
                      <a:pt x="32" y="118"/>
                    </a:cubicBezTo>
                    <a:cubicBezTo>
                      <a:pt x="32" y="118"/>
                      <a:pt x="32" y="118"/>
                      <a:pt x="32" y="118"/>
                    </a:cubicBezTo>
                    <a:close/>
                    <a:moveTo>
                      <a:pt x="53" y="101"/>
                    </a:moveTo>
                    <a:cubicBezTo>
                      <a:pt x="54" y="100"/>
                      <a:pt x="56" y="98"/>
                      <a:pt x="57" y="97"/>
                    </a:cubicBezTo>
                    <a:cubicBezTo>
                      <a:pt x="62" y="91"/>
                      <a:pt x="70" y="84"/>
                      <a:pt x="76" y="79"/>
                    </a:cubicBezTo>
                    <a:cubicBezTo>
                      <a:pt x="73" y="89"/>
                      <a:pt x="67" y="99"/>
                      <a:pt x="59" y="104"/>
                    </a:cubicBezTo>
                    <a:cubicBezTo>
                      <a:pt x="56" y="107"/>
                      <a:pt x="51" y="108"/>
                      <a:pt x="47" y="107"/>
                    </a:cubicBezTo>
                    <a:cubicBezTo>
                      <a:pt x="46" y="103"/>
                      <a:pt x="47" y="98"/>
                      <a:pt x="49" y="95"/>
                    </a:cubicBezTo>
                    <a:cubicBezTo>
                      <a:pt x="51" y="88"/>
                      <a:pt x="55" y="79"/>
                      <a:pt x="58" y="72"/>
                    </a:cubicBezTo>
                    <a:cubicBezTo>
                      <a:pt x="58" y="73"/>
                      <a:pt x="58" y="75"/>
                      <a:pt x="59" y="76"/>
                    </a:cubicBezTo>
                    <a:cubicBezTo>
                      <a:pt x="60" y="83"/>
                      <a:pt x="59" y="89"/>
                      <a:pt x="56" y="96"/>
                    </a:cubicBezTo>
                    <a:cubicBezTo>
                      <a:pt x="55" y="97"/>
                      <a:pt x="54" y="99"/>
                      <a:pt x="52" y="101"/>
                    </a:cubicBezTo>
                    <a:cubicBezTo>
                      <a:pt x="52" y="101"/>
                      <a:pt x="53" y="101"/>
                      <a:pt x="53" y="101"/>
                    </a:cubicBezTo>
                    <a:close/>
                    <a:moveTo>
                      <a:pt x="66" y="78"/>
                    </a:moveTo>
                    <a:cubicBezTo>
                      <a:pt x="67" y="76"/>
                      <a:pt x="68" y="74"/>
                      <a:pt x="69" y="72"/>
                    </a:cubicBezTo>
                    <a:cubicBezTo>
                      <a:pt x="72" y="64"/>
                      <a:pt x="76" y="56"/>
                      <a:pt x="81" y="49"/>
                    </a:cubicBezTo>
                    <a:cubicBezTo>
                      <a:pt x="81" y="59"/>
                      <a:pt x="79" y="70"/>
                      <a:pt x="73" y="78"/>
                    </a:cubicBezTo>
                    <a:cubicBezTo>
                      <a:pt x="71" y="82"/>
                      <a:pt x="67" y="85"/>
                      <a:pt x="63" y="85"/>
                    </a:cubicBezTo>
                    <a:cubicBezTo>
                      <a:pt x="61" y="82"/>
                      <a:pt x="60" y="77"/>
                      <a:pt x="60" y="73"/>
                    </a:cubicBezTo>
                    <a:cubicBezTo>
                      <a:pt x="60" y="66"/>
                      <a:pt x="61" y="56"/>
                      <a:pt x="62" y="49"/>
                    </a:cubicBezTo>
                    <a:cubicBezTo>
                      <a:pt x="66" y="55"/>
                      <a:pt x="68" y="64"/>
                      <a:pt x="67" y="72"/>
                    </a:cubicBezTo>
                    <a:cubicBezTo>
                      <a:pt x="67" y="74"/>
                      <a:pt x="66" y="75"/>
                      <a:pt x="66" y="77"/>
                    </a:cubicBezTo>
                    <a:cubicBezTo>
                      <a:pt x="66" y="78"/>
                      <a:pt x="66" y="78"/>
                      <a:pt x="66" y="78"/>
                    </a:cubicBezTo>
                    <a:close/>
                    <a:moveTo>
                      <a:pt x="56" y="0"/>
                    </a:moveTo>
                    <a:cubicBezTo>
                      <a:pt x="63" y="5"/>
                      <a:pt x="68" y="13"/>
                      <a:pt x="70" y="22"/>
                    </a:cubicBezTo>
                    <a:cubicBezTo>
                      <a:pt x="71" y="26"/>
                      <a:pt x="71" y="30"/>
                      <a:pt x="70" y="34"/>
                    </a:cubicBezTo>
                    <a:cubicBezTo>
                      <a:pt x="66" y="29"/>
                      <a:pt x="61" y="16"/>
                      <a:pt x="59" y="9"/>
                    </a:cubicBezTo>
                    <a:cubicBezTo>
                      <a:pt x="58" y="6"/>
                      <a:pt x="57" y="3"/>
                      <a:pt x="56" y="0"/>
                    </a:cubicBezTo>
                    <a:close/>
                  </a:path>
                </a:pathLst>
              </a:custGeom>
              <a:gradFill>
                <a:gsLst>
                  <a:gs pos="0">
                    <a:schemeClr val="accent5">
                      <a:lumMod val="60000"/>
                      <a:lumOff val="40000"/>
                    </a:schemeClr>
                  </a:gs>
                  <a:gs pos="100000">
                    <a:schemeClr val="accent1">
                      <a:lumMod val="40000"/>
                      <a:lumOff val="6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dirty="0">
                  <a:latin typeface="阿里巴巴普惠体 R" panose="00020600040101010101" pitchFamily="18" charset="-122"/>
                </a:endParaRPr>
              </a:p>
            </p:txBody>
          </p:sp>
        </p:grpSp>
        <p:grpSp>
          <p:nvGrpSpPr>
            <p:cNvPr id="117" name="组合 116">
              <a:extLst>
                <a:ext uri="{FF2B5EF4-FFF2-40B4-BE49-F238E27FC236}">
                  <a16:creationId xmlns:a16="http://schemas.microsoft.com/office/drawing/2014/main" xmlns="" id="{DD5A8BD3-E287-481E-BBA3-C0C3AFB6B50D}"/>
                </a:ext>
              </a:extLst>
            </p:cNvPr>
            <p:cNvGrpSpPr/>
            <p:nvPr/>
          </p:nvGrpSpPr>
          <p:grpSpPr>
            <a:xfrm flipH="1">
              <a:off x="3222515" y="4925645"/>
              <a:ext cx="545636" cy="636955"/>
              <a:chOff x="5321111" y="1192654"/>
              <a:chExt cx="517413" cy="604009"/>
            </a:xfrm>
          </p:grpSpPr>
          <p:sp>
            <p:nvSpPr>
              <p:cNvPr id="119" name="Freeform 13">
                <a:extLst>
                  <a:ext uri="{FF2B5EF4-FFF2-40B4-BE49-F238E27FC236}">
                    <a16:creationId xmlns:a16="http://schemas.microsoft.com/office/drawing/2014/main" xmlns="" id="{7D73AAF4-D7BB-41D4-B7CE-74CF7349BC4F}"/>
                  </a:ext>
                </a:extLst>
              </p:cNvPr>
              <p:cNvSpPr>
                <a:spLocks/>
              </p:cNvSpPr>
              <p:nvPr/>
            </p:nvSpPr>
            <p:spPr bwMode="auto">
              <a:xfrm>
                <a:off x="5321111" y="1246777"/>
                <a:ext cx="478444" cy="549886"/>
              </a:xfrm>
              <a:custGeom>
                <a:avLst/>
                <a:gdLst>
                  <a:gd name="T0" fmla="*/ 33 w 106"/>
                  <a:gd name="T1" fmla="*/ 116 h 122"/>
                  <a:gd name="T2" fmla="*/ 61 w 106"/>
                  <a:gd name="T3" fmla="*/ 109 h 122"/>
                  <a:gd name="T4" fmla="*/ 85 w 106"/>
                  <a:gd name="T5" fmla="*/ 92 h 122"/>
                  <a:gd name="T6" fmla="*/ 100 w 106"/>
                  <a:gd name="T7" fmla="*/ 67 h 122"/>
                  <a:gd name="T8" fmla="*/ 106 w 106"/>
                  <a:gd name="T9" fmla="*/ 36 h 122"/>
                  <a:gd name="T10" fmla="*/ 97 w 106"/>
                  <a:gd name="T11" fmla="*/ 0 h 122"/>
                  <a:gd name="T12" fmla="*/ 96 w 106"/>
                  <a:gd name="T13" fmla="*/ 0 h 122"/>
                  <a:gd name="T14" fmla="*/ 105 w 106"/>
                  <a:gd name="T15" fmla="*/ 36 h 122"/>
                  <a:gd name="T16" fmla="*/ 99 w 106"/>
                  <a:gd name="T17" fmla="*/ 67 h 122"/>
                  <a:gd name="T18" fmla="*/ 84 w 106"/>
                  <a:gd name="T19" fmla="*/ 91 h 122"/>
                  <a:gd name="T20" fmla="*/ 61 w 106"/>
                  <a:gd name="T21" fmla="*/ 108 h 122"/>
                  <a:gd name="T22" fmla="*/ 33 w 106"/>
                  <a:gd name="T23" fmla="*/ 114 h 122"/>
                  <a:gd name="T24" fmla="*/ 0 w 106"/>
                  <a:gd name="T25" fmla="*/ 120 h 122"/>
                  <a:gd name="T26" fmla="*/ 0 w 106"/>
                  <a:gd name="T27" fmla="*/ 122 h 122"/>
                  <a:gd name="T28" fmla="*/ 33 w 106"/>
                  <a:gd name="T29" fmla="*/ 1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22">
                    <a:moveTo>
                      <a:pt x="33" y="116"/>
                    </a:moveTo>
                    <a:cubicBezTo>
                      <a:pt x="43" y="115"/>
                      <a:pt x="51" y="114"/>
                      <a:pt x="61" y="109"/>
                    </a:cubicBezTo>
                    <a:cubicBezTo>
                      <a:pt x="71" y="105"/>
                      <a:pt x="77" y="100"/>
                      <a:pt x="85" y="92"/>
                    </a:cubicBezTo>
                    <a:cubicBezTo>
                      <a:pt x="92" y="84"/>
                      <a:pt x="96" y="77"/>
                      <a:pt x="100" y="67"/>
                    </a:cubicBezTo>
                    <a:cubicBezTo>
                      <a:pt x="104" y="57"/>
                      <a:pt x="106" y="48"/>
                      <a:pt x="106" y="36"/>
                    </a:cubicBezTo>
                    <a:cubicBezTo>
                      <a:pt x="106" y="22"/>
                      <a:pt x="103" y="12"/>
                      <a:pt x="97" y="0"/>
                    </a:cubicBezTo>
                    <a:cubicBezTo>
                      <a:pt x="97" y="0"/>
                      <a:pt x="97" y="0"/>
                      <a:pt x="96" y="0"/>
                    </a:cubicBezTo>
                    <a:cubicBezTo>
                      <a:pt x="102" y="12"/>
                      <a:pt x="105" y="23"/>
                      <a:pt x="105" y="36"/>
                    </a:cubicBezTo>
                    <a:cubicBezTo>
                      <a:pt x="105" y="48"/>
                      <a:pt x="103" y="56"/>
                      <a:pt x="99" y="67"/>
                    </a:cubicBezTo>
                    <a:cubicBezTo>
                      <a:pt x="95" y="77"/>
                      <a:pt x="91" y="84"/>
                      <a:pt x="84" y="91"/>
                    </a:cubicBezTo>
                    <a:cubicBezTo>
                      <a:pt x="76" y="99"/>
                      <a:pt x="70" y="104"/>
                      <a:pt x="61" y="108"/>
                    </a:cubicBezTo>
                    <a:cubicBezTo>
                      <a:pt x="51" y="112"/>
                      <a:pt x="43" y="114"/>
                      <a:pt x="33" y="114"/>
                    </a:cubicBezTo>
                    <a:cubicBezTo>
                      <a:pt x="21" y="115"/>
                      <a:pt x="11" y="117"/>
                      <a:pt x="0" y="120"/>
                    </a:cubicBezTo>
                    <a:cubicBezTo>
                      <a:pt x="0" y="121"/>
                      <a:pt x="0" y="121"/>
                      <a:pt x="0" y="122"/>
                    </a:cubicBezTo>
                    <a:cubicBezTo>
                      <a:pt x="11" y="118"/>
                      <a:pt x="21" y="117"/>
                      <a:pt x="33" y="116"/>
                    </a:cubicBezTo>
                    <a:close/>
                  </a:path>
                </a:pathLst>
              </a:custGeom>
              <a:gradFill flip="none" rotWithShape="1">
                <a:gsLst>
                  <a:gs pos="0">
                    <a:schemeClr val="accent5">
                      <a:lumMod val="60000"/>
                      <a:lumOff val="40000"/>
                    </a:schemeClr>
                  </a:gs>
                  <a:gs pos="100000">
                    <a:schemeClr val="accent1">
                      <a:lumMod val="40000"/>
                      <a:lumOff val="60000"/>
                    </a:schemeClr>
                  </a:gs>
                </a:gsLst>
                <a:lin ang="81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latin typeface="阿里巴巴普惠体 R" panose="00020600040101010101" pitchFamily="18" charset="-122"/>
                </a:endParaRPr>
              </a:p>
            </p:txBody>
          </p:sp>
          <p:sp>
            <p:nvSpPr>
              <p:cNvPr id="120" name="Freeform 14">
                <a:extLst>
                  <a:ext uri="{FF2B5EF4-FFF2-40B4-BE49-F238E27FC236}">
                    <a16:creationId xmlns:a16="http://schemas.microsoft.com/office/drawing/2014/main" xmlns="" id="{C9A45ECB-FB68-4EE6-8EB0-AC055D6544E1}"/>
                  </a:ext>
                </a:extLst>
              </p:cNvPr>
              <p:cNvSpPr>
                <a:spLocks noEditPoints="1"/>
              </p:cNvSpPr>
              <p:nvPr/>
            </p:nvSpPr>
            <p:spPr bwMode="auto">
              <a:xfrm>
                <a:off x="5474820" y="1192654"/>
                <a:ext cx="363704" cy="604009"/>
              </a:xfrm>
              <a:custGeom>
                <a:avLst/>
                <a:gdLst>
                  <a:gd name="T0" fmla="*/ 72 w 81"/>
                  <a:gd name="T1" fmla="*/ 50 h 134"/>
                  <a:gd name="T2" fmla="*/ 72 w 81"/>
                  <a:gd name="T3" fmla="*/ 44 h 134"/>
                  <a:gd name="T4" fmla="*/ 76 w 81"/>
                  <a:gd name="T5" fmla="*/ 18 h 134"/>
                  <a:gd name="T6" fmla="*/ 79 w 81"/>
                  <a:gd name="T7" fmla="*/ 29 h 134"/>
                  <a:gd name="T8" fmla="*/ 78 w 81"/>
                  <a:gd name="T9" fmla="*/ 48 h 134"/>
                  <a:gd name="T10" fmla="*/ 71 w 81"/>
                  <a:gd name="T11" fmla="*/ 59 h 134"/>
                  <a:gd name="T12" fmla="*/ 65 w 81"/>
                  <a:gd name="T13" fmla="*/ 48 h 134"/>
                  <a:gd name="T14" fmla="*/ 58 w 81"/>
                  <a:gd name="T15" fmla="*/ 25 h 134"/>
                  <a:gd name="T16" fmla="*/ 70 w 81"/>
                  <a:gd name="T17" fmla="*/ 44 h 134"/>
                  <a:gd name="T18" fmla="*/ 71 w 81"/>
                  <a:gd name="T19" fmla="*/ 50 h 134"/>
                  <a:gd name="T20" fmla="*/ 72 w 81"/>
                  <a:gd name="T21" fmla="*/ 50 h 134"/>
                  <a:gd name="T22" fmla="*/ 8 w 81"/>
                  <a:gd name="T23" fmla="*/ 126 h 134"/>
                  <a:gd name="T24" fmla="*/ 14 w 81"/>
                  <a:gd name="T25" fmla="*/ 126 h 134"/>
                  <a:gd name="T26" fmla="*/ 39 w 81"/>
                  <a:gd name="T27" fmla="*/ 126 h 134"/>
                  <a:gd name="T28" fmla="*/ 29 w 81"/>
                  <a:gd name="T29" fmla="*/ 131 h 134"/>
                  <a:gd name="T30" fmla="*/ 11 w 81"/>
                  <a:gd name="T31" fmla="*/ 133 h 134"/>
                  <a:gd name="T32" fmla="*/ 0 w 81"/>
                  <a:gd name="T33" fmla="*/ 127 h 134"/>
                  <a:gd name="T34" fmla="*/ 9 w 81"/>
                  <a:gd name="T35" fmla="*/ 118 h 134"/>
                  <a:gd name="T36" fmla="*/ 30 w 81"/>
                  <a:gd name="T37" fmla="*/ 107 h 134"/>
                  <a:gd name="T38" fmla="*/ 14 w 81"/>
                  <a:gd name="T39" fmla="*/ 124 h 134"/>
                  <a:gd name="T40" fmla="*/ 8 w 81"/>
                  <a:gd name="T41" fmla="*/ 126 h 134"/>
                  <a:gd name="T42" fmla="*/ 8 w 81"/>
                  <a:gd name="T43" fmla="*/ 126 h 134"/>
                  <a:gd name="T44" fmla="*/ 32 w 81"/>
                  <a:gd name="T45" fmla="*/ 118 h 134"/>
                  <a:gd name="T46" fmla="*/ 38 w 81"/>
                  <a:gd name="T47" fmla="*/ 115 h 134"/>
                  <a:gd name="T48" fmla="*/ 61 w 81"/>
                  <a:gd name="T49" fmla="*/ 106 h 134"/>
                  <a:gd name="T50" fmla="*/ 54 w 81"/>
                  <a:gd name="T51" fmla="*/ 115 h 134"/>
                  <a:gd name="T52" fmla="*/ 37 w 81"/>
                  <a:gd name="T53" fmla="*/ 123 h 134"/>
                  <a:gd name="T54" fmla="*/ 25 w 81"/>
                  <a:gd name="T55" fmla="*/ 121 h 134"/>
                  <a:gd name="T56" fmla="*/ 31 w 81"/>
                  <a:gd name="T57" fmla="*/ 110 h 134"/>
                  <a:gd name="T58" fmla="*/ 46 w 81"/>
                  <a:gd name="T59" fmla="*/ 92 h 134"/>
                  <a:gd name="T60" fmla="*/ 37 w 81"/>
                  <a:gd name="T61" fmla="*/ 114 h 134"/>
                  <a:gd name="T62" fmla="*/ 32 w 81"/>
                  <a:gd name="T63" fmla="*/ 118 h 134"/>
                  <a:gd name="T64" fmla="*/ 32 w 81"/>
                  <a:gd name="T65" fmla="*/ 118 h 134"/>
                  <a:gd name="T66" fmla="*/ 53 w 81"/>
                  <a:gd name="T67" fmla="*/ 101 h 134"/>
                  <a:gd name="T68" fmla="*/ 57 w 81"/>
                  <a:gd name="T69" fmla="*/ 97 h 134"/>
                  <a:gd name="T70" fmla="*/ 76 w 81"/>
                  <a:gd name="T71" fmla="*/ 79 h 134"/>
                  <a:gd name="T72" fmla="*/ 59 w 81"/>
                  <a:gd name="T73" fmla="*/ 104 h 134"/>
                  <a:gd name="T74" fmla="*/ 47 w 81"/>
                  <a:gd name="T75" fmla="*/ 107 h 134"/>
                  <a:gd name="T76" fmla="*/ 49 w 81"/>
                  <a:gd name="T77" fmla="*/ 95 h 134"/>
                  <a:gd name="T78" fmla="*/ 58 w 81"/>
                  <a:gd name="T79" fmla="*/ 72 h 134"/>
                  <a:gd name="T80" fmla="*/ 59 w 81"/>
                  <a:gd name="T81" fmla="*/ 76 h 134"/>
                  <a:gd name="T82" fmla="*/ 56 w 81"/>
                  <a:gd name="T83" fmla="*/ 96 h 134"/>
                  <a:gd name="T84" fmla="*/ 52 w 81"/>
                  <a:gd name="T85" fmla="*/ 101 h 134"/>
                  <a:gd name="T86" fmla="*/ 53 w 81"/>
                  <a:gd name="T87" fmla="*/ 101 h 134"/>
                  <a:gd name="T88" fmla="*/ 66 w 81"/>
                  <a:gd name="T89" fmla="*/ 78 h 134"/>
                  <a:gd name="T90" fmla="*/ 69 w 81"/>
                  <a:gd name="T91" fmla="*/ 72 h 134"/>
                  <a:gd name="T92" fmla="*/ 81 w 81"/>
                  <a:gd name="T93" fmla="*/ 49 h 134"/>
                  <a:gd name="T94" fmla="*/ 73 w 81"/>
                  <a:gd name="T95" fmla="*/ 78 h 134"/>
                  <a:gd name="T96" fmla="*/ 63 w 81"/>
                  <a:gd name="T97" fmla="*/ 85 h 134"/>
                  <a:gd name="T98" fmla="*/ 60 w 81"/>
                  <a:gd name="T99" fmla="*/ 73 h 134"/>
                  <a:gd name="T100" fmla="*/ 62 w 81"/>
                  <a:gd name="T101" fmla="*/ 49 h 134"/>
                  <a:gd name="T102" fmla="*/ 67 w 81"/>
                  <a:gd name="T103" fmla="*/ 72 h 134"/>
                  <a:gd name="T104" fmla="*/ 66 w 81"/>
                  <a:gd name="T105" fmla="*/ 77 h 134"/>
                  <a:gd name="T106" fmla="*/ 66 w 81"/>
                  <a:gd name="T107" fmla="*/ 78 h 134"/>
                  <a:gd name="T108" fmla="*/ 56 w 81"/>
                  <a:gd name="T109" fmla="*/ 0 h 134"/>
                  <a:gd name="T110" fmla="*/ 70 w 81"/>
                  <a:gd name="T111" fmla="*/ 22 h 134"/>
                  <a:gd name="T112" fmla="*/ 70 w 81"/>
                  <a:gd name="T113" fmla="*/ 34 h 134"/>
                  <a:gd name="T114" fmla="*/ 59 w 81"/>
                  <a:gd name="T115" fmla="*/ 9 h 134"/>
                  <a:gd name="T116" fmla="*/ 56 w 81"/>
                  <a:gd name="T11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 h="134">
                    <a:moveTo>
                      <a:pt x="72" y="50"/>
                    </a:moveTo>
                    <a:cubicBezTo>
                      <a:pt x="72" y="44"/>
                      <a:pt x="72" y="44"/>
                      <a:pt x="72" y="44"/>
                    </a:cubicBezTo>
                    <a:cubicBezTo>
                      <a:pt x="73" y="36"/>
                      <a:pt x="74" y="26"/>
                      <a:pt x="76" y="18"/>
                    </a:cubicBezTo>
                    <a:cubicBezTo>
                      <a:pt x="77" y="22"/>
                      <a:pt x="78" y="25"/>
                      <a:pt x="79" y="29"/>
                    </a:cubicBezTo>
                    <a:cubicBezTo>
                      <a:pt x="80" y="36"/>
                      <a:pt x="80" y="42"/>
                      <a:pt x="78" y="48"/>
                    </a:cubicBezTo>
                    <a:cubicBezTo>
                      <a:pt x="77" y="52"/>
                      <a:pt x="75" y="57"/>
                      <a:pt x="71" y="59"/>
                    </a:cubicBezTo>
                    <a:cubicBezTo>
                      <a:pt x="68" y="56"/>
                      <a:pt x="66" y="52"/>
                      <a:pt x="65" y="48"/>
                    </a:cubicBezTo>
                    <a:cubicBezTo>
                      <a:pt x="62" y="42"/>
                      <a:pt x="60" y="32"/>
                      <a:pt x="58" y="25"/>
                    </a:cubicBezTo>
                    <a:cubicBezTo>
                      <a:pt x="65" y="29"/>
                      <a:pt x="69" y="36"/>
                      <a:pt x="70" y="44"/>
                    </a:cubicBezTo>
                    <a:cubicBezTo>
                      <a:pt x="71" y="46"/>
                      <a:pt x="71" y="48"/>
                      <a:pt x="71" y="50"/>
                    </a:cubicBezTo>
                    <a:cubicBezTo>
                      <a:pt x="71" y="51"/>
                      <a:pt x="72" y="51"/>
                      <a:pt x="72" y="50"/>
                    </a:cubicBezTo>
                    <a:close/>
                    <a:moveTo>
                      <a:pt x="8" y="126"/>
                    </a:moveTo>
                    <a:cubicBezTo>
                      <a:pt x="10" y="126"/>
                      <a:pt x="12" y="126"/>
                      <a:pt x="14" y="126"/>
                    </a:cubicBezTo>
                    <a:cubicBezTo>
                      <a:pt x="21" y="125"/>
                      <a:pt x="32" y="125"/>
                      <a:pt x="39" y="126"/>
                    </a:cubicBezTo>
                    <a:cubicBezTo>
                      <a:pt x="36" y="128"/>
                      <a:pt x="33" y="130"/>
                      <a:pt x="29" y="131"/>
                    </a:cubicBezTo>
                    <a:cubicBezTo>
                      <a:pt x="23" y="133"/>
                      <a:pt x="17" y="134"/>
                      <a:pt x="11" y="133"/>
                    </a:cubicBezTo>
                    <a:cubicBezTo>
                      <a:pt x="7" y="133"/>
                      <a:pt x="2" y="131"/>
                      <a:pt x="0" y="127"/>
                    </a:cubicBezTo>
                    <a:cubicBezTo>
                      <a:pt x="2" y="123"/>
                      <a:pt x="5" y="120"/>
                      <a:pt x="9" y="118"/>
                    </a:cubicBezTo>
                    <a:cubicBezTo>
                      <a:pt x="15" y="115"/>
                      <a:pt x="23" y="110"/>
                      <a:pt x="30" y="107"/>
                    </a:cubicBezTo>
                    <a:cubicBezTo>
                      <a:pt x="27" y="115"/>
                      <a:pt x="21" y="121"/>
                      <a:pt x="14" y="124"/>
                    </a:cubicBezTo>
                    <a:cubicBezTo>
                      <a:pt x="12" y="125"/>
                      <a:pt x="10" y="125"/>
                      <a:pt x="8" y="126"/>
                    </a:cubicBezTo>
                    <a:cubicBezTo>
                      <a:pt x="8" y="126"/>
                      <a:pt x="8" y="126"/>
                      <a:pt x="8" y="126"/>
                    </a:cubicBezTo>
                    <a:close/>
                    <a:moveTo>
                      <a:pt x="32" y="118"/>
                    </a:moveTo>
                    <a:cubicBezTo>
                      <a:pt x="34" y="117"/>
                      <a:pt x="36" y="116"/>
                      <a:pt x="38" y="115"/>
                    </a:cubicBezTo>
                    <a:cubicBezTo>
                      <a:pt x="45" y="112"/>
                      <a:pt x="54" y="108"/>
                      <a:pt x="61" y="106"/>
                    </a:cubicBezTo>
                    <a:cubicBezTo>
                      <a:pt x="59" y="109"/>
                      <a:pt x="57" y="112"/>
                      <a:pt x="54" y="115"/>
                    </a:cubicBezTo>
                    <a:cubicBezTo>
                      <a:pt x="49" y="119"/>
                      <a:pt x="43" y="122"/>
                      <a:pt x="37" y="123"/>
                    </a:cubicBezTo>
                    <a:cubicBezTo>
                      <a:pt x="33" y="124"/>
                      <a:pt x="29" y="124"/>
                      <a:pt x="25" y="121"/>
                    </a:cubicBezTo>
                    <a:cubicBezTo>
                      <a:pt x="26" y="117"/>
                      <a:pt x="28" y="113"/>
                      <a:pt x="31" y="110"/>
                    </a:cubicBezTo>
                    <a:cubicBezTo>
                      <a:pt x="35" y="105"/>
                      <a:pt x="42" y="98"/>
                      <a:pt x="46" y="92"/>
                    </a:cubicBezTo>
                    <a:cubicBezTo>
                      <a:pt x="46" y="101"/>
                      <a:pt x="43" y="108"/>
                      <a:pt x="37" y="114"/>
                    </a:cubicBezTo>
                    <a:cubicBezTo>
                      <a:pt x="36" y="115"/>
                      <a:pt x="34" y="116"/>
                      <a:pt x="32" y="118"/>
                    </a:cubicBezTo>
                    <a:cubicBezTo>
                      <a:pt x="32" y="118"/>
                      <a:pt x="32" y="118"/>
                      <a:pt x="32" y="118"/>
                    </a:cubicBezTo>
                    <a:close/>
                    <a:moveTo>
                      <a:pt x="53" y="101"/>
                    </a:moveTo>
                    <a:cubicBezTo>
                      <a:pt x="54" y="100"/>
                      <a:pt x="56" y="98"/>
                      <a:pt x="57" y="97"/>
                    </a:cubicBezTo>
                    <a:cubicBezTo>
                      <a:pt x="62" y="91"/>
                      <a:pt x="70" y="84"/>
                      <a:pt x="76" y="79"/>
                    </a:cubicBezTo>
                    <a:cubicBezTo>
                      <a:pt x="73" y="89"/>
                      <a:pt x="67" y="99"/>
                      <a:pt x="59" y="104"/>
                    </a:cubicBezTo>
                    <a:cubicBezTo>
                      <a:pt x="56" y="107"/>
                      <a:pt x="51" y="108"/>
                      <a:pt x="47" y="107"/>
                    </a:cubicBezTo>
                    <a:cubicBezTo>
                      <a:pt x="46" y="103"/>
                      <a:pt x="47" y="98"/>
                      <a:pt x="49" y="95"/>
                    </a:cubicBezTo>
                    <a:cubicBezTo>
                      <a:pt x="51" y="88"/>
                      <a:pt x="55" y="79"/>
                      <a:pt x="58" y="72"/>
                    </a:cubicBezTo>
                    <a:cubicBezTo>
                      <a:pt x="58" y="73"/>
                      <a:pt x="58" y="75"/>
                      <a:pt x="59" y="76"/>
                    </a:cubicBezTo>
                    <a:cubicBezTo>
                      <a:pt x="60" y="83"/>
                      <a:pt x="59" y="89"/>
                      <a:pt x="56" y="96"/>
                    </a:cubicBezTo>
                    <a:cubicBezTo>
                      <a:pt x="55" y="97"/>
                      <a:pt x="54" y="99"/>
                      <a:pt x="52" y="101"/>
                    </a:cubicBezTo>
                    <a:cubicBezTo>
                      <a:pt x="52" y="101"/>
                      <a:pt x="53" y="101"/>
                      <a:pt x="53" y="101"/>
                    </a:cubicBezTo>
                    <a:close/>
                    <a:moveTo>
                      <a:pt x="66" y="78"/>
                    </a:moveTo>
                    <a:cubicBezTo>
                      <a:pt x="67" y="76"/>
                      <a:pt x="68" y="74"/>
                      <a:pt x="69" y="72"/>
                    </a:cubicBezTo>
                    <a:cubicBezTo>
                      <a:pt x="72" y="64"/>
                      <a:pt x="76" y="56"/>
                      <a:pt x="81" y="49"/>
                    </a:cubicBezTo>
                    <a:cubicBezTo>
                      <a:pt x="81" y="59"/>
                      <a:pt x="79" y="70"/>
                      <a:pt x="73" y="78"/>
                    </a:cubicBezTo>
                    <a:cubicBezTo>
                      <a:pt x="71" y="82"/>
                      <a:pt x="67" y="85"/>
                      <a:pt x="63" y="85"/>
                    </a:cubicBezTo>
                    <a:cubicBezTo>
                      <a:pt x="61" y="82"/>
                      <a:pt x="60" y="77"/>
                      <a:pt x="60" y="73"/>
                    </a:cubicBezTo>
                    <a:cubicBezTo>
                      <a:pt x="60" y="66"/>
                      <a:pt x="61" y="56"/>
                      <a:pt x="62" y="49"/>
                    </a:cubicBezTo>
                    <a:cubicBezTo>
                      <a:pt x="66" y="55"/>
                      <a:pt x="68" y="64"/>
                      <a:pt x="67" y="72"/>
                    </a:cubicBezTo>
                    <a:cubicBezTo>
                      <a:pt x="67" y="74"/>
                      <a:pt x="66" y="75"/>
                      <a:pt x="66" y="77"/>
                    </a:cubicBezTo>
                    <a:cubicBezTo>
                      <a:pt x="66" y="78"/>
                      <a:pt x="66" y="78"/>
                      <a:pt x="66" y="78"/>
                    </a:cubicBezTo>
                    <a:close/>
                    <a:moveTo>
                      <a:pt x="56" y="0"/>
                    </a:moveTo>
                    <a:cubicBezTo>
                      <a:pt x="63" y="5"/>
                      <a:pt x="68" y="13"/>
                      <a:pt x="70" y="22"/>
                    </a:cubicBezTo>
                    <a:cubicBezTo>
                      <a:pt x="71" y="26"/>
                      <a:pt x="71" y="30"/>
                      <a:pt x="70" y="34"/>
                    </a:cubicBezTo>
                    <a:cubicBezTo>
                      <a:pt x="66" y="29"/>
                      <a:pt x="61" y="16"/>
                      <a:pt x="59" y="9"/>
                    </a:cubicBezTo>
                    <a:cubicBezTo>
                      <a:pt x="58" y="6"/>
                      <a:pt x="57" y="3"/>
                      <a:pt x="56" y="0"/>
                    </a:cubicBezTo>
                    <a:close/>
                  </a:path>
                </a:pathLst>
              </a:custGeom>
              <a:gradFill>
                <a:gsLst>
                  <a:gs pos="0">
                    <a:schemeClr val="accent5">
                      <a:lumMod val="60000"/>
                      <a:lumOff val="40000"/>
                    </a:schemeClr>
                  </a:gs>
                  <a:gs pos="100000">
                    <a:schemeClr val="accent1">
                      <a:lumMod val="40000"/>
                      <a:lumOff val="6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dirty="0">
                  <a:latin typeface="阿里巴巴普惠体 R" panose="00020600040101010101" pitchFamily="18" charset="-122"/>
                </a:endParaRPr>
              </a:p>
            </p:txBody>
          </p:sp>
        </p:grpSp>
        <p:sp>
          <p:nvSpPr>
            <p:cNvPr id="118" name="文本框 117">
              <a:extLst>
                <a:ext uri="{FF2B5EF4-FFF2-40B4-BE49-F238E27FC236}">
                  <a16:creationId xmlns:a16="http://schemas.microsoft.com/office/drawing/2014/main" xmlns="" id="{AFEE1A86-CD5C-4AD6-9675-C73E71C9D2F4}"/>
                </a:ext>
              </a:extLst>
            </p:cNvPr>
            <p:cNvSpPr txBox="1"/>
            <p:nvPr/>
          </p:nvSpPr>
          <p:spPr>
            <a:xfrm>
              <a:off x="3411365" y="5044067"/>
              <a:ext cx="2839239" cy="400110"/>
            </a:xfrm>
            <a:prstGeom prst="rect">
              <a:avLst/>
            </a:prstGeom>
            <a:noFill/>
          </p:spPr>
          <p:txBody>
            <a:bodyPr wrap="none" rtlCol="0">
              <a:spAutoFit/>
            </a:bodyPr>
            <a:lstStyle/>
            <a:p>
              <a:pPr algn="ctr"/>
              <a:r>
                <a:rPr lang="zh-CN" altLang="en-US" sz="2000" b="1" spc="300" dirty="0">
                  <a:solidFill>
                    <a:schemeClr val="accent1">
                      <a:lumMod val="50000"/>
                    </a:schemeClr>
                  </a:solidFill>
                  <a:latin typeface="阿里巴巴普惠体 R" panose="00020600040101010101" pitchFamily="18" charset="-122"/>
                </a:rPr>
                <a:t>所获荣誉名字有点长</a:t>
              </a:r>
            </a:p>
          </p:txBody>
        </p:sp>
      </p:grpSp>
      <p:grpSp>
        <p:nvGrpSpPr>
          <p:cNvPr id="14" name="组合 13">
            <a:extLst>
              <a:ext uri="{FF2B5EF4-FFF2-40B4-BE49-F238E27FC236}">
                <a16:creationId xmlns:a16="http://schemas.microsoft.com/office/drawing/2014/main" xmlns="" id="{1803EE9C-ADB7-4502-ADEC-700E796AC10A}"/>
              </a:ext>
            </a:extLst>
          </p:cNvPr>
          <p:cNvGrpSpPr/>
          <p:nvPr/>
        </p:nvGrpSpPr>
        <p:grpSpPr>
          <a:xfrm>
            <a:off x="8081379" y="1077101"/>
            <a:ext cx="2655485" cy="928522"/>
            <a:chOff x="7464425" y="1191401"/>
            <a:chExt cx="2655485" cy="928522"/>
          </a:xfrm>
        </p:grpSpPr>
        <p:grpSp>
          <p:nvGrpSpPr>
            <p:cNvPr id="123" name="组合 122">
              <a:extLst>
                <a:ext uri="{FF2B5EF4-FFF2-40B4-BE49-F238E27FC236}">
                  <a16:creationId xmlns:a16="http://schemas.microsoft.com/office/drawing/2014/main" xmlns="" id="{DC8F92F9-C18F-4C23-BA00-0FC908C8A28D}"/>
                </a:ext>
              </a:extLst>
            </p:cNvPr>
            <p:cNvGrpSpPr/>
            <p:nvPr/>
          </p:nvGrpSpPr>
          <p:grpSpPr>
            <a:xfrm>
              <a:off x="9574274" y="1482968"/>
              <a:ext cx="545636" cy="636955"/>
              <a:chOff x="5321111" y="1192654"/>
              <a:chExt cx="517413" cy="604009"/>
            </a:xfrm>
          </p:grpSpPr>
          <p:sp>
            <p:nvSpPr>
              <p:cNvPr id="124" name="Freeform 13">
                <a:extLst>
                  <a:ext uri="{FF2B5EF4-FFF2-40B4-BE49-F238E27FC236}">
                    <a16:creationId xmlns:a16="http://schemas.microsoft.com/office/drawing/2014/main" xmlns="" id="{FB535499-AC01-4F07-B294-84A9C36F384F}"/>
                  </a:ext>
                </a:extLst>
              </p:cNvPr>
              <p:cNvSpPr>
                <a:spLocks/>
              </p:cNvSpPr>
              <p:nvPr/>
            </p:nvSpPr>
            <p:spPr bwMode="auto">
              <a:xfrm>
                <a:off x="5321111" y="1246777"/>
                <a:ext cx="478444" cy="549886"/>
              </a:xfrm>
              <a:custGeom>
                <a:avLst/>
                <a:gdLst>
                  <a:gd name="T0" fmla="*/ 33 w 106"/>
                  <a:gd name="T1" fmla="*/ 116 h 122"/>
                  <a:gd name="T2" fmla="*/ 61 w 106"/>
                  <a:gd name="T3" fmla="*/ 109 h 122"/>
                  <a:gd name="T4" fmla="*/ 85 w 106"/>
                  <a:gd name="T5" fmla="*/ 92 h 122"/>
                  <a:gd name="T6" fmla="*/ 100 w 106"/>
                  <a:gd name="T7" fmla="*/ 67 h 122"/>
                  <a:gd name="T8" fmla="*/ 106 w 106"/>
                  <a:gd name="T9" fmla="*/ 36 h 122"/>
                  <a:gd name="T10" fmla="*/ 97 w 106"/>
                  <a:gd name="T11" fmla="*/ 0 h 122"/>
                  <a:gd name="T12" fmla="*/ 96 w 106"/>
                  <a:gd name="T13" fmla="*/ 0 h 122"/>
                  <a:gd name="T14" fmla="*/ 105 w 106"/>
                  <a:gd name="T15" fmla="*/ 36 h 122"/>
                  <a:gd name="T16" fmla="*/ 99 w 106"/>
                  <a:gd name="T17" fmla="*/ 67 h 122"/>
                  <a:gd name="T18" fmla="*/ 84 w 106"/>
                  <a:gd name="T19" fmla="*/ 91 h 122"/>
                  <a:gd name="T20" fmla="*/ 61 w 106"/>
                  <a:gd name="T21" fmla="*/ 108 h 122"/>
                  <a:gd name="T22" fmla="*/ 33 w 106"/>
                  <a:gd name="T23" fmla="*/ 114 h 122"/>
                  <a:gd name="T24" fmla="*/ 0 w 106"/>
                  <a:gd name="T25" fmla="*/ 120 h 122"/>
                  <a:gd name="T26" fmla="*/ 0 w 106"/>
                  <a:gd name="T27" fmla="*/ 122 h 122"/>
                  <a:gd name="T28" fmla="*/ 33 w 106"/>
                  <a:gd name="T29" fmla="*/ 1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22">
                    <a:moveTo>
                      <a:pt x="33" y="116"/>
                    </a:moveTo>
                    <a:cubicBezTo>
                      <a:pt x="43" y="115"/>
                      <a:pt x="51" y="114"/>
                      <a:pt x="61" y="109"/>
                    </a:cubicBezTo>
                    <a:cubicBezTo>
                      <a:pt x="71" y="105"/>
                      <a:pt x="77" y="100"/>
                      <a:pt x="85" y="92"/>
                    </a:cubicBezTo>
                    <a:cubicBezTo>
                      <a:pt x="92" y="84"/>
                      <a:pt x="96" y="77"/>
                      <a:pt x="100" y="67"/>
                    </a:cubicBezTo>
                    <a:cubicBezTo>
                      <a:pt x="104" y="57"/>
                      <a:pt x="106" y="48"/>
                      <a:pt x="106" y="36"/>
                    </a:cubicBezTo>
                    <a:cubicBezTo>
                      <a:pt x="106" y="22"/>
                      <a:pt x="103" y="12"/>
                      <a:pt x="97" y="0"/>
                    </a:cubicBezTo>
                    <a:cubicBezTo>
                      <a:pt x="97" y="0"/>
                      <a:pt x="97" y="0"/>
                      <a:pt x="96" y="0"/>
                    </a:cubicBezTo>
                    <a:cubicBezTo>
                      <a:pt x="102" y="12"/>
                      <a:pt x="105" y="23"/>
                      <a:pt x="105" y="36"/>
                    </a:cubicBezTo>
                    <a:cubicBezTo>
                      <a:pt x="105" y="48"/>
                      <a:pt x="103" y="56"/>
                      <a:pt x="99" y="67"/>
                    </a:cubicBezTo>
                    <a:cubicBezTo>
                      <a:pt x="95" y="77"/>
                      <a:pt x="91" y="84"/>
                      <a:pt x="84" y="91"/>
                    </a:cubicBezTo>
                    <a:cubicBezTo>
                      <a:pt x="76" y="99"/>
                      <a:pt x="70" y="104"/>
                      <a:pt x="61" y="108"/>
                    </a:cubicBezTo>
                    <a:cubicBezTo>
                      <a:pt x="51" y="112"/>
                      <a:pt x="43" y="114"/>
                      <a:pt x="33" y="114"/>
                    </a:cubicBezTo>
                    <a:cubicBezTo>
                      <a:pt x="21" y="115"/>
                      <a:pt x="11" y="117"/>
                      <a:pt x="0" y="120"/>
                    </a:cubicBezTo>
                    <a:cubicBezTo>
                      <a:pt x="0" y="121"/>
                      <a:pt x="0" y="121"/>
                      <a:pt x="0" y="122"/>
                    </a:cubicBezTo>
                    <a:cubicBezTo>
                      <a:pt x="11" y="118"/>
                      <a:pt x="21" y="117"/>
                      <a:pt x="33" y="116"/>
                    </a:cubicBezTo>
                    <a:close/>
                  </a:path>
                </a:pathLst>
              </a:custGeom>
              <a:gradFill flip="none" rotWithShape="1">
                <a:gsLst>
                  <a:gs pos="0">
                    <a:schemeClr val="accent5">
                      <a:lumMod val="60000"/>
                      <a:lumOff val="40000"/>
                    </a:schemeClr>
                  </a:gs>
                  <a:gs pos="100000">
                    <a:schemeClr val="accent1">
                      <a:lumMod val="40000"/>
                      <a:lumOff val="60000"/>
                    </a:schemeClr>
                  </a:gs>
                </a:gsLst>
                <a:lin ang="81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latin typeface="阿里巴巴普惠体 R" panose="00020600040101010101" pitchFamily="18" charset="-122"/>
                </a:endParaRPr>
              </a:p>
            </p:txBody>
          </p:sp>
          <p:sp>
            <p:nvSpPr>
              <p:cNvPr id="125" name="Freeform 14">
                <a:extLst>
                  <a:ext uri="{FF2B5EF4-FFF2-40B4-BE49-F238E27FC236}">
                    <a16:creationId xmlns:a16="http://schemas.microsoft.com/office/drawing/2014/main" xmlns="" id="{8C18DF00-3516-41F0-B5C0-0538D787904D}"/>
                  </a:ext>
                </a:extLst>
              </p:cNvPr>
              <p:cNvSpPr>
                <a:spLocks noEditPoints="1"/>
              </p:cNvSpPr>
              <p:nvPr/>
            </p:nvSpPr>
            <p:spPr bwMode="auto">
              <a:xfrm>
                <a:off x="5474820" y="1192654"/>
                <a:ext cx="363704" cy="604009"/>
              </a:xfrm>
              <a:custGeom>
                <a:avLst/>
                <a:gdLst>
                  <a:gd name="T0" fmla="*/ 72 w 81"/>
                  <a:gd name="T1" fmla="*/ 50 h 134"/>
                  <a:gd name="T2" fmla="*/ 72 w 81"/>
                  <a:gd name="T3" fmla="*/ 44 h 134"/>
                  <a:gd name="T4" fmla="*/ 76 w 81"/>
                  <a:gd name="T5" fmla="*/ 18 h 134"/>
                  <a:gd name="T6" fmla="*/ 79 w 81"/>
                  <a:gd name="T7" fmla="*/ 29 h 134"/>
                  <a:gd name="T8" fmla="*/ 78 w 81"/>
                  <a:gd name="T9" fmla="*/ 48 h 134"/>
                  <a:gd name="T10" fmla="*/ 71 w 81"/>
                  <a:gd name="T11" fmla="*/ 59 h 134"/>
                  <a:gd name="T12" fmla="*/ 65 w 81"/>
                  <a:gd name="T13" fmla="*/ 48 h 134"/>
                  <a:gd name="T14" fmla="*/ 58 w 81"/>
                  <a:gd name="T15" fmla="*/ 25 h 134"/>
                  <a:gd name="T16" fmla="*/ 70 w 81"/>
                  <a:gd name="T17" fmla="*/ 44 h 134"/>
                  <a:gd name="T18" fmla="*/ 71 w 81"/>
                  <a:gd name="T19" fmla="*/ 50 h 134"/>
                  <a:gd name="T20" fmla="*/ 72 w 81"/>
                  <a:gd name="T21" fmla="*/ 50 h 134"/>
                  <a:gd name="T22" fmla="*/ 8 w 81"/>
                  <a:gd name="T23" fmla="*/ 126 h 134"/>
                  <a:gd name="T24" fmla="*/ 14 w 81"/>
                  <a:gd name="T25" fmla="*/ 126 h 134"/>
                  <a:gd name="T26" fmla="*/ 39 w 81"/>
                  <a:gd name="T27" fmla="*/ 126 h 134"/>
                  <a:gd name="T28" fmla="*/ 29 w 81"/>
                  <a:gd name="T29" fmla="*/ 131 h 134"/>
                  <a:gd name="T30" fmla="*/ 11 w 81"/>
                  <a:gd name="T31" fmla="*/ 133 h 134"/>
                  <a:gd name="T32" fmla="*/ 0 w 81"/>
                  <a:gd name="T33" fmla="*/ 127 h 134"/>
                  <a:gd name="T34" fmla="*/ 9 w 81"/>
                  <a:gd name="T35" fmla="*/ 118 h 134"/>
                  <a:gd name="T36" fmla="*/ 30 w 81"/>
                  <a:gd name="T37" fmla="*/ 107 h 134"/>
                  <a:gd name="T38" fmla="*/ 14 w 81"/>
                  <a:gd name="T39" fmla="*/ 124 h 134"/>
                  <a:gd name="T40" fmla="*/ 8 w 81"/>
                  <a:gd name="T41" fmla="*/ 126 h 134"/>
                  <a:gd name="T42" fmla="*/ 8 w 81"/>
                  <a:gd name="T43" fmla="*/ 126 h 134"/>
                  <a:gd name="T44" fmla="*/ 32 w 81"/>
                  <a:gd name="T45" fmla="*/ 118 h 134"/>
                  <a:gd name="T46" fmla="*/ 38 w 81"/>
                  <a:gd name="T47" fmla="*/ 115 h 134"/>
                  <a:gd name="T48" fmla="*/ 61 w 81"/>
                  <a:gd name="T49" fmla="*/ 106 h 134"/>
                  <a:gd name="T50" fmla="*/ 54 w 81"/>
                  <a:gd name="T51" fmla="*/ 115 h 134"/>
                  <a:gd name="T52" fmla="*/ 37 w 81"/>
                  <a:gd name="T53" fmla="*/ 123 h 134"/>
                  <a:gd name="T54" fmla="*/ 25 w 81"/>
                  <a:gd name="T55" fmla="*/ 121 h 134"/>
                  <a:gd name="T56" fmla="*/ 31 w 81"/>
                  <a:gd name="T57" fmla="*/ 110 h 134"/>
                  <a:gd name="T58" fmla="*/ 46 w 81"/>
                  <a:gd name="T59" fmla="*/ 92 h 134"/>
                  <a:gd name="T60" fmla="*/ 37 w 81"/>
                  <a:gd name="T61" fmla="*/ 114 h 134"/>
                  <a:gd name="T62" fmla="*/ 32 w 81"/>
                  <a:gd name="T63" fmla="*/ 118 h 134"/>
                  <a:gd name="T64" fmla="*/ 32 w 81"/>
                  <a:gd name="T65" fmla="*/ 118 h 134"/>
                  <a:gd name="T66" fmla="*/ 53 w 81"/>
                  <a:gd name="T67" fmla="*/ 101 h 134"/>
                  <a:gd name="T68" fmla="*/ 57 w 81"/>
                  <a:gd name="T69" fmla="*/ 97 h 134"/>
                  <a:gd name="T70" fmla="*/ 76 w 81"/>
                  <a:gd name="T71" fmla="*/ 79 h 134"/>
                  <a:gd name="T72" fmla="*/ 59 w 81"/>
                  <a:gd name="T73" fmla="*/ 104 h 134"/>
                  <a:gd name="T74" fmla="*/ 47 w 81"/>
                  <a:gd name="T75" fmla="*/ 107 h 134"/>
                  <a:gd name="T76" fmla="*/ 49 w 81"/>
                  <a:gd name="T77" fmla="*/ 95 h 134"/>
                  <a:gd name="T78" fmla="*/ 58 w 81"/>
                  <a:gd name="T79" fmla="*/ 72 h 134"/>
                  <a:gd name="T80" fmla="*/ 59 w 81"/>
                  <a:gd name="T81" fmla="*/ 76 h 134"/>
                  <a:gd name="T82" fmla="*/ 56 w 81"/>
                  <a:gd name="T83" fmla="*/ 96 h 134"/>
                  <a:gd name="T84" fmla="*/ 52 w 81"/>
                  <a:gd name="T85" fmla="*/ 101 h 134"/>
                  <a:gd name="T86" fmla="*/ 53 w 81"/>
                  <a:gd name="T87" fmla="*/ 101 h 134"/>
                  <a:gd name="T88" fmla="*/ 66 w 81"/>
                  <a:gd name="T89" fmla="*/ 78 h 134"/>
                  <a:gd name="T90" fmla="*/ 69 w 81"/>
                  <a:gd name="T91" fmla="*/ 72 h 134"/>
                  <a:gd name="T92" fmla="*/ 81 w 81"/>
                  <a:gd name="T93" fmla="*/ 49 h 134"/>
                  <a:gd name="T94" fmla="*/ 73 w 81"/>
                  <a:gd name="T95" fmla="*/ 78 h 134"/>
                  <a:gd name="T96" fmla="*/ 63 w 81"/>
                  <a:gd name="T97" fmla="*/ 85 h 134"/>
                  <a:gd name="T98" fmla="*/ 60 w 81"/>
                  <a:gd name="T99" fmla="*/ 73 h 134"/>
                  <a:gd name="T100" fmla="*/ 62 w 81"/>
                  <a:gd name="T101" fmla="*/ 49 h 134"/>
                  <a:gd name="T102" fmla="*/ 67 w 81"/>
                  <a:gd name="T103" fmla="*/ 72 h 134"/>
                  <a:gd name="T104" fmla="*/ 66 w 81"/>
                  <a:gd name="T105" fmla="*/ 77 h 134"/>
                  <a:gd name="T106" fmla="*/ 66 w 81"/>
                  <a:gd name="T107" fmla="*/ 78 h 134"/>
                  <a:gd name="T108" fmla="*/ 56 w 81"/>
                  <a:gd name="T109" fmla="*/ 0 h 134"/>
                  <a:gd name="T110" fmla="*/ 70 w 81"/>
                  <a:gd name="T111" fmla="*/ 22 h 134"/>
                  <a:gd name="T112" fmla="*/ 70 w 81"/>
                  <a:gd name="T113" fmla="*/ 34 h 134"/>
                  <a:gd name="T114" fmla="*/ 59 w 81"/>
                  <a:gd name="T115" fmla="*/ 9 h 134"/>
                  <a:gd name="T116" fmla="*/ 56 w 81"/>
                  <a:gd name="T11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 h="134">
                    <a:moveTo>
                      <a:pt x="72" y="50"/>
                    </a:moveTo>
                    <a:cubicBezTo>
                      <a:pt x="72" y="44"/>
                      <a:pt x="72" y="44"/>
                      <a:pt x="72" y="44"/>
                    </a:cubicBezTo>
                    <a:cubicBezTo>
                      <a:pt x="73" y="36"/>
                      <a:pt x="74" y="26"/>
                      <a:pt x="76" y="18"/>
                    </a:cubicBezTo>
                    <a:cubicBezTo>
                      <a:pt x="77" y="22"/>
                      <a:pt x="78" y="25"/>
                      <a:pt x="79" y="29"/>
                    </a:cubicBezTo>
                    <a:cubicBezTo>
                      <a:pt x="80" y="36"/>
                      <a:pt x="80" y="42"/>
                      <a:pt x="78" y="48"/>
                    </a:cubicBezTo>
                    <a:cubicBezTo>
                      <a:pt x="77" y="52"/>
                      <a:pt x="75" y="57"/>
                      <a:pt x="71" y="59"/>
                    </a:cubicBezTo>
                    <a:cubicBezTo>
                      <a:pt x="68" y="56"/>
                      <a:pt x="66" y="52"/>
                      <a:pt x="65" y="48"/>
                    </a:cubicBezTo>
                    <a:cubicBezTo>
                      <a:pt x="62" y="42"/>
                      <a:pt x="60" y="32"/>
                      <a:pt x="58" y="25"/>
                    </a:cubicBezTo>
                    <a:cubicBezTo>
                      <a:pt x="65" y="29"/>
                      <a:pt x="69" y="36"/>
                      <a:pt x="70" y="44"/>
                    </a:cubicBezTo>
                    <a:cubicBezTo>
                      <a:pt x="71" y="46"/>
                      <a:pt x="71" y="48"/>
                      <a:pt x="71" y="50"/>
                    </a:cubicBezTo>
                    <a:cubicBezTo>
                      <a:pt x="71" y="51"/>
                      <a:pt x="72" y="51"/>
                      <a:pt x="72" y="50"/>
                    </a:cubicBezTo>
                    <a:close/>
                    <a:moveTo>
                      <a:pt x="8" y="126"/>
                    </a:moveTo>
                    <a:cubicBezTo>
                      <a:pt x="10" y="126"/>
                      <a:pt x="12" y="126"/>
                      <a:pt x="14" y="126"/>
                    </a:cubicBezTo>
                    <a:cubicBezTo>
                      <a:pt x="21" y="125"/>
                      <a:pt x="32" y="125"/>
                      <a:pt x="39" y="126"/>
                    </a:cubicBezTo>
                    <a:cubicBezTo>
                      <a:pt x="36" y="128"/>
                      <a:pt x="33" y="130"/>
                      <a:pt x="29" y="131"/>
                    </a:cubicBezTo>
                    <a:cubicBezTo>
                      <a:pt x="23" y="133"/>
                      <a:pt x="17" y="134"/>
                      <a:pt x="11" y="133"/>
                    </a:cubicBezTo>
                    <a:cubicBezTo>
                      <a:pt x="7" y="133"/>
                      <a:pt x="2" y="131"/>
                      <a:pt x="0" y="127"/>
                    </a:cubicBezTo>
                    <a:cubicBezTo>
                      <a:pt x="2" y="123"/>
                      <a:pt x="5" y="120"/>
                      <a:pt x="9" y="118"/>
                    </a:cubicBezTo>
                    <a:cubicBezTo>
                      <a:pt x="15" y="115"/>
                      <a:pt x="23" y="110"/>
                      <a:pt x="30" y="107"/>
                    </a:cubicBezTo>
                    <a:cubicBezTo>
                      <a:pt x="27" y="115"/>
                      <a:pt x="21" y="121"/>
                      <a:pt x="14" y="124"/>
                    </a:cubicBezTo>
                    <a:cubicBezTo>
                      <a:pt x="12" y="125"/>
                      <a:pt x="10" y="125"/>
                      <a:pt x="8" y="126"/>
                    </a:cubicBezTo>
                    <a:cubicBezTo>
                      <a:pt x="8" y="126"/>
                      <a:pt x="8" y="126"/>
                      <a:pt x="8" y="126"/>
                    </a:cubicBezTo>
                    <a:close/>
                    <a:moveTo>
                      <a:pt x="32" y="118"/>
                    </a:moveTo>
                    <a:cubicBezTo>
                      <a:pt x="34" y="117"/>
                      <a:pt x="36" y="116"/>
                      <a:pt x="38" y="115"/>
                    </a:cubicBezTo>
                    <a:cubicBezTo>
                      <a:pt x="45" y="112"/>
                      <a:pt x="54" y="108"/>
                      <a:pt x="61" y="106"/>
                    </a:cubicBezTo>
                    <a:cubicBezTo>
                      <a:pt x="59" y="109"/>
                      <a:pt x="57" y="112"/>
                      <a:pt x="54" y="115"/>
                    </a:cubicBezTo>
                    <a:cubicBezTo>
                      <a:pt x="49" y="119"/>
                      <a:pt x="43" y="122"/>
                      <a:pt x="37" y="123"/>
                    </a:cubicBezTo>
                    <a:cubicBezTo>
                      <a:pt x="33" y="124"/>
                      <a:pt x="29" y="124"/>
                      <a:pt x="25" y="121"/>
                    </a:cubicBezTo>
                    <a:cubicBezTo>
                      <a:pt x="26" y="117"/>
                      <a:pt x="28" y="113"/>
                      <a:pt x="31" y="110"/>
                    </a:cubicBezTo>
                    <a:cubicBezTo>
                      <a:pt x="35" y="105"/>
                      <a:pt x="42" y="98"/>
                      <a:pt x="46" y="92"/>
                    </a:cubicBezTo>
                    <a:cubicBezTo>
                      <a:pt x="46" y="101"/>
                      <a:pt x="43" y="108"/>
                      <a:pt x="37" y="114"/>
                    </a:cubicBezTo>
                    <a:cubicBezTo>
                      <a:pt x="36" y="115"/>
                      <a:pt x="34" y="116"/>
                      <a:pt x="32" y="118"/>
                    </a:cubicBezTo>
                    <a:cubicBezTo>
                      <a:pt x="32" y="118"/>
                      <a:pt x="32" y="118"/>
                      <a:pt x="32" y="118"/>
                    </a:cubicBezTo>
                    <a:close/>
                    <a:moveTo>
                      <a:pt x="53" y="101"/>
                    </a:moveTo>
                    <a:cubicBezTo>
                      <a:pt x="54" y="100"/>
                      <a:pt x="56" y="98"/>
                      <a:pt x="57" y="97"/>
                    </a:cubicBezTo>
                    <a:cubicBezTo>
                      <a:pt x="62" y="91"/>
                      <a:pt x="70" y="84"/>
                      <a:pt x="76" y="79"/>
                    </a:cubicBezTo>
                    <a:cubicBezTo>
                      <a:pt x="73" y="89"/>
                      <a:pt x="67" y="99"/>
                      <a:pt x="59" y="104"/>
                    </a:cubicBezTo>
                    <a:cubicBezTo>
                      <a:pt x="56" y="107"/>
                      <a:pt x="51" y="108"/>
                      <a:pt x="47" y="107"/>
                    </a:cubicBezTo>
                    <a:cubicBezTo>
                      <a:pt x="46" y="103"/>
                      <a:pt x="47" y="98"/>
                      <a:pt x="49" y="95"/>
                    </a:cubicBezTo>
                    <a:cubicBezTo>
                      <a:pt x="51" y="88"/>
                      <a:pt x="55" y="79"/>
                      <a:pt x="58" y="72"/>
                    </a:cubicBezTo>
                    <a:cubicBezTo>
                      <a:pt x="58" y="73"/>
                      <a:pt x="58" y="75"/>
                      <a:pt x="59" y="76"/>
                    </a:cubicBezTo>
                    <a:cubicBezTo>
                      <a:pt x="60" y="83"/>
                      <a:pt x="59" y="89"/>
                      <a:pt x="56" y="96"/>
                    </a:cubicBezTo>
                    <a:cubicBezTo>
                      <a:pt x="55" y="97"/>
                      <a:pt x="54" y="99"/>
                      <a:pt x="52" y="101"/>
                    </a:cubicBezTo>
                    <a:cubicBezTo>
                      <a:pt x="52" y="101"/>
                      <a:pt x="53" y="101"/>
                      <a:pt x="53" y="101"/>
                    </a:cubicBezTo>
                    <a:close/>
                    <a:moveTo>
                      <a:pt x="66" y="78"/>
                    </a:moveTo>
                    <a:cubicBezTo>
                      <a:pt x="67" y="76"/>
                      <a:pt x="68" y="74"/>
                      <a:pt x="69" y="72"/>
                    </a:cubicBezTo>
                    <a:cubicBezTo>
                      <a:pt x="72" y="64"/>
                      <a:pt x="76" y="56"/>
                      <a:pt x="81" y="49"/>
                    </a:cubicBezTo>
                    <a:cubicBezTo>
                      <a:pt x="81" y="59"/>
                      <a:pt x="79" y="70"/>
                      <a:pt x="73" y="78"/>
                    </a:cubicBezTo>
                    <a:cubicBezTo>
                      <a:pt x="71" y="82"/>
                      <a:pt x="67" y="85"/>
                      <a:pt x="63" y="85"/>
                    </a:cubicBezTo>
                    <a:cubicBezTo>
                      <a:pt x="61" y="82"/>
                      <a:pt x="60" y="77"/>
                      <a:pt x="60" y="73"/>
                    </a:cubicBezTo>
                    <a:cubicBezTo>
                      <a:pt x="60" y="66"/>
                      <a:pt x="61" y="56"/>
                      <a:pt x="62" y="49"/>
                    </a:cubicBezTo>
                    <a:cubicBezTo>
                      <a:pt x="66" y="55"/>
                      <a:pt x="68" y="64"/>
                      <a:pt x="67" y="72"/>
                    </a:cubicBezTo>
                    <a:cubicBezTo>
                      <a:pt x="67" y="74"/>
                      <a:pt x="66" y="75"/>
                      <a:pt x="66" y="77"/>
                    </a:cubicBezTo>
                    <a:cubicBezTo>
                      <a:pt x="66" y="78"/>
                      <a:pt x="66" y="78"/>
                      <a:pt x="66" y="78"/>
                    </a:cubicBezTo>
                    <a:close/>
                    <a:moveTo>
                      <a:pt x="56" y="0"/>
                    </a:moveTo>
                    <a:cubicBezTo>
                      <a:pt x="63" y="5"/>
                      <a:pt x="68" y="13"/>
                      <a:pt x="70" y="22"/>
                    </a:cubicBezTo>
                    <a:cubicBezTo>
                      <a:pt x="71" y="26"/>
                      <a:pt x="71" y="30"/>
                      <a:pt x="70" y="34"/>
                    </a:cubicBezTo>
                    <a:cubicBezTo>
                      <a:pt x="66" y="29"/>
                      <a:pt x="61" y="16"/>
                      <a:pt x="59" y="9"/>
                    </a:cubicBezTo>
                    <a:cubicBezTo>
                      <a:pt x="58" y="6"/>
                      <a:pt x="57" y="3"/>
                      <a:pt x="56" y="0"/>
                    </a:cubicBezTo>
                    <a:close/>
                  </a:path>
                </a:pathLst>
              </a:custGeom>
              <a:gradFill>
                <a:gsLst>
                  <a:gs pos="0">
                    <a:schemeClr val="accent5">
                      <a:lumMod val="60000"/>
                      <a:lumOff val="40000"/>
                    </a:schemeClr>
                  </a:gs>
                  <a:gs pos="100000">
                    <a:schemeClr val="accent1">
                      <a:lumMod val="40000"/>
                      <a:lumOff val="6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dirty="0">
                  <a:latin typeface="阿里巴巴普惠体 R" panose="00020600040101010101" pitchFamily="18" charset="-122"/>
                </a:endParaRPr>
              </a:p>
            </p:txBody>
          </p:sp>
        </p:grpSp>
        <p:grpSp>
          <p:nvGrpSpPr>
            <p:cNvPr id="126" name="组合 125">
              <a:extLst>
                <a:ext uri="{FF2B5EF4-FFF2-40B4-BE49-F238E27FC236}">
                  <a16:creationId xmlns:a16="http://schemas.microsoft.com/office/drawing/2014/main" xmlns="" id="{64BE4D80-C479-4B31-B0F6-073CE35D16A5}"/>
                </a:ext>
              </a:extLst>
            </p:cNvPr>
            <p:cNvGrpSpPr/>
            <p:nvPr/>
          </p:nvGrpSpPr>
          <p:grpSpPr>
            <a:xfrm flipH="1">
              <a:off x="7464425" y="1482968"/>
              <a:ext cx="545636" cy="636955"/>
              <a:chOff x="5321111" y="1192654"/>
              <a:chExt cx="517413" cy="604009"/>
            </a:xfrm>
          </p:grpSpPr>
          <p:sp>
            <p:nvSpPr>
              <p:cNvPr id="127" name="Freeform 13">
                <a:extLst>
                  <a:ext uri="{FF2B5EF4-FFF2-40B4-BE49-F238E27FC236}">
                    <a16:creationId xmlns:a16="http://schemas.microsoft.com/office/drawing/2014/main" xmlns="" id="{346FB844-E910-4190-9D28-D53042A47D2E}"/>
                  </a:ext>
                </a:extLst>
              </p:cNvPr>
              <p:cNvSpPr>
                <a:spLocks/>
              </p:cNvSpPr>
              <p:nvPr/>
            </p:nvSpPr>
            <p:spPr bwMode="auto">
              <a:xfrm>
                <a:off x="5321111" y="1246777"/>
                <a:ext cx="478444" cy="549886"/>
              </a:xfrm>
              <a:custGeom>
                <a:avLst/>
                <a:gdLst>
                  <a:gd name="T0" fmla="*/ 33 w 106"/>
                  <a:gd name="T1" fmla="*/ 116 h 122"/>
                  <a:gd name="T2" fmla="*/ 61 w 106"/>
                  <a:gd name="T3" fmla="*/ 109 h 122"/>
                  <a:gd name="T4" fmla="*/ 85 w 106"/>
                  <a:gd name="T5" fmla="*/ 92 h 122"/>
                  <a:gd name="T6" fmla="*/ 100 w 106"/>
                  <a:gd name="T7" fmla="*/ 67 h 122"/>
                  <a:gd name="T8" fmla="*/ 106 w 106"/>
                  <a:gd name="T9" fmla="*/ 36 h 122"/>
                  <a:gd name="T10" fmla="*/ 97 w 106"/>
                  <a:gd name="T11" fmla="*/ 0 h 122"/>
                  <a:gd name="T12" fmla="*/ 96 w 106"/>
                  <a:gd name="T13" fmla="*/ 0 h 122"/>
                  <a:gd name="T14" fmla="*/ 105 w 106"/>
                  <a:gd name="T15" fmla="*/ 36 h 122"/>
                  <a:gd name="T16" fmla="*/ 99 w 106"/>
                  <a:gd name="T17" fmla="*/ 67 h 122"/>
                  <a:gd name="T18" fmla="*/ 84 w 106"/>
                  <a:gd name="T19" fmla="*/ 91 h 122"/>
                  <a:gd name="T20" fmla="*/ 61 w 106"/>
                  <a:gd name="T21" fmla="*/ 108 h 122"/>
                  <a:gd name="T22" fmla="*/ 33 w 106"/>
                  <a:gd name="T23" fmla="*/ 114 h 122"/>
                  <a:gd name="T24" fmla="*/ 0 w 106"/>
                  <a:gd name="T25" fmla="*/ 120 h 122"/>
                  <a:gd name="T26" fmla="*/ 0 w 106"/>
                  <a:gd name="T27" fmla="*/ 122 h 122"/>
                  <a:gd name="T28" fmla="*/ 33 w 106"/>
                  <a:gd name="T29" fmla="*/ 1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22">
                    <a:moveTo>
                      <a:pt x="33" y="116"/>
                    </a:moveTo>
                    <a:cubicBezTo>
                      <a:pt x="43" y="115"/>
                      <a:pt x="51" y="114"/>
                      <a:pt x="61" y="109"/>
                    </a:cubicBezTo>
                    <a:cubicBezTo>
                      <a:pt x="71" y="105"/>
                      <a:pt x="77" y="100"/>
                      <a:pt x="85" y="92"/>
                    </a:cubicBezTo>
                    <a:cubicBezTo>
                      <a:pt x="92" y="84"/>
                      <a:pt x="96" y="77"/>
                      <a:pt x="100" y="67"/>
                    </a:cubicBezTo>
                    <a:cubicBezTo>
                      <a:pt x="104" y="57"/>
                      <a:pt x="106" y="48"/>
                      <a:pt x="106" y="36"/>
                    </a:cubicBezTo>
                    <a:cubicBezTo>
                      <a:pt x="106" y="22"/>
                      <a:pt x="103" y="12"/>
                      <a:pt x="97" y="0"/>
                    </a:cubicBezTo>
                    <a:cubicBezTo>
                      <a:pt x="97" y="0"/>
                      <a:pt x="97" y="0"/>
                      <a:pt x="96" y="0"/>
                    </a:cubicBezTo>
                    <a:cubicBezTo>
                      <a:pt x="102" y="12"/>
                      <a:pt x="105" y="23"/>
                      <a:pt x="105" y="36"/>
                    </a:cubicBezTo>
                    <a:cubicBezTo>
                      <a:pt x="105" y="48"/>
                      <a:pt x="103" y="56"/>
                      <a:pt x="99" y="67"/>
                    </a:cubicBezTo>
                    <a:cubicBezTo>
                      <a:pt x="95" y="77"/>
                      <a:pt x="91" y="84"/>
                      <a:pt x="84" y="91"/>
                    </a:cubicBezTo>
                    <a:cubicBezTo>
                      <a:pt x="76" y="99"/>
                      <a:pt x="70" y="104"/>
                      <a:pt x="61" y="108"/>
                    </a:cubicBezTo>
                    <a:cubicBezTo>
                      <a:pt x="51" y="112"/>
                      <a:pt x="43" y="114"/>
                      <a:pt x="33" y="114"/>
                    </a:cubicBezTo>
                    <a:cubicBezTo>
                      <a:pt x="21" y="115"/>
                      <a:pt x="11" y="117"/>
                      <a:pt x="0" y="120"/>
                    </a:cubicBezTo>
                    <a:cubicBezTo>
                      <a:pt x="0" y="121"/>
                      <a:pt x="0" y="121"/>
                      <a:pt x="0" y="122"/>
                    </a:cubicBezTo>
                    <a:cubicBezTo>
                      <a:pt x="11" y="118"/>
                      <a:pt x="21" y="117"/>
                      <a:pt x="33" y="116"/>
                    </a:cubicBezTo>
                    <a:close/>
                  </a:path>
                </a:pathLst>
              </a:custGeom>
              <a:gradFill flip="none" rotWithShape="1">
                <a:gsLst>
                  <a:gs pos="0">
                    <a:schemeClr val="accent5">
                      <a:lumMod val="60000"/>
                      <a:lumOff val="40000"/>
                    </a:schemeClr>
                  </a:gs>
                  <a:gs pos="100000">
                    <a:schemeClr val="accent1">
                      <a:lumMod val="40000"/>
                      <a:lumOff val="60000"/>
                    </a:schemeClr>
                  </a:gs>
                </a:gsLst>
                <a:lin ang="81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latin typeface="阿里巴巴普惠体 R" panose="00020600040101010101" pitchFamily="18" charset="-122"/>
                </a:endParaRPr>
              </a:p>
            </p:txBody>
          </p:sp>
          <p:sp>
            <p:nvSpPr>
              <p:cNvPr id="128" name="Freeform 14">
                <a:extLst>
                  <a:ext uri="{FF2B5EF4-FFF2-40B4-BE49-F238E27FC236}">
                    <a16:creationId xmlns:a16="http://schemas.microsoft.com/office/drawing/2014/main" xmlns="" id="{D8C7D9CB-45B5-46B8-A4B2-BFCD6A1CF5A6}"/>
                  </a:ext>
                </a:extLst>
              </p:cNvPr>
              <p:cNvSpPr>
                <a:spLocks noEditPoints="1"/>
              </p:cNvSpPr>
              <p:nvPr/>
            </p:nvSpPr>
            <p:spPr bwMode="auto">
              <a:xfrm>
                <a:off x="5474820" y="1192654"/>
                <a:ext cx="363704" cy="604009"/>
              </a:xfrm>
              <a:custGeom>
                <a:avLst/>
                <a:gdLst>
                  <a:gd name="T0" fmla="*/ 72 w 81"/>
                  <a:gd name="T1" fmla="*/ 50 h 134"/>
                  <a:gd name="T2" fmla="*/ 72 w 81"/>
                  <a:gd name="T3" fmla="*/ 44 h 134"/>
                  <a:gd name="T4" fmla="*/ 76 w 81"/>
                  <a:gd name="T5" fmla="*/ 18 h 134"/>
                  <a:gd name="T6" fmla="*/ 79 w 81"/>
                  <a:gd name="T7" fmla="*/ 29 h 134"/>
                  <a:gd name="T8" fmla="*/ 78 w 81"/>
                  <a:gd name="T9" fmla="*/ 48 h 134"/>
                  <a:gd name="T10" fmla="*/ 71 w 81"/>
                  <a:gd name="T11" fmla="*/ 59 h 134"/>
                  <a:gd name="T12" fmla="*/ 65 w 81"/>
                  <a:gd name="T13" fmla="*/ 48 h 134"/>
                  <a:gd name="T14" fmla="*/ 58 w 81"/>
                  <a:gd name="T15" fmla="*/ 25 h 134"/>
                  <a:gd name="T16" fmla="*/ 70 w 81"/>
                  <a:gd name="T17" fmla="*/ 44 h 134"/>
                  <a:gd name="T18" fmla="*/ 71 w 81"/>
                  <a:gd name="T19" fmla="*/ 50 h 134"/>
                  <a:gd name="T20" fmla="*/ 72 w 81"/>
                  <a:gd name="T21" fmla="*/ 50 h 134"/>
                  <a:gd name="T22" fmla="*/ 8 w 81"/>
                  <a:gd name="T23" fmla="*/ 126 h 134"/>
                  <a:gd name="T24" fmla="*/ 14 w 81"/>
                  <a:gd name="T25" fmla="*/ 126 h 134"/>
                  <a:gd name="T26" fmla="*/ 39 w 81"/>
                  <a:gd name="T27" fmla="*/ 126 h 134"/>
                  <a:gd name="T28" fmla="*/ 29 w 81"/>
                  <a:gd name="T29" fmla="*/ 131 h 134"/>
                  <a:gd name="T30" fmla="*/ 11 w 81"/>
                  <a:gd name="T31" fmla="*/ 133 h 134"/>
                  <a:gd name="T32" fmla="*/ 0 w 81"/>
                  <a:gd name="T33" fmla="*/ 127 h 134"/>
                  <a:gd name="T34" fmla="*/ 9 w 81"/>
                  <a:gd name="T35" fmla="*/ 118 h 134"/>
                  <a:gd name="T36" fmla="*/ 30 w 81"/>
                  <a:gd name="T37" fmla="*/ 107 h 134"/>
                  <a:gd name="T38" fmla="*/ 14 w 81"/>
                  <a:gd name="T39" fmla="*/ 124 h 134"/>
                  <a:gd name="T40" fmla="*/ 8 w 81"/>
                  <a:gd name="T41" fmla="*/ 126 h 134"/>
                  <a:gd name="T42" fmla="*/ 8 w 81"/>
                  <a:gd name="T43" fmla="*/ 126 h 134"/>
                  <a:gd name="T44" fmla="*/ 32 w 81"/>
                  <a:gd name="T45" fmla="*/ 118 h 134"/>
                  <a:gd name="T46" fmla="*/ 38 w 81"/>
                  <a:gd name="T47" fmla="*/ 115 h 134"/>
                  <a:gd name="T48" fmla="*/ 61 w 81"/>
                  <a:gd name="T49" fmla="*/ 106 h 134"/>
                  <a:gd name="T50" fmla="*/ 54 w 81"/>
                  <a:gd name="T51" fmla="*/ 115 h 134"/>
                  <a:gd name="T52" fmla="*/ 37 w 81"/>
                  <a:gd name="T53" fmla="*/ 123 h 134"/>
                  <a:gd name="T54" fmla="*/ 25 w 81"/>
                  <a:gd name="T55" fmla="*/ 121 h 134"/>
                  <a:gd name="T56" fmla="*/ 31 w 81"/>
                  <a:gd name="T57" fmla="*/ 110 h 134"/>
                  <a:gd name="T58" fmla="*/ 46 w 81"/>
                  <a:gd name="T59" fmla="*/ 92 h 134"/>
                  <a:gd name="T60" fmla="*/ 37 w 81"/>
                  <a:gd name="T61" fmla="*/ 114 h 134"/>
                  <a:gd name="T62" fmla="*/ 32 w 81"/>
                  <a:gd name="T63" fmla="*/ 118 h 134"/>
                  <a:gd name="T64" fmla="*/ 32 w 81"/>
                  <a:gd name="T65" fmla="*/ 118 h 134"/>
                  <a:gd name="T66" fmla="*/ 53 w 81"/>
                  <a:gd name="T67" fmla="*/ 101 h 134"/>
                  <a:gd name="T68" fmla="*/ 57 w 81"/>
                  <a:gd name="T69" fmla="*/ 97 h 134"/>
                  <a:gd name="T70" fmla="*/ 76 w 81"/>
                  <a:gd name="T71" fmla="*/ 79 h 134"/>
                  <a:gd name="T72" fmla="*/ 59 w 81"/>
                  <a:gd name="T73" fmla="*/ 104 h 134"/>
                  <a:gd name="T74" fmla="*/ 47 w 81"/>
                  <a:gd name="T75" fmla="*/ 107 h 134"/>
                  <a:gd name="T76" fmla="*/ 49 w 81"/>
                  <a:gd name="T77" fmla="*/ 95 h 134"/>
                  <a:gd name="T78" fmla="*/ 58 w 81"/>
                  <a:gd name="T79" fmla="*/ 72 h 134"/>
                  <a:gd name="T80" fmla="*/ 59 w 81"/>
                  <a:gd name="T81" fmla="*/ 76 h 134"/>
                  <a:gd name="T82" fmla="*/ 56 w 81"/>
                  <a:gd name="T83" fmla="*/ 96 h 134"/>
                  <a:gd name="T84" fmla="*/ 52 w 81"/>
                  <a:gd name="T85" fmla="*/ 101 h 134"/>
                  <a:gd name="T86" fmla="*/ 53 w 81"/>
                  <a:gd name="T87" fmla="*/ 101 h 134"/>
                  <a:gd name="T88" fmla="*/ 66 w 81"/>
                  <a:gd name="T89" fmla="*/ 78 h 134"/>
                  <a:gd name="T90" fmla="*/ 69 w 81"/>
                  <a:gd name="T91" fmla="*/ 72 h 134"/>
                  <a:gd name="T92" fmla="*/ 81 w 81"/>
                  <a:gd name="T93" fmla="*/ 49 h 134"/>
                  <a:gd name="T94" fmla="*/ 73 w 81"/>
                  <a:gd name="T95" fmla="*/ 78 h 134"/>
                  <a:gd name="T96" fmla="*/ 63 w 81"/>
                  <a:gd name="T97" fmla="*/ 85 h 134"/>
                  <a:gd name="T98" fmla="*/ 60 w 81"/>
                  <a:gd name="T99" fmla="*/ 73 h 134"/>
                  <a:gd name="T100" fmla="*/ 62 w 81"/>
                  <a:gd name="T101" fmla="*/ 49 h 134"/>
                  <a:gd name="T102" fmla="*/ 67 w 81"/>
                  <a:gd name="T103" fmla="*/ 72 h 134"/>
                  <a:gd name="T104" fmla="*/ 66 w 81"/>
                  <a:gd name="T105" fmla="*/ 77 h 134"/>
                  <a:gd name="T106" fmla="*/ 66 w 81"/>
                  <a:gd name="T107" fmla="*/ 78 h 134"/>
                  <a:gd name="T108" fmla="*/ 56 w 81"/>
                  <a:gd name="T109" fmla="*/ 0 h 134"/>
                  <a:gd name="T110" fmla="*/ 70 w 81"/>
                  <a:gd name="T111" fmla="*/ 22 h 134"/>
                  <a:gd name="T112" fmla="*/ 70 w 81"/>
                  <a:gd name="T113" fmla="*/ 34 h 134"/>
                  <a:gd name="T114" fmla="*/ 59 w 81"/>
                  <a:gd name="T115" fmla="*/ 9 h 134"/>
                  <a:gd name="T116" fmla="*/ 56 w 81"/>
                  <a:gd name="T11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 h="134">
                    <a:moveTo>
                      <a:pt x="72" y="50"/>
                    </a:moveTo>
                    <a:cubicBezTo>
                      <a:pt x="72" y="44"/>
                      <a:pt x="72" y="44"/>
                      <a:pt x="72" y="44"/>
                    </a:cubicBezTo>
                    <a:cubicBezTo>
                      <a:pt x="73" y="36"/>
                      <a:pt x="74" y="26"/>
                      <a:pt x="76" y="18"/>
                    </a:cubicBezTo>
                    <a:cubicBezTo>
                      <a:pt x="77" y="22"/>
                      <a:pt x="78" y="25"/>
                      <a:pt x="79" y="29"/>
                    </a:cubicBezTo>
                    <a:cubicBezTo>
                      <a:pt x="80" y="36"/>
                      <a:pt x="80" y="42"/>
                      <a:pt x="78" y="48"/>
                    </a:cubicBezTo>
                    <a:cubicBezTo>
                      <a:pt x="77" y="52"/>
                      <a:pt x="75" y="57"/>
                      <a:pt x="71" y="59"/>
                    </a:cubicBezTo>
                    <a:cubicBezTo>
                      <a:pt x="68" y="56"/>
                      <a:pt x="66" y="52"/>
                      <a:pt x="65" y="48"/>
                    </a:cubicBezTo>
                    <a:cubicBezTo>
                      <a:pt x="62" y="42"/>
                      <a:pt x="60" y="32"/>
                      <a:pt x="58" y="25"/>
                    </a:cubicBezTo>
                    <a:cubicBezTo>
                      <a:pt x="65" y="29"/>
                      <a:pt x="69" y="36"/>
                      <a:pt x="70" y="44"/>
                    </a:cubicBezTo>
                    <a:cubicBezTo>
                      <a:pt x="71" y="46"/>
                      <a:pt x="71" y="48"/>
                      <a:pt x="71" y="50"/>
                    </a:cubicBezTo>
                    <a:cubicBezTo>
                      <a:pt x="71" y="51"/>
                      <a:pt x="72" y="51"/>
                      <a:pt x="72" y="50"/>
                    </a:cubicBezTo>
                    <a:close/>
                    <a:moveTo>
                      <a:pt x="8" y="126"/>
                    </a:moveTo>
                    <a:cubicBezTo>
                      <a:pt x="10" y="126"/>
                      <a:pt x="12" y="126"/>
                      <a:pt x="14" y="126"/>
                    </a:cubicBezTo>
                    <a:cubicBezTo>
                      <a:pt x="21" y="125"/>
                      <a:pt x="32" y="125"/>
                      <a:pt x="39" y="126"/>
                    </a:cubicBezTo>
                    <a:cubicBezTo>
                      <a:pt x="36" y="128"/>
                      <a:pt x="33" y="130"/>
                      <a:pt x="29" y="131"/>
                    </a:cubicBezTo>
                    <a:cubicBezTo>
                      <a:pt x="23" y="133"/>
                      <a:pt x="17" y="134"/>
                      <a:pt x="11" y="133"/>
                    </a:cubicBezTo>
                    <a:cubicBezTo>
                      <a:pt x="7" y="133"/>
                      <a:pt x="2" y="131"/>
                      <a:pt x="0" y="127"/>
                    </a:cubicBezTo>
                    <a:cubicBezTo>
                      <a:pt x="2" y="123"/>
                      <a:pt x="5" y="120"/>
                      <a:pt x="9" y="118"/>
                    </a:cubicBezTo>
                    <a:cubicBezTo>
                      <a:pt x="15" y="115"/>
                      <a:pt x="23" y="110"/>
                      <a:pt x="30" y="107"/>
                    </a:cubicBezTo>
                    <a:cubicBezTo>
                      <a:pt x="27" y="115"/>
                      <a:pt x="21" y="121"/>
                      <a:pt x="14" y="124"/>
                    </a:cubicBezTo>
                    <a:cubicBezTo>
                      <a:pt x="12" y="125"/>
                      <a:pt x="10" y="125"/>
                      <a:pt x="8" y="126"/>
                    </a:cubicBezTo>
                    <a:cubicBezTo>
                      <a:pt x="8" y="126"/>
                      <a:pt x="8" y="126"/>
                      <a:pt x="8" y="126"/>
                    </a:cubicBezTo>
                    <a:close/>
                    <a:moveTo>
                      <a:pt x="32" y="118"/>
                    </a:moveTo>
                    <a:cubicBezTo>
                      <a:pt x="34" y="117"/>
                      <a:pt x="36" y="116"/>
                      <a:pt x="38" y="115"/>
                    </a:cubicBezTo>
                    <a:cubicBezTo>
                      <a:pt x="45" y="112"/>
                      <a:pt x="54" y="108"/>
                      <a:pt x="61" y="106"/>
                    </a:cubicBezTo>
                    <a:cubicBezTo>
                      <a:pt x="59" y="109"/>
                      <a:pt x="57" y="112"/>
                      <a:pt x="54" y="115"/>
                    </a:cubicBezTo>
                    <a:cubicBezTo>
                      <a:pt x="49" y="119"/>
                      <a:pt x="43" y="122"/>
                      <a:pt x="37" y="123"/>
                    </a:cubicBezTo>
                    <a:cubicBezTo>
                      <a:pt x="33" y="124"/>
                      <a:pt x="29" y="124"/>
                      <a:pt x="25" y="121"/>
                    </a:cubicBezTo>
                    <a:cubicBezTo>
                      <a:pt x="26" y="117"/>
                      <a:pt x="28" y="113"/>
                      <a:pt x="31" y="110"/>
                    </a:cubicBezTo>
                    <a:cubicBezTo>
                      <a:pt x="35" y="105"/>
                      <a:pt x="42" y="98"/>
                      <a:pt x="46" y="92"/>
                    </a:cubicBezTo>
                    <a:cubicBezTo>
                      <a:pt x="46" y="101"/>
                      <a:pt x="43" y="108"/>
                      <a:pt x="37" y="114"/>
                    </a:cubicBezTo>
                    <a:cubicBezTo>
                      <a:pt x="36" y="115"/>
                      <a:pt x="34" y="116"/>
                      <a:pt x="32" y="118"/>
                    </a:cubicBezTo>
                    <a:cubicBezTo>
                      <a:pt x="32" y="118"/>
                      <a:pt x="32" y="118"/>
                      <a:pt x="32" y="118"/>
                    </a:cubicBezTo>
                    <a:close/>
                    <a:moveTo>
                      <a:pt x="53" y="101"/>
                    </a:moveTo>
                    <a:cubicBezTo>
                      <a:pt x="54" y="100"/>
                      <a:pt x="56" y="98"/>
                      <a:pt x="57" y="97"/>
                    </a:cubicBezTo>
                    <a:cubicBezTo>
                      <a:pt x="62" y="91"/>
                      <a:pt x="70" y="84"/>
                      <a:pt x="76" y="79"/>
                    </a:cubicBezTo>
                    <a:cubicBezTo>
                      <a:pt x="73" y="89"/>
                      <a:pt x="67" y="99"/>
                      <a:pt x="59" y="104"/>
                    </a:cubicBezTo>
                    <a:cubicBezTo>
                      <a:pt x="56" y="107"/>
                      <a:pt x="51" y="108"/>
                      <a:pt x="47" y="107"/>
                    </a:cubicBezTo>
                    <a:cubicBezTo>
                      <a:pt x="46" y="103"/>
                      <a:pt x="47" y="98"/>
                      <a:pt x="49" y="95"/>
                    </a:cubicBezTo>
                    <a:cubicBezTo>
                      <a:pt x="51" y="88"/>
                      <a:pt x="55" y="79"/>
                      <a:pt x="58" y="72"/>
                    </a:cubicBezTo>
                    <a:cubicBezTo>
                      <a:pt x="58" y="73"/>
                      <a:pt x="58" y="75"/>
                      <a:pt x="59" y="76"/>
                    </a:cubicBezTo>
                    <a:cubicBezTo>
                      <a:pt x="60" y="83"/>
                      <a:pt x="59" y="89"/>
                      <a:pt x="56" y="96"/>
                    </a:cubicBezTo>
                    <a:cubicBezTo>
                      <a:pt x="55" y="97"/>
                      <a:pt x="54" y="99"/>
                      <a:pt x="52" y="101"/>
                    </a:cubicBezTo>
                    <a:cubicBezTo>
                      <a:pt x="52" y="101"/>
                      <a:pt x="53" y="101"/>
                      <a:pt x="53" y="101"/>
                    </a:cubicBezTo>
                    <a:close/>
                    <a:moveTo>
                      <a:pt x="66" y="78"/>
                    </a:moveTo>
                    <a:cubicBezTo>
                      <a:pt x="67" y="76"/>
                      <a:pt x="68" y="74"/>
                      <a:pt x="69" y="72"/>
                    </a:cubicBezTo>
                    <a:cubicBezTo>
                      <a:pt x="72" y="64"/>
                      <a:pt x="76" y="56"/>
                      <a:pt x="81" y="49"/>
                    </a:cubicBezTo>
                    <a:cubicBezTo>
                      <a:pt x="81" y="59"/>
                      <a:pt x="79" y="70"/>
                      <a:pt x="73" y="78"/>
                    </a:cubicBezTo>
                    <a:cubicBezTo>
                      <a:pt x="71" y="82"/>
                      <a:pt x="67" y="85"/>
                      <a:pt x="63" y="85"/>
                    </a:cubicBezTo>
                    <a:cubicBezTo>
                      <a:pt x="61" y="82"/>
                      <a:pt x="60" y="77"/>
                      <a:pt x="60" y="73"/>
                    </a:cubicBezTo>
                    <a:cubicBezTo>
                      <a:pt x="60" y="66"/>
                      <a:pt x="61" y="56"/>
                      <a:pt x="62" y="49"/>
                    </a:cubicBezTo>
                    <a:cubicBezTo>
                      <a:pt x="66" y="55"/>
                      <a:pt x="68" y="64"/>
                      <a:pt x="67" y="72"/>
                    </a:cubicBezTo>
                    <a:cubicBezTo>
                      <a:pt x="67" y="74"/>
                      <a:pt x="66" y="75"/>
                      <a:pt x="66" y="77"/>
                    </a:cubicBezTo>
                    <a:cubicBezTo>
                      <a:pt x="66" y="78"/>
                      <a:pt x="66" y="78"/>
                      <a:pt x="66" y="78"/>
                    </a:cubicBezTo>
                    <a:close/>
                    <a:moveTo>
                      <a:pt x="56" y="0"/>
                    </a:moveTo>
                    <a:cubicBezTo>
                      <a:pt x="63" y="5"/>
                      <a:pt x="68" y="13"/>
                      <a:pt x="70" y="22"/>
                    </a:cubicBezTo>
                    <a:cubicBezTo>
                      <a:pt x="71" y="26"/>
                      <a:pt x="71" y="30"/>
                      <a:pt x="70" y="34"/>
                    </a:cubicBezTo>
                    <a:cubicBezTo>
                      <a:pt x="66" y="29"/>
                      <a:pt x="61" y="16"/>
                      <a:pt x="59" y="9"/>
                    </a:cubicBezTo>
                    <a:cubicBezTo>
                      <a:pt x="58" y="6"/>
                      <a:pt x="57" y="3"/>
                      <a:pt x="56" y="0"/>
                    </a:cubicBezTo>
                    <a:close/>
                  </a:path>
                </a:pathLst>
              </a:custGeom>
              <a:gradFill>
                <a:gsLst>
                  <a:gs pos="0">
                    <a:schemeClr val="accent5">
                      <a:lumMod val="60000"/>
                      <a:lumOff val="40000"/>
                    </a:schemeClr>
                  </a:gs>
                  <a:gs pos="100000">
                    <a:schemeClr val="accent1">
                      <a:lumMod val="40000"/>
                      <a:lumOff val="6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dirty="0">
                  <a:latin typeface="阿里巴巴普惠体 R" panose="00020600040101010101" pitchFamily="18" charset="-122"/>
                </a:endParaRPr>
              </a:p>
            </p:txBody>
          </p:sp>
        </p:grpSp>
        <p:sp>
          <p:nvSpPr>
            <p:cNvPr id="129" name="文本框 128">
              <a:extLst>
                <a:ext uri="{FF2B5EF4-FFF2-40B4-BE49-F238E27FC236}">
                  <a16:creationId xmlns:a16="http://schemas.microsoft.com/office/drawing/2014/main" xmlns="" id="{F9F8AFA4-23F5-4B84-9185-DD4E33AD103B}"/>
                </a:ext>
              </a:extLst>
            </p:cNvPr>
            <p:cNvSpPr txBox="1"/>
            <p:nvPr/>
          </p:nvSpPr>
          <p:spPr>
            <a:xfrm>
              <a:off x="7739636" y="1191401"/>
              <a:ext cx="2105063" cy="861646"/>
            </a:xfrm>
            <a:prstGeom prst="rect">
              <a:avLst/>
            </a:prstGeom>
            <a:noFill/>
          </p:spPr>
          <p:txBody>
            <a:bodyPr wrap="none" rtlCol="0">
              <a:spAutoFit/>
            </a:bodyPr>
            <a:lstStyle/>
            <a:p>
              <a:pPr algn="ctr">
                <a:lnSpc>
                  <a:spcPct val="130000"/>
                </a:lnSpc>
              </a:pPr>
              <a:r>
                <a:rPr lang="zh-CN" altLang="en-US" sz="2000" b="1" spc="300" dirty="0">
                  <a:solidFill>
                    <a:schemeClr val="accent1">
                      <a:lumMod val="50000"/>
                    </a:schemeClr>
                  </a:solidFill>
                  <a:latin typeface="阿里巴巴普惠体 R" panose="00020600040101010101" pitchFamily="18" charset="-122"/>
                </a:rPr>
                <a:t>所获荣誉</a:t>
              </a:r>
              <a:endParaRPr lang="en-US" altLang="zh-CN" sz="2000" b="1" spc="300" dirty="0">
                <a:solidFill>
                  <a:schemeClr val="accent1">
                    <a:lumMod val="50000"/>
                  </a:schemeClr>
                </a:solidFill>
                <a:latin typeface="阿里巴巴普惠体 R" panose="00020600040101010101" pitchFamily="18" charset="-122"/>
              </a:endParaRPr>
            </a:p>
            <a:p>
              <a:pPr algn="ctr">
                <a:lnSpc>
                  <a:spcPct val="130000"/>
                </a:lnSpc>
              </a:pPr>
              <a:r>
                <a:rPr lang="zh-CN" altLang="en-US" sz="2000" b="1" spc="300" dirty="0">
                  <a:solidFill>
                    <a:schemeClr val="accent1">
                      <a:lumMod val="50000"/>
                    </a:schemeClr>
                  </a:solidFill>
                  <a:latin typeface="阿里巴巴普惠体 R" panose="00020600040101010101" pitchFamily="18" charset="-122"/>
                </a:rPr>
                <a:t>放两行写也</a:t>
              </a:r>
              <a:r>
                <a:rPr lang="en-US" altLang="zh-CN" sz="2000" b="1" spc="300" dirty="0">
                  <a:solidFill>
                    <a:schemeClr val="accent1">
                      <a:lumMod val="50000"/>
                    </a:schemeClr>
                  </a:solidFill>
                  <a:latin typeface="阿里巴巴普惠体 R" panose="00020600040101010101" pitchFamily="18" charset="-122"/>
                </a:rPr>
                <a:t>OK</a:t>
              </a:r>
              <a:endParaRPr lang="zh-CN" altLang="en-US" sz="2000" b="1" spc="300" dirty="0">
                <a:solidFill>
                  <a:schemeClr val="accent1">
                    <a:lumMod val="50000"/>
                  </a:schemeClr>
                </a:solidFill>
                <a:latin typeface="阿里巴巴普惠体 R" panose="00020600040101010101" pitchFamily="18" charset="-122"/>
              </a:endParaRPr>
            </a:p>
          </p:txBody>
        </p:sp>
      </p:grpSp>
      <p:grpSp>
        <p:nvGrpSpPr>
          <p:cNvPr id="151" name="组合 150">
            <a:extLst>
              <a:ext uri="{FF2B5EF4-FFF2-40B4-BE49-F238E27FC236}">
                <a16:creationId xmlns:a16="http://schemas.microsoft.com/office/drawing/2014/main" xmlns="" id="{8CC637FC-EF38-4D05-8803-26C6410BF8F0}"/>
              </a:ext>
            </a:extLst>
          </p:cNvPr>
          <p:cNvGrpSpPr/>
          <p:nvPr/>
        </p:nvGrpSpPr>
        <p:grpSpPr>
          <a:xfrm>
            <a:off x="8081379" y="2339939"/>
            <a:ext cx="2655485" cy="928522"/>
            <a:chOff x="7464425" y="1191401"/>
            <a:chExt cx="2655485" cy="928522"/>
          </a:xfrm>
        </p:grpSpPr>
        <p:grpSp>
          <p:nvGrpSpPr>
            <p:cNvPr id="152" name="组合 151">
              <a:extLst>
                <a:ext uri="{FF2B5EF4-FFF2-40B4-BE49-F238E27FC236}">
                  <a16:creationId xmlns:a16="http://schemas.microsoft.com/office/drawing/2014/main" xmlns="" id="{89F5B78D-D2EF-4CDD-A666-43859A7E51CA}"/>
                </a:ext>
              </a:extLst>
            </p:cNvPr>
            <p:cNvGrpSpPr/>
            <p:nvPr/>
          </p:nvGrpSpPr>
          <p:grpSpPr>
            <a:xfrm>
              <a:off x="9574274" y="1482968"/>
              <a:ext cx="545636" cy="636955"/>
              <a:chOff x="5321111" y="1192654"/>
              <a:chExt cx="517413" cy="604009"/>
            </a:xfrm>
          </p:grpSpPr>
          <p:sp>
            <p:nvSpPr>
              <p:cNvPr id="157" name="Freeform 13">
                <a:extLst>
                  <a:ext uri="{FF2B5EF4-FFF2-40B4-BE49-F238E27FC236}">
                    <a16:creationId xmlns:a16="http://schemas.microsoft.com/office/drawing/2014/main" xmlns="" id="{F5F1E63C-1AA9-4A66-8176-F20AE3B24F94}"/>
                  </a:ext>
                </a:extLst>
              </p:cNvPr>
              <p:cNvSpPr>
                <a:spLocks/>
              </p:cNvSpPr>
              <p:nvPr/>
            </p:nvSpPr>
            <p:spPr bwMode="auto">
              <a:xfrm>
                <a:off x="5321111" y="1246777"/>
                <a:ext cx="478444" cy="549886"/>
              </a:xfrm>
              <a:custGeom>
                <a:avLst/>
                <a:gdLst>
                  <a:gd name="T0" fmla="*/ 33 w 106"/>
                  <a:gd name="T1" fmla="*/ 116 h 122"/>
                  <a:gd name="T2" fmla="*/ 61 w 106"/>
                  <a:gd name="T3" fmla="*/ 109 h 122"/>
                  <a:gd name="T4" fmla="*/ 85 w 106"/>
                  <a:gd name="T5" fmla="*/ 92 h 122"/>
                  <a:gd name="T6" fmla="*/ 100 w 106"/>
                  <a:gd name="T7" fmla="*/ 67 h 122"/>
                  <a:gd name="T8" fmla="*/ 106 w 106"/>
                  <a:gd name="T9" fmla="*/ 36 h 122"/>
                  <a:gd name="T10" fmla="*/ 97 w 106"/>
                  <a:gd name="T11" fmla="*/ 0 h 122"/>
                  <a:gd name="T12" fmla="*/ 96 w 106"/>
                  <a:gd name="T13" fmla="*/ 0 h 122"/>
                  <a:gd name="T14" fmla="*/ 105 w 106"/>
                  <a:gd name="T15" fmla="*/ 36 h 122"/>
                  <a:gd name="T16" fmla="*/ 99 w 106"/>
                  <a:gd name="T17" fmla="*/ 67 h 122"/>
                  <a:gd name="T18" fmla="*/ 84 w 106"/>
                  <a:gd name="T19" fmla="*/ 91 h 122"/>
                  <a:gd name="T20" fmla="*/ 61 w 106"/>
                  <a:gd name="T21" fmla="*/ 108 h 122"/>
                  <a:gd name="T22" fmla="*/ 33 w 106"/>
                  <a:gd name="T23" fmla="*/ 114 h 122"/>
                  <a:gd name="T24" fmla="*/ 0 w 106"/>
                  <a:gd name="T25" fmla="*/ 120 h 122"/>
                  <a:gd name="T26" fmla="*/ 0 w 106"/>
                  <a:gd name="T27" fmla="*/ 122 h 122"/>
                  <a:gd name="T28" fmla="*/ 33 w 106"/>
                  <a:gd name="T29" fmla="*/ 1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22">
                    <a:moveTo>
                      <a:pt x="33" y="116"/>
                    </a:moveTo>
                    <a:cubicBezTo>
                      <a:pt x="43" y="115"/>
                      <a:pt x="51" y="114"/>
                      <a:pt x="61" y="109"/>
                    </a:cubicBezTo>
                    <a:cubicBezTo>
                      <a:pt x="71" y="105"/>
                      <a:pt x="77" y="100"/>
                      <a:pt x="85" y="92"/>
                    </a:cubicBezTo>
                    <a:cubicBezTo>
                      <a:pt x="92" y="84"/>
                      <a:pt x="96" y="77"/>
                      <a:pt x="100" y="67"/>
                    </a:cubicBezTo>
                    <a:cubicBezTo>
                      <a:pt x="104" y="57"/>
                      <a:pt x="106" y="48"/>
                      <a:pt x="106" y="36"/>
                    </a:cubicBezTo>
                    <a:cubicBezTo>
                      <a:pt x="106" y="22"/>
                      <a:pt x="103" y="12"/>
                      <a:pt x="97" y="0"/>
                    </a:cubicBezTo>
                    <a:cubicBezTo>
                      <a:pt x="97" y="0"/>
                      <a:pt x="97" y="0"/>
                      <a:pt x="96" y="0"/>
                    </a:cubicBezTo>
                    <a:cubicBezTo>
                      <a:pt x="102" y="12"/>
                      <a:pt x="105" y="23"/>
                      <a:pt x="105" y="36"/>
                    </a:cubicBezTo>
                    <a:cubicBezTo>
                      <a:pt x="105" y="48"/>
                      <a:pt x="103" y="56"/>
                      <a:pt x="99" y="67"/>
                    </a:cubicBezTo>
                    <a:cubicBezTo>
                      <a:pt x="95" y="77"/>
                      <a:pt x="91" y="84"/>
                      <a:pt x="84" y="91"/>
                    </a:cubicBezTo>
                    <a:cubicBezTo>
                      <a:pt x="76" y="99"/>
                      <a:pt x="70" y="104"/>
                      <a:pt x="61" y="108"/>
                    </a:cubicBezTo>
                    <a:cubicBezTo>
                      <a:pt x="51" y="112"/>
                      <a:pt x="43" y="114"/>
                      <a:pt x="33" y="114"/>
                    </a:cubicBezTo>
                    <a:cubicBezTo>
                      <a:pt x="21" y="115"/>
                      <a:pt x="11" y="117"/>
                      <a:pt x="0" y="120"/>
                    </a:cubicBezTo>
                    <a:cubicBezTo>
                      <a:pt x="0" y="121"/>
                      <a:pt x="0" y="121"/>
                      <a:pt x="0" y="122"/>
                    </a:cubicBezTo>
                    <a:cubicBezTo>
                      <a:pt x="11" y="118"/>
                      <a:pt x="21" y="117"/>
                      <a:pt x="33" y="116"/>
                    </a:cubicBezTo>
                    <a:close/>
                  </a:path>
                </a:pathLst>
              </a:custGeom>
              <a:gradFill flip="none" rotWithShape="1">
                <a:gsLst>
                  <a:gs pos="0">
                    <a:schemeClr val="accent5">
                      <a:lumMod val="60000"/>
                      <a:lumOff val="40000"/>
                    </a:schemeClr>
                  </a:gs>
                  <a:gs pos="100000">
                    <a:schemeClr val="accent1">
                      <a:lumMod val="40000"/>
                      <a:lumOff val="60000"/>
                    </a:schemeClr>
                  </a:gs>
                </a:gsLst>
                <a:lin ang="81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latin typeface="阿里巴巴普惠体 R" panose="00020600040101010101" pitchFamily="18" charset="-122"/>
                </a:endParaRPr>
              </a:p>
            </p:txBody>
          </p:sp>
          <p:sp>
            <p:nvSpPr>
              <p:cNvPr id="158" name="Freeform 14">
                <a:extLst>
                  <a:ext uri="{FF2B5EF4-FFF2-40B4-BE49-F238E27FC236}">
                    <a16:creationId xmlns:a16="http://schemas.microsoft.com/office/drawing/2014/main" xmlns="" id="{61293DCB-356A-413B-9206-C149D12C439B}"/>
                  </a:ext>
                </a:extLst>
              </p:cNvPr>
              <p:cNvSpPr>
                <a:spLocks noEditPoints="1"/>
              </p:cNvSpPr>
              <p:nvPr/>
            </p:nvSpPr>
            <p:spPr bwMode="auto">
              <a:xfrm>
                <a:off x="5474820" y="1192654"/>
                <a:ext cx="363704" cy="604009"/>
              </a:xfrm>
              <a:custGeom>
                <a:avLst/>
                <a:gdLst>
                  <a:gd name="T0" fmla="*/ 72 w 81"/>
                  <a:gd name="T1" fmla="*/ 50 h 134"/>
                  <a:gd name="T2" fmla="*/ 72 w 81"/>
                  <a:gd name="T3" fmla="*/ 44 h 134"/>
                  <a:gd name="T4" fmla="*/ 76 w 81"/>
                  <a:gd name="T5" fmla="*/ 18 h 134"/>
                  <a:gd name="T6" fmla="*/ 79 w 81"/>
                  <a:gd name="T7" fmla="*/ 29 h 134"/>
                  <a:gd name="T8" fmla="*/ 78 w 81"/>
                  <a:gd name="T9" fmla="*/ 48 h 134"/>
                  <a:gd name="T10" fmla="*/ 71 w 81"/>
                  <a:gd name="T11" fmla="*/ 59 h 134"/>
                  <a:gd name="T12" fmla="*/ 65 w 81"/>
                  <a:gd name="T13" fmla="*/ 48 h 134"/>
                  <a:gd name="T14" fmla="*/ 58 w 81"/>
                  <a:gd name="T15" fmla="*/ 25 h 134"/>
                  <a:gd name="T16" fmla="*/ 70 w 81"/>
                  <a:gd name="T17" fmla="*/ 44 h 134"/>
                  <a:gd name="T18" fmla="*/ 71 w 81"/>
                  <a:gd name="T19" fmla="*/ 50 h 134"/>
                  <a:gd name="T20" fmla="*/ 72 w 81"/>
                  <a:gd name="T21" fmla="*/ 50 h 134"/>
                  <a:gd name="T22" fmla="*/ 8 w 81"/>
                  <a:gd name="T23" fmla="*/ 126 h 134"/>
                  <a:gd name="T24" fmla="*/ 14 w 81"/>
                  <a:gd name="T25" fmla="*/ 126 h 134"/>
                  <a:gd name="T26" fmla="*/ 39 w 81"/>
                  <a:gd name="T27" fmla="*/ 126 h 134"/>
                  <a:gd name="T28" fmla="*/ 29 w 81"/>
                  <a:gd name="T29" fmla="*/ 131 h 134"/>
                  <a:gd name="T30" fmla="*/ 11 w 81"/>
                  <a:gd name="T31" fmla="*/ 133 h 134"/>
                  <a:gd name="T32" fmla="*/ 0 w 81"/>
                  <a:gd name="T33" fmla="*/ 127 h 134"/>
                  <a:gd name="T34" fmla="*/ 9 w 81"/>
                  <a:gd name="T35" fmla="*/ 118 h 134"/>
                  <a:gd name="T36" fmla="*/ 30 w 81"/>
                  <a:gd name="T37" fmla="*/ 107 h 134"/>
                  <a:gd name="T38" fmla="*/ 14 w 81"/>
                  <a:gd name="T39" fmla="*/ 124 h 134"/>
                  <a:gd name="T40" fmla="*/ 8 w 81"/>
                  <a:gd name="T41" fmla="*/ 126 h 134"/>
                  <a:gd name="T42" fmla="*/ 8 w 81"/>
                  <a:gd name="T43" fmla="*/ 126 h 134"/>
                  <a:gd name="T44" fmla="*/ 32 w 81"/>
                  <a:gd name="T45" fmla="*/ 118 h 134"/>
                  <a:gd name="T46" fmla="*/ 38 w 81"/>
                  <a:gd name="T47" fmla="*/ 115 h 134"/>
                  <a:gd name="T48" fmla="*/ 61 w 81"/>
                  <a:gd name="T49" fmla="*/ 106 h 134"/>
                  <a:gd name="T50" fmla="*/ 54 w 81"/>
                  <a:gd name="T51" fmla="*/ 115 h 134"/>
                  <a:gd name="T52" fmla="*/ 37 w 81"/>
                  <a:gd name="T53" fmla="*/ 123 h 134"/>
                  <a:gd name="T54" fmla="*/ 25 w 81"/>
                  <a:gd name="T55" fmla="*/ 121 h 134"/>
                  <a:gd name="T56" fmla="*/ 31 w 81"/>
                  <a:gd name="T57" fmla="*/ 110 h 134"/>
                  <a:gd name="T58" fmla="*/ 46 w 81"/>
                  <a:gd name="T59" fmla="*/ 92 h 134"/>
                  <a:gd name="T60" fmla="*/ 37 w 81"/>
                  <a:gd name="T61" fmla="*/ 114 h 134"/>
                  <a:gd name="T62" fmla="*/ 32 w 81"/>
                  <a:gd name="T63" fmla="*/ 118 h 134"/>
                  <a:gd name="T64" fmla="*/ 32 w 81"/>
                  <a:gd name="T65" fmla="*/ 118 h 134"/>
                  <a:gd name="T66" fmla="*/ 53 w 81"/>
                  <a:gd name="T67" fmla="*/ 101 h 134"/>
                  <a:gd name="T68" fmla="*/ 57 w 81"/>
                  <a:gd name="T69" fmla="*/ 97 h 134"/>
                  <a:gd name="T70" fmla="*/ 76 w 81"/>
                  <a:gd name="T71" fmla="*/ 79 h 134"/>
                  <a:gd name="T72" fmla="*/ 59 w 81"/>
                  <a:gd name="T73" fmla="*/ 104 h 134"/>
                  <a:gd name="T74" fmla="*/ 47 w 81"/>
                  <a:gd name="T75" fmla="*/ 107 h 134"/>
                  <a:gd name="T76" fmla="*/ 49 w 81"/>
                  <a:gd name="T77" fmla="*/ 95 h 134"/>
                  <a:gd name="T78" fmla="*/ 58 w 81"/>
                  <a:gd name="T79" fmla="*/ 72 h 134"/>
                  <a:gd name="T80" fmla="*/ 59 w 81"/>
                  <a:gd name="T81" fmla="*/ 76 h 134"/>
                  <a:gd name="T82" fmla="*/ 56 w 81"/>
                  <a:gd name="T83" fmla="*/ 96 h 134"/>
                  <a:gd name="T84" fmla="*/ 52 w 81"/>
                  <a:gd name="T85" fmla="*/ 101 h 134"/>
                  <a:gd name="T86" fmla="*/ 53 w 81"/>
                  <a:gd name="T87" fmla="*/ 101 h 134"/>
                  <a:gd name="T88" fmla="*/ 66 w 81"/>
                  <a:gd name="T89" fmla="*/ 78 h 134"/>
                  <a:gd name="T90" fmla="*/ 69 w 81"/>
                  <a:gd name="T91" fmla="*/ 72 h 134"/>
                  <a:gd name="T92" fmla="*/ 81 w 81"/>
                  <a:gd name="T93" fmla="*/ 49 h 134"/>
                  <a:gd name="T94" fmla="*/ 73 w 81"/>
                  <a:gd name="T95" fmla="*/ 78 h 134"/>
                  <a:gd name="T96" fmla="*/ 63 w 81"/>
                  <a:gd name="T97" fmla="*/ 85 h 134"/>
                  <a:gd name="T98" fmla="*/ 60 w 81"/>
                  <a:gd name="T99" fmla="*/ 73 h 134"/>
                  <a:gd name="T100" fmla="*/ 62 w 81"/>
                  <a:gd name="T101" fmla="*/ 49 h 134"/>
                  <a:gd name="T102" fmla="*/ 67 w 81"/>
                  <a:gd name="T103" fmla="*/ 72 h 134"/>
                  <a:gd name="T104" fmla="*/ 66 w 81"/>
                  <a:gd name="T105" fmla="*/ 77 h 134"/>
                  <a:gd name="T106" fmla="*/ 66 w 81"/>
                  <a:gd name="T107" fmla="*/ 78 h 134"/>
                  <a:gd name="T108" fmla="*/ 56 w 81"/>
                  <a:gd name="T109" fmla="*/ 0 h 134"/>
                  <a:gd name="T110" fmla="*/ 70 w 81"/>
                  <a:gd name="T111" fmla="*/ 22 h 134"/>
                  <a:gd name="T112" fmla="*/ 70 w 81"/>
                  <a:gd name="T113" fmla="*/ 34 h 134"/>
                  <a:gd name="T114" fmla="*/ 59 w 81"/>
                  <a:gd name="T115" fmla="*/ 9 h 134"/>
                  <a:gd name="T116" fmla="*/ 56 w 81"/>
                  <a:gd name="T11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 h="134">
                    <a:moveTo>
                      <a:pt x="72" y="50"/>
                    </a:moveTo>
                    <a:cubicBezTo>
                      <a:pt x="72" y="44"/>
                      <a:pt x="72" y="44"/>
                      <a:pt x="72" y="44"/>
                    </a:cubicBezTo>
                    <a:cubicBezTo>
                      <a:pt x="73" y="36"/>
                      <a:pt x="74" y="26"/>
                      <a:pt x="76" y="18"/>
                    </a:cubicBezTo>
                    <a:cubicBezTo>
                      <a:pt x="77" y="22"/>
                      <a:pt x="78" y="25"/>
                      <a:pt x="79" y="29"/>
                    </a:cubicBezTo>
                    <a:cubicBezTo>
                      <a:pt x="80" y="36"/>
                      <a:pt x="80" y="42"/>
                      <a:pt x="78" y="48"/>
                    </a:cubicBezTo>
                    <a:cubicBezTo>
                      <a:pt x="77" y="52"/>
                      <a:pt x="75" y="57"/>
                      <a:pt x="71" y="59"/>
                    </a:cubicBezTo>
                    <a:cubicBezTo>
                      <a:pt x="68" y="56"/>
                      <a:pt x="66" y="52"/>
                      <a:pt x="65" y="48"/>
                    </a:cubicBezTo>
                    <a:cubicBezTo>
                      <a:pt x="62" y="42"/>
                      <a:pt x="60" y="32"/>
                      <a:pt x="58" y="25"/>
                    </a:cubicBezTo>
                    <a:cubicBezTo>
                      <a:pt x="65" y="29"/>
                      <a:pt x="69" y="36"/>
                      <a:pt x="70" y="44"/>
                    </a:cubicBezTo>
                    <a:cubicBezTo>
                      <a:pt x="71" y="46"/>
                      <a:pt x="71" y="48"/>
                      <a:pt x="71" y="50"/>
                    </a:cubicBezTo>
                    <a:cubicBezTo>
                      <a:pt x="71" y="51"/>
                      <a:pt x="72" y="51"/>
                      <a:pt x="72" y="50"/>
                    </a:cubicBezTo>
                    <a:close/>
                    <a:moveTo>
                      <a:pt x="8" y="126"/>
                    </a:moveTo>
                    <a:cubicBezTo>
                      <a:pt x="10" y="126"/>
                      <a:pt x="12" y="126"/>
                      <a:pt x="14" y="126"/>
                    </a:cubicBezTo>
                    <a:cubicBezTo>
                      <a:pt x="21" y="125"/>
                      <a:pt x="32" y="125"/>
                      <a:pt x="39" y="126"/>
                    </a:cubicBezTo>
                    <a:cubicBezTo>
                      <a:pt x="36" y="128"/>
                      <a:pt x="33" y="130"/>
                      <a:pt x="29" y="131"/>
                    </a:cubicBezTo>
                    <a:cubicBezTo>
                      <a:pt x="23" y="133"/>
                      <a:pt x="17" y="134"/>
                      <a:pt x="11" y="133"/>
                    </a:cubicBezTo>
                    <a:cubicBezTo>
                      <a:pt x="7" y="133"/>
                      <a:pt x="2" y="131"/>
                      <a:pt x="0" y="127"/>
                    </a:cubicBezTo>
                    <a:cubicBezTo>
                      <a:pt x="2" y="123"/>
                      <a:pt x="5" y="120"/>
                      <a:pt x="9" y="118"/>
                    </a:cubicBezTo>
                    <a:cubicBezTo>
                      <a:pt x="15" y="115"/>
                      <a:pt x="23" y="110"/>
                      <a:pt x="30" y="107"/>
                    </a:cubicBezTo>
                    <a:cubicBezTo>
                      <a:pt x="27" y="115"/>
                      <a:pt x="21" y="121"/>
                      <a:pt x="14" y="124"/>
                    </a:cubicBezTo>
                    <a:cubicBezTo>
                      <a:pt x="12" y="125"/>
                      <a:pt x="10" y="125"/>
                      <a:pt x="8" y="126"/>
                    </a:cubicBezTo>
                    <a:cubicBezTo>
                      <a:pt x="8" y="126"/>
                      <a:pt x="8" y="126"/>
                      <a:pt x="8" y="126"/>
                    </a:cubicBezTo>
                    <a:close/>
                    <a:moveTo>
                      <a:pt x="32" y="118"/>
                    </a:moveTo>
                    <a:cubicBezTo>
                      <a:pt x="34" y="117"/>
                      <a:pt x="36" y="116"/>
                      <a:pt x="38" y="115"/>
                    </a:cubicBezTo>
                    <a:cubicBezTo>
                      <a:pt x="45" y="112"/>
                      <a:pt x="54" y="108"/>
                      <a:pt x="61" y="106"/>
                    </a:cubicBezTo>
                    <a:cubicBezTo>
                      <a:pt x="59" y="109"/>
                      <a:pt x="57" y="112"/>
                      <a:pt x="54" y="115"/>
                    </a:cubicBezTo>
                    <a:cubicBezTo>
                      <a:pt x="49" y="119"/>
                      <a:pt x="43" y="122"/>
                      <a:pt x="37" y="123"/>
                    </a:cubicBezTo>
                    <a:cubicBezTo>
                      <a:pt x="33" y="124"/>
                      <a:pt x="29" y="124"/>
                      <a:pt x="25" y="121"/>
                    </a:cubicBezTo>
                    <a:cubicBezTo>
                      <a:pt x="26" y="117"/>
                      <a:pt x="28" y="113"/>
                      <a:pt x="31" y="110"/>
                    </a:cubicBezTo>
                    <a:cubicBezTo>
                      <a:pt x="35" y="105"/>
                      <a:pt x="42" y="98"/>
                      <a:pt x="46" y="92"/>
                    </a:cubicBezTo>
                    <a:cubicBezTo>
                      <a:pt x="46" y="101"/>
                      <a:pt x="43" y="108"/>
                      <a:pt x="37" y="114"/>
                    </a:cubicBezTo>
                    <a:cubicBezTo>
                      <a:pt x="36" y="115"/>
                      <a:pt x="34" y="116"/>
                      <a:pt x="32" y="118"/>
                    </a:cubicBezTo>
                    <a:cubicBezTo>
                      <a:pt x="32" y="118"/>
                      <a:pt x="32" y="118"/>
                      <a:pt x="32" y="118"/>
                    </a:cubicBezTo>
                    <a:close/>
                    <a:moveTo>
                      <a:pt x="53" y="101"/>
                    </a:moveTo>
                    <a:cubicBezTo>
                      <a:pt x="54" y="100"/>
                      <a:pt x="56" y="98"/>
                      <a:pt x="57" y="97"/>
                    </a:cubicBezTo>
                    <a:cubicBezTo>
                      <a:pt x="62" y="91"/>
                      <a:pt x="70" y="84"/>
                      <a:pt x="76" y="79"/>
                    </a:cubicBezTo>
                    <a:cubicBezTo>
                      <a:pt x="73" y="89"/>
                      <a:pt x="67" y="99"/>
                      <a:pt x="59" y="104"/>
                    </a:cubicBezTo>
                    <a:cubicBezTo>
                      <a:pt x="56" y="107"/>
                      <a:pt x="51" y="108"/>
                      <a:pt x="47" y="107"/>
                    </a:cubicBezTo>
                    <a:cubicBezTo>
                      <a:pt x="46" y="103"/>
                      <a:pt x="47" y="98"/>
                      <a:pt x="49" y="95"/>
                    </a:cubicBezTo>
                    <a:cubicBezTo>
                      <a:pt x="51" y="88"/>
                      <a:pt x="55" y="79"/>
                      <a:pt x="58" y="72"/>
                    </a:cubicBezTo>
                    <a:cubicBezTo>
                      <a:pt x="58" y="73"/>
                      <a:pt x="58" y="75"/>
                      <a:pt x="59" y="76"/>
                    </a:cubicBezTo>
                    <a:cubicBezTo>
                      <a:pt x="60" y="83"/>
                      <a:pt x="59" y="89"/>
                      <a:pt x="56" y="96"/>
                    </a:cubicBezTo>
                    <a:cubicBezTo>
                      <a:pt x="55" y="97"/>
                      <a:pt x="54" y="99"/>
                      <a:pt x="52" y="101"/>
                    </a:cubicBezTo>
                    <a:cubicBezTo>
                      <a:pt x="52" y="101"/>
                      <a:pt x="53" y="101"/>
                      <a:pt x="53" y="101"/>
                    </a:cubicBezTo>
                    <a:close/>
                    <a:moveTo>
                      <a:pt x="66" y="78"/>
                    </a:moveTo>
                    <a:cubicBezTo>
                      <a:pt x="67" y="76"/>
                      <a:pt x="68" y="74"/>
                      <a:pt x="69" y="72"/>
                    </a:cubicBezTo>
                    <a:cubicBezTo>
                      <a:pt x="72" y="64"/>
                      <a:pt x="76" y="56"/>
                      <a:pt x="81" y="49"/>
                    </a:cubicBezTo>
                    <a:cubicBezTo>
                      <a:pt x="81" y="59"/>
                      <a:pt x="79" y="70"/>
                      <a:pt x="73" y="78"/>
                    </a:cubicBezTo>
                    <a:cubicBezTo>
                      <a:pt x="71" y="82"/>
                      <a:pt x="67" y="85"/>
                      <a:pt x="63" y="85"/>
                    </a:cubicBezTo>
                    <a:cubicBezTo>
                      <a:pt x="61" y="82"/>
                      <a:pt x="60" y="77"/>
                      <a:pt x="60" y="73"/>
                    </a:cubicBezTo>
                    <a:cubicBezTo>
                      <a:pt x="60" y="66"/>
                      <a:pt x="61" y="56"/>
                      <a:pt x="62" y="49"/>
                    </a:cubicBezTo>
                    <a:cubicBezTo>
                      <a:pt x="66" y="55"/>
                      <a:pt x="68" y="64"/>
                      <a:pt x="67" y="72"/>
                    </a:cubicBezTo>
                    <a:cubicBezTo>
                      <a:pt x="67" y="74"/>
                      <a:pt x="66" y="75"/>
                      <a:pt x="66" y="77"/>
                    </a:cubicBezTo>
                    <a:cubicBezTo>
                      <a:pt x="66" y="78"/>
                      <a:pt x="66" y="78"/>
                      <a:pt x="66" y="78"/>
                    </a:cubicBezTo>
                    <a:close/>
                    <a:moveTo>
                      <a:pt x="56" y="0"/>
                    </a:moveTo>
                    <a:cubicBezTo>
                      <a:pt x="63" y="5"/>
                      <a:pt x="68" y="13"/>
                      <a:pt x="70" y="22"/>
                    </a:cubicBezTo>
                    <a:cubicBezTo>
                      <a:pt x="71" y="26"/>
                      <a:pt x="71" y="30"/>
                      <a:pt x="70" y="34"/>
                    </a:cubicBezTo>
                    <a:cubicBezTo>
                      <a:pt x="66" y="29"/>
                      <a:pt x="61" y="16"/>
                      <a:pt x="59" y="9"/>
                    </a:cubicBezTo>
                    <a:cubicBezTo>
                      <a:pt x="58" y="6"/>
                      <a:pt x="57" y="3"/>
                      <a:pt x="56" y="0"/>
                    </a:cubicBezTo>
                    <a:close/>
                  </a:path>
                </a:pathLst>
              </a:custGeom>
              <a:gradFill>
                <a:gsLst>
                  <a:gs pos="0">
                    <a:schemeClr val="accent5">
                      <a:lumMod val="60000"/>
                      <a:lumOff val="40000"/>
                    </a:schemeClr>
                  </a:gs>
                  <a:gs pos="100000">
                    <a:schemeClr val="accent1">
                      <a:lumMod val="40000"/>
                      <a:lumOff val="6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dirty="0">
                  <a:latin typeface="阿里巴巴普惠体 R" panose="00020600040101010101" pitchFamily="18" charset="-122"/>
                </a:endParaRPr>
              </a:p>
            </p:txBody>
          </p:sp>
        </p:grpSp>
        <p:grpSp>
          <p:nvGrpSpPr>
            <p:cNvPr id="153" name="组合 152">
              <a:extLst>
                <a:ext uri="{FF2B5EF4-FFF2-40B4-BE49-F238E27FC236}">
                  <a16:creationId xmlns:a16="http://schemas.microsoft.com/office/drawing/2014/main" xmlns="" id="{4C6AEA3C-737A-461A-8615-7E73AAB38847}"/>
                </a:ext>
              </a:extLst>
            </p:cNvPr>
            <p:cNvGrpSpPr/>
            <p:nvPr/>
          </p:nvGrpSpPr>
          <p:grpSpPr>
            <a:xfrm flipH="1">
              <a:off x="7464425" y="1482968"/>
              <a:ext cx="545636" cy="636955"/>
              <a:chOff x="5321111" y="1192654"/>
              <a:chExt cx="517413" cy="604009"/>
            </a:xfrm>
          </p:grpSpPr>
          <p:sp>
            <p:nvSpPr>
              <p:cNvPr id="155" name="Freeform 13">
                <a:extLst>
                  <a:ext uri="{FF2B5EF4-FFF2-40B4-BE49-F238E27FC236}">
                    <a16:creationId xmlns:a16="http://schemas.microsoft.com/office/drawing/2014/main" xmlns="" id="{09D40170-0F27-403D-84B2-EBDB839CEEE5}"/>
                  </a:ext>
                </a:extLst>
              </p:cNvPr>
              <p:cNvSpPr>
                <a:spLocks/>
              </p:cNvSpPr>
              <p:nvPr/>
            </p:nvSpPr>
            <p:spPr bwMode="auto">
              <a:xfrm>
                <a:off x="5321111" y="1246777"/>
                <a:ext cx="478444" cy="549886"/>
              </a:xfrm>
              <a:custGeom>
                <a:avLst/>
                <a:gdLst>
                  <a:gd name="T0" fmla="*/ 33 w 106"/>
                  <a:gd name="T1" fmla="*/ 116 h 122"/>
                  <a:gd name="T2" fmla="*/ 61 w 106"/>
                  <a:gd name="T3" fmla="*/ 109 h 122"/>
                  <a:gd name="T4" fmla="*/ 85 w 106"/>
                  <a:gd name="T5" fmla="*/ 92 h 122"/>
                  <a:gd name="T6" fmla="*/ 100 w 106"/>
                  <a:gd name="T7" fmla="*/ 67 h 122"/>
                  <a:gd name="T8" fmla="*/ 106 w 106"/>
                  <a:gd name="T9" fmla="*/ 36 h 122"/>
                  <a:gd name="T10" fmla="*/ 97 w 106"/>
                  <a:gd name="T11" fmla="*/ 0 h 122"/>
                  <a:gd name="T12" fmla="*/ 96 w 106"/>
                  <a:gd name="T13" fmla="*/ 0 h 122"/>
                  <a:gd name="T14" fmla="*/ 105 w 106"/>
                  <a:gd name="T15" fmla="*/ 36 h 122"/>
                  <a:gd name="T16" fmla="*/ 99 w 106"/>
                  <a:gd name="T17" fmla="*/ 67 h 122"/>
                  <a:gd name="T18" fmla="*/ 84 w 106"/>
                  <a:gd name="T19" fmla="*/ 91 h 122"/>
                  <a:gd name="T20" fmla="*/ 61 w 106"/>
                  <a:gd name="T21" fmla="*/ 108 h 122"/>
                  <a:gd name="T22" fmla="*/ 33 w 106"/>
                  <a:gd name="T23" fmla="*/ 114 h 122"/>
                  <a:gd name="T24" fmla="*/ 0 w 106"/>
                  <a:gd name="T25" fmla="*/ 120 h 122"/>
                  <a:gd name="T26" fmla="*/ 0 w 106"/>
                  <a:gd name="T27" fmla="*/ 122 h 122"/>
                  <a:gd name="T28" fmla="*/ 33 w 106"/>
                  <a:gd name="T29" fmla="*/ 1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22">
                    <a:moveTo>
                      <a:pt x="33" y="116"/>
                    </a:moveTo>
                    <a:cubicBezTo>
                      <a:pt x="43" y="115"/>
                      <a:pt x="51" y="114"/>
                      <a:pt x="61" y="109"/>
                    </a:cubicBezTo>
                    <a:cubicBezTo>
                      <a:pt x="71" y="105"/>
                      <a:pt x="77" y="100"/>
                      <a:pt x="85" y="92"/>
                    </a:cubicBezTo>
                    <a:cubicBezTo>
                      <a:pt x="92" y="84"/>
                      <a:pt x="96" y="77"/>
                      <a:pt x="100" y="67"/>
                    </a:cubicBezTo>
                    <a:cubicBezTo>
                      <a:pt x="104" y="57"/>
                      <a:pt x="106" y="48"/>
                      <a:pt x="106" y="36"/>
                    </a:cubicBezTo>
                    <a:cubicBezTo>
                      <a:pt x="106" y="22"/>
                      <a:pt x="103" y="12"/>
                      <a:pt x="97" y="0"/>
                    </a:cubicBezTo>
                    <a:cubicBezTo>
                      <a:pt x="97" y="0"/>
                      <a:pt x="97" y="0"/>
                      <a:pt x="96" y="0"/>
                    </a:cubicBezTo>
                    <a:cubicBezTo>
                      <a:pt x="102" y="12"/>
                      <a:pt x="105" y="23"/>
                      <a:pt x="105" y="36"/>
                    </a:cubicBezTo>
                    <a:cubicBezTo>
                      <a:pt x="105" y="48"/>
                      <a:pt x="103" y="56"/>
                      <a:pt x="99" y="67"/>
                    </a:cubicBezTo>
                    <a:cubicBezTo>
                      <a:pt x="95" y="77"/>
                      <a:pt x="91" y="84"/>
                      <a:pt x="84" y="91"/>
                    </a:cubicBezTo>
                    <a:cubicBezTo>
                      <a:pt x="76" y="99"/>
                      <a:pt x="70" y="104"/>
                      <a:pt x="61" y="108"/>
                    </a:cubicBezTo>
                    <a:cubicBezTo>
                      <a:pt x="51" y="112"/>
                      <a:pt x="43" y="114"/>
                      <a:pt x="33" y="114"/>
                    </a:cubicBezTo>
                    <a:cubicBezTo>
                      <a:pt x="21" y="115"/>
                      <a:pt x="11" y="117"/>
                      <a:pt x="0" y="120"/>
                    </a:cubicBezTo>
                    <a:cubicBezTo>
                      <a:pt x="0" y="121"/>
                      <a:pt x="0" y="121"/>
                      <a:pt x="0" y="122"/>
                    </a:cubicBezTo>
                    <a:cubicBezTo>
                      <a:pt x="11" y="118"/>
                      <a:pt x="21" y="117"/>
                      <a:pt x="33" y="116"/>
                    </a:cubicBezTo>
                    <a:close/>
                  </a:path>
                </a:pathLst>
              </a:custGeom>
              <a:gradFill flip="none" rotWithShape="1">
                <a:gsLst>
                  <a:gs pos="0">
                    <a:schemeClr val="accent5">
                      <a:lumMod val="60000"/>
                      <a:lumOff val="40000"/>
                    </a:schemeClr>
                  </a:gs>
                  <a:gs pos="100000">
                    <a:schemeClr val="accent1">
                      <a:lumMod val="40000"/>
                      <a:lumOff val="60000"/>
                    </a:schemeClr>
                  </a:gs>
                </a:gsLst>
                <a:lin ang="81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latin typeface="阿里巴巴普惠体 R" panose="00020600040101010101" pitchFamily="18" charset="-122"/>
                </a:endParaRPr>
              </a:p>
            </p:txBody>
          </p:sp>
          <p:sp>
            <p:nvSpPr>
              <p:cNvPr id="156" name="Freeform 14">
                <a:extLst>
                  <a:ext uri="{FF2B5EF4-FFF2-40B4-BE49-F238E27FC236}">
                    <a16:creationId xmlns:a16="http://schemas.microsoft.com/office/drawing/2014/main" xmlns="" id="{229E729B-6EDD-4791-8ECD-75B5F9BB0D9C}"/>
                  </a:ext>
                </a:extLst>
              </p:cNvPr>
              <p:cNvSpPr>
                <a:spLocks noEditPoints="1"/>
              </p:cNvSpPr>
              <p:nvPr/>
            </p:nvSpPr>
            <p:spPr bwMode="auto">
              <a:xfrm>
                <a:off x="5474820" y="1192654"/>
                <a:ext cx="363704" cy="604009"/>
              </a:xfrm>
              <a:custGeom>
                <a:avLst/>
                <a:gdLst>
                  <a:gd name="T0" fmla="*/ 72 w 81"/>
                  <a:gd name="T1" fmla="*/ 50 h 134"/>
                  <a:gd name="T2" fmla="*/ 72 w 81"/>
                  <a:gd name="T3" fmla="*/ 44 h 134"/>
                  <a:gd name="T4" fmla="*/ 76 w 81"/>
                  <a:gd name="T5" fmla="*/ 18 h 134"/>
                  <a:gd name="T6" fmla="*/ 79 w 81"/>
                  <a:gd name="T7" fmla="*/ 29 h 134"/>
                  <a:gd name="T8" fmla="*/ 78 w 81"/>
                  <a:gd name="T9" fmla="*/ 48 h 134"/>
                  <a:gd name="T10" fmla="*/ 71 w 81"/>
                  <a:gd name="T11" fmla="*/ 59 h 134"/>
                  <a:gd name="T12" fmla="*/ 65 w 81"/>
                  <a:gd name="T13" fmla="*/ 48 h 134"/>
                  <a:gd name="T14" fmla="*/ 58 w 81"/>
                  <a:gd name="T15" fmla="*/ 25 h 134"/>
                  <a:gd name="T16" fmla="*/ 70 w 81"/>
                  <a:gd name="T17" fmla="*/ 44 h 134"/>
                  <a:gd name="T18" fmla="*/ 71 w 81"/>
                  <a:gd name="T19" fmla="*/ 50 h 134"/>
                  <a:gd name="T20" fmla="*/ 72 w 81"/>
                  <a:gd name="T21" fmla="*/ 50 h 134"/>
                  <a:gd name="T22" fmla="*/ 8 w 81"/>
                  <a:gd name="T23" fmla="*/ 126 h 134"/>
                  <a:gd name="T24" fmla="*/ 14 w 81"/>
                  <a:gd name="T25" fmla="*/ 126 h 134"/>
                  <a:gd name="T26" fmla="*/ 39 w 81"/>
                  <a:gd name="T27" fmla="*/ 126 h 134"/>
                  <a:gd name="T28" fmla="*/ 29 w 81"/>
                  <a:gd name="T29" fmla="*/ 131 h 134"/>
                  <a:gd name="T30" fmla="*/ 11 w 81"/>
                  <a:gd name="T31" fmla="*/ 133 h 134"/>
                  <a:gd name="T32" fmla="*/ 0 w 81"/>
                  <a:gd name="T33" fmla="*/ 127 h 134"/>
                  <a:gd name="T34" fmla="*/ 9 w 81"/>
                  <a:gd name="T35" fmla="*/ 118 h 134"/>
                  <a:gd name="T36" fmla="*/ 30 w 81"/>
                  <a:gd name="T37" fmla="*/ 107 h 134"/>
                  <a:gd name="T38" fmla="*/ 14 w 81"/>
                  <a:gd name="T39" fmla="*/ 124 h 134"/>
                  <a:gd name="T40" fmla="*/ 8 w 81"/>
                  <a:gd name="T41" fmla="*/ 126 h 134"/>
                  <a:gd name="T42" fmla="*/ 8 w 81"/>
                  <a:gd name="T43" fmla="*/ 126 h 134"/>
                  <a:gd name="T44" fmla="*/ 32 w 81"/>
                  <a:gd name="T45" fmla="*/ 118 h 134"/>
                  <a:gd name="T46" fmla="*/ 38 w 81"/>
                  <a:gd name="T47" fmla="*/ 115 h 134"/>
                  <a:gd name="T48" fmla="*/ 61 w 81"/>
                  <a:gd name="T49" fmla="*/ 106 h 134"/>
                  <a:gd name="T50" fmla="*/ 54 w 81"/>
                  <a:gd name="T51" fmla="*/ 115 h 134"/>
                  <a:gd name="T52" fmla="*/ 37 w 81"/>
                  <a:gd name="T53" fmla="*/ 123 h 134"/>
                  <a:gd name="T54" fmla="*/ 25 w 81"/>
                  <a:gd name="T55" fmla="*/ 121 h 134"/>
                  <a:gd name="T56" fmla="*/ 31 w 81"/>
                  <a:gd name="T57" fmla="*/ 110 h 134"/>
                  <a:gd name="T58" fmla="*/ 46 w 81"/>
                  <a:gd name="T59" fmla="*/ 92 h 134"/>
                  <a:gd name="T60" fmla="*/ 37 w 81"/>
                  <a:gd name="T61" fmla="*/ 114 h 134"/>
                  <a:gd name="T62" fmla="*/ 32 w 81"/>
                  <a:gd name="T63" fmla="*/ 118 h 134"/>
                  <a:gd name="T64" fmla="*/ 32 w 81"/>
                  <a:gd name="T65" fmla="*/ 118 h 134"/>
                  <a:gd name="T66" fmla="*/ 53 w 81"/>
                  <a:gd name="T67" fmla="*/ 101 h 134"/>
                  <a:gd name="T68" fmla="*/ 57 w 81"/>
                  <a:gd name="T69" fmla="*/ 97 h 134"/>
                  <a:gd name="T70" fmla="*/ 76 w 81"/>
                  <a:gd name="T71" fmla="*/ 79 h 134"/>
                  <a:gd name="T72" fmla="*/ 59 w 81"/>
                  <a:gd name="T73" fmla="*/ 104 h 134"/>
                  <a:gd name="T74" fmla="*/ 47 w 81"/>
                  <a:gd name="T75" fmla="*/ 107 h 134"/>
                  <a:gd name="T76" fmla="*/ 49 w 81"/>
                  <a:gd name="T77" fmla="*/ 95 h 134"/>
                  <a:gd name="T78" fmla="*/ 58 w 81"/>
                  <a:gd name="T79" fmla="*/ 72 h 134"/>
                  <a:gd name="T80" fmla="*/ 59 w 81"/>
                  <a:gd name="T81" fmla="*/ 76 h 134"/>
                  <a:gd name="T82" fmla="*/ 56 w 81"/>
                  <a:gd name="T83" fmla="*/ 96 h 134"/>
                  <a:gd name="T84" fmla="*/ 52 w 81"/>
                  <a:gd name="T85" fmla="*/ 101 h 134"/>
                  <a:gd name="T86" fmla="*/ 53 w 81"/>
                  <a:gd name="T87" fmla="*/ 101 h 134"/>
                  <a:gd name="T88" fmla="*/ 66 w 81"/>
                  <a:gd name="T89" fmla="*/ 78 h 134"/>
                  <a:gd name="T90" fmla="*/ 69 w 81"/>
                  <a:gd name="T91" fmla="*/ 72 h 134"/>
                  <a:gd name="T92" fmla="*/ 81 w 81"/>
                  <a:gd name="T93" fmla="*/ 49 h 134"/>
                  <a:gd name="T94" fmla="*/ 73 w 81"/>
                  <a:gd name="T95" fmla="*/ 78 h 134"/>
                  <a:gd name="T96" fmla="*/ 63 w 81"/>
                  <a:gd name="T97" fmla="*/ 85 h 134"/>
                  <a:gd name="T98" fmla="*/ 60 w 81"/>
                  <a:gd name="T99" fmla="*/ 73 h 134"/>
                  <a:gd name="T100" fmla="*/ 62 w 81"/>
                  <a:gd name="T101" fmla="*/ 49 h 134"/>
                  <a:gd name="T102" fmla="*/ 67 w 81"/>
                  <a:gd name="T103" fmla="*/ 72 h 134"/>
                  <a:gd name="T104" fmla="*/ 66 w 81"/>
                  <a:gd name="T105" fmla="*/ 77 h 134"/>
                  <a:gd name="T106" fmla="*/ 66 w 81"/>
                  <a:gd name="T107" fmla="*/ 78 h 134"/>
                  <a:gd name="T108" fmla="*/ 56 w 81"/>
                  <a:gd name="T109" fmla="*/ 0 h 134"/>
                  <a:gd name="T110" fmla="*/ 70 w 81"/>
                  <a:gd name="T111" fmla="*/ 22 h 134"/>
                  <a:gd name="T112" fmla="*/ 70 w 81"/>
                  <a:gd name="T113" fmla="*/ 34 h 134"/>
                  <a:gd name="T114" fmla="*/ 59 w 81"/>
                  <a:gd name="T115" fmla="*/ 9 h 134"/>
                  <a:gd name="T116" fmla="*/ 56 w 81"/>
                  <a:gd name="T11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 h="134">
                    <a:moveTo>
                      <a:pt x="72" y="50"/>
                    </a:moveTo>
                    <a:cubicBezTo>
                      <a:pt x="72" y="44"/>
                      <a:pt x="72" y="44"/>
                      <a:pt x="72" y="44"/>
                    </a:cubicBezTo>
                    <a:cubicBezTo>
                      <a:pt x="73" y="36"/>
                      <a:pt x="74" y="26"/>
                      <a:pt x="76" y="18"/>
                    </a:cubicBezTo>
                    <a:cubicBezTo>
                      <a:pt x="77" y="22"/>
                      <a:pt x="78" y="25"/>
                      <a:pt x="79" y="29"/>
                    </a:cubicBezTo>
                    <a:cubicBezTo>
                      <a:pt x="80" y="36"/>
                      <a:pt x="80" y="42"/>
                      <a:pt x="78" y="48"/>
                    </a:cubicBezTo>
                    <a:cubicBezTo>
                      <a:pt x="77" y="52"/>
                      <a:pt x="75" y="57"/>
                      <a:pt x="71" y="59"/>
                    </a:cubicBezTo>
                    <a:cubicBezTo>
                      <a:pt x="68" y="56"/>
                      <a:pt x="66" y="52"/>
                      <a:pt x="65" y="48"/>
                    </a:cubicBezTo>
                    <a:cubicBezTo>
                      <a:pt x="62" y="42"/>
                      <a:pt x="60" y="32"/>
                      <a:pt x="58" y="25"/>
                    </a:cubicBezTo>
                    <a:cubicBezTo>
                      <a:pt x="65" y="29"/>
                      <a:pt x="69" y="36"/>
                      <a:pt x="70" y="44"/>
                    </a:cubicBezTo>
                    <a:cubicBezTo>
                      <a:pt x="71" y="46"/>
                      <a:pt x="71" y="48"/>
                      <a:pt x="71" y="50"/>
                    </a:cubicBezTo>
                    <a:cubicBezTo>
                      <a:pt x="71" y="51"/>
                      <a:pt x="72" y="51"/>
                      <a:pt x="72" y="50"/>
                    </a:cubicBezTo>
                    <a:close/>
                    <a:moveTo>
                      <a:pt x="8" y="126"/>
                    </a:moveTo>
                    <a:cubicBezTo>
                      <a:pt x="10" y="126"/>
                      <a:pt x="12" y="126"/>
                      <a:pt x="14" y="126"/>
                    </a:cubicBezTo>
                    <a:cubicBezTo>
                      <a:pt x="21" y="125"/>
                      <a:pt x="32" y="125"/>
                      <a:pt x="39" y="126"/>
                    </a:cubicBezTo>
                    <a:cubicBezTo>
                      <a:pt x="36" y="128"/>
                      <a:pt x="33" y="130"/>
                      <a:pt x="29" y="131"/>
                    </a:cubicBezTo>
                    <a:cubicBezTo>
                      <a:pt x="23" y="133"/>
                      <a:pt x="17" y="134"/>
                      <a:pt x="11" y="133"/>
                    </a:cubicBezTo>
                    <a:cubicBezTo>
                      <a:pt x="7" y="133"/>
                      <a:pt x="2" y="131"/>
                      <a:pt x="0" y="127"/>
                    </a:cubicBezTo>
                    <a:cubicBezTo>
                      <a:pt x="2" y="123"/>
                      <a:pt x="5" y="120"/>
                      <a:pt x="9" y="118"/>
                    </a:cubicBezTo>
                    <a:cubicBezTo>
                      <a:pt x="15" y="115"/>
                      <a:pt x="23" y="110"/>
                      <a:pt x="30" y="107"/>
                    </a:cubicBezTo>
                    <a:cubicBezTo>
                      <a:pt x="27" y="115"/>
                      <a:pt x="21" y="121"/>
                      <a:pt x="14" y="124"/>
                    </a:cubicBezTo>
                    <a:cubicBezTo>
                      <a:pt x="12" y="125"/>
                      <a:pt x="10" y="125"/>
                      <a:pt x="8" y="126"/>
                    </a:cubicBezTo>
                    <a:cubicBezTo>
                      <a:pt x="8" y="126"/>
                      <a:pt x="8" y="126"/>
                      <a:pt x="8" y="126"/>
                    </a:cubicBezTo>
                    <a:close/>
                    <a:moveTo>
                      <a:pt x="32" y="118"/>
                    </a:moveTo>
                    <a:cubicBezTo>
                      <a:pt x="34" y="117"/>
                      <a:pt x="36" y="116"/>
                      <a:pt x="38" y="115"/>
                    </a:cubicBezTo>
                    <a:cubicBezTo>
                      <a:pt x="45" y="112"/>
                      <a:pt x="54" y="108"/>
                      <a:pt x="61" y="106"/>
                    </a:cubicBezTo>
                    <a:cubicBezTo>
                      <a:pt x="59" y="109"/>
                      <a:pt x="57" y="112"/>
                      <a:pt x="54" y="115"/>
                    </a:cubicBezTo>
                    <a:cubicBezTo>
                      <a:pt x="49" y="119"/>
                      <a:pt x="43" y="122"/>
                      <a:pt x="37" y="123"/>
                    </a:cubicBezTo>
                    <a:cubicBezTo>
                      <a:pt x="33" y="124"/>
                      <a:pt x="29" y="124"/>
                      <a:pt x="25" y="121"/>
                    </a:cubicBezTo>
                    <a:cubicBezTo>
                      <a:pt x="26" y="117"/>
                      <a:pt x="28" y="113"/>
                      <a:pt x="31" y="110"/>
                    </a:cubicBezTo>
                    <a:cubicBezTo>
                      <a:pt x="35" y="105"/>
                      <a:pt x="42" y="98"/>
                      <a:pt x="46" y="92"/>
                    </a:cubicBezTo>
                    <a:cubicBezTo>
                      <a:pt x="46" y="101"/>
                      <a:pt x="43" y="108"/>
                      <a:pt x="37" y="114"/>
                    </a:cubicBezTo>
                    <a:cubicBezTo>
                      <a:pt x="36" y="115"/>
                      <a:pt x="34" y="116"/>
                      <a:pt x="32" y="118"/>
                    </a:cubicBezTo>
                    <a:cubicBezTo>
                      <a:pt x="32" y="118"/>
                      <a:pt x="32" y="118"/>
                      <a:pt x="32" y="118"/>
                    </a:cubicBezTo>
                    <a:close/>
                    <a:moveTo>
                      <a:pt x="53" y="101"/>
                    </a:moveTo>
                    <a:cubicBezTo>
                      <a:pt x="54" y="100"/>
                      <a:pt x="56" y="98"/>
                      <a:pt x="57" y="97"/>
                    </a:cubicBezTo>
                    <a:cubicBezTo>
                      <a:pt x="62" y="91"/>
                      <a:pt x="70" y="84"/>
                      <a:pt x="76" y="79"/>
                    </a:cubicBezTo>
                    <a:cubicBezTo>
                      <a:pt x="73" y="89"/>
                      <a:pt x="67" y="99"/>
                      <a:pt x="59" y="104"/>
                    </a:cubicBezTo>
                    <a:cubicBezTo>
                      <a:pt x="56" y="107"/>
                      <a:pt x="51" y="108"/>
                      <a:pt x="47" y="107"/>
                    </a:cubicBezTo>
                    <a:cubicBezTo>
                      <a:pt x="46" y="103"/>
                      <a:pt x="47" y="98"/>
                      <a:pt x="49" y="95"/>
                    </a:cubicBezTo>
                    <a:cubicBezTo>
                      <a:pt x="51" y="88"/>
                      <a:pt x="55" y="79"/>
                      <a:pt x="58" y="72"/>
                    </a:cubicBezTo>
                    <a:cubicBezTo>
                      <a:pt x="58" y="73"/>
                      <a:pt x="58" y="75"/>
                      <a:pt x="59" y="76"/>
                    </a:cubicBezTo>
                    <a:cubicBezTo>
                      <a:pt x="60" y="83"/>
                      <a:pt x="59" y="89"/>
                      <a:pt x="56" y="96"/>
                    </a:cubicBezTo>
                    <a:cubicBezTo>
                      <a:pt x="55" y="97"/>
                      <a:pt x="54" y="99"/>
                      <a:pt x="52" y="101"/>
                    </a:cubicBezTo>
                    <a:cubicBezTo>
                      <a:pt x="52" y="101"/>
                      <a:pt x="53" y="101"/>
                      <a:pt x="53" y="101"/>
                    </a:cubicBezTo>
                    <a:close/>
                    <a:moveTo>
                      <a:pt x="66" y="78"/>
                    </a:moveTo>
                    <a:cubicBezTo>
                      <a:pt x="67" y="76"/>
                      <a:pt x="68" y="74"/>
                      <a:pt x="69" y="72"/>
                    </a:cubicBezTo>
                    <a:cubicBezTo>
                      <a:pt x="72" y="64"/>
                      <a:pt x="76" y="56"/>
                      <a:pt x="81" y="49"/>
                    </a:cubicBezTo>
                    <a:cubicBezTo>
                      <a:pt x="81" y="59"/>
                      <a:pt x="79" y="70"/>
                      <a:pt x="73" y="78"/>
                    </a:cubicBezTo>
                    <a:cubicBezTo>
                      <a:pt x="71" y="82"/>
                      <a:pt x="67" y="85"/>
                      <a:pt x="63" y="85"/>
                    </a:cubicBezTo>
                    <a:cubicBezTo>
                      <a:pt x="61" y="82"/>
                      <a:pt x="60" y="77"/>
                      <a:pt x="60" y="73"/>
                    </a:cubicBezTo>
                    <a:cubicBezTo>
                      <a:pt x="60" y="66"/>
                      <a:pt x="61" y="56"/>
                      <a:pt x="62" y="49"/>
                    </a:cubicBezTo>
                    <a:cubicBezTo>
                      <a:pt x="66" y="55"/>
                      <a:pt x="68" y="64"/>
                      <a:pt x="67" y="72"/>
                    </a:cubicBezTo>
                    <a:cubicBezTo>
                      <a:pt x="67" y="74"/>
                      <a:pt x="66" y="75"/>
                      <a:pt x="66" y="77"/>
                    </a:cubicBezTo>
                    <a:cubicBezTo>
                      <a:pt x="66" y="78"/>
                      <a:pt x="66" y="78"/>
                      <a:pt x="66" y="78"/>
                    </a:cubicBezTo>
                    <a:close/>
                    <a:moveTo>
                      <a:pt x="56" y="0"/>
                    </a:moveTo>
                    <a:cubicBezTo>
                      <a:pt x="63" y="5"/>
                      <a:pt x="68" y="13"/>
                      <a:pt x="70" y="22"/>
                    </a:cubicBezTo>
                    <a:cubicBezTo>
                      <a:pt x="71" y="26"/>
                      <a:pt x="71" y="30"/>
                      <a:pt x="70" y="34"/>
                    </a:cubicBezTo>
                    <a:cubicBezTo>
                      <a:pt x="66" y="29"/>
                      <a:pt x="61" y="16"/>
                      <a:pt x="59" y="9"/>
                    </a:cubicBezTo>
                    <a:cubicBezTo>
                      <a:pt x="58" y="6"/>
                      <a:pt x="57" y="3"/>
                      <a:pt x="56" y="0"/>
                    </a:cubicBezTo>
                    <a:close/>
                  </a:path>
                </a:pathLst>
              </a:custGeom>
              <a:gradFill>
                <a:gsLst>
                  <a:gs pos="0">
                    <a:schemeClr val="accent5">
                      <a:lumMod val="60000"/>
                      <a:lumOff val="40000"/>
                    </a:schemeClr>
                  </a:gs>
                  <a:gs pos="100000">
                    <a:schemeClr val="accent1">
                      <a:lumMod val="40000"/>
                      <a:lumOff val="6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dirty="0">
                  <a:latin typeface="阿里巴巴普惠体 R" panose="00020600040101010101" pitchFamily="18" charset="-122"/>
                </a:endParaRPr>
              </a:p>
            </p:txBody>
          </p:sp>
        </p:grpSp>
        <p:sp>
          <p:nvSpPr>
            <p:cNvPr id="154" name="文本框 153">
              <a:extLst>
                <a:ext uri="{FF2B5EF4-FFF2-40B4-BE49-F238E27FC236}">
                  <a16:creationId xmlns:a16="http://schemas.microsoft.com/office/drawing/2014/main" xmlns="" id="{3C1B7803-386C-49AF-A30F-6D3F8409BE0F}"/>
                </a:ext>
              </a:extLst>
            </p:cNvPr>
            <p:cNvSpPr txBox="1"/>
            <p:nvPr/>
          </p:nvSpPr>
          <p:spPr>
            <a:xfrm>
              <a:off x="7739636" y="1191401"/>
              <a:ext cx="2105063" cy="861646"/>
            </a:xfrm>
            <a:prstGeom prst="rect">
              <a:avLst/>
            </a:prstGeom>
            <a:noFill/>
          </p:spPr>
          <p:txBody>
            <a:bodyPr wrap="none" rtlCol="0">
              <a:spAutoFit/>
            </a:bodyPr>
            <a:lstStyle/>
            <a:p>
              <a:pPr algn="ctr">
                <a:lnSpc>
                  <a:spcPct val="130000"/>
                </a:lnSpc>
              </a:pPr>
              <a:r>
                <a:rPr lang="zh-CN" altLang="en-US" sz="2000" b="1" spc="300" dirty="0">
                  <a:solidFill>
                    <a:schemeClr val="accent1">
                      <a:lumMod val="50000"/>
                    </a:schemeClr>
                  </a:solidFill>
                  <a:latin typeface="阿里巴巴普惠体 R" panose="00020600040101010101" pitchFamily="18" charset="-122"/>
                </a:rPr>
                <a:t>所获荣誉</a:t>
              </a:r>
              <a:endParaRPr lang="en-US" altLang="zh-CN" sz="2000" b="1" spc="300" dirty="0">
                <a:solidFill>
                  <a:schemeClr val="accent1">
                    <a:lumMod val="50000"/>
                  </a:schemeClr>
                </a:solidFill>
                <a:latin typeface="阿里巴巴普惠体 R" panose="00020600040101010101" pitchFamily="18" charset="-122"/>
              </a:endParaRPr>
            </a:p>
            <a:p>
              <a:pPr algn="ctr">
                <a:lnSpc>
                  <a:spcPct val="130000"/>
                </a:lnSpc>
              </a:pPr>
              <a:r>
                <a:rPr lang="zh-CN" altLang="en-US" sz="2000" b="1" spc="300" dirty="0">
                  <a:solidFill>
                    <a:schemeClr val="accent1">
                      <a:lumMod val="50000"/>
                    </a:schemeClr>
                  </a:solidFill>
                  <a:latin typeface="阿里巴巴普惠体 R" panose="00020600040101010101" pitchFamily="18" charset="-122"/>
                </a:rPr>
                <a:t>放两行写也</a:t>
              </a:r>
              <a:r>
                <a:rPr lang="en-US" altLang="zh-CN" sz="2000" b="1" spc="300" dirty="0">
                  <a:solidFill>
                    <a:schemeClr val="accent1">
                      <a:lumMod val="50000"/>
                    </a:schemeClr>
                  </a:solidFill>
                  <a:latin typeface="阿里巴巴普惠体 R" panose="00020600040101010101" pitchFamily="18" charset="-122"/>
                </a:rPr>
                <a:t>OK</a:t>
              </a:r>
              <a:endParaRPr lang="zh-CN" altLang="en-US" sz="2000" b="1" spc="300" dirty="0">
                <a:solidFill>
                  <a:schemeClr val="accent1">
                    <a:lumMod val="50000"/>
                  </a:schemeClr>
                </a:solidFill>
                <a:latin typeface="阿里巴巴普惠体 R" panose="00020600040101010101" pitchFamily="18" charset="-122"/>
              </a:endParaRPr>
            </a:p>
          </p:txBody>
        </p:sp>
      </p:grpSp>
      <p:grpSp>
        <p:nvGrpSpPr>
          <p:cNvPr id="159" name="组合 158">
            <a:extLst>
              <a:ext uri="{FF2B5EF4-FFF2-40B4-BE49-F238E27FC236}">
                <a16:creationId xmlns:a16="http://schemas.microsoft.com/office/drawing/2014/main" xmlns="" id="{048C0DA7-D449-465E-8E5C-3FBE6CC06FFF}"/>
              </a:ext>
            </a:extLst>
          </p:cNvPr>
          <p:cNvGrpSpPr/>
          <p:nvPr/>
        </p:nvGrpSpPr>
        <p:grpSpPr>
          <a:xfrm>
            <a:off x="8081379" y="3602777"/>
            <a:ext cx="2655485" cy="928522"/>
            <a:chOff x="7464425" y="1191401"/>
            <a:chExt cx="2655485" cy="928522"/>
          </a:xfrm>
        </p:grpSpPr>
        <p:grpSp>
          <p:nvGrpSpPr>
            <p:cNvPr id="160" name="组合 159">
              <a:extLst>
                <a:ext uri="{FF2B5EF4-FFF2-40B4-BE49-F238E27FC236}">
                  <a16:creationId xmlns:a16="http://schemas.microsoft.com/office/drawing/2014/main" xmlns="" id="{8F83FCE4-01F7-4CD6-991D-DE94283C1B04}"/>
                </a:ext>
              </a:extLst>
            </p:cNvPr>
            <p:cNvGrpSpPr/>
            <p:nvPr/>
          </p:nvGrpSpPr>
          <p:grpSpPr>
            <a:xfrm>
              <a:off x="9574274" y="1482968"/>
              <a:ext cx="545636" cy="636955"/>
              <a:chOff x="5321111" y="1192654"/>
              <a:chExt cx="517413" cy="604009"/>
            </a:xfrm>
          </p:grpSpPr>
          <p:sp>
            <p:nvSpPr>
              <p:cNvPr id="165" name="Freeform 13">
                <a:extLst>
                  <a:ext uri="{FF2B5EF4-FFF2-40B4-BE49-F238E27FC236}">
                    <a16:creationId xmlns:a16="http://schemas.microsoft.com/office/drawing/2014/main" xmlns="" id="{A90BBCC1-CD08-4543-AF94-CF3BE5AA4347}"/>
                  </a:ext>
                </a:extLst>
              </p:cNvPr>
              <p:cNvSpPr>
                <a:spLocks/>
              </p:cNvSpPr>
              <p:nvPr/>
            </p:nvSpPr>
            <p:spPr bwMode="auto">
              <a:xfrm>
                <a:off x="5321111" y="1246777"/>
                <a:ext cx="478444" cy="549886"/>
              </a:xfrm>
              <a:custGeom>
                <a:avLst/>
                <a:gdLst>
                  <a:gd name="T0" fmla="*/ 33 w 106"/>
                  <a:gd name="T1" fmla="*/ 116 h 122"/>
                  <a:gd name="T2" fmla="*/ 61 w 106"/>
                  <a:gd name="T3" fmla="*/ 109 h 122"/>
                  <a:gd name="T4" fmla="*/ 85 w 106"/>
                  <a:gd name="T5" fmla="*/ 92 h 122"/>
                  <a:gd name="T6" fmla="*/ 100 w 106"/>
                  <a:gd name="T7" fmla="*/ 67 h 122"/>
                  <a:gd name="T8" fmla="*/ 106 w 106"/>
                  <a:gd name="T9" fmla="*/ 36 h 122"/>
                  <a:gd name="T10" fmla="*/ 97 w 106"/>
                  <a:gd name="T11" fmla="*/ 0 h 122"/>
                  <a:gd name="T12" fmla="*/ 96 w 106"/>
                  <a:gd name="T13" fmla="*/ 0 h 122"/>
                  <a:gd name="T14" fmla="*/ 105 w 106"/>
                  <a:gd name="T15" fmla="*/ 36 h 122"/>
                  <a:gd name="T16" fmla="*/ 99 w 106"/>
                  <a:gd name="T17" fmla="*/ 67 h 122"/>
                  <a:gd name="T18" fmla="*/ 84 w 106"/>
                  <a:gd name="T19" fmla="*/ 91 h 122"/>
                  <a:gd name="T20" fmla="*/ 61 w 106"/>
                  <a:gd name="T21" fmla="*/ 108 h 122"/>
                  <a:gd name="T22" fmla="*/ 33 w 106"/>
                  <a:gd name="T23" fmla="*/ 114 h 122"/>
                  <a:gd name="T24" fmla="*/ 0 w 106"/>
                  <a:gd name="T25" fmla="*/ 120 h 122"/>
                  <a:gd name="T26" fmla="*/ 0 w 106"/>
                  <a:gd name="T27" fmla="*/ 122 h 122"/>
                  <a:gd name="T28" fmla="*/ 33 w 106"/>
                  <a:gd name="T29" fmla="*/ 1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22">
                    <a:moveTo>
                      <a:pt x="33" y="116"/>
                    </a:moveTo>
                    <a:cubicBezTo>
                      <a:pt x="43" y="115"/>
                      <a:pt x="51" y="114"/>
                      <a:pt x="61" y="109"/>
                    </a:cubicBezTo>
                    <a:cubicBezTo>
                      <a:pt x="71" y="105"/>
                      <a:pt x="77" y="100"/>
                      <a:pt x="85" y="92"/>
                    </a:cubicBezTo>
                    <a:cubicBezTo>
                      <a:pt x="92" y="84"/>
                      <a:pt x="96" y="77"/>
                      <a:pt x="100" y="67"/>
                    </a:cubicBezTo>
                    <a:cubicBezTo>
                      <a:pt x="104" y="57"/>
                      <a:pt x="106" y="48"/>
                      <a:pt x="106" y="36"/>
                    </a:cubicBezTo>
                    <a:cubicBezTo>
                      <a:pt x="106" y="22"/>
                      <a:pt x="103" y="12"/>
                      <a:pt x="97" y="0"/>
                    </a:cubicBezTo>
                    <a:cubicBezTo>
                      <a:pt x="97" y="0"/>
                      <a:pt x="97" y="0"/>
                      <a:pt x="96" y="0"/>
                    </a:cubicBezTo>
                    <a:cubicBezTo>
                      <a:pt x="102" y="12"/>
                      <a:pt x="105" y="23"/>
                      <a:pt x="105" y="36"/>
                    </a:cubicBezTo>
                    <a:cubicBezTo>
                      <a:pt x="105" y="48"/>
                      <a:pt x="103" y="56"/>
                      <a:pt x="99" y="67"/>
                    </a:cubicBezTo>
                    <a:cubicBezTo>
                      <a:pt x="95" y="77"/>
                      <a:pt x="91" y="84"/>
                      <a:pt x="84" y="91"/>
                    </a:cubicBezTo>
                    <a:cubicBezTo>
                      <a:pt x="76" y="99"/>
                      <a:pt x="70" y="104"/>
                      <a:pt x="61" y="108"/>
                    </a:cubicBezTo>
                    <a:cubicBezTo>
                      <a:pt x="51" y="112"/>
                      <a:pt x="43" y="114"/>
                      <a:pt x="33" y="114"/>
                    </a:cubicBezTo>
                    <a:cubicBezTo>
                      <a:pt x="21" y="115"/>
                      <a:pt x="11" y="117"/>
                      <a:pt x="0" y="120"/>
                    </a:cubicBezTo>
                    <a:cubicBezTo>
                      <a:pt x="0" y="121"/>
                      <a:pt x="0" y="121"/>
                      <a:pt x="0" y="122"/>
                    </a:cubicBezTo>
                    <a:cubicBezTo>
                      <a:pt x="11" y="118"/>
                      <a:pt x="21" y="117"/>
                      <a:pt x="33" y="116"/>
                    </a:cubicBezTo>
                    <a:close/>
                  </a:path>
                </a:pathLst>
              </a:custGeom>
              <a:gradFill flip="none" rotWithShape="1">
                <a:gsLst>
                  <a:gs pos="0">
                    <a:schemeClr val="accent5">
                      <a:lumMod val="60000"/>
                      <a:lumOff val="40000"/>
                    </a:schemeClr>
                  </a:gs>
                  <a:gs pos="100000">
                    <a:schemeClr val="accent1">
                      <a:lumMod val="40000"/>
                      <a:lumOff val="60000"/>
                    </a:schemeClr>
                  </a:gs>
                </a:gsLst>
                <a:lin ang="81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latin typeface="阿里巴巴普惠体 R" panose="00020600040101010101" pitchFamily="18" charset="-122"/>
                </a:endParaRPr>
              </a:p>
            </p:txBody>
          </p:sp>
          <p:sp>
            <p:nvSpPr>
              <p:cNvPr id="166" name="Freeform 14">
                <a:extLst>
                  <a:ext uri="{FF2B5EF4-FFF2-40B4-BE49-F238E27FC236}">
                    <a16:creationId xmlns:a16="http://schemas.microsoft.com/office/drawing/2014/main" xmlns="" id="{1E85D7BB-B525-4A72-B89B-0180977DEEA5}"/>
                  </a:ext>
                </a:extLst>
              </p:cNvPr>
              <p:cNvSpPr>
                <a:spLocks noEditPoints="1"/>
              </p:cNvSpPr>
              <p:nvPr/>
            </p:nvSpPr>
            <p:spPr bwMode="auto">
              <a:xfrm>
                <a:off x="5474820" y="1192654"/>
                <a:ext cx="363704" cy="604009"/>
              </a:xfrm>
              <a:custGeom>
                <a:avLst/>
                <a:gdLst>
                  <a:gd name="T0" fmla="*/ 72 w 81"/>
                  <a:gd name="T1" fmla="*/ 50 h 134"/>
                  <a:gd name="T2" fmla="*/ 72 w 81"/>
                  <a:gd name="T3" fmla="*/ 44 h 134"/>
                  <a:gd name="T4" fmla="*/ 76 w 81"/>
                  <a:gd name="T5" fmla="*/ 18 h 134"/>
                  <a:gd name="T6" fmla="*/ 79 w 81"/>
                  <a:gd name="T7" fmla="*/ 29 h 134"/>
                  <a:gd name="T8" fmla="*/ 78 w 81"/>
                  <a:gd name="T9" fmla="*/ 48 h 134"/>
                  <a:gd name="T10" fmla="*/ 71 w 81"/>
                  <a:gd name="T11" fmla="*/ 59 h 134"/>
                  <a:gd name="T12" fmla="*/ 65 w 81"/>
                  <a:gd name="T13" fmla="*/ 48 h 134"/>
                  <a:gd name="T14" fmla="*/ 58 w 81"/>
                  <a:gd name="T15" fmla="*/ 25 h 134"/>
                  <a:gd name="T16" fmla="*/ 70 w 81"/>
                  <a:gd name="T17" fmla="*/ 44 h 134"/>
                  <a:gd name="T18" fmla="*/ 71 w 81"/>
                  <a:gd name="T19" fmla="*/ 50 h 134"/>
                  <a:gd name="T20" fmla="*/ 72 w 81"/>
                  <a:gd name="T21" fmla="*/ 50 h 134"/>
                  <a:gd name="T22" fmla="*/ 8 w 81"/>
                  <a:gd name="T23" fmla="*/ 126 h 134"/>
                  <a:gd name="T24" fmla="*/ 14 w 81"/>
                  <a:gd name="T25" fmla="*/ 126 h 134"/>
                  <a:gd name="T26" fmla="*/ 39 w 81"/>
                  <a:gd name="T27" fmla="*/ 126 h 134"/>
                  <a:gd name="T28" fmla="*/ 29 w 81"/>
                  <a:gd name="T29" fmla="*/ 131 h 134"/>
                  <a:gd name="T30" fmla="*/ 11 w 81"/>
                  <a:gd name="T31" fmla="*/ 133 h 134"/>
                  <a:gd name="T32" fmla="*/ 0 w 81"/>
                  <a:gd name="T33" fmla="*/ 127 h 134"/>
                  <a:gd name="T34" fmla="*/ 9 w 81"/>
                  <a:gd name="T35" fmla="*/ 118 h 134"/>
                  <a:gd name="T36" fmla="*/ 30 w 81"/>
                  <a:gd name="T37" fmla="*/ 107 h 134"/>
                  <a:gd name="T38" fmla="*/ 14 w 81"/>
                  <a:gd name="T39" fmla="*/ 124 h 134"/>
                  <a:gd name="T40" fmla="*/ 8 w 81"/>
                  <a:gd name="T41" fmla="*/ 126 h 134"/>
                  <a:gd name="T42" fmla="*/ 8 w 81"/>
                  <a:gd name="T43" fmla="*/ 126 h 134"/>
                  <a:gd name="T44" fmla="*/ 32 w 81"/>
                  <a:gd name="T45" fmla="*/ 118 h 134"/>
                  <a:gd name="T46" fmla="*/ 38 w 81"/>
                  <a:gd name="T47" fmla="*/ 115 h 134"/>
                  <a:gd name="T48" fmla="*/ 61 w 81"/>
                  <a:gd name="T49" fmla="*/ 106 h 134"/>
                  <a:gd name="T50" fmla="*/ 54 w 81"/>
                  <a:gd name="T51" fmla="*/ 115 h 134"/>
                  <a:gd name="T52" fmla="*/ 37 w 81"/>
                  <a:gd name="T53" fmla="*/ 123 h 134"/>
                  <a:gd name="T54" fmla="*/ 25 w 81"/>
                  <a:gd name="T55" fmla="*/ 121 h 134"/>
                  <a:gd name="T56" fmla="*/ 31 w 81"/>
                  <a:gd name="T57" fmla="*/ 110 h 134"/>
                  <a:gd name="T58" fmla="*/ 46 w 81"/>
                  <a:gd name="T59" fmla="*/ 92 h 134"/>
                  <a:gd name="T60" fmla="*/ 37 w 81"/>
                  <a:gd name="T61" fmla="*/ 114 h 134"/>
                  <a:gd name="T62" fmla="*/ 32 w 81"/>
                  <a:gd name="T63" fmla="*/ 118 h 134"/>
                  <a:gd name="T64" fmla="*/ 32 w 81"/>
                  <a:gd name="T65" fmla="*/ 118 h 134"/>
                  <a:gd name="T66" fmla="*/ 53 w 81"/>
                  <a:gd name="T67" fmla="*/ 101 h 134"/>
                  <a:gd name="T68" fmla="*/ 57 w 81"/>
                  <a:gd name="T69" fmla="*/ 97 h 134"/>
                  <a:gd name="T70" fmla="*/ 76 w 81"/>
                  <a:gd name="T71" fmla="*/ 79 h 134"/>
                  <a:gd name="T72" fmla="*/ 59 w 81"/>
                  <a:gd name="T73" fmla="*/ 104 h 134"/>
                  <a:gd name="T74" fmla="*/ 47 w 81"/>
                  <a:gd name="T75" fmla="*/ 107 h 134"/>
                  <a:gd name="T76" fmla="*/ 49 w 81"/>
                  <a:gd name="T77" fmla="*/ 95 h 134"/>
                  <a:gd name="T78" fmla="*/ 58 w 81"/>
                  <a:gd name="T79" fmla="*/ 72 h 134"/>
                  <a:gd name="T80" fmla="*/ 59 w 81"/>
                  <a:gd name="T81" fmla="*/ 76 h 134"/>
                  <a:gd name="T82" fmla="*/ 56 w 81"/>
                  <a:gd name="T83" fmla="*/ 96 h 134"/>
                  <a:gd name="T84" fmla="*/ 52 w 81"/>
                  <a:gd name="T85" fmla="*/ 101 h 134"/>
                  <a:gd name="T86" fmla="*/ 53 w 81"/>
                  <a:gd name="T87" fmla="*/ 101 h 134"/>
                  <a:gd name="T88" fmla="*/ 66 w 81"/>
                  <a:gd name="T89" fmla="*/ 78 h 134"/>
                  <a:gd name="T90" fmla="*/ 69 w 81"/>
                  <a:gd name="T91" fmla="*/ 72 h 134"/>
                  <a:gd name="T92" fmla="*/ 81 w 81"/>
                  <a:gd name="T93" fmla="*/ 49 h 134"/>
                  <a:gd name="T94" fmla="*/ 73 w 81"/>
                  <a:gd name="T95" fmla="*/ 78 h 134"/>
                  <a:gd name="T96" fmla="*/ 63 w 81"/>
                  <a:gd name="T97" fmla="*/ 85 h 134"/>
                  <a:gd name="T98" fmla="*/ 60 w 81"/>
                  <a:gd name="T99" fmla="*/ 73 h 134"/>
                  <a:gd name="T100" fmla="*/ 62 w 81"/>
                  <a:gd name="T101" fmla="*/ 49 h 134"/>
                  <a:gd name="T102" fmla="*/ 67 w 81"/>
                  <a:gd name="T103" fmla="*/ 72 h 134"/>
                  <a:gd name="T104" fmla="*/ 66 w 81"/>
                  <a:gd name="T105" fmla="*/ 77 h 134"/>
                  <a:gd name="T106" fmla="*/ 66 w 81"/>
                  <a:gd name="T107" fmla="*/ 78 h 134"/>
                  <a:gd name="T108" fmla="*/ 56 w 81"/>
                  <a:gd name="T109" fmla="*/ 0 h 134"/>
                  <a:gd name="T110" fmla="*/ 70 w 81"/>
                  <a:gd name="T111" fmla="*/ 22 h 134"/>
                  <a:gd name="T112" fmla="*/ 70 w 81"/>
                  <a:gd name="T113" fmla="*/ 34 h 134"/>
                  <a:gd name="T114" fmla="*/ 59 w 81"/>
                  <a:gd name="T115" fmla="*/ 9 h 134"/>
                  <a:gd name="T116" fmla="*/ 56 w 81"/>
                  <a:gd name="T11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 h="134">
                    <a:moveTo>
                      <a:pt x="72" y="50"/>
                    </a:moveTo>
                    <a:cubicBezTo>
                      <a:pt x="72" y="44"/>
                      <a:pt x="72" y="44"/>
                      <a:pt x="72" y="44"/>
                    </a:cubicBezTo>
                    <a:cubicBezTo>
                      <a:pt x="73" y="36"/>
                      <a:pt x="74" y="26"/>
                      <a:pt x="76" y="18"/>
                    </a:cubicBezTo>
                    <a:cubicBezTo>
                      <a:pt x="77" y="22"/>
                      <a:pt x="78" y="25"/>
                      <a:pt x="79" y="29"/>
                    </a:cubicBezTo>
                    <a:cubicBezTo>
                      <a:pt x="80" y="36"/>
                      <a:pt x="80" y="42"/>
                      <a:pt x="78" y="48"/>
                    </a:cubicBezTo>
                    <a:cubicBezTo>
                      <a:pt x="77" y="52"/>
                      <a:pt x="75" y="57"/>
                      <a:pt x="71" y="59"/>
                    </a:cubicBezTo>
                    <a:cubicBezTo>
                      <a:pt x="68" y="56"/>
                      <a:pt x="66" y="52"/>
                      <a:pt x="65" y="48"/>
                    </a:cubicBezTo>
                    <a:cubicBezTo>
                      <a:pt x="62" y="42"/>
                      <a:pt x="60" y="32"/>
                      <a:pt x="58" y="25"/>
                    </a:cubicBezTo>
                    <a:cubicBezTo>
                      <a:pt x="65" y="29"/>
                      <a:pt x="69" y="36"/>
                      <a:pt x="70" y="44"/>
                    </a:cubicBezTo>
                    <a:cubicBezTo>
                      <a:pt x="71" y="46"/>
                      <a:pt x="71" y="48"/>
                      <a:pt x="71" y="50"/>
                    </a:cubicBezTo>
                    <a:cubicBezTo>
                      <a:pt x="71" y="51"/>
                      <a:pt x="72" y="51"/>
                      <a:pt x="72" y="50"/>
                    </a:cubicBezTo>
                    <a:close/>
                    <a:moveTo>
                      <a:pt x="8" y="126"/>
                    </a:moveTo>
                    <a:cubicBezTo>
                      <a:pt x="10" y="126"/>
                      <a:pt x="12" y="126"/>
                      <a:pt x="14" y="126"/>
                    </a:cubicBezTo>
                    <a:cubicBezTo>
                      <a:pt x="21" y="125"/>
                      <a:pt x="32" y="125"/>
                      <a:pt x="39" y="126"/>
                    </a:cubicBezTo>
                    <a:cubicBezTo>
                      <a:pt x="36" y="128"/>
                      <a:pt x="33" y="130"/>
                      <a:pt x="29" y="131"/>
                    </a:cubicBezTo>
                    <a:cubicBezTo>
                      <a:pt x="23" y="133"/>
                      <a:pt x="17" y="134"/>
                      <a:pt x="11" y="133"/>
                    </a:cubicBezTo>
                    <a:cubicBezTo>
                      <a:pt x="7" y="133"/>
                      <a:pt x="2" y="131"/>
                      <a:pt x="0" y="127"/>
                    </a:cubicBezTo>
                    <a:cubicBezTo>
                      <a:pt x="2" y="123"/>
                      <a:pt x="5" y="120"/>
                      <a:pt x="9" y="118"/>
                    </a:cubicBezTo>
                    <a:cubicBezTo>
                      <a:pt x="15" y="115"/>
                      <a:pt x="23" y="110"/>
                      <a:pt x="30" y="107"/>
                    </a:cubicBezTo>
                    <a:cubicBezTo>
                      <a:pt x="27" y="115"/>
                      <a:pt x="21" y="121"/>
                      <a:pt x="14" y="124"/>
                    </a:cubicBezTo>
                    <a:cubicBezTo>
                      <a:pt x="12" y="125"/>
                      <a:pt x="10" y="125"/>
                      <a:pt x="8" y="126"/>
                    </a:cubicBezTo>
                    <a:cubicBezTo>
                      <a:pt x="8" y="126"/>
                      <a:pt x="8" y="126"/>
                      <a:pt x="8" y="126"/>
                    </a:cubicBezTo>
                    <a:close/>
                    <a:moveTo>
                      <a:pt x="32" y="118"/>
                    </a:moveTo>
                    <a:cubicBezTo>
                      <a:pt x="34" y="117"/>
                      <a:pt x="36" y="116"/>
                      <a:pt x="38" y="115"/>
                    </a:cubicBezTo>
                    <a:cubicBezTo>
                      <a:pt x="45" y="112"/>
                      <a:pt x="54" y="108"/>
                      <a:pt x="61" y="106"/>
                    </a:cubicBezTo>
                    <a:cubicBezTo>
                      <a:pt x="59" y="109"/>
                      <a:pt x="57" y="112"/>
                      <a:pt x="54" y="115"/>
                    </a:cubicBezTo>
                    <a:cubicBezTo>
                      <a:pt x="49" y="119"/>
                      <a:pt x="43" y="122"/>
                      <a:pt x="37" y="123"/>
                    </a:cubicBezTo>
                    <a:cubicBezTo>
                      <a:pt x="33" y="124"/>
                      <a:pt x="29" y="124"/>
                      <a:pt x="25" y="121"/>
                    </a:cubicBezTo>
                    <a:cubicBezTo>
                      <a:pt x="26" y="117"/>
                      <a:pt x="28" y="113"/>
                      <a:pt x="31" y="110"/>
                    </a:cubicBezTo>
                    <a:cubicBezTo>
                      <a:pt x="35" y="105"/>
                      <a:pt x="42" y="98"/>
                      <a:pt x="46" y="92"/>
                    </a:cubicBezTo>
                    <a:cubicBezTo>
                      <a:pt x="46" y="101"/>
                      <a:pt x="43" y="108"/>
                      <a:pt x="37" y="114"/>
                    </a:cubicBezTo>
                    <a:cubicBezTo>
                      <a:pt x="36" y="115"/>
                      <a:pt x="34" y="116"/>
                      <a:pt x="32" y="118"/>
                    </a:cubicBezTo>
                    <a:cubicBezTo>
                      <a:pt x="32" y="118"/>
                      <a:pt x="32" y="118"/>
                      <a:pt x="32" y="118"/>
                    </a:cubicBezTo>
                    <a:close/>
                    <a:moveTo>
                      <a:pt x="53" y="101"/>
                    </a:moveTo>
                    <a:cubicBezTo>
                      <a:pt x="54" y="100"/>
                      <a:pt x="56" y="98"/>
                      <a:pt x="57" y="97"/>
                    </a:cubicBezTo>
                    <a:cubicBezTo>
                      <a:pt x="62" y="91"/>
                      <a:pt x="70" y="84"/>
                      <a:pt x="76" y="79"/>
                    </a:cubicBezTo>
                    <a:cubicBezTo>
                      <a:pt x="73" y="89"/>
                      <a:pt x="67" y="99"/>
                      <a:pt x="59" y="104"/>
                    </a:cubicBezTo>
                    <a:cubicBezTo>
                      <a:pt x="56" y="107"/>
                      <a:pt x="51" y="108"/>
                      <a:pt x="47" y="107"/>
                    </a:cubicBezTo>
                    <a:cubicBezTo>
                      <a:pt x="46" y="103"/>
                      <a:pt x="47" y="98"/>
                      <a:pt x="49" y="95"/>
                    </a:cubicBezTo>
                    <a:cubicBezTo>
                      <a:pt x="51" y="88"/>
                      <a:pt x="55" y="79"/>
                      <a:pt x="58" y="72"/>
                    </a:cubicBezTo>
                    <a:cubicBezTo>
                      <a:pt x="58" y="73"/>
                      <a:pt x="58" y="75"/>
                      <a:pt x="59" y="76"/>
                    </a:cubicBezTo>
                    <a:cubicBezTo>
                      <a:pt x="60" y="83"/>
                      <a:pt x="59" y="89"/>
                      <a:pt x="56" y="96"/>
                    </a:cubicBezTo>
                    <a:cubicBezTo>
                      <a:pt x="55" y="97"/>
                      <a:pt x="54" y="99"/>
                      <a:pt x="52" y="101"/>
                    </a:cubicBezTo>
                    <a:cubicBezTo>
                      <a:pt x="52" y="101"/>
                      <a:pt x="53" y="101"/>
                      <a:pt x="53" y="101"/>
                    </a:cubicBezTo>
                    <a:close/>
                    <a:moveTo>
                      <a:pt x="66" y="78"/>
                    </a:moveTo>
                    <a:cubicBezTo>
                      <a:pt x="67" y="76"/>
                      <a:pt x="68" y="74"/>
                      <a:pt x="69" y="72"/>
                    </a:cubicBezTo>
                    <a:cubicBezTo>
                      <a:pt x="72" y="64"/>
                      <a:pt x="76" y="56"/>
                      <a:pt x="81" y="49"/>
                    </a:cubicBezTo>
                    <a:cubicBezTo>
                      <a:pt x="81" y="59"/>
                      <a:pt x="79" y="70"/>
                      <a:pt x="73" y="78"/>
                    </a:cubicBezTo>
                    <a:cubicBezTo>
                      <a:pt x="71" y="82"/>
                      <a:pt x="67" y="85"/>
                      <a:pt x="63" y="85"/>
                    </a:cubicBezTo>
                    <a:cubicBezTo>
                      <a:pt x="61" y="82"/>
                      <a:pt x="60" y="77"/>
                      <a:pt x="60" y="73"/>
                    </a:cubicBezTo>
                    <a:cubicBezTo>
                      <a:pt x="60" y="66"/>
                      <a:pt x="61" y="56"/>
                      <a:pt x="62" y="49"/>
                    </a:cubicBezTo>
                    <a:cubicBezTo>
                      <a:pt x="66" y="55"/>
                      <a:pt x="68" y="64"/>
                      <a:pt x="67" y="72"/>
                    </a:cubicBezTo>
                    <a:cubicBezTo>
                      <a:pt x="67" y="74"/>
                      <a:pt x="66" y="75"/>
                      <a:pt x="66" y="77"/>
                    </a:cubicBezTo>
                    <a:cubicBezTo>
                      <a:pt x="66" y="78"/>
                      <a:pt x="66" y="78"/>
                      <a:pt x="66" y="78"/>
                    </a:cubicBezTo>
                    <a:close/>
                    <a:moveTo>
                      <a:pt x="56" y="0"/>
                    </a:moveTo>
                    <a:cubicBezTo>
                      <a:pt x="63" y="5"/>
                      <a:pt x="68" y="13"/>
                      <a:pt x="70" y="22"/>
                    </a:cubicBezTo>
                    <a:cubicBezTo>
                      <a:pt x="71" y="26"/>
                      <a:pt x="71" y="30"/>
                      <a:pt x="70" y="34"/>
                    </a:cubicBezTo>
                    <a:cubicBezTo>
                      <a:pt x="66" y="29"/>
                      <a:pt x="61" y="16"/>
                      <a:pt x="59" y="9"/>
                    </a:cubicBezTo>
                    <a:cubicBezTo>
                      <a:pt x="58" y="6"/>
                      <a:pt x="57" y="3"/>
                      <a:pt x="56" y="0"/>
                    </a:cubicBezTo>
                    <a:close/>
                  </a:path>
                </a:pathLst>
              </a:custGeom>
              <a:gradFill>
                <a:gsLst>
                  <a:gs pos="0">
                    <a:schemeClr val="accent5">
                      <a:lumMod val="60000"/>
                      <a:lumOff val="40000"/>
                    </a:schemeClr>
                  </a:gs>
                  <a:gs pos="100000">
                    <a:schemeClr val="accent1">
                      <a:lumMod val="40000"/>
                      <a:lumOff val="6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dirty="0">
                  <a:latin typeface="阿里巴巴普惠体 R" panose="00020600040101010101" pitchFamily="18" charset="-122"/>
                </a:endParaRPr>
              </a:p>
            </p:txBody>
          </p:sp>
        </p:grpSp>
        <p:grpSp>
          <p:nvGrpSpPr>
            <p:cNvPr id="161" name="组合 160">
              <a:extLst>
                <a:ext uri="{FF2B5EF4-FFF2-40B4-BE49-F238E27FC236}">
                  <a16:creationId xmlns:a16="http://schemas.microsoft.com/office/drawing/2014/main" xmlns="" id="{3E13475B-A517-426E-8767-792471881681}"/>
                </a:ext>
              </a:extLst>
            </p:cNvPr>
            <p:cNvGrpSpPr/>
            <p:nvPr/>
          </p:nvGrpSpPr>
          <p:grpSpPr>
            <a:xfrm flipH="1">
              <a:off x="7464425" y="1482968"/>
              <a:ext cx="545636" cy="636955"/>
              <a:chOff x="5321111" y="1192654"/>
              <a:chExt cx="517413" cy="604009"/>
            </a:xfrm>
          </p:grpSpPr>
          <p:sp>
            <p:nvSpPr>
              <p:cNvPr id="163" name="Freeform 13">
                <a:extLst>
                  <a:ext uri="{FF2B5EF4-FFF2-40B4-BE49-F238E27FC236}">
                    <a16:creationId xmlns:a16="http://schemas.microsoft.com/office/drawing/2014/main" xmlns="" id="{5BAFE537-583D-4FAC-B439-3B103F2D8051}"/>
                  </a:ext>
                </a:extLst>
              </p:cNvPr>
              <p:cNvSpPr>
                <a:spLocks/>
              </p:cNvSpPr>
              <p:nvPr/>
            </p:nvSpPr>
            <p:spPr bwMode="auto">
              <a:xfrm>
                <a:off x="5321111" y="1246777"/>
                <a:ext cx="478444" cy="549886"/>
              </a:xfrm>
              <a:custGeom>
                <a:avLst/>
                <a:gdLst>
                  <a:gd name="T0" fmla="*/ 33 w 106"/>
                  <a:gd name="T1" fmla="*/ 116 h 122"/>
                  <a:gd name="T2" fmla="*/ 61 w 106"/>
                  <a:gd name="T3" fmla="*/ 109 h 122"/>
                  <a:gd name="T4" fmla="*/ 85 w 106"/>
                  <a:gd name="T5" fmla="*/ 92 h 122"/>
                  <a:gd name="T6" fmla="*/ 100 w 106"/>
                  <a:gd name="T7" fmla="*/ 67 h 122"/>
                  <a:gd name="T8" fmla="*/ 106 w 106"/>
                  <a:gd name="T9" fmla="*/ 36 h 122"/>
                  <a:gd name="T10" fmla="*/ 97 w 106"/>
                  <a:gd name="T11" fmla="*/ 0 h 122"/>
                  <a:gd name="T12" fmla="*/ 96 w 106"/>
                  <a:gd name="T13" fmla="*/ 0 h 122"/>
                  <a:gd name="T14" fmla="*/ 105 w 106"/>
                  <a:gd name="T15" fmla="*/ 36 h 122"/>
                  <a:gd name="T16" fmla="*/ 99 w 106"/>
                  <a:gd name="T17" fmla="*/ 67 h 122"/>
                  <a:gd name="T18" fmla="*/ 84 w 106"/>
                  <a:gd name="T19" fmla="*/ 91 h 122"/>
                  <a:gd name="T20" fmla="*/ 61 w 106"/>
                  <a:gd name="T21" fmla="*/ 108 h 122"/>
                  <a:gd name="T22" fmla="*/ 33 w 106"/>
                  <a:gd name="T23" fmla="*/ 114 h 122"/>
                  <a:gd name="T24" fmla="*/ 0 w 106"/>
                  <a:gd name="T25" fmla="*/ 120 h 122"/>
                  <a:gd name="T26" fmla="*/ 0 w 106"/>
                  <a:gd name="T27" fmla="*/ 122 h 122"/>
                  <a:gd name="T28" fmla="*/ 33 w 106"/>
                  <a:gd name="T29" fmla="*/ 1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22">
                    <a:moveTo>
                      <a:pt x="33" y="116"/>
                    </a:moveTo>
                    <a:cubicBezTo>
                      <a:pt x="43" y="115"/>
                      <a:pt x="51" y="114"/>
                      <a:pt x="61" y="109"/>
                    </a:cubicBezTo>
                    <a:cubicBezTo>
                      <a:pt x="71" y="105"/>
                      <a:pt x="77" y="100"/>
                      <a:pt x="85" y="92"/>
                    </a:cubicBezTo>
                    <a:cubicBezTo>
                      <a:pt x="92" y="84"/>
                      <a:pt x="96" y="77"/>
                      <a:pt x="100" y="67"/>
                    </a:cubicBezTo>
                    <a:cubicBezTo>
                      <a:pt x="104" y="57"/>
                      <a:pt x="106" y="48"/>
                      <a:pt x="106" y="36"/>
                    </a:cubicBezTo>
                    <a:cubicBezTo>
                      <a:pt x="106" y="22"/>
                      <a:pt x="103" y="12"/>
                      <a:pt x="97" y="0"/>
                    </a:cubicBezTo>
                    <a:cubicBezTo>
                      <a:pt x="97" y="0"/>
                      <a:pt x="97" y="0"/>
                      <a:pt x="96" y="0"/>
                    </a:cubicBezTo>
                    <a:cubicBezTo>
                      <a:pt x="102" y="12"/>
                      <a:pt x="105" y="23"/>
                      <a:pt x="105" y="36"/>
                    </a:cubicBezTo>
                    <a:cubicBezTo>
                      <a:pt x="105" y="48"/>
                      <a:pt x="103" y="56"/>
                      <a:pt x="99" y="67"/>
                    </a:cubicBezTo>
                    <a:cubicBezTo>
                      <a:pt x="95" y="77"/>
                      <a:pt x="91" y="84"/>
                      <a:pt x="84" y="91"/>
                    </a:cubicBezTo>
                    <a:cubicBezTo>
                      <a:pt x="76" y="99"/>
                      <a:pt x="70" y="104"/>
                      <a:pt x="61" y="108"/>
                    </a:cubicBezTo>
                    <a:cubicBezTo>
                      <a:pt x="51" y="112"/>
                      <a:pt x="43" y="114"/>
                      <a:pt x="33" y="114"/>
                    </a:cubicBezTo>
                    <a:cubicBezTo>
                      <a:pt x="21" y="115"/>
                      <a:pt x="11" y="117"/>
                      <a:pt x="0" y="120"/>
                    </a:cubicBezTo>
                    <a:cubicBezTo>
                      <a:pt x="0" y="121"/>
                      <a:pt x="0" y="121"/>
                      <a:pt x="0" y="122"/>
                    </a:cubicBezTo>
                    <a:cubicBezTo>
                      <a:pt x="11" y="118"/>
                      <a:pt x="21" y="117"/>
                      <a:pt x="33" y="116"/>
                    </a:cubicBezTo>
                    <a:close/>
                  </a:path>
                </a:pathLst>
              </a:custGeom>
              <a:gradFill flip="none" rotWithShape="1">
                <a:gsLst>
                  <a:gs pos="0">
                    <a:schemeClr val="accent5">
                      <a:lumMod val="60000"/>
                      <a:lumOff val="40000"/>
                    </a:schemeClr>
                  </a:gs>
                  <a:gs pos="100000">
                    <a:schemeClr val="accent1">
                      <a:lumMod val="40000"/>
                      <a:lumOff val="60000"/>
                    </a:schemeClr>
                  </a:gs>
                </a:gsLst>
                <a:lin ang="81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latin typeface="阿里巴巴普惠体 R" panose="00020600040101010101" pitchFamily="18" charset="-122"/>
                </a:endParaRPr>
              </a:p>
            </p:txBody>
          </p:sp>
          <p:sp>
            <p:nvSpPr>
              <p:cNvPr id="164" name="Freeform 14">
                <a:extLst>
                  <a:ext uri="{FF2B5EF4-FFF2-40B4-BE49-F238E27FC236}">
                    <a16:creationId xmlns:a16="http://schemas.microsoft.com/office/drawing/2014/main" xmlns="" id="{57EB50B6-BF6D-4D86-A8D6-9DA902B2DCC5}"/>
                  </a:ext>
                </a:extLst>
              </p:cNvPr>
              <p:cNvSpPr>
                <a:spLocks noEditPoints="1"/>
              </p:cNvSpPr>
              <p:nvPr/>
            </p:nvSpPr>
            <p:spPr bwMode="auto">
              <a:xfrm>
                <a:off x="5474820" y="1192654"/>
                <a:ext cx="363704" cy="604009"/>
              </a:xfrm>
              <a:custGeom>
                <a:avLst/>
                <a:gdLst>
                  <a:gd name="T0" fmla="*/ 72 w 81"/>
                  <a:gd name="T1" fmla="*/ 50 h 134"/>
                  <a:gd name="T2" fmla="*/ 72 w 81"/>
                  <a:gd name="T3" fmla="*/ 44 h 134"/>
                  <a:gd name="T4" fmla="*/ 76 w 81"/>
                  <a:gd name="T5" fmla="*/ 18 h 134"/>
                  <a:gd name="T6" fmla="*/ 79 w 81"/>
                  <a:gd name="T7" fmla="*/ 29 h 134"/>
                  <a:gd name="T8" fmla="*/ 78 w 81"/>
                  <a:gd name="T9" fmla="*/ 48 h 134"/>
                  <a:gd name="T10" fmla="*/ 71 w 81"/>
                  <a:gd name="T11" fmla="*/ 59 h 134"/>
                  <a:gd name="T12" fmla="*/ 65 w 81"/>
                  <a:gd name="T13" fmla="*/ 48 h 134"/>
                  <a:gd name="T14" fmla="*/ 58 w 81"/>
                  <a:gd name="T15" fmla="*/ 25 h 134"/>
                  <a:gd name="T16" fmla="*/ 70 w 81"/>
                  <a:gd name="T17" fmla="*/ 44 h 134"/>
                  <a:gd name="T18" fmla="*/ 71 w 81"/>
                  <a:gd name="T19" fmla="*/ 50 h 134"/>
                  <a:gd name="T20" fmla="*/ 72 w 81"/>
                  <a:gd name="T21" fmla="*/ 50 h 134"/>
                  <a:gd name="T22" fmla="*/ 8 w 81"/>
                  <a:gd name="T23" fmla="*/ 126 h 134"/>
                  <a:gd name="T24" fmla="*/ 14 w 81"/>
                  <a:gd name="T25" fmla="*/ 126 h 134"/>
                  <a:gd name="T26" fmla="*/ 39 w 81"/>
                  <a:gd name="T27" fmla="*/ 126 h 134"/>
                  <a:gd name="T28" fmla="*/ 29 w 81"/>
                  <a:gd name="T29" fmla="*/ 131 h 134"/>
                  <a:gd name="T30" fmla="*/ 11 w 81"/>
                  <a:gd name="T31" fmla="*/ 133 h 134"/>
                  <a:gd name="T32" fmla="*/ 0 w 81"/>
                  <a:gd name="T33" fmla="*/ 127 h 134"/>
                  <a:gd name="T34" fmla="*/ 9 w 81"/>
                  <a:gd name="T35" fmla="*/ 118 h 134"/>
                  <a:gd name="T36" fmla="*/ 30 w 81"/>
                  <a:gd name="T37" fmla="*/ 107 h 134"/>
                  <a:gd name="T38" fmla="*/ 14 w 81"/>
                  <a:gd name="T39" fmla="*/ 124 h 134"/>
                  <a:gd name="T40" fmla="*/ 8 w 81"/>
                  <a:gd name="T41" fmla="*/ 126 h 134"/>
                  <a:gd name="T42" fmla="*/ 8 w 81"/>
                  <a:gd name="T43" fmla="*/ 126 h 134"/>
                  <a:gd name="T44" fmla="*/ 32 w 81"/>
                  <a:gd name="T45" fmla="*/ 118 h 134"/>
                  <a:gd name="T46" fmla="*/ 38 w 81"/>
                  <a:gd name="T47" fmla="*/ 115 h 134"/>
                  <a:gd name="T48" fmla="*/ 61 w 81"/>
                  <a:gd name="T49" fmla="*/ 106 h 134"/>
                  <a:gd name="T50" fmla="*/ 54 w 81"/>
                  <a:gd name="T51" fmla="*/ 115 h 134"/>
                  <a:gd name="T52" fmla="*/ 37 w 81"/>
                  <a:gd name="T53" fmla="*/ 123 h 134"/>
                  <a:gd name="T54" fmla="*/ 25 w 81"/>
                  <a:gd name="T55" fmla="*/ 121 h 134"/>
                  <a:gd name="T56" fmla="*/ 31 w 81"/>
                  <a:gd name="T57" fmla="*/ 110 h 134"/>
                  <a:gd name="T58" fmla="*/ 46 w 81"/>
                  <a:gd name="T59" fmla="*/ 92 h 134"/>
                  <a:gd name="T60" fmla="*/ 37 w 81"/>
                  <a:gd name="T61" fmla="*/ 114 h 134"/>
                  <a:gd name="T62" fmla="*/ 32 w 81"/>
                  <a:gd name="T63" fmla="*/ 118 h 134"/>
                  <a:gd name="T64" fmla="*/ 32 w 81"/>
                  <a:gd name="T65" fmla="*/ 118 h 134"/>
                  <a:gd name="T66" fmla="*/ 53 w 81"/>
                  <a:gd name="T67" fmla="*/ 101 h 134"/>
                  <a:gd name="T68" fmla="*/ 57 w 81"/>
                  <a:gd name="T69" fmla="*/ 97 h 134"/>
                  <a:gd name="T70" fmla="*/ 76 w 81"/>
                  <a:gd name="T71" fmla="*/ 79 h 134"/>
                  <a:gd name="T72" fmla="*/ 59 w 81"/>
                  <a:gd name="T73" fmla="*/ 104 h 134"/>
                  <a:gd name="T74" fmla="*/ 47 w 81"/>
                  <a:gd name="T75" fmla="*/ 107 h 134"/>
                  <a:gd name="T76" fmla="*/ 49 w 81"/>
                  <a:gd name="T77" fmla="*/ 95 h 134"/>
                  <a:gd name="T78" fmla="*/ 58 w 81"/>
                  <a:gd name="T79" fmla="*/ 72 h 134"/>
                  <a:gd name="T80" fmla="*/ 59 w 81"/>
                  <a:gd name="T81" fmla="*/ 76 h 134"/>
                  <a:gd name="T82" fmla="*/ 56 w 81"/>
                  <a:gd name="T83" fmla="*/ 96 h 134"/>
                  <a:gd name="T84" fmla="*/ 52 w 81"/>
                  <a:gd name="T85" fmla="*/ 101 h 134"/>
                  <a:gd name="T86" fmla="*/ 53 w 81"/>
                  <a:gd name="T87" fmla="*/ 101 h 134"/>
                  <a:gd name="T88" fmla="*/ 66 w 81"/>
                  <a:gd name="T89" fmla="*/ 78 h 134"/>
                  <a:gd name="T90" fmla="*/ 69 w 81"/>
                  <a:gd name="T91" fmla="*/ 72 h 134"/>
                  <a:gd name="T92" fmla="*/ 81 w 81"/>
                  <a:gd name="T93" fmla="*/ 49 h 134"/>
                  <a:gd name="T94" fmla="*/ 73 w 81"/>
                  <a:gd name="T95" fmla="*/ 78 h 134"/>
                  <a:gd name="T96" fmla="*/ 63 w 81"/>
                  <a:gd name="T97" fmla="*/ 85 h 134"/>
                  <a:gd name="T98" fmla="*/ 60 w 81"/>
                  <a:gd name="T99" fmla="*/ 73 h 134"/>
                  <a:gd name="T100" fmla="*/ 62 w 81"/>
                  <a:gd name="T101" fmla="*/ 49 h 134"/>
                  <a:gd name="T102" fmla="*/ 67 w 81"/>
                  <a:gd name="T103" fmla="*/ 72 h 134"/>
                  <a:gd name="T104" fmla="*/ 66 w 81"/>
                  <a:gd name="T105" fmla="*/ 77 h 134"/>
                  <a:gd name="T106" fmla="*/ 66 w 81"/>
                  <a:gd name="T107" fmla="*/ 78 h 134"/>
                  <a:gd name="T108" fmla="*/ 56 w 81"/>
                  <a:gd name="T109" fmla="*/ 0 h 134"/>
                  <a:gd name="T110" fmla="*/ 70 w 81"/>
                  <a:gd name="T111" fmla="*/ 22 h 134"/>
                  <a:gd name="T112" fmla="*/ 70 w 81"/>
                  <a:gd name="T113" fmla="*/ 34 h 134"/>
                  <a:gd name="T114" fmla="*/ 59 w 81"/>
                  <a:gd name="T115" fmla="*/ 9 h 134"/>
                  <a:gd name="T116" fmla="*/ 56 w 81"/>
                  <a:gd name="T11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 h="134">
                    <a:moveTo>
                      <a:pt x="72" y="50"/>
                    </a:moveTo>
                    <a:cubicBezTo>
                      <a:pt x="72" y="44"/>
                      <a:pt x="72" y="44"/>
                      <a:pt x="72" y="44"/>
                    </a:cubicBezTo>
                    <a:cubicBezTo>
                      <a:pt x="73" y="36"/>
                      <a:pt x="74" y="26"/>
                      <a:pt x="76" y="18"/>
                    </a:cubicBezTo>
                    <a:cubicBezTo>
                      <a:pt x="77" y="22"/>
                      <a:pt x="78" y="25"/>
                      <a:pt x="79" y="29"/>
                    </a:cubicBezTo>
                    <a:cubicBezTo>
                      <a:pt x="80" y="36"/>
                      <a:pt x="80" y="42"/>
                      <a:pt x="78" y="48"/>
                    </a:cubicBezTo>
                    <a:cubicBezTo>
                      <a:pt x="77" y="52"/>
                      <a:pt x="75" y="57"/>
                      <a:pt x="71" y="59"/>
                    </a:cubicBezTo>
                    <a:cubicBezTo>
                      <a:pt x="68" y="56"/>
                      <a:pt x="66" y="52"/>
                      <a:pt x="65" y="48"/>
                    </a:cubicBezTo>
                    <a:cubicBezTo>
                      <a:pt x="62" y="42"/>
                      <a:pt x="60" y="32"/>
                      <a:pt x="58" y="25"/>
                    </a:cubicBezTo>
                    <a:cubicBezTo>
                      <a:pt x="65" y="29"/>
                      <a:pt x="69" y="36"/>
                      <a:pt x="70" y="44"/>
                    </a:cubicBezTo>
                    <a:cubicBezTo>
                      <a:pt x="71" y="46"/>
                      <a:pt x="71" y="48"/>
                      <a:pt x="71" y="50"/>
                    </a:cubicBezTo>
                    <a:cubicBezTo>
                      <a:pt x="71" y="51"/>
                      <a:pt x="72" y="51"/>
                      <a:pt x="72" y="50"/>
                    </a:cubicBezTo>
                    <a:close/>
                    <a:moveTo>
                      <a:pt x="8" y="126"/>
                    </a:moveTo>
                    <a:cubicBezTo>
                      <a:pt x="10" y="126"/>
                      <a:pt x="12" y="126"/>
                      <a:pt x="14" y="126"/>
                    </a:cubicBezTo>
                    <a:cubicBezTo>
                      <a:pt x="21" y="125"/>
                      <a:pt x="32" y="125"/>
                      <a:pt x="39" y="126"/>
                    </a:cubicBezTo>
                    <a:cubicBezTo>
                      <a:pt x="36" y="128"/>
                      <a:pt x="33" y="130"/>
                      <a:pt x="29" y="131"/>
                    </a:cubicBezTo>
                    <a:cubicBezTo>
                      <a:pt x="23" y="133"/>
                      <a:pt x="17" y="134"/>
                      <a:pt x="11" y="133"/>
                    </a:cubicBezTo>
                    <a:cubicBezTo>
                      <a:pt x="7" y="133"/>
                      <a:pt x="2" y="131"/>
                      <a:pt x="0" y="127"/>
                    </a:cubicBezTo>
                    <a:cubicBezTo>
                      <a:pt x="2" y="123"/>
                      <a:pt x="5" y="120"/>
                      <a:pt x="9" y="118"/>
                    </a:cubicBezTo>
                    <a:cubicBezTo>
                      <a:pt x="15" y="115"/>
                      <a:pt x="23" y="110"/>
                      <a:pt x="30" y="107"/>
                    </a:cubicBezTo>
                    <a:cubicBezTo>
                      <a:pt x="27" y="115"/>
                      <a:pt x="21" y="121"/>
                      <a:pt x="14" y="124"/>
                    </a:cubicBezTo>
                    <a:cubicBezTo>
                      <a:pt x="12" y="125"/>
                      <a:pt x="10" y="125"/>
                      <a:pt x="8" y="126"/>
                    </a:cubicBezTo>
                    <a:cubicBezTo>
                      <a:pt x="8" y="126"/>
                      <a:pt x="8" y="126"/>
                      <a:pt x="8" y="126"/>
                    </a:cubicBezTo>
                    <a:close/>
                    <a:moveTo>
                      <a:pt x="32" y="118"/>
                    </a:moveTo>
                    <a:cubicBezTo>
                      <a:pt x="34" y="117"/>
                      <a:pt x="36" y="116"/>
                      <a:pt x="38" y="115"/>
                    </a:cubicBezTo>
                    <a:cubicBezTo>
                      <a:pt x="45" y="112"/>
                      <a:pt x="54" y="108"/>
                      <a:pt x="61" y="106"/>
                    </a:cubicBezTo>
                    <a:cubicBezTo>
                      <a:pt x="59" y="109"/>
                      <a:pt x="57" y="112"/>
                      <a:pt x="54" y="115"/>
                    </a:cubicBezTo>
                    <a:cubicBezTo>
                      <a:pt x="49" y="119"/>
                      <a:pt x="43" y="122"/>
                      <a:pt x="37" y="123"/>
                    </a:cubicBezTo>
                    <a:cubicBezTo>
                      <a:pt x="33" y="124"/>
                      <a:pt x="29" y="124"/>
                      <a:pt x="25" y="121"/>
                    </a:cubicBezTo>
                    <a:cubicBezTo>
                      <a:pt x="26" y="117"/>
                      <a:pt x="28" y="113"/>
                      <a:pt x="31" y="110"/>
                    </a:cubicBezTo>
                    <a:cubicBezTo>
                      <a:pt x="35" y="105"/>
                      <a:pt x="42" y="98"/>
                      <a:pt x="46" y="92"/>
                    </a:cubicBezTo>
                    <a:cubicBezTo>
                      <a:pt x="46" y="101"/>
                      <a:pt x="43" y="108"/>
                      <a:pt x="37" y="114"/>
                    </a:cubicBezTo>
                    <a:cubicBezTo>
                      <a:pt x="36" y="115"/>
                      <a:pt x="34" y="116"/>
                      <a:pt x="32" y="118"/>
                    </a:cubicBezTo>
                    <a:cubicBezTo>
                      <a:pt x="32" y="118"/>
                      <a:pt x="32" y="118"/>
                      <a:pt x="32" y="118"/>
                    </a:cubicBezTo>
                    <a:close/>
                    <a:moveTo>
                      <a:pt x="53" y="101"/>
                    </a:moveTo>
                    <a:cubicBezTo>
                      <a:pt x="54" y="100"/>
                      <a:pt x="56" y="98"/>
                      <a:pt x="57" y="97"/>
                    </a:cubicBezTo>
                    <a:cubicBezTo>
                      <a:pt x="62" y="91"/>
                      <a:pt x="70" y="84"/>
                      <a:pt x="76" y="79"/>
                    </a:cubicBezTo>
                    <a:cubicBezTo>
                      <a:pt x="73" y="89"/>
                      <a:pt x="67" y="99"/>
                      <a:pt x="59" y="104"/>
                    </a:cubicBezTo>
                    <a:cubicBezTo>
                      <a:pt x="56" y="107"/>
                      <a:pt x="51" y="108"/>
                      <a:pt x="47" y="107"/>
                    </a:cubicBezTo>
                    <a:cubicBezTo>
                      <a:pt x="46" y="103"/>
                      <a:pt x="47" y="98"/>
                      <a:pt x="49" y="95"/>
                    </a:cubicBezTo>
                    <a:cubicBezTo>
                      <a:pt x="51" y="88"/>
                      <a:pt x="55" y="79"/>
                      <a:pt x="58" y="72"/>
                    </a:cubicBezTo>
                    <a:cubicBezTo>
                      <a:pt x="58" y="73"/>
                      <a:pt x="58" y="75"/>
                      <a:pt x="59" y="76"/>
                    </a:cubicBezTo>
                    <a:cubicBezTo>
                      <a:pt x="60" y="83"/>
                      <a:pt x="59" y="89"/>
                      <a:pt x="56" y="96"/>
                    </a:cubicBezTo>
                    <a:cubicBezTo>
                      <a:pt x="55" y="97"/>
                      <a:pt x="54" y="99"/>
                      <a:pt x="52" y="101"/>
                    </a:cubicBezTo>
                    <a:cubicBezTo>
                      <a:pt x="52" y="101"/>
                      <a:pt x="53" y="101"/>
                      <a:pt x="53" y="101"/>
                    </a:cubicBezTo>
                    <a:close/>
                    <a:moveTo>
                      <a:pt x="66" y="78"/>
                    </a:moveTo>
                    <a:cubicBezTo>
                      <a:pt x="67" y="76"/>
                      <a:pt x="68" y="74"/>
                      <a:pt x="69" y="72"/>
                    </a:cubicBezTo>
                    <a:cubicBezTo>
                      <a:pt x="72" y="64"/>
                      <a:pt x="76" y="56"/>
                      <a:pt x="81" y="49"/>
                    </a:cubicBezTo>
                    <a:cubicBezTo>
                      <a:pt x="81" y="59"/>
                      <a:pt x="79" y="70"/>
                      <a:pt x="73" y="78"/>
                    </a:cubicBezTo>
                    <a:cubicBezTo>
                      <a:pt x="71" y="82"/>
                      <a:pt x="67" y="85"/>
                      <a:pt x="63" y="85"/>
                    </a:cubicBezTo>
                    <a:cubicBezTo>
                      <a:pt x="61" y="82"/>
                      <a:pt x="60" y="77"/>
                      <a:pt x="60" y="73"/>
                    </a:cubicBezTo>
                    <a:cubicBezTo>
                      <a:pt x="60" y="66"/>
                      <a:pt x="61" y="56"/>
                      <a:pt x="62" y="49"/>
                    </a:cubicBezTo>
                    <a:cubicBezTo>
                      <a:pt x="66" y="55"/>
                      <a:pt x="68" y="64"/>
                      <a:pt x="67" y="72"/>
                    </a:cubicBezTo>
                    <a:cubicBezTo>
                      <a:pt x="67" y="74"/>
                      <a:pt x="66" y="75"/>
                      <a:pt x="66" y="77"/>
                    </a:cubicBezTo>
                    <a:cubicBezTo>
                      <a:pt x="66" y="78"/>
                      <a:pt x="66" y="78"/>
                      <a:pt x="66" y="78"/>
                    </a:cubicBezTo>
                    <a:close/>
                    <a:moveTo>
                      <a:pt x="56" y="0"/>
                    </a:moveTo>
                    <a:cubicBezTo>
                      <a:pt x="63" y="5"/>
                      <a:pt x="68" y="13"/>
                      <a:pt x="70" y="22"/>
                    </a:cubicBezTo>
                    <a:cubicBezTo>
                      <a:pt x="71" y="26"/>
                      <a:pt x="71" y="30"/>
                      <a:pt x="70" y="34"/>
                    </a:cubicBezTo>
                    <a:cubicBezTo>
                      <a:pt x="66" y="29"/>
                      <a:pt x="61" y="16"/>
                      <a:pt x="59" y="9"/>
                    </a:cubicBezTo>
                    <a:cubicBezTo>
                      <a:pt x="58" y="6"/>
                      <a:pt x="57" y="3"/>
                      <a:pt x="56" y="0"/>
                    </a:cubicBezTo>
                    <a:close/>
                  </a:path>
                </a:pathLst>
              </a:custGeom>
              <a:gradFill>
                <a:gsLst>
                  <a:gs pos="0">
                    <a:schemeClr val="accent5">
                      <a:lumMod val="60000"/>
                      <a:lumOff val="40000"/>
                    </a:schemeClr>
                  </a:gs>
                  <a:gs pos="100000">
                    <a:schemeClr val="accent1">
                      <a:lumMod val="40000"/>
                      <a:lumOff val="6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dirty="0">
                  <a:latin typeface="阿里巴巴普惠体 R" panose="00020600040101010101" pitchFamily="18" charset="-122"/>
                </a:endParaRPr>
              </a:p>
            </p:txBody>
          </p:sp>
        </p:grpSp>
        <p:sp>
          <p:nvSpPr>
            <p:cNvPr id="162" name="文本框 161">
              <a:extLst>
                <a:ext uri="{FF2B5EF4-FFF2-40B4-BE49-F238E27FC236}">
                  <a16:creationId xmlns:a16="http://schemas.microsoft.com/office/drawing/2014/main" xmlns="" id="{3F8787F9-07A1-4B05-B6CE-6B175E0006BC}"/>
                </a:ext>
              </a:extLst>
            </p:cNvPr>
            <p:cNvSpPr txBox="1"/>
            <p:nvPr/>
          </p:nvSpPr>
          <p:spPr>
            <a:xfrm>
              <a:off x="7739636" y="1191401"/>
              <a:ext cx="2105063" cy="861646"/>
            </a:xfrm>
            <a:prstGeom prst="rect">
              <a:avLst/>
            </a:prstGeom>
            <a:noFill/>
          </p:spPr>
          <p:txBody>
            <a:bodyPr wrap="none" rtlCol="0">
              <a:spAutoFit/>
            </a:bodyPr>
            <a:lstStyle/>
            <a:p>
              <a:pPr algn="ctr">
                <a:lnSpc>
                  <a:spcPct val="130000"/>
                </a:lnSpc>
              </a:pPr>
              <a:r>
                <a:rPr lang="zh-CN" altLang="en-US" sz="2000" b="1" spc="300" dirty="0">
                  <a:solidFill>
                    <a:schemeClr val="accent1">
                      <a:lumMod val="50000"/>
                    </a:schemeClr>
                  </a:solidFill>
                  <a:latin typeface="阿里巴巴普惠体 R" panose="00020600040101010101" pitchFamily="18" charset="-122"/>
                </a:rPr>
                <a:t>所获荣誉</a:t>
              </a:r>
              <a:endParaRPr lang="en-US" altLang="zh-CN" sz="2000" b="1" spc="300" dirty="0">
                <a:solidFill>
                  <a:schemeClr val="accent1">
                    <a:lumMod val="50000"/>
                  </a:schemeClr>
                </a:solidFill>
                <a:latin typeface="阿里巴巴普惠体 R" panose="00020600040101010101" pitchFamily="18" charset="-122"/>
              </a:endParaRPr>
            </a:p>
            <a:p>
              <a:pPr algn="ctr">
                <a:lnSpc>
                  <a:spcPct val="130000"/>
                </a:lnSpc>
              </a:pPr>
              <a:r>
                <a:rPr lang="zh-CN" altLang="en-US" sz="2000" b="1" spc="300" dirty="0">
                  <a:solidFill>
                    <a:schemeClr val="accent1">
                      <a:lumMod val="50000"/>
                    </a:schemeClr>
                  </a:solidFill>
                  <a:latin typeface="阿里巴巴普惠体 R" panose="00020600040101010101" pitchFamily="18" charset="-122"/>
                </a:rPr>
                <a:t>放两行写也</a:t>
              </a:r>
              <a:r>
                <a:rPr lang="en-US" altLang="zh-CN" sz="2000" b="1" spc="300" dirty="0">
                  <a:solidFill>
                    <a:schemeClr val="accent1">
                      <a:lumMod val="50000"/>
                    </a:schemeClr>
                  </a:solidFill>
                  <a:latin typeface="阿里巴巴普惠体 R" panose="00020600040101010101" pitchFamily="18" charset="-122"/>
                </a:rPr>
                <a:t>OK</a:t>
              </a:r>
              <a:endParaRPr lang="zh-CN" altLang="en-US" sz="2000" b="1" spc="300" dirty="0">
                <a:solidFill>
                  <a:schemeClr val="accent1">
                    <a:lumMod val="50000"/>
                  </a:schemeClr>
                </a:solidFill>
                <a:latin typeface="阿里巴巴普惠体 R" panose="00020600040101010101" pitchFamily="18" charset="-122"/>
              </a:endParaRPr>
            </a:p>
          </p:txBody>
        </p:sp>
      </p:grpSp>
      <p:grpSp>
        <p:nvGrpSpPr>
          <p:cNvPr id="167" name="组合 166">
            <a:extLst>
              <a:ext uri="{FF2B5EF4-FFF2-40B4-BE49-F238E27FC236}">
                <a16:creationId xmlns:a16="http://schemas.microsoft.com/office/drawing/2014/main" xmlns="" id="{18E36351-A43F-41EC-B63A-A556EE467C15}"/>
              </a:ext>
            </a:extLst>
          </p:cNvPr>
          <p:cNvGrpSpPr/>
          <p:nvPr/>
        </p:nvGrpSpPr>
        <p:grpSpPr>
          <a:xfrm>
            <a:off x="8081379" y="4865616"/>
            <a:ext cx="2655485" cy="928522"/>
            <a:chOff x="7464425" y="1191401"/>
            <a:chExt cx="2655485" cy="928522"/>
          </a:xfrm>
        </p:grpSpPr>
        <p:grpSp>
          <p:nvGrpSpPr>
            <p:cNvPr id="168" name="组合 167">
              <a:extLst>
                <a:ext uri="{FF2B5EF4-FFF2-40B4-BE49-F238E27FC236}">
                  <a16:creationId xmlns:a16="http://schemas.microsoft.com/office/drawing/2014/main" xmlns="" id="{C6B0B8EF-C7DC-4839-871F-18EE57E1E681}"/>
                </a:ext>
              </a:extLst>
            </p:cNvPr>
            <p:cNvGrpSpPr/>
            <p:nvPr/>
          </p:nvGrpSpPr>
          <p:grpSpPr>
            <a:xfrm>
              <a:off x="9574274" y="1482968"/>
              <a:ext cx="545636" cy="636955"/>
              <a:chOff x="5321111" y="1192654"/>
              <a:chExt cx="517413" cy="604009"/>
            </a:xfrm>
          </p:grpSpPr>
          <p:sp>
            <p:nvSpPr>
              <p:cNvPr id="173" name="Freeform 13">
                <a:extLst>
                  <a:ext uri="{FF2B5EF4-FFF2-40B4-BE49-F238E27FC236}">
                    <a16:creationId xmlns:a16="http://schemas.microsoft.com/office/drawing/2014/main" xmlns="" id="{216F934F-A9A2-440E-BC51-1AB0107ECA09}"/>
                  </a:ext>
                </a:extLst>
              </p:cNvPr>
              <p:cNvSpPr>
                <a:spLocks/>
              </p:cNvSpPr>
              <p:nvPr/>
            </p:nvSpPr>
            <p:spPr bwMode="auto">
              <a:xfrm>
                <a:off x="5321111" y="1246777"/>
                <a:ext cx="478444" cy="549886"/>
              </a:xfrm>
              <a:custGeom>
                <a:avLst/>
                <a:gdLst>
                  <a:gd name="T0" fmla="*/ 33 w 106"/>
                  <a:gd name="T1" fmla="*/ 116 h 122"/>
                  <a:gd name="T2" fmla="*/ 61 w 106"/>
                  <a:gd name="T3" fmla="*/ 109 h 122"/>
                  <a:gd name="T4" fmla="*/ 85 w 106"/>
                  <a:gd name="T5" fmla="*/ 92 h 122"/>
                  <a:gd name="T6" fmla="*/ 100 w 106"/>
                  <a:gd name="T7" fmla="*/ 67 h 122"/>
                  <a:gd name="T8" fmla="*/ 106 w 106"/>
                  <a:gd name="T9" fmla="*/ 36 h 122"/>
                  <a:gd name="T10" fmla="*/ 97 w 106"/>
                  <a:gd name="T11" fmla="*/ 0 h 122"/>
                  <a:gd name="T12" fmla="*/ 96 w 106"/>
                  <a:gd name="T13" fmla="*/ 0 h 122"/>
                  <a:gd name="T14" fmla="*/ 105 w 106"/>
                  <a:gd name="T15" fmla="*/ 36 h 122"/>
                  <a:gd name="T16" fmla="*/ 99 w 106"/>
                  <a:gd name="T17" fmla="*/ 67 h 122"/>
                  <a:gd name="T18" fmla="*/ 84 w 106"/>
                  <a:gd name="T19" fmla="*/ 91 h 122"/>
                  <a:gd name="T20" fmla="*/ 61 w 106"/>
                  <a:gd name="T21" fmla="*/ 108 h 122"/>
                  <a:gd name="T22" fmla="*/ 33 w 106"/>
                  <a:gd name="T23" fmla="*/ 114 h 122"/>
                  <a:gd name="T24" fmla="*/ 0 w 106"/>
                  <a:gd name="T25" fmla="*/ 120 h 122"/>
                  <a:gd name="T26" fmla="*/ 0 w 106"/>
                  <a:gd name="T27" fmla="*/ 122 h 122"/>
                  <a:gd name="T28" fmla="*/ 33 w 106"/>
                  <a:gd name="T29" fmla="*/ 1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22">
                    <a:moveTo>
                      <a:pt x="33" y="116"/>
                    </a:moveTo>
                    <a:cubicBezTo>
                      <a:pt x="43" y="115"/>
                      <a:pt x="51" y="114"/>
                      <a:pt x="61" y="109"/>
                    </a:cubicBezTo>
                    <a:cubicBezTo>
                      <a:pt x="71" y="105"/>
                      <a:pt x="77" y="100"/>
                      <a:pt x="85" y="92"/>
                    </a:cubicBezTo>
                    <a:cubicBezTo>
                      <a:pt x="92" y="84"/>
                      <a:pt x="96" y="77"/>
                      <a:pt x="100" y="67"/>
                    </a:cubicBezTo>
                    <a:cubicBezTo>
                      <a:pt x="104" y="57"/>
                      <a:pt x="106" y="48"/>
                      <a:pt x="106" y="36"/>
                    </a:cubicBezTo>
                    <a:cubicBezTo>
                      <a:pt x="106" y="22"/>
                      <a:pt x="103" y="12"/>
                      <a:pt x="97" y="0"/>
                    </a:cubicBezTo>
                    <a:cubicBezTo>
                      <a:pt x="97" y="0"/>
                      <a:pt x="97" y="0"/>
                      <a:pt x="96" y="0"/>
                    </a:cubicBezTo>
                    <a:cubicBezTo>
                      <a:pt x="102" y="12"/>
                      <a:pt x="105" y="23"/>
                      <a:pt x="105" y="36"/>
                    </a:cubicBezTo>
                    <a:cubicBezTo>
                      <a:pt x="105" y="48"/>
                      <a:pt x="103" y="56"/>
                      <a:pt x="99" y="67"/>
                    </a:cubicBezTo>
                    <a:cubicBezTo>
                      <a:pt x="95" y="77"/>
                      <a:pt x="91" y="84"/>
                      <a:pt x="84" y="91"/>
                    </a:cubicBezTo>
                    <a:cubicBezTo>
                      <a:pt x="76" y="99"/>
                      <a:pt x="70" y="104"/>
                      <a:pt x="61" y="108"/>
                    </a:cubicBezTo>
                    <a:cubicBezTo>
                      <a:pt x="51" y="112"/>
                      <a:pt x="43" y="114"/>
                      <a:pt x="33" y="114"/>
                    </a:cubicBezTo>
                    <a:cubicBezTo>
                      <a:pt x="21" y="115"/>
                      <a:pt x="11" y="117"/>
                      <a:pt x="0" y="120"/>
                    </a:cubicBezTo>
                    <a:cubicBezTo>
                      <a:pt x="0" y="121"/>
                      <a:pt x="0" y="121"/>
                      <a:pt x="0" y="122"/>
                    </a:cubicBezTo>
                    <a:cubicBezTo>
                      <a:pt x="11" y="118"/>
                      <a:pt x="21" y="117"/>
                      <a:pt x="33" y="116"/>
                    </a:cubicBezTo>
                    <a:close/>
                  </a:path>
                </a:pathLst>
              </a:custGeom>
              <a:gradFill flip="none" rotWithShape="1">
                <a:gsLst>
                  <a:gs pos="0">
                    <a:schemeClr val="accent5">
                      <a:lumMod val="60000"/>
                      <a:lumOff val="40000"/>
                    </a:schemeClr>
                  </a:gs>
                  <a:gs pos="100000">
                    <a:schemeClr val="accent1">
                      <a:lumMod val="40000"/>
                      <a:lumOff val="60000"/>
                    </a:schemeClr>
                  </a:gs>
                </a:gsLst>
                <a:lin ang="81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latin typeface="阿里巴巴普惠体 R" panose="00020600040101010101" pitchFamily="18" charset="-122"/>
                </a:endParaRPr>
              </a:p>
            </p:txBody>
          </p:sp>
          <p:sp>
            <p:nvSpPr>
              <p:cNvPr id="174" name="Freeform 14">
                <a:extLst>
                  <a:ext uri="{FF2B5EF4-FFF2-40B4-BE49-F238E27FC236}">
                    <a16:creationId xmlns:a16="http://schemas.microsoft.com/office/drawing/2014/main" xmlns="" id="{C6E728FC-006D-4C1B-8AE5-196A1EF7CC44}"/>
                  </a:ext>
                </a:extLst>
              </p:cNvPr>
              <p:cNvSpPr>
                <a:spLocks noEditPoints="1"/>
              </p:cNvSpPr>
              <p:nvPr/>
            </p:nvSpPr>
            <p:spPr bwMode="auto">
              <a:xfrm>
                <a:off x="5474820" y="1192654"/>
                <a:ext cx="363704" cy="604009"/>
              </a:xfrm>
              <a:custGeom>
                <a:avLst/>
                <a:gdLst>
                  <a:gd name="T0" fmla="*/ 72 w 81"/>
                  <a:gd name="T1" fmla="*/ 50 h 134"/>
                  <a:gd name="T2" fmla="*/ 72 w 81"/>
                  <a:gd name="T3" fmla="*/ 44 h 134"/>
                  <a:gd name="T4" fmla="*/ 76 w 81"/>
                  <a:gd name="T5" fmla="*/ 18 h 134"/>
                  <a:gd name="T6" fmla="*/ 79 w 81"/>
                  <a:gd name="T7" fmla="*/ 29 h 134"/>
                  <a:gd name="T8" fmla="*/ 78 w 81"/>
                  <a:gd name="T9" fmla="*/ 48 h 134"/>
                  <a:gd name="T10" fmla="*/ 71 w 81"/>
                  <a:gd name="T11" fmla="*/ 59 h 134"/>
                  <a:gd name="T12" fmla="*/ 65 w 81"/>
                  <a:gd name="T13" fmla="*/ 48 h 134"/>
                  <a:gd name="T14" fmla="*/ 58 w 81"/>
                  <a:gd name="T15" fmla="*/ 25 h 134"/>
                  <a:gd name="T16" fmla="*/ 70 w 81"/>
                  <a:gd name="T17" fmla="*/ 44 h 134"/>
                  <a:gd name="T18" fmla="*/ 71 w 81"/>
                  <a:gd name="T19" fmla="*/ 50 h 134"/>
                  <a:gd name="T20" fmla="*/ 72 w 81"/>
                  <a:gd name="T21" fmla="*/ 50 h 134"/>
                  <a:gd name="T22" fmla="*/ 8 w 81"/>
                  <a:gd name="T23" fmla="*/ 126 h 134"/>
                  <a:gd name="T24" fmla="*/ 14 w 81"/>
                  <a:gd name="T25" fmla="*/ 126 h 134"/>
                  <a:gd name="T26" fmla="*/ 39 w 81"/>
                  <a:gd name="T27" fmla="*/ 126 h 134"/>
                  <a:gd name="T28" fmla="*/ 29 w 81"/>
                  <a:gd name="T29" fmla="*/ 131 h 134"/>
                  <a:gd name="T30" fmla="*/ 11 w 81"/>
                  <a:gd name="T31" fmla="*/ 133 h 134"/>
                  <a:gd name="T32" fmla="*/ 0 w 81"/>
                  <a:gd name="T33" fmla="*/ 127 h 134"/>
                  <a:gd name="T34" fmla="*/ 9 w 81"/>
                  <a:gd name="T35" fmla="*/ 118 h 134"/>
                  <a:gd name="T36" fmla="*/ 30 w 81"/>
                  <a:gd name="T37" fmla="*/ 107 h 134"/>
                  <a:gd name="T38" fmla="*/ 14 w 81"/>
                  <a:gd name="T39" fmla="*/ 124 h 134"/>
                  <a:gd name="T40" fmla="*/ 8 w 81"/>
                  <a:gd name="T41" fmla="*/ 126 h 134"/>
                  <a:gd name="T42" fmla="*/ 8 w 81"/>
                  <a:gd name="T43" fmla="*/ 126 h 134"/>
                  <a:gd name="T44" fmla="*/ 32 w 81"/>
                  <a:gd name="T45" fmla="*/ 118 h 134"/>
                  <a:gd name="T46" fmla="*/ 38 w 81"/>
                  <a:gd name="T47" fmla="*/ 115 h 134"/>
                  <a:gd name="T48" fmla="*/ 61 w 81"/>
                  <a:gd name="T49" fmla="*/ 106 h 134"/>
                  <a:gd name="T50" fmla="*/ 54 w 81"/>
                  <a:gd name="T51" fmla="*/ 115 h 134"/>
                  <a:gd name="T52" fmla="*/ 37 w 81"/>
                  <a:gd name="T53" fmla="*/ 123 h 134"/>
                  <a:gd name="T54" fmla="*/ 25 w 81"/>
                  <a:gd name="T55" fmla="*/ 121 h 134"/>
                  <a:gd name="T56" fmla="*/ 31 w 81"/>
                  <a:gd name="T57" fmla="*/ 110 h 134"/>
                  <a:gd name="T58" fmla="*/ 46 w 81"/>
                  <a:gd name="T59" fmla="*/ 92 h 134"/>
                  <a:gd name="T60" fmla="*/ 37 w 81"/>
                  <a:gd name="T61" fmla="*/ 114 h 134"/>
                  <a:gd name="T62" fmla="*/ 32 w 81"/>
                  <a:gd name="T63" fmla="*/ 118 h 134"/>
                  <a:gd name="T64" fmla="*/ 32 w 81"/>
                  <a:gd name="T65" fmla="*/ 118 h 134"/>
                  <a:gd name="T66" fmla="*/ 53 w 81"/>
                  <a:gd name="T67" fmla="*/ 101 h 134"/>
                  <a:gd name="T68" fmla="*/ 57 w 81"/>
                  <a:gd name="T69" fmla="*/ 97 h 134"/>
                  <a:gd name="T70" fmla="*/ 76 w 81"/>
                  <a:gd name="T71" fmla="*/ 79 h 134"/>
                  <a:gd name="T72" fmla="*/ 59 w 81"/>
                  <a:gd name="T73" fmla="*/ 104 h 134"/>
                  <a:gd name="T74" fmla="*/ 47 w 81"/>
                  <a:gd name="T75" fmla="*/ 107 h 134"/>
                  <a:gd name="T76" fmla="*/ 49 w 81"/>
                  <a:gd name="T77" fmla="*/ 95 h 134"/>
                  <a:gd name="T78" fmla="*/ 58 w 81"/>
                  <a:gd name="T79" fmla="*/ 72 h 134"/>
                  <a:gd name="T80" fmla="*/ 59 w 81"/>
                  <a:gd name="T81" fmla="*/ 76 h 134"/>
                  <a:gd name="T82" fmla="*/ 56 w 81"/>
                  <a:gd name="T83" fmla="*/ 96 h 134"/>
                  <a:gd name="T84" fmla="*/ 52 w 81"/>
                  <a:gd name="T85" fmla="*/ 101 h 134"/>
                  <a:gd name="T86" fmla="*/ 53 w 81"/>
                  <a:gd name="T87" fmla="*/ 101 h 134"/>
                  <a:gd name="T88" fmla="*/ 66 w 81"/>
                  <a:gd name="T89" fmla="*/ 78 h 134"/>
                  <a:gd name="T90" fmla="*/ 69 w 81"/>
                  <a:gd name="T91" fmla="*/ 72 h 134"/>
                  <a:gd name="T92" fmla="*/ 81 w 81"/>
                  <a:gd name="T93" fmla="*/ 49 h 134"/>
                  <a:gd name="T94" fmla="*/ 73 w 81"/>
                  <a:gd name="T95" fmla="*/ 78 h 134"/>
                  <a:gd name="T96" fmla="*/ 63 w 81"/>
                  <a:gd name="T97" fmla="*/ 85 h 134"/>
                  <a:gd name="T98" fmla="*/ 60 w 81"/>
                  <a:gd name="T99" fmla="*/ 73 h 134"/>
                  <a:gd name="T100" fmla="*/ 62 w 81"/>
                  <a:gd name="T101" fmla="*/ 49 h 134"/>
                  <a:gd name="T102" fmla="*/ 67 w 81"/>
                  <a:gd name="T103" fmla="*/ 72 h 134"/>
                  <a:gd name="T104" fmla="*/ 66 w 81"/>
                  <a:gd name="T105" fmla="*/ 77 h 134"/>
                  <a:gd name="T106" fmla="*/ 66 w 81"/>
                  <a:gd name="T107" fmla="*/ 78 h 134"/>
                  <a:gd name="T108" fmla="*/ 56 w 81"/>
                  <a:gd name="T109" fmla="*/ 0 h 134"/>
                  <a:gd name="T110" fmla="*/ 70 w 81"/>
                  <a:gd name="T111" fmla="*/ 22 h 134"/>
                  <a:gd name="T112" fmla="*/ 70 w 81"/>
                  <a:gd name="T113" fmla="*/ 34 h 134"/>
                  <a:gd name="T114" fmla="*/ 59 w 81"/>
                  <a:gd name="T115" fmla="*/ 9 h 134"/>
                  <a:gd name="T116" fmla="*/ 56 w 81"/>
                  <a:gd name="T11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 h="134">
                    <a:moveTo>
                      <a:pt x="72" y="50"/>
                    </a:moveTo>
                    <a:cubicBezTo>
                      <a:pt x="72" y="44"/>
                      <a:pt x="72" y="44"/>
                      <a:pt x="72" y="44"/>
                    </a:cubicBezTo>
                    <a:cubicBezTo>
                      <a:pt x="73" y="36"/>
                      <a:pt x="74" y="26"/>
                      <a:pt x="76" y="18"/>
                    </a:cubicBezTo>
                    <a:cubicBezTo>
                      <a:pt x="77" y="22"/>
                      <a:pt x="78" y="25"/>
                      <a:pt x="79" y="29"/>
                    </a:cubicBezTo>
                    <a:cubicBezTo>
                      <a:pt x="80" y="36"/>
                      <a:pt x="80" y="42"/>
                      <a:pt x="78" y="48"/>
                    </a:cubicBezTo>
                    <a:cubicBezTo>
                      <a:pt x="77" y="52"/>
                      <a:pt x="75" y="57"/>
                      <a:pt x="71" y="59"/>
                    </a:cubicBezTo>
                    <a:cubicBezTo>
                      <a:pt x="68" y="56"/>
                      <a:pt x="66" y="52"/>
                      <a:pt x="65" y="48"/>
                    </a:cubicBezTo>
                    <a:cubicBezTo>
                      <a:pt x="62" y="42"/>
                      <a:pt x="60" y="32"/>
                      <a:pt x="58" y="25"/>
                    </a:cubicBezTo>
                    <a:cubicBezTo>
                      <a:pt x="65" y="29"/>
                      <a:pt x="69" y="36"/>
                      <a:pt x="70" y="44"/>
                    </a:cubicBezTo>
                    <a:cubicBezTo>
                      <a:pt x="71" y="46"/>
                      <a:pt x="71" y="48"/>
                      <a:pt x="71" y="50"/>
                    </a:cubicBezTo>
                    <a:cubicBezTo>
                      <a:pt x="71" y="51"/>
                      <a:pt x="72" y="51"/>
                      <a:pt x="72" y="50"/>
                    </a:cubicBezTo>
                    <a:close/>
                    <a:moveTo>
                      <a:pt x="8" y="126"/>
                    </a:moveTo>
                    <a:cubicBezTo>
                      <a:pt x="10" y="126"/>
                      <a:pt x="12" y="126"/>
                      <a:pt x="14" y="126"/>
                    </a:cubicBezTo>
                    <a:cubicBezTo>
                      <a:pt x="21" y="125"/>
                      <a:pt x="32" y="125"/>
                      <a:pt x="39" y="126"/>
                    </a:cubicBezTo>
                    <a:cubicBezTo>
                      <a:pt x="36" y="128"/>
                      <a:pt x="33" y="130"/>
                      <a:pt x="29" y="131"/>
                    </a:cubicBezTo>
                    <a:cubicBezTo>
                      <a:pt x="23" y="133"/>
                      <a:pt x="17" y="134"/>
                      <a:pt x="11" y="133"/>
                    </a:cubicBezTo>
                    <a:cubicBezTo>
                      <a:pt x="7" y="133"/>
                      <a:pt x="2" y="131"/>
                      <a:pt x="0" y="127"/>
                    </a:cubicBezTo>
                    <a:cubicBezTo>
                      <a:pt x="2" y="123"/>
                      <a:pt x="5" y="120"/>
                      <a:pt x="9" y="118"/>
                    </a:cubicBezTo>
                    <a:cubicBezTo>
                      <a:pt x="15" y="115"/>
                      <a:pt x="23" y="110"/>
                      <a:pt x="30" y="107"/>
                    </a:cubicBezTo>
                    <a:cubicBezTo>
                      <a:pt x="27" y="115"/>
                      <a:pt x="21" y="121"/>
                      <a:pt x="14" y="124"/>
                    </a:cubicBezTo>
                    <a:cubicBezTo>
                      <a:pt x="12" y="125"/>
                      <a:pt x="10" y="125"/>
                      <a:pt x="8" y="126"/>
                    </a:cubicBezTo>
                    <a:cubicBezTo>
                      <a:pt x="8" y="126"/>
                      <a:pt x="8" y="126"/>
                      <a:pt x="8" y="126"/>
                    </a:cubicBezTo>
                    <a:close/>
                    <a:moveTo>
                      <a:pt x="32" y="118"/>
                    </a:moveTo>
                    <a:cubicBezTo>
                      <a:pt x="34" y="117"/>
                      <a:pt x="36" y="116"/>
                      <a:pt x="38" y="115"/>
                    </a:cubicBezTo>
                    <a:cubicBezTo>
                      <a:pt x="45" y="112"/>
                      <a:pt x="54" y="108"/>
                      <a:pt x="61" y="106"/>
                    </a:cubicBezTo>
                    <a:cubicBezTo>
                      <a:pt x="59" y="109"/>
                      <a:pt x="57" y="112"/>
                      <a:pt x="54" y="115"/>
                    </a:cubicBezTo>
                    <a:cubicBezTo>
                      <a:pt x="49" y="119"/>
                      <a:pt x="43" y="122"/>
                      <a:pt x="37" y="123"/>
                    </a:cubicBezTo>
                    <a:cubicBezTo>
                      <a:pt x="33" y="124"/>
                      <a:pt x="29" y="124"/>
                      <a:pt x="25" y="121"/>
                    </a:cubicBezTo>
                    <a:cubicBezTo>
                      <a:pt x="26" y="117"/>
                      <a:pt x="28" y="113"/>
                      <a:pt x="31" y="110"/>
                    </a:cubicBezTo>
                    <a:cubicBezTo>
                      <a:pt x="35" y="105"/>
                      <a:pt x="42" y="98"/>
                      <a:pt x="46" y="92"/>
                    </a:cubicBezTo>
                    <a:cubicBezTo>
                      <a:pt x="46" y="101"/>
                      <a:pt x="43" y="108"/>
                      <a:pt x="37" y="114"/>
                    </a:cubicBezTo>
                    <a:cubicBezTo>
                      <a:pt x="36" y="115"/>
                      <a:pt x="34" y="116"/>
                      <a:pt x="32" y="118"/>
                    </a:cubicBezTo>
                    <a:cubicBezTo>
                      <a:pt x="32" y="118"/>
                      <a:pt x="32" y="118"/>
                      <a:pt x="32" y="118"/>
                    </a:cubicBezTo>
                    <a:close/>
                    <a:moveTo>
                      <a:pt x="53" y="101"/>
                    </a:moveTo>
                    <a:cubicBezTo>
                      <a:pt x="54" y="100"/>
                      <a:pt x="56" y="98"/>
                      <a:pt x="57" y="97"/>
                    </a:cubicBezTo>
                    <a:cubicBezTo>
                      <a:pt x="62" y="91"/>
                      <a:pt x="70" y="84"/>
                      <a:pt x="76" y="79"/>
                    </a:cubicBezTo>
                    <a:cubicBezTo>
                      <a:pt x="73" y="89"/>
                      <a:pt x="67" y="99"/>
                      <a:pt x="59" y="104"/>
                    </a:cubicBezTo>
                    <a:cubicBezTo>
                      <a:pt x="56" y="107"/>
                      <a:pt x="51" y="108"/>
                      <a:pt x="47" y="107"/>
                    </a:cubicBezTo>
                    <a:cubicBezTo>
                      <a:pt x="46" y="103"/>
                      <a:pt x="47" y="98"/>
                      <a:pt x="49" y="95"/>
                    </a:cubicBezTo>
                    <a:cubicBezTo>
                      <a:pt x="51" y="88"/>
                      <a:pt x="55" y="79"/>
                      <a:pt x="58" y="72"/>
                    </a:cubicBezTo>
                    <a:cubicBezTo>
                      <a:pt x="58" y="73"/>
                      <a:pt x="58" y="75"/>
                      <a:pt x="59" y="76"/>
                    </a:cubicBezTo>
                    <a:cubicBezTo>
                      <a:pt x="60" y="83"/>
                      <a:pt x="59" y="89"/>
                      <a:pt x="56" y="96"/>
                    </a:cubicBezTo>
                    <a:cubicBezTo>
                      <a:pt x="55" y="97"/>
                      <a:pt x="54" y="99"/>
                      <a:pt x="52" y="101"/>
                    </a:cubicBezTo>
                    <a:cubicBezTo>
                      <a:pt x="52" y="101"/>
                      <a:pt x="53" y="101"/>
                      <a:pt x="53" y="101"/>
                    </a:cubicBezTo>
                    <a:close/>
                    <a:moveTo>
                      <a:pt x="66" y="78"/>
                    </a:moveTo>
                    <a:cubicBezTo>
                      <a:pt x="67" y="76"/>
                      <a:pt x="68" y="74"/>
                      <a:pt x="69" y="72"/>
                    </a:cubicBezTo>
                    <a:cubicBezTo>
                      <a:pt x="72" y="64"/>
                      <a:pt x="76" y="56"/>
                      <a:pt x="81" y="49"/>
                    </a:cubicBezTo>
                    <a:cubicBezTo>
                      <a:pt x="81" y="59"/>
                      <a:pt x="79" y="70"/>
                      <a:pt x="73" y="78"/>
                    </a:cubicBezTo>
                    <a:cubicBezTo>
                      <a:pt x="71" y="82"/>
                      <a:pt x="67" y="85"/>
                      <a:pt x="63" y="85"/>
                    </a:cubicBezTo>
                    <a:cubicBezTo>
                      <a:pt x="61" y="82"/>
                      <a:pt x="60" y="77"/>
                      <a:pt x="60" y="73"/>
                    </a:cubicBezTo>
                    <a:cubicBezTo>
                      <a:pt x="60" y="66"/>
                      <a:pt x="61" y="56"/>
                      <a:pt x="62" y="49"/>
                    </a:cubicBezTo>
                    <a:cubicBezTo>
                      <a:pt x="66" y="55"/>
                      <a:pt x="68" y="64"/>
                      <a:pt x="67" y="72"/>
                    </a:cubicBezTo>
                    <a:cubicBezTo>
                      <a:pt x="67" y="74"/>
                      <a:pt x="66" y="75"/>
                      <a:pt x="66" y="77"/>
                    </a:cubicBezTo>
                    <a:cubicBezTo>
                      <a:pt x="66" y="78"/>
                      <a:pt x="66" y="78"/>
                      <a:pt x="66" y="78"/>
                    </a:cubicBezTo>
                    <a:close/>
                    <a:moveTo>
                      <a:pt x="56" y="0"/>
                    </a:moveTo>
                    <a:cubicBezTo>
                      <a:pt x="63" y="5"/>
                      <a:pt x="68" y="13"/>
                      <a:pt x="70" y="22"/>
                    </a:cubicBezTo>
                    <a:cubicBezTo>
                      <a:pt x="71" y="26"/>
                      <a:pt x="71" y="30"/>
                      <a:pt x="70" y="34"/>
                    </a:cubicBezTo>
                    <a:cubicBezTo>
                      <a:pt x="66" y="29"/>
                      <a:pt x="61" y="16"/>
                      <a:pt x="59" y="9"/>
                    </a:cubicBezTo>
                    <a:cubicBezTo>
                      <a:pt x="58" y="6"/>
                      <a:pt x="57" y="3"/>
                      <a:pt x="56" y="0"/>
                    </a:cubicBezTo>
                    <a:close/>
                  </a:path>
                </a:pathLst>
              </a:custGeom>
              <a:gradFill>
                <a:gsLst>
                  <a:gs pos="0">
                    <a:schemeClr val="accent5">
                      <a:lumMod val="60000"/>
                      <a:lumOff val="40000"/>
                    </a:schemeClr>
                  </a:gs>
                  <a:gs pos="100000">
                    <a:schemeClr val="accent1">
                      <a:lumMod val="40000"/>
                      <a:lumOff val="6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dirty="0">
                  <a:latin typeface="阿里巴巴普惠体 R" panose="00020600040101010101" pitchFamily="18" charset="-122"/>
                </a:endParaRPr>
              </a:p>
            </p:txBody>
          </p:sp>
        </p:grpSp>
        <p:grpSp>
          <p:nvGrpSpPr>
            <p:cNvPr id="169" name="组合 168">
              <a:extLst>
                <a:ext uri="{FF2B5EF4-FFF2-40B4-BE49-F238E27FC236}">
                  <a16:creationId xmlns:a16="http://schemas.microsoft.com/office/drawing/2014/main" xmlns="" id="{22D39F70-5A07-4664-9DD6-2D9E2AECCA8D}"/>
                </a:ext>
              </a:extLst>
            </p:cNvPr>
            <p:cNvGrpSpPr/>
            <p:nvPr/>
          </p:nvGrpSpPr>
          <p:grpSpPr>
            <a:xfrm flipH="1">
              <a:off x="7464425" y="1482968"/>
              <a:ext cx="545636" cy="636955"/>
              <a:chOff x="5321111" y="1192654"/>
              <a:chExt cx="517413" cy="604009"/>
            </a:xfrm>
          </p:grpSpPr>
          <p:sp>
            <p:nvSpPr>
              <p:cNvPr id="171" name="Freeform 13">
                <a:extLst>
                  <a:ext uri="{FF2B5EF4-FFF2-40B4-BE49-F238E27FC236}">
                    <a16:creationId xmlns:a16="http://schemas.microsoft.com/office/drawing/2014/main" xmlns="" id="{DBAD3E94-B421-4AD5-A92E-C93A3E021CFA}"/>
                  </a:ext>
                </a:extLst>
              </p:cNvPr>
              <p:cNvSpPr>
                <a:spLocks/>
              </p:cNvSpPr>
              <p:nvPr/>
            </p:nvSpPr>
            <p:spPr bwMode="auto">
              <a:xfrm>
                <a:off x="5321111" y="1246777"/>
                <a:ext cx="478444" cy="549886"/>
              </a:xfrm>
              <a:custGeom>
                <a:avLst/>
                <a:gdLst>
                  <a:gd name="T0" fmla="*/ 33 w 106"/>
                  <a:gd name="T1" fmla="*/ 116 h 122"/>
                  <a:gd name="T2" fmla="*/ 61 w 106"/>
                  <a:gd name="T3" fmla="*/ 109 h 122"/>
                  <a:gd name="T4" fmla="*/ 85 w 106"/>
                  <a:gd name="T5" fmla="*/ 92 h 122"/>
                  <a:gd name="T6" fmla="*/ 100 w 106"/>
                  <a:gd name="T7" fmla="*/ 67 h 122"/>
                  <a:gd name="T8" fmla="*/ 106 w 106"/>
                  <a:gd name="T9" fmla="*/ 36 h 122"/>
                  <a:gd name="T10" fmla="*/ 97 w 106"/>
                  <a:gd name="T11" fmla="*/ 0 h 122"/>
                  <a:gd name="T12" fmla="*/ 96 w 106"/>
                  <a:gd name="T13" fmla="*/ 0 h 122"/>
                  <a:gd name="T14" fmla="*/ 105 w 106"/>
                  <a:gd name="T15" fmla="*/ 36 h 122"/>
                  <a:gd name="T16" fmla="*/ 99 w 106"/>
                  <a:gd name="T17" fmla="*/ 67 h 122"/>
                  <a:gd name="T18" fmla="*/ 84 w 106"/>
                  <a:gd name="T19" fmla="*/ 91 h 122"/>
                  <a:gd name="T20" fmla="*/ 61 w 106"/>
                  <a:gd name="T21" fmla="*/ 108 h 122"/>
                  <a:gd name="T22" fmla="*/ 33 w 106"/>
                  <a:gd name="T23" fmla="*/ 114 h 122"/>
                  <a:gd name="T24" fmla="*/ 0 w 106"/>
                  <a:gd name="T25" fmla="*/ 120 h 122"/>
                  <a:gd name="T26" fmla="*/ 0 w 106"/>
                  <a:gd name="T27" fmla="*/ 122 h 122"/>
                  <a:gd name="T28" fmla="*/ 33 w 106"/>
                  <a:gd name="T29" fmla="*/ 116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6" h="122">
                    <a:moveTo>
                      <a:pt x="33" y="116"/>
                    </a:moveTo>
                    <a:cubicBezTo>
                      <a:pt x="43" y="115"/>
                      <a:pt x="51" y="114"/>
                      <a:pt x="61" y="109"/>
                    </a:cubicBezTo>
                    <a:cubicBezTo>
                      <a:pt x="71" y="105"/>
                      <a:pt x="77" y="100"/>
                      <a:pt x="85" y="92"/>
                    </a:cubicBezTo>
                    <a:cubicBezTo>
                      <a:pt x="92" y="84"/>
                      <a:pt x="96" y="77"/>
                      <a:pt x="100" y="67"/>
                    </a:cubicBezTo>
                    <a:cubicBezTo>
                      <a:pt x="104" y="57"/>
                      <a:pt x="106" y="48"/>
                      <a:pt x="106" y="36"/>
                    </a:cubicBezTo>
                    <a:cubicBezTo>
                      <a:pt x="106" y="22"/>
                      <a:pt x="103" y="12"/>
                      <a:pt x="97" y="0"/>
                    </a:cubicBezTo>
                    <a:cubicBezTo>
                      <a:pt x="97" y="0"/>
                      <a:pt x="97" y="0"/>
                      <a:pt x="96" y="0"/>
                    </a:cubicBezTo>
                    <a:cubicBezTo>
                      <a:pt x="102" y="12"/>
                      <a:pt x="105" y="23"/>
                      <a:pt x="105" y="36"/>
                    </a:cubicBezTo>
                    <a:cubicBezTo>
                      <a:pt x="105" y="48"/>
                      <a:pt x="103" y="56"/>
                      <a:pt x="99" y="67"/>
                    </a:cubicBezTo>
                    <a:cubicBezTo>
                      <a:pt x="95" y="77"/>
                      <a:pt x="91" y="84"/>
                      <a:pt x="84" y="91"/>
                    </a:cubicBezTo>
                    <a:cubicBezTo>
                      <a:pt x="76" y="99"/>
                      <a:pt x="70" y="104"/>
                      <a:pt x="61" y="108"/>
                    </a:cubicBezTo>
                    <a:cubicBezTo>
                      <a:pt x="51" y="112"/>
                      <a:pt x="43" y="114"/>
                      <a:pt x="33" y="114"/>
                    </a:cubicBezTo>
                    <a:cubicBezTo>
                      <a:pt x="21" y="115"/>
                      <a:pt x="11" y="117"/>
                      <a:pt x="0" y="120"/>
                    </a:cubicBezTo>
                    <a:cubicBezTo>
                      <a:pt x="0" y="121"/>
                      <a:pt x="0" y="121"/>
                      <a:pt x="0" y="122"/>
                    </a:cubicBezTo>
                    <a:cubicBezTo>
                      <a:pt x="11" y="118"/>
                      <a:pt x="21" y="117"/>
                      <a:pt x="33" y="116"/>
                    </a:cubicBezTo>
                    <a:close/>
                  </a:path>
                </a:pathLst>
              </a:custGeom>
              <a:gradFill flip="none" rotWithShape="1">
                <a:gsLst>
                  <a:gs pos="0">
                    <a:schemeClr val="accent5">
                      <a:lumMod val="60000"/>
                      <a:lumOff val="40000"/>
                    </a:schemeClr>
                  </a:gs>
                  <a:gs pos="100000">
                    <a:schemeClr val="accent1">
                      <a:lumMod val="40000"/>
                      <a:lumOff val="60000"/>
                    </a:schemeClr>
                  </a:gs>
                </a:gsLst>
                <a:lin ang="8100000" scaled="1"/>
                <a:tileRect/>
              </a:gradFill>
              <a:ln>
                <a:noFill/>
              </a:ln>
            </p:spPr>
            <p:txBody>
              <a:bodyPr vert="horz" wrap="square" lIns="91440" tIns="45720" rIns="91440" bIns="45720" numCol="1" anchor="t" anchorCtr="0" compatLnSpc="1">
                <a:prstTxWarp prst="textNoShape">
                  <a:avLst/>
                </a:prstTxWarp>
              </a:bodyPr>
              <a:lstStyle/>
              <a:p>
                <a:endParaRPr lang="zh-CN" altLang="en-US" dirty="0">
                  <a:latin typeface="阿里巴巴普惠体 R" panose="00020600040101010101" pitchFamily="18" charset="-122"/>
                </a:endParaRPr>
              </a:p>
            </p:txBody>
          </p:sp>
          <p:sp>
            <p:nvSpPr>
              <p:cNvPr id="172" name="Freeform 14">
                <a:extLst>
                  <a:ext uri="{FF2B5EF4-FFF2-40B4-BE49-F238E27FC236}">
                    <a16:creationId xmlns:a16="http://schemas.microsoft.com/office/drawing/2014/main" xmlns="" id="{41760FF0-71CF-4783-868B-46E02301A2DB}"/>
                  </a:ext>
                </a:extLst>
              </p:cNvPr>
              <p:cNvSpPr>
                <a:spLocks noEditPoints="1"/>
              </p:cNvSpPr>
              <p:nvPr/>
            </p:nvSpPr>
            <p:spPr bwMode="auto">
              <a:xfrm>
                <a:off x="5474820" y="1192654"/>
                <a:ext cx="363704" cy="604009"/>
              </a:xfrm>
              <a:custGeom>
                <a:avLst/>
                <a:gdLst>
                  <a:gd name="T0" fmla="*/ 72 w 81"/>
                  <a:gd name="T1" fmla="*/ 50 h 134"/>
                  <a:gd name="T2" fmla="*/ 72 w 81"/>
                  <a:gd name="T3" fmla="*/ 44 h 134"/>
                  <a:gd name="T4" fmla="*/ 76 w 81"/>
                  <a:gd name="T5" fmla="*/ 18 h 134"/>
                  <a:gd name="T6" fmla="*/ 79 w 81"/>
                  <a:gd name="T7" fmla="*/ 29 h 134"/>
                  <a:gd name="T8" fmla="*/ 78 w 81"/>
                  <a:gd name="T9" fmla="*/ 48 h 134"/>
                  <a:gd name="T10" fmla="*/ 71 w 81"/>
                  <a:gd name="T11" fmla="*/ 59 h 134"/>
                  <a:gd name="T12" fmla="*/ 65 w 81"/>
                  <a:gd name="T13" fmla="*/ 48 h 134"/>
                  <a:gd name="T14" fmla="*/ 58 w 81"/>
                  <a:gd name="T15" fmla="*/ 25 h 134"/>
                  <a:gd name="T16" fmla="*/ 70 w 81"/>
                  <a:gd name="T17" fmla="*/ 44 h 134"/>
                  <a:gd name="T18" fmla="*/ 71 w 81"/>
                  <a:gd name="T19" fmla="*/ 50 h 134"/>
                  <a:gd name="T20" fmla="*/ 72 w 81"/>
                  <a:gd name="T21" fmla="*/ 50 h 134"/>
                  <a:gd name="T22" fmla="*/ 8 w 81"/>
                  <a:gd name="T23" fmla="*/ 126 h 134"/>
                  <a:gd name="T24" fmla="*/ 14 w 81"/>
                  <a:gd name="T25" fmla="*/ 126 h 134"/>
                  <a:gd name="T26" fmla="*/ 39 w 81"/>
                  <a:gd name="T27" fmla="*/ 126 h 134"/>
                  <a:gd name="T28" fmla="*/ 29 w 81"/>
                  <a:gd name="T29" fmla="*/ 131 h 134"/>
                  <a:gd name="T30" fmla="*/ 11 w 81"/>
                  <a:gd name="T31" fmla="*/ 133 h 134"/>
                  <a:gd name="T32" fmla="*/ 0 w 81"/>
                  <a:gd name="T33" fmla="*/ 127 h 134"/>
                  <a:gd name="T34" fmla="*/ 9 w 81"/>
                  <a:gd name="T35" fmla="*/ 118 h 134"/>
                  <a:gd name="T36" fmla="*/ 30 w 81"/>
                  <a:gd name="T37" fmla="*/ 107 h 134"/>
                  <a:gd name="T38" fmla="*/ 14 w 81"/>
                  <a:gd name="T39" fmla="*/ 124 h 134"/>
                  <a:gd name="T40" fmla="*/ 8 w 81"/>
                  <a:gd name="T41" fmla="*/ 126 h 134"/>
                  <a:gd name="T42" fmla="*/ 8 w 81"/>
                  <a:gd name="T43" fmla="*/ 126 h 134"/>
                  <a:gd name="T44" fmla="*/ 32 w 81"/>
                  <a:gd name="T45" fmla="*/ 118 h 134"/>
                  <a:gd name="T46" fmla="*/ 38 w 81"/>
                  <a:gd name="T47" fmla="*/ 115 h 134"/>
                  <a:gd name="T48" fmla="*/ 61 w 81"/>
                  <a:gd name="T49" fmla="*/ 106 h 134"/>
                  <a:gd name="T50" fmla="*/ 54 w 81"/>
                  <a:gd name="T51" fmla="*/ 115 h 134"/>
                  <a:gd name="T52" fmla="*/ 37 w 81"/>
                  <a:gd name="T53" fmla="*/ 123 h 134"/>
                  <a:gd name="T54" fmla="*/ 25 w 81"/>
                  <a:gd name="T55" fmla="*/ 121 h 134"/>
                  <a:gd name="T56" fmla="*/ 31 w 81"/>
                  <a:gd name="T57" fmla="*/ 110 h 134"/>
                  <a:gd name="T58" fmla="*/ 46 w 81"/>
                  <a:gd name="T59" fmla="*/ 92 h 134"/>
                  <a:gd name="T60" fmla="*/ 37 w 81"/>
                  <a:gd name="T61" fmla="*/ 114 h 134"/>
                  <a:gd name="T62" fmla="*/ 32 w 81"/>
                  <a:gd name="T63" fmla="*/ 118 h 134"/>
                  <a:gd name="T64" fmla="*/ 32 w 81"/>
                  <a:gd name="T65" fmla="*/ 118 h 134"/>
                  <a:gd name="T66" fmla="*/ 53 w 81"/>
                  <a:gd name="T67" fmla="*/ 101 h 134"/>
                  <a:gd name="T68" fmla="*/ 57 w 81"/>
                  <a:gd name="T69" fmla="*/ 97 h 134"/>
                  <a:gd name="T70" fmla="*/ 76 w 81"/>
                  <a:gd name="T71" fmla="*/ 79 h 134"/>
                  <a:gd name="T72" fmla="*/ 59 w 81"/>
                  <a:gd name="T73" fmla="*/ 104 h 134"/>
                  <a:gd name="T74" fmla="*/ 47 w 81"/>
                  <a:gd name="T75" fmla="*/ 107 h 134"/>
                  <a:gd name="T76" fmla="*/ 49 w 81"/>
                  <a:gd name="T77" fmla="*/ 95 h 134"/>
                  <a:gd name="T78" fmla="*/ 58 w 81"/>
                  <a:gd name="T79" fmla="*/ 72 h 134"/>
                  <a:gd name="T80" fmla="*/ 59 w 81"/>
                  <a:gd name="T81" fmla="*/ 76 h 134"/>
                  <a:gd name="T82" fmla="*/ 56 w 81"/>
                  <a:gd name="T83" fmla="*/ 96 h 134"/>
                  <a:gd name="T84" fmla="*/ 52 w 81"/>
                  <a:gd name="T85" fmla="*/ 101 h 134"/>
                  <a:gd name="T86" fmla="*/ 53 w 81"/>
                  <a:gd name="T87" fmla="*/ 101 h 134"/>
                  <a:gd name="T88" fmla="*/ 66 w 81"/>
                  <a:gd name="T89" fmla="*/ 78 h 134"/>
                  <a:gd name="T90" fmla="*/ 69 w 81"/>
                  <a:gd name="T91" fmla="*/ 72 h 134"/>
                  <a:gd name="T92" fmla="*/ 81 w 81"/>
                  <a:gd name="T93" fmla="*/ 49 h 134"/>
                  <a:gd name="T94" fmla="*/ 73 w 81"/>
                  <a:gd name="T95" fmla="*/ 78 h 134"/>
                  <a:gd name="T96" fmla="*/ 63 w 81"/>
                  <a:gd name="T97" fmla="*/ 85 h 134"/>
                  <a:gd name="T98" fmla="*/ 60 w 81"/>
                  <a:gd name="T99" fmla="*/ 73 h 134"/>
                  <a:gd name="T100" fmla="*/ 62 w 81"/>
                  <a:gd name="T101" fmla="*/ 49 h 134"/>
                  <a:gd name="T102" fmla="*/ 67 w 81"/>
                  <a:gd name="T103" fmla="*/ 72 h 134"/>
                  <a:gd name="T104" fmla="*/ 66 w 81"/>
                  <a:gd name="T105" fmla="*/ 77 h 134"/>
                  <a:gd name="T106" fmla="*/ 66 w 81"/>
                  <a:gd name="T107" fmla="*/ 78 h 134"/>
                  <a:gd name="T108" fmla="*/ 56 w 81"/>
                  <a:gd name="T109" fmla="*/ 0 h 134"/>
                  <a:gd name="T110" fmla="*/ 70 w 81"/>
                  <a:gd name="T111" fmla="*/ 22 h 134"/>
                  <a:gd name="T112" fmla="*/ 70 w 81"/>
                  <a:gd name="T113" fmla="*/ 34 h 134"/>
                  <a:gd name="T114" fmla="*/ 59 w 81"/>
                  <a:gd name="T115" fmla="*/ 9 h 134"/>
                  <a:gd name="T116" fmla="*/ 56 w 81"/>
                  <a:gd name="T117" fmla="*/ 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 h="134">
                    <a:moveTo>
                      <a:pt x="72" y="50"/>
                    </a:moveTo>
                    <a:cubicBezTo>
                      <a:pt x="72" y="44"/>
                      <a:pt x="72" y="44"/>
                      <a:pt x="72" y="44"/>
                    </a:cubicBezTo>
                    <a:cubicBezTo>
                      <a:pt x="73" y="36"/>
                      <a:pt x="74" y="26"/>
                      <a:pt x="76" y="18"/>
                    </a:cubicBezTo>
                    <a:cubicBezTo>
                      <a:pt x="77" y="22"/>
                      <a:pt x="78" y="25"/>
                      <a:pt x="79" y="29"/>
                    </a:cubicBezTo>
                    <a:cubicBezTo>
                      <a:pt x="80" y="36"/>
                      <a:pt x="80" y="42"/>
                      <a:pt x="78" y="48"/>
                    </a:cubicBezTo>
                    <a:cubicBezTo>
                      <a:pt x="77" y="52"/>
                      <a:pt x="75" y="57"/>
                      <a:pt x="71" y="59"/>
                    </a:cubicBezTo>
                    <a:cubicBezTo>
                      <a:pt x="68" y="56"/>
                      <a:pt x="66" y="52"/>
                      <a:pt x="65" y="48"/>
                    </a:cubicBezTo>
                    <a:cubicBezTo>
                      <a:pt x="62" y="42"/>
                      <a:pt x="60" y="32"/>
                      <a:pt x="58" y="25"/>
                    </a:cubicBezTo>
                    <a:cubicBezTo>
                      <a:pt x="65" y="29"/>
                      <a:pt x="69" y="36"/>
                      <a:pt x="70" y="44"/>
                    </a:cubicBezTo>
                    <a:cubicBezTo>
                      <a:pt x="71" y="46"/>
                      <a:pt x="71" y="48"/>
                      <a:pt x="71" y="50"/>
                    </a:cubicBezTo>
                    <a:cubicBezTo>
                      <a:pt x="71" y="51"/>
                      <a:pt x="72" y="51"/>
                      <a:pt x="72" y="50"/>
                    </a:cubicBezTo>
                    <a:close/>
                    <a:moveTo>
                      <a:pt x="8" y="126"/>
                    </a:moveTo>
                    <a:cubicBezTo>
                      <a:pt x="10" y="126"/>
                      <a:pt x="12" y="126"/>
                      <a:pt x="14" y="126"/>
                    </a:cubicBezTo>
                    <a:cubicBezTo>
                      <a:pt x="21" y="125"/>
                      <a:pt x="32" y="125"/>
                      <a:pt x="39" y="126"/>
                    </a:cubicBezTo>
                    <a:cubicBezTo>
                      <a:pt x="36" y="128"/>
                      <a:pt x="33" y="130"/>
                      <a:pt x="29" y="131"/>
                    </a:cubicBezTo>
                    <a:cubicBezTo>
                      <a:pt x="23" y="133"/>
                      <a:pt x="17" y="134"/>
                      <a:pt x="11" y="133"/>
                    </a:cubicBezTo>
                    <a:cubicBezTo>
                      <a:pt x="7" y="133"/>
                      <a:pt x="2" y="131"/>
                      <a:pt x="0" y="127"/>
                    </a:cubicBezTo>
                    <a:cubicBezTo>
                      <a:pt x="2" y="123"/>
                      <a:pt x="5" y="120"/>
                      <a:pt x="9" y="118"/>
                    </a:cubicBezTo>
                    <a:cubicBezTo>
                      <a:pt x="15" y="115"/>
                      <a:pt x="23" y="110"/>
                      <a:pt x="30" y="107"/>
                    </a:cubicBezTo>
                    <a:cubicBezTo>
                      <a:pt x="27" y="115"/>
                      <a:pt x="21" y="121"/>
                      <a:pt x="14" y="124"/>
                    </a:cubicBezTo>
                    <a:cubicBezTo>
                      <a:pt x="12" y="125"/>
                      <a:pt x="10" y="125"/>
                      <a:pt x="8" y="126"/>
                    </a:cubicBezTo>
                    <a:cubicBezTo>
                      <a:pt x="8" y="126"/>
                      <a:pt x="8" y="126"/>
                      <a:pt x="8" y="126"/>
                    </a:cubicBezTo>
                    <a:close/>
                    <a:moveTo>
                      <a:pt x="32" y="118"/>
                    </a:moveTo>
                    <a:cubicBezTo>
                      <a:pt x="34" y="117"/>
                      <a:pt x="36" y="116"/>
                      <a:pt x="38" y="115"/>
                    </a:cubicBezTo>
                    <a:cubicBezTo>
                      <a:pt x="45" y="112"/>
                      <a:pt x="54" y="108"/>
                      <a:pt x="61" y="106"/>
                    </a:cubicBezTo>
                    <a:cubicBezTo>
                      <a:pt x="59" y="109"/>
                      <a:pt x="57" y="112"/>
                      <a:pt x="54" y="115"/>
                    </a:cubicBezTo>
                    <a:cubicBezTo>
                      <a:pt x="49" y="119"/>
                      <a:pt x="43" y="122"/>
                      <a:pt x="37" y="123"/>
                    </a:cubicBezTo>
                    <a:cubicBezTo>
                      <a:pt x="33" y="124"/>
                      <a:pt x="29" y="124"/>
                      <a:pt x="25" y="121"/>
                    </a:cubicBezTo>
                    <a:cubicBezTo>
                      <a:pt x="26" y="117"/>
                      <a:pt x="28" y="113"/>
                      <a:pt x="31" y="110"/>
                    </a:cubicBezTo>
                    <a:cubicBezTo>
                      <a:pt x="35" y="105"/>
                      <a:pt x="42" y="98"/>
                      <a:pt x="46" y="92"/>
                    </a:cubicBezTo>
                    <a:cubicBezTo>
                      <a:pt x="46" y="101"/>
                      <a:pt x="43" y="108"/>
                      <a:pt x="37" y="114"/>
                    </a:cubicBezTo>
                    <a:cubicBezTo>
                      <a:pt x="36" y="115"/>
                      <a:pt x="34" y="116"/>
                      <a:pt x="32" y="118"/>
                    </a:cubicBezTo>
                    <a:cubicBezTo>
                      <a:pt x="32" y="118"/>
                      <a:pt x="32" y="118"/>
                      <a:pt x="32" y="118"/>
                    </a:cubicBezTo>
                    <a:close/>
                    <a:moveTo>
                      <a:pt x="53" y="101"/>
                    </a:moveTo>
                    <a:cubicBezTo>
                      <a:pt x="54" y="100"/>
                      <a:pt x="56" y="98"/>
                      <a:pt x="57" y="97"/>
                    </a:cubicBezTo>
                    <a:cubicBezTo>
                      <a:pt x="62" y="91"/>
                      <a:pt x="70" y="84"/>
                      <a:pt x="76" y="79"/>
                    </a:cubicBezTo>
                    <a:cubicBezTo>
                      <a:pt x="73" y="89"/>
                      <a:pt x="67" y="99"/>
                      <a:pt x="59" y="104"/>
                    </a:cubicBezTo>
                    <a:cubicBezTo>
                      <a:pt x="56" y="107"/>
                      <a:pt x="51" y="108"/>
                      <a:pt x="47" y="107"/>
                    </a:cubicBezTo>
                    <a:cubicBezTo>
                      <a:pt x="46" y="103"/>
                      <a:pt x="47" y="98"/>
                      <a:pt x="49" y="95"/>
                    </a:cubicBezTo>
                    <a:cubicBezTo>
                      <a:pt x="51" y="88"/>
                      <a:pt x="55" y="79"/>
                      <a:pt x="58" y="72"/>
                    </a:cubicBezTo>
                    <a:cubicBezTo>
                      <a:pt x="58" y="73"/>
                      <a:pt x="58" y="75"/>
                      <a:pt x="59" y="76"/>
                    </a:cubicBezTo>
                    <a:cubicBezTo>
                      <a:pt x="60" y="83"/>
                      <a:pt x="59" y="89"/>
                      <a:pt x="56" y="96"/>
                    </a:cubicBezTo>
                    <a:cubicBezTo>
                      <a:pt x="55" y="97"/>
                      <a:pt x="54" y="99"/>
                      <a:pt x="52" y="101"/>
                    </a:cubicBezTo>
                    <a:cubicBezTo>
                      <a:pt x="52" y="101"/>
                      <a:pt x="53" y="101"/>
                      <a:pt x="53" y="101"/>
                    </a:cubicBezTo>
                    <a:close/>
                    <a:moveTo>
                      <a:pt x="66" y="78"/>
                    </a:moveTo>
                    <a:cubicBezTo>
                      <a:pt x="67" y="76"/>
                      <a:pt x="68" y="74"/>
                      <a:pt x="69" y="72"/>
                    </a:cubicBezTo>
                    <a:cubicBezTo>
                      <a:pt x="72" y="64"/>
                      <a:pt x="76" y="56"/>
                      <a:pt x="81" y="49"/>
                    </a:cubicBezTo>
                    <a:cubicBezTo>
                      <a:pt x="81" y="59"/>
                      <a:pt x="79" y="70"/>
                      <a:pt x="73" y="78"/>
                    </a:cubicBezTo>
                    <a:cubicBezTo>
                      <a:pt x="71" y="82"/>
                      <a:pt x="67" y="85"/>
                      <a:pt x="63" y="85"/>
                    </a:cubicBezTo>
                    <a:cubicBezTo>
                      <a:pt x="61" y="82"/>
                      <a:pt x="60" y="77"/>
                      <a:pt x="60" y="73"/>
                    </a:cubicBezTo>
                    <a:cubicBezTo>
                      <a:pt x="60" y="66"/>
                      <a:pt x="61" y="56"/>
                      <a:pt x="62" y="49"/>
                    </a:cubicBezTo>
                    <a:cubicBezTo>
                      <a:pt x="66" y="55"/>
                      <a:pt x="68" y="64"/>
                      <a:pt x="67" y="72"/>
                    </a:cubicBezTo>
                    <a:cubicBezTo>
                      <a:pt x="67" y="74"/>
                      <a:pt x="66" y="75"/>
                      <a:pt x="66" y="77"/>
                    </a:cubicBezTo>
                    <a:cubicBezTo>
                      <a:pt x="66" y="78"/>
                      <a:pt x="66" y="78"/>
                      <a:pt x="66" y="78"/>
                    </a:cubicBezTo>
                    <a:close/>
                    <a:moveTo>
                      <a:pt x="56" y="0"/>
                    </a:moveTo>
                    <a:cubicBezTo>
                      <a:pt x="63" y="5"/>
                      <a:pt x="68" y="13"/>
                      <a:pt x="70" y="22"/>
                    </a:cubicBezTo>
                    <a:cubicBezTo>
                      <a:pt x="71" y="26"/>
                      <a:pt x="71" y="30"/>
                      <a:pt x="70" y="34"/>
                    </a:cubicBezTo>
                    <a:cubicBezTo>
                      <a:pt x="66" y="29"/>
                      <a:pt x="61" y="16"/>
                      <a:pt x="59" y="9"/>
                    </a:cubicBezTo>
                    <a:cubicBezTo>
                      <a:pt x="58" y="6"/>
                      <a:pt x="57" y="3"/>
                      <a:pt x="56" y="0"/>
                    </a:cubicBezTo>
                    <a:close/>
                  </a:path>
                </a:pathLst>
              </a:custGeom>
              <a:gradFill>
                <a:gsLst>
                  <a:gs pos="0">
                    <a:schemeClr val="accent5">
                      <a:lumMod val="60000"/>
                      <a:lumOff val="40000"/>
                    </a:schemeClr>
                  </a:gs>
                  <a:gs pos="100000">
                    <a:schemeClr val="accent1">
                      <a:lumMod val="40000"/>
                      <a:lumOff val="60000"/>
                    </a:schemeClr>
                  </a:gs>
                </a:gsLst>
                <a:lin ang="2700000" scaled="1"/>
              </a:gradFill>
              <a:ln>
                <a:noFill/>
              </a:ln>
            </p:spPr>
            <p:txBody>
              <a:bodyPr vert="horz" wrap="square" lIns="91440" tIns="45720" rIns="91440" bIns="45720" numCol="1" anchor="t" anchorCtr="0" compatLnSpc="1">
                <a:prstTxWarp prst="textNoShape">
                  <a:avLst/>
                </a:prstTxWarp>
              </a:bodyPr>
              <a:lstStyle/>
              <a:p>
                <a:endParaRPr lang="zh-CN" altLang="en-US" dirty="0">
                  <a:latin typeface="阿里巴巴普惠体 R" panose="00020600040101010101" pitchFamily="18" charset="-122"/>
                </a:endParaRPr>
              </a:p>
            </p:txBody>
          </p:sp>
        </p:grpSp>
        <p:sp>
          <p:nvSpPr>
            <p:cNvPr id="170" name="文本框 169">
              <a:extLst>
                <a:ext uri="{FF2B5EF4-FFF2-40B4-BE49-F238E27FC236}">
                  <a16:creationId xmlns:a16="http://schemas.microsoft.com/office/drawing/2014/main" xmlns="" id="{F53E5C84-A308-4494-B2C6-8E6505EC09F1}"/>
                </a:ext>
              </a:extLst>
            </p:cNvPr>
            <p:cNvSpPr txBox="1"/>
            <p:nvPr/>
          </p:nvSpPr>
          <p:spPr>
            <a:xfrm>
              <a:off x="7739636" y="1191401"/>
              <a:ext cx="2105063" cy="861646"/>
            </a:xfrm>
            <a:prstGeom prst="rect">
              <a:avLst/>
            </a:prstGeom>
            <a:noFill/>
          </p:spPr>
          <p:txBody>
            <a:bodyPr wrap="none" rtlCol="0">
              <a:spAutoFit/>
            </a:bodyPr>
            <a:lstStyle/>
            <a:p>
              <a:pPr algn="ctr">
                <a:lnSpc>
                  <a:spcPct val="130000"/>
                </a:lnSpc>
              </a:pPr>
              <a:r>
                <a:rPr lang="zh-CN" altLang="en-US" sz="2000" b="1" spc="300" dirty="0">
                  <a:solidFill>
                    <a:schemeClr val="accent1">
                      <a:lumMod val="50000"/>
                    </a:schemeClr>
                  </a:solidFill>
                  <a:latin typeface="阿里巴巴普惠体 R" panose="00020600040101010101" pitchFamily="18" charset="-122"/>
                </a:rPr>
                <a:t>所获荣誉</a:t>
              </a:r>
              <a:endParaRPr lang="en-US" altLang="zh-CN" sz="2000" b="1" spc="300" dirty="0">
                <a:solidFill>
                  <a:schemeClr val="accent1">
                    <a:lumMod val="50000"/>
                  </a:schemeClr>
                </a:solidFill>
                <a:latin typeface="阿里巴巴普惠体 R" panose="00020600040101010101" pitchFamily="18" charset="-122"/>
              </a:endParaRPr>
            </a:p>
            <a:p>
              <a:pPr algn="ctr">
                <a:lnSpc>
                  <a:spcPct val="130000"/>
                </a:lnSpc>
              </a:pPr>
              <a:r>
                <a:rPr lang="zh-CN" altLang="en-US" sz="2000" b="1" spc="300" dirty="0">
                  <a:solidFill>
                    <a:schemeClr val="accent1">
                      <a:lumMod val="50000"/>
                    </a:schemeClr>
                  </a:solidFill>
                  <a:latin typeface="阿里巴巴普惠体 R" panose="00020600040101010101" pitchFamily="18" charset="-122"/>
                </a:rPr>
                <a:t>放两行写也</a:t>
              </a:r>
              <a:r>
                <a:rPr lang="en-US" altLang="zh-CN" sz="2000" b="1" spc="300" dirty="0">
                  <a:solidFill>
                    <a:schemeClr val="accent1">
                      <a:lumMod val="50000"/>
                    </a:schemeClr>
                  </a:solidFill>
                  <a:latin typeface="阿里巴巴普惠体 R" panose="00020600040101010101" pitchFamily="18" charset="-122"/>
                </a:rPr>
                <a:t>OK</a:t>
              </a:r>
              <a:endParaRPr lang="zh-CN" altLang="en-US" sz="2000" b="1" spc="300" dirty="0">
                <a:solidFill>
                  <a:schemeClr val="accent1">
                    <a:lumMod val="50000"/>
                  </a:schemeClr>
                </a:solidFill>
                <a:latin typeface="阿里巴巴普惠体 R" panose="00020600040101010101" pitchFamily="18" charset="-122"/>
              </a:endParaRPr>
            </a:p>
          </p:txBody>
        </p:sp>
      </p:grpSp>
    </p:spTree>
    <p:extLst>
      <p:ext uri="{BB962C8B-B14F-4D97-AF65-F5344CB8AC3E}">
        <p14:creationId xmlns:p14="http://schemas.microsoft.com/office/powerpoint/2010/main" val="2142149446"/>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extLst>
              <a:ext uri="{FF2B5EF4-FFF2-40B4-BE49-F238E27FC236}">
                <a16:creationId xmlns:a16="http://schemas.microsoft.com/office/drawing/2014/main" xmlns="" id="{6BA6B39F-EB68-40B9-BE4E-97A26406C7D1}"/>
              </a:ext>
            </a:extLst>
          </p:cNvPr>
          <p:cNvSpPr/>
          <p:nvPr/>
        </p:nvSpPr>
        <p:spPr>
          <a:xfrm>
            <a:off x="871538" y="1066800"/>
            <a:ext cx="10448925" cy="4953000"/>
          </a:xfrm>
          <a:prstGeom prst="rect">
            <a:avLst/>
          </a:prstGeom>
          <a:solidFill>
            <a:schemeClr val="bg1"/>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tIns="2448000" rIns="0" rtlCol="0" anchor="t" anchorCtr="0"/>
          <a:lstStyle/>
          <a:p>
            <a:pPr algn="r">
              <a:lnSpc>
                <a:spcPts val="100"/>
              </a:lnSpc>
            </a:pPr>
            <a:endParaRPr lang="zh-CN" altLang="en-US" dirty="0">
              <a:latin typeface="阿里巴巴普惠体 R" panose="00020600040101010101" pitchFamily="18" charset="-122"/>
            </a:endParaRPr>
          </a:p>
        </p:txBody>
      </p:sp>
      <p:sp>
        <p:nvSpPr>
          <p:cNvPr id="3" name="灯片编号占位符 2">
            <a:extLst>
              <a:ext uri="{FF2B5EF4-FFF2-40B4-BE49-F238E27FC236}">
                <a16:creationId xmlns:a16="http://schemas.microsoft.com/office/drawing/2014/main" xmlns="" id="{6E0020F3-2F58-4CB6-87AB-1CC1F62401EF}"/>
              </a:ext>
            </a:extLst>
          </p:cNvPr>
          <p:cNvSpPr>
            <a:spLocks noGrp="1"/>
          </p:cNvSpPr>
          <p:nvPr>
            <p:ph type="sldNum" sz="quarter" idx="12"/>
          </p:nvPr>
        </p:nvSpPr>
        <p:spPr/>
        <p:txBody>
          <a:bodyPr/>
          <a:lstStyle/>
          <a:p>
            <a:fld id="{8EB6F228-91C8-4A8E-B28A-F5EBAF4B74FF}" type="slidenum">
              <a:rPr lang="zh-CN" altLang="en-US" smtClean="0"/>
              <a:pPr/>
              <a:t>53</a:t>
            </a:fld>
            <a:endParaRPr lang="zh-CN" altLang="en-US"/>
          </a:p>
        </p:txBody>
      </p:sp>
      <p:sp>
        <p:nvSpPr>
          <p:cNvPr id="4" name="标题 3">
            <a:extLst>
              <a:ext uri="{FF2B5EF4-FFF2-40B4-BE49-F238E27FC236}">
                <a16:creationId xmlns:a16="http://schemas.microsoft.com/office/drawing/2014/main" xmlns="" id="{DA7804ED-466D-4B2B-A6AA-4D5C0B806876}"/>
              </a:ext>
            </a:extLst>
          </p:cNvPr>
          <p:cNvSpPr>
            <a:spLocks noGrp="1"/>
          </p:cNvSpPr>
          <p:nvPr>
            <p:ph type="title"/>
          </p:nvPr>
        </p:nvSpPr>
        <p:spPr/>
        <p:txBody>
          <a:bodyPr/>
          <a:lstStyle/>
          <a:p>
            <a:r>
              <a:rPr lang="zh-CN" altLang="en-US" dirty="0"/>
              <a:t>参考文献展示</a:t>
            </a:r>
          </a:p>
        </p:txBody>
      </p:sp>
      <p:sp>
        <p:nvSpPr>
          <p:cNvPr id="15" name="矩形 14">
            <a:extLst>
              <a:ext uri="{FF2B5EF4-FFF2-40B4-BE49-F238E27FC236}">
                <a16:creationId xmlns:a16="http://schemas.microsoft.com/office/drawing/2014/main" xmlns="" id="{C8985DFD-B8A0-4B61-A83E-0BF227872B40}"/>
              </a:ext>
            </a:extLst>
          </p:cNvPr>
          <p:cNvSpPr/>
          <p:nvPr/>
        </p:nvSpPr>
        <p:spPr>
          <a:xfrm>
            <a:off x="871538" y="1066800"/>
            <a:ext cx="10448925" cy="72000"/>
          </a:xfrm>
          <a:prstGeom prst="rect">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16" name="quotation-marks_897">
            <a:extLst>
              <a:ext uri="{FF2B5EF4-FFF2-40B4-BE49-F238E27FC236}">
                <a16:creationId xmlns:a16="http://schemas.microsoft.com/office/drawing/2014/main" xmlns="" id="{23C0595C-1BD8-4A90-9672-E45280945343}"/>
              </a:ext>
            </a:extLst>
          </p:cNvPr>
          <p:cNvSpPr>
            <a:spLocks noChangeAspect="1"/>
          </p:cNvSpPr>
          <p:nvPr/>
        </p:nvSpPr>
        <p:spPr bwMode="auto">
          <a:xfrm rot="10800000">
            <a:off x="9144000" y="1296727"/>
            <a:ext cx="2035064" cy="1743529"/>
          </a:xfrm>
          <a:custGeom>
            <a:avLst/>
            <a:gdLst>
              <a:gd name="connsiteX0" fmla="*/ 479725 w 558900"/>
              <a:gd name="connsiteY0" fmla="*/ 0 h 478835"/>
              <a:gd name="connsiteX1" fmla="*/ 479725 w 558900"/>
              <a:gd name="connsiteY1" fmla="*/ 133816 h 478835"/>
              <a:gd name="connsiteX2" fmla="*/ 419940 w 558900"/>
              <a:gd name="connsiteY2" fmla="*/ 217653 h 478835"/>
              <a:gd name="connsiteX3" fmla="*/ 419940 w 558900"/>
              <a:gd name="connsiteY3" fmla="*/ 259571 h 478835"/>
              <a:gd name="connsiteX4" fmla="*/ 558900 w 558900"/>
              <a:gd name="connsiteY4" fmla="*/ 259571 h 478835"/>
              <a:gd name="connsiteX5" fmla="*/ 558900 w 558900"/>
              <a:gd name="connsiteY5" fmla="*/ 478835 h 478835"/>
              <a:gd name="connsiteX6" fmla="*/ 298754 w 558900"/>
              <a:gd name="connsiteY6" fmla="*/ 478835 h 478835"/>
              <a:gd name="connsiteX7" fmla="*/ 298754 w 558900"/>
              <a:gd name="connsiteY7" fmla="*/ 259571 h 478835"/>
              <a:gd name="connsiteX8" fmla="*/ 479725 w 558900"/>
              <a:gd name="connsiteY8" fmla="*/ 0 h 478835"/>
              <a:gd name="connsiteX9" fmla="*/ 179355 w 558900"/>
              <a:gd name="connsiteY9" fmla="*/ 0 h 478835"/>
              <a:gd name="connsiteX10" fmla="*/ 179355 w 558900"/>
              <a:gd name="connsiteY10" fmla="*/ 133816 h 478835"/>
              <a:gd name="connsiteX11" fmla="*/ 119570 w 558900"/>
              <a:gd name="connsiteY11" fmla="*/ 217653 h 478835"/>
              <a:gd name="connsiteX12" fmla="*/ 119570 w 558900"/>
              <a:gd name="connsiteY12" fmla="*/ 259571 h 478835"/>
              <a:gd name="connsiteX13" fmla="*/ 260146 w 558900"/>
              <a:gd name="connsiteY13" fmla="*/ 259571 h 478835"/>
              <a:gd name="connsiteX14" fmla="*/ 260146 w 558900"/>
              <a:gd name="connsiteY14" fmla="*/ 478835 h 478835"/>
              <a:gd name="connsiteX15" fmla="*/ 0 w 558900"/>
              <a:gd name="connsiteY15" fmla="*/ 478835 h 478835"/>
              <a:gd name="connsiteX16" fmla="*/ 0 w 558900"/>
              <a:gd name="connsiteY16" fmla="*/ 259571 h 478835"/>
              <a:gd name="connsiteX17" fmla="*/ 179355 w 558900"/>
              <a:gd name="connsiteY17" fmla="*/ 0 h 478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58900" h="478835">
                <a:moveTo>
                  <a:pt x="479725" y="0"/>
                </a:moveTo>
                <a:lnTo>
                  <a:pt x="479725" y="133816"/>
                </a:lnTo>
                <a:cubicBezTo>
                  <a:pt x="419940" y="133816"/>
                  <a:pt x="419940" y="145102"/>
                  <a:pt x="419940" y="217653"/>
                </a:cubicBezTo>
                <a:lnTo>
                  <a:pt x="419940" y="259571"/>
                </a:lnTo>
                <a:lnTo>
                  <a:pt x="558900" y="259571"/>
                </a:lnTo>
                <a:lnTo>
                  <a:pt x="558900" y="478835"/>
                </a:lnTo>
                <a:lnTo>
                  <a:pt x="298754" y="478835"/>
                </a:lnTo>
                <a:lnTo>
                  <a:pt x="298754" y="259571"/>
                </a:lnTo>
                <a:cubicBezTo>
                  <a:pt x="298754" y="93510"/>
                  <a:pt x="339149" y="0"/>
                  <a:pt x="479725" y="0"/>
                </a:cubicBezTo>
                <a:close/>
                <a:moveTo>
                  <a:pt x="179355" y="0"/>
                </a:moveTo>
                <a:lnTo>
                  <a:pt x="179355" y="133816"/>
                </a:lnTo>
                <a:cubicBezTo>
                  <a:pt x="119570" y="133816"/>
                  <a:pt x="119570" y="145102"/>
                  <a:pt x="119570" y="217653"/>
                </a:cubicBezTo>
                <a:lnTo>
                  <a:pt x="119570" y="259571"/>
                </a:lnTo>
                <a:lnTo>
                  <a:pt x="260146" y="259571"/>
                </a:lnTo>
                <a:lnTo>
                  <a:pt x="260146" y="478835"/>
                </a:lnTo>
                <a:lnTo>
                  <a:pt x="0" y="478835"/>
                </a:lnTo>
                <a:lnTo>
                  <a:pt x="0" y="259571"/>
                </a:lnTo>
                <a:cubicBezTo>
                  <a:pt x="0" y="93510"/>
                  <a:pt x="40395" y="0"/>
                  <a:pt x="179355" y="0"/>
                </a:cubicBezTo>
                <a:close/>
              </a:path>
            </a:pathLst>
          </a:custGeom>
          <a:solidFill>
            <a:schemeClr val="accent1">
              <a:lumMod val="20000"/>
              <a:lumOff val="80000"/>
              <a:alpha val="32000"/>
            </a:schemeClr>
          </a:solidFill>
          <a:ln>
            <a:noFill/>
          </a:ln>
        </p:spPr>
      </p:sp>
      <p:sp>
        <p:nvSpPr>
          <p:cNvPr id="7" name="矩形 6">
            <a:extLst>
              <a:ext uri="{FF2B5EF4-FFF2-40B4-BE49-F238E27FC236}">
                <a16:creationId xmlns:a16="http://schemas.microsoft.com/office/drawing/2014/main" xmlns="" id="{640F087D-6A5B-4C6D-B576-682D34BEEDA6}"/>
              </a:ext>
            </a:extLst>
          </p:cNvPr>
          <p:cNvSpPr/>
          <p:nvPr/>
        </p:nvSpPr>
        <p:spPr>
          <a:xfrm>
            <a:off x="1317778" y="1596000"/>
            <a:ext cx="8734425" cy="369204"/>
          </a:xfrm>
          <a:prstGeom prst="rect">
            <a:avLst/>
          </a:prstGeom>
        </p:spPr>
        <p:txBody>
          <a:bodyPr wrap="square">
            <a:spAutoFit/>
          </a:bodyPr>
          <a:lstStyle/>
          <a:p>
            <a:pPr>
              <a:lnSpc>
                <a:spcPct val="120000"/>
              </a:lnSpc>
            </a:pPr>
            <a:r>
              <a:rPr lang="en-US" altLang="zh-CN" sz="1600" spc="150" dirty="0">
                <a:solidFill>
                  <a:schemeClr val="tx1">
                    <a:lumMod val="65000"/>
                    <a:lumOff val="35000"/>
                  </a:schemeClr>
                </a:solidFill>
                <a:latin typeface="阿里巴巴普惠体 R" panose="00020600040101010101" pitchFamily="18" charset="-122"/>
              </a:rPr>
              <a:t>[</a:t>
            </a:r>
            <a:r>
              <a:rPr lang="zh-CN" altLang="en-US" sz="1600" spc="150" dirty="0">
                <a:solidFill>
                  <a:schemeClr val="tx1">
                    <a:lumMod val="65000"/>
                    <a:lumOff val="35000"/>
                  </a:schemeClr>
                </a:solidFill>
                <a:latin typeface="阿里巴巴普惠体 R" panose="00020600040101010101" pitchFamily="18" charset="-122"/>
              </a:rPr>
              <a:t>序号</a:t>
            </a:r>
            <a:r>
              <a:rPr lang="en-US" altLang="zh-CN" sz="1600" spc="150" dirty="0">
                <a:solidFill>
                  <a:schemeClr val="tx1">
                    <a:lumMod val="65000"/>
                    <a:lumOff val="35000"/>
                  </a:schemeClr>
                </a:solidFill>
                <a:latin typeface="阿里巴巴普惠体 R" panose="00020600040101010101" pitchFamily="18" charset="-122"/>
              </a:rPr>
              <a:t>]</a:t>
            </a:r>
            <a:r>
              <a:rPr lang="zh-CN" altLang="en-US" sz="1600" spc="150" dirty="0">
                <a:solidFill>
                  <a:schemeClr val="tx1">
                    <a:lumMod val="65000"/>
                    <a:lumOff val="35000"/>
                  </a:schemeClr>
                </a:solidFill>
                <a:latin typeface="阿里巴巴普惠体 R" panose="00020600040101010101" pitchFamily="18" charset="-122"/>
              </a:rPr>
              <a:t>主要责任者</a:t>
            </a:r>
            <a:r>
              <a:rPr lang="en-US" altLang="zh-CN" sz="1600" spc="150" dirty="0">
                <a:solidFill>
                  <a:schemeClr val="tx1">
                    <a:lumMod val="65000"/>
                    <a:lumOff val="35000"/>
                  </a:schemeClr>
                </a:solidFill>
                <a:latin typeface="阿里巴巴普惠体 R" panose="00020600040101010101" pitchFamily="18" charset="-122"/>
              </a:rPr>
              <a:t>.</a:t>
            </a:r>
            <a:r>
              <a:rPr lang="zh-CN" altLang="en-US" sz="1600" spc="150" dirty="0">
                <a:solidFill>
                  <a:schemeClr val="tx1">
                    <a:lumMod val="65000"/>
                    <a:lumOff val="35000"/>
                  </a:schemeClr>
                </a:solidFill>
                <a:latin typeface="阿里巴巴普惠体 R" panose="00020600040101010101" pitchFamily="18" charset="-122"/>
              </a:rPr>
              <a:t>文献题名</a:t>
            </a:r>
            <a:r>
              <a:rPr lang="en-US" altLang="zh-CN" sz="1600" spc="150" dirty="0">
                <a:solidFill>
                  <a:schemeClr val="tx1">
                    <a:lumMod val="65000"/>
                    <a:lumOff val="35000"/>
                  </a:schemeClr>
                </a:solidFill>
                <a:latin typeface="阿里巴巴普惠体 R" panose="00020600040101010101" pitchFamily="18" charset="-122"/>
              </a:rPr>
              <a:t>[</a:t>
            </a:r>
            <a:r>
              <a:rPr lang="zh-CN" altLang="en-US" sz="1600" spc="150" dirty="0">
                <a:solidFill>
                  <a:schemeClr val="tx1">
                    <a:lumMod val="65000"/>
                    <a:lumOff val="35000"/>
                  </a:schemeClr>
                </a:solidFill>
                <a:latin typeface="阿里巴巴普惠体 R" panose="00020600040101010101" pitchFamily="18" charset="-122"/>
              </a:rPr>
              <a:t>文献类型标识</a:t>
            </a:r>
            <a:r>
              <a:rPr lang="en-US" altLang="zh-CN" sz="1600" spc="150" dirty="0">
                <a:solidFill>
                  <a:schemeClr val="tx1">
                    <a:lumMod val="65000"/>
                    <a:lumOff val="35000"/>
                  </a:schemeClr>
                </a:solidFill>
                <a:latin typeface="阿里巴巴普惠体 R" panose="00020600040101010101" pitchFamily="18" charset="-122"/>
              </a:rPr>
              <a:t>].</a:t>
            </a:r>
            <a:r>
              <a:rPr lang="zh-CN" altLang="en-US" sz="1600" spc="150" dirty="0">
                <a:solidFill>
                  <a:schemeClr val="tx1">
                    <a:lumMod val="65000"/>
                    <a:lumOff val="35000"/>
                  </a:schemeClr>
                </a:solidFill>
                <a:latin typeface="阿里巴巴普惠体 R" panose="00020600040101010101" pitchFamily="18" charset="-122"/>
              </a:rPr>
              <a:t>出版地</a:t>
            </a:r>
            <a:r>
              <a:rPr lang="en-US" altLang="zh-CN" sz="1600" spc="150" dirty="0">
                <a:solidFill>
                  <a:schemeClr val="tx1">
                    <a:lumMod val="65000"/>
                    <a:lumOff val="35000"/>
                  </a:schemeClr>
                </a:solidFill>
                <a:latin typeface="阿里巴巴普惠体 R" panose="00020600040101010101" pitchFamily="18" charset="-122"/>
              </a:rPr>
              <a:t>:</a:t>
            </a:r>
            <a:r>
              <a:rPr lang="zh-CN" altLang="en-US" sz="1600" spc="150" dirty="0">
                <a:solidFill>
                  <a:schemeClr val="tx1">
                    <a:lumMod val="65000"/>
                    <a:lumOff val="35000"/>
                  </a:schemeClr>
                </a:solidFill>
                <a:latin typeface="阿里巴巴普惠体 R" panose="00020600040101010101" pitchFamily="18" charset="-122"/>
              </a:rPr>
              <a:t>出版者</a:t>
            </a:r>
            <a:r>
              <a:rPr lang="en-US" altLang="zh-CN" sz="1600" spc="150" dirty="0">
                <a:solidFill>
                  <a:schemeClr val="tx1">
                    <a:lumMod val="65000"/>
                    <a:lumOff val="35000"/>
                  </a:schemeClr>
                </a:solidFill>
                <a:latin typeface="阿里巴巴普惠体 R" panose="00020600040101010101" pitchFamily="18" charset="-122"/>
              </a:rPr>
              <a:t>,</a:t>
            </a:r>
            <a:r>
              <a:rPr lang="zh-CN" altLang="en-US" sz="1600" spc="150" dirty="0">
                <a:solidFill>
                  <a:schemeClr val="tx1">
                    <a:lumMod val="65000"/>
                    <a:lumOff val="35000"/>
                  </a:schemeClr>
                </a:solidFill>
                <a:latin typeface="阿里巴巴普惠体 R" panose="00020600040101010101" pitchFamily="18" charset="-122"/>
              </a:rPr>
              <a:t>出版年</a:t>
            </a:r>
            <a:r>
              <a:rPr lang="en-US" altLang="zh-CN" sz="1600" spc="150" dirty="0">
                <a:solidFill>
                  <a:schemeClr val="tx1">
                    <a:lumMod val="65000"/>
                    <a:lumOff val="35000"/>
                  </a:schemeClr>
                </a:solidFill>
                <a:latin typeface="阿里巴巴普惠体 R" panose="00020600040101010101" pitchFamily="18" charset="-122"/>
              </a:rPr>
              <a:t>:</a:t>
            </a:r>
            <a:r>
              <a:rPr lang="zh-CN" altLang="en-US" sz="1600" spc="150" dirty="0">
                <a:solidFill>
                  <a:schemeClr val="tx1">
                    <a:lumMod val="65000"/>
                    <a:lumOff val="35000"/>
                  </a:schemeClr>
                </a:solidFill>
                <a:latin typeface="阿里巴巴普惠体 R" panose="00020600040101010101" pitchFamily="18" charset="-122"/>
              </a:rPr>
              <a:t>起止页码</a:t>
            </a:r>
            <a:r>
              <a:rPr lang="en-US" altLang="zh-CN" sz="1600" spc="150" dirty="0">
                <a:solidFill>
                  <a:schemeClr val="tx1">
                    <a:lumMod val="65000"/>
                    <a:lumOff val="35000"/>
                  </a:schemeClr>
                </a:solidFill>
                <a:latin typeface="阿里巴巴普惠体 R" panose="00020600040101010101" pitchFamily="18" charset="-122"/>
              </a:rPr>
              <a:t>(</a:t>
            </a:r>
            <a:r>
              <a:rPr lang="zh-CN" altLang="en-US" sz="1600" spc="150" dirty="0">
                <a:solidFill>
                  <a:schemeClr val="tx1">
                    <a:lumMod val="65000"/>
                    <a:lumOff val="35000"/>
                  </a:schemeClr>
                </a:solidFill>
                <a:latin typeface="阿里巴巴普惠体 R" panose="00020600040101010101" pitchFamily="18" charset="-122"/>
              </a:rPr>
              <a:t>可选</a:t>
            </a:r>
            <a:r>
              <a:rPr lang="en-US" altLang="zh-CN" sz="1600" spc="150" dirty="0">
                <a:solidFill>
                  <a:schemeClr val="tx1">
                    <a:lumMod val="65000"/>
                    <a:lumOff val="35000"/>
                  </a:schemeClr>
                </a:solidFill>
                <a:latin typeface="阿里巴巴普惠体 R" panose="00020600040101010101" pitchFamily="18" charset="-122"/>
              </a:rPr>
              <a:t>).</a:t>
            </a:r>
            <a:endParaRPr lang="zh-CN" altLang="en-US" sz="1600" spc="150" dirty="0">
              <a:solidFill>
                <a:schemeClr val="tx1">
                  <a:lumMod val="65000"/>
                  <a:lumOff val="35000"/>
                </a:schemeClr>
              </a:solidFill>
              <a:latin typeface="阿里巴巴普惠体 R" panose="00020600040101010101" pitchFamily="18" charset="-122"/>
            </a:endParaRPr>
          </a:p>
        </p:txBody>
      </p:sp>
      <p:sp>
        <p:nvSpPr>
          <p:cNvPr id="8" name="矩形 7">
            <a:extLst>
              <a:ext uri="{FF2B5EF4-FFF2-40B4-BE49-F238E27FC236}">
                <a16:creationId xmlns:a16="http://schemas.microsoft.com/office/drawing/2014/main" xmlns="" id="{9FDB9118-F10E-4041-BD9E-13E83DEDBDFD}"/>
              </a:ext>
            </a:extLst>
          </p:cNvPr>
          <p:cNvSpPr/>
          <p:nvPr/>
        </p:nvSpPr>
        <p:spPr>
          <a:xfrm>
            <a:off x="1317778" y="2151769"/>
            <a:ext cx="8734425" cy="369204"/>
          </a:xfrm>
          <a:prstGeom prst="rect">
            <a:avLst/>
          </a:prstGeom>
        </p:spPr>
        <p:txBody>
          <a:bodyPr wrap="square">
            <a:spAutoFit/>
          </a:bodyPr>
          <a:lstStyle/>
          <a:p>
            <a:pPr>
              <a:lnSpc>
                <a:spcPct val="120000"/>
              </a:lnSpc>
            </a:pPr>
            <a:r>
              <a:rPr lang="en-US" altLang="zh-CN" sz="1600" spc="150" dirty="0">
                <a:solidFill>
                  <a:schemeClr val="tx1">
                    <a:lumMod val="65000"/>
                    <a:lumOff val="35000"/>
                  </a:schemeClr>
                </a:solidFill>
                <a:latin typeface="阿里巴巴普惠体 R" panose="00020600040101010101" pitchFamily="18" charset="-122"/>
              </a:rPr>
              <a:t>[</a:t>
            </a:r>
            <a:r>
              <a:rPr lang="zh-CN" altLang="en-US" sz="1600" spc="150" dirty="0">
                <a:solidFill>
                  <a:schemeClr val="tx1">
                    <a:lumMod val="65000"/>
                    <a:lumOff val="35000"/>
                  </a:schemeClr>
                </a:solidFill>
                <a:latin typeface="阿里巴巴普惠体 R" panose="00020600040101010101" pitchFamily="18" charset="-122"/>
              </a:rPr>
              <a:t>序号</a:t>
            </a:r>
            <a:r>
              <a:rPr lang="en-US" altLang="zh-CN" sz="1600" spc="150" dirty="0">
                <a:solidFill>
                  <a:schemeClr val="tx1">
                    <a:lumMod val="65000"/>
                    <a:lumOff val="35000"/>
                  </a:schemeClr>
                </a:solidFill>
                <a:latin typeface="阿里巴巴普惠体 R" panose="00020600040101010101" pitchFamily="18" charset="-122"/>
              </a:rPr>
              <a:t>]</a:t>
            </a:r>
            <a:r>
              <a:rPr lang="zh-CN" altLang="en-US" sz="1600" spc="150" dirty="0">
                <a:solidFill>
                  <a:schemeClr val="tx1">
                    <a:lumMod val="65000"/>
                    <a:lumOff val="35000"/>
                  </a:schemeClr>
                </a:solidFill>
                <a:latin typeface="阿里巴巴普惠体 R" panose="00020600040101010101" pitchFamily="18" charset="-122"/>
              </a:rPr>
              <a:t>主要责任者</a:t>
            </a:r>
            <a:r>
              <a:rPr lang="en-US" altLang="zh-CN" sz="1600" spc="150" dirty="0">
                <a:solidFill>
                  <a:schemeClr val="tx1">
                    <a:lumMod val="65000"/>
                    <a:lumOff val="35000"/>
                  </a:schemeClr>
                </a:solidFill>
                <a:latin typeface="阿里巴巴普惠体 R" panose="00020600040101010101" pitchFamily="18" charset="-122"/>
              </a:rPr>
              <a:t>.</a:t>
            </a:r>
            <a:r>
              <a:rPr lang="zh-CN" altLang="en-US" sz="1600" spc="150" dirty="0">
                <a:solidFill>
                  <a:schemeClr val="tx1">
                    <a:lumMod val="65000"/>
                    <a:lumOff val="35000"/>
                  </a:schemeClr>
                </a:solidFill>
                <a:latin typeface="阿里巴巴普惠体 R" panose="00020600040101010101" pitchFamily="18" charset="-122"/>
              </a:rPr>
              <a:t>文献题名</a:t>
            </a:r>
            <a:r>
              <a:rPr lang="en-US" altLang="zh-CN" sz="1600" spc="150" dirty="0">
                <a:solidFill>
                  <a:schemeClr val="tx1">
                    <a:lumMod val="65000"/>
                    <a:lumOff val="35000"/>
                  </a:schemeClr>
                </a:solidFill>
                <a:latin typeface="阿里巴巴普惠体 R" panose="00020600040101010101" pitchFamily="18" charset="-122"/>
              </a:rPr>
              <a:t>[J].</a:t>
            </a:r>
            <a:r>
              <a:rPr lang="zh-CN" altLang="en-US" sz="1600" spc="150" dirty="0">
                <a:solidFill>
                  <a:schemeClr val="tx1">
                    <a:lumMod val="65000"/>
                    <a:lumOff val="35000"/>
                  </a:schemeClr>
                </a:solidFill>
                <a:latin typeface="阿里巴巴普惠体 R" panose="00020600040101010101" pitchFamily="18" charset="-122"/>
              </a:rPr>
              <a:t>刊名</a:t>
            </a:r>
            <a:r>
              <a:rPr lang="en-US" altLang="zh-CN" sz="1600" spc="150" dirty="0">
                <a:solidFill>
                  <a:schemeClr val="tx1">
                    <a:lumMod val="65000"/>
                    <a:lumOff val="35000"/>
                  </a:schemeClr>
                </a:solidFill>
                <a:latin typeface="阿里巴巴普惠体 R" panose="00020600040101010101" pitchFamily="18" charset="-122"/>
              </a:rPr>
              <a:t>,</a:t>
            </a:r>
            <a:r>
              <a:rPr lang="zh-CN" altLang="en-US" sz="1600" spc="150" dirty="0">
                <a:solidFill>
                  <a:schemeClr val="tx1">
                    <a:lumMod val="65000"/>
                    <a:lumOff val="35000"/>
                  </a:schemeClr>
                </a:solidFill>
                <a:latin typeface="阿里巴巴普惠体 R" panose="00020600040101010101" pitchFamily="18" charset="-122"/>
              </a:rPr>
              <a:t>年</a:t>
            </a:r>
            <a:r>
              <a:rPr lang="en-US" altLang="zh-CN" sz="1600" spc="150" dirty="0">
                <a:solidFill>
                  <a:schemeClr val="tx1">
                    <a:lumMod val="65000"/>
                    <a:lumOff val="35000"/>
                  </a:schemeClr>
                </a:solidFill>
                <a:latin typeface="阿里巴巴普惠体 R" panose="00020600040101010101" pitchFamily="18" charset="-122"/>
              </a:rPr>
              <a:t>,</a:t>
            </a:r>
            <a:r>
              <a:rPr lang="zh-CN" altLang="en-US" sz="1600" spc="150" dirty="0">
                <a:solidFill>
                  <a:schemeClr val="tx1">
                    <a:lumMod val="65000"/>
                    <a:lumOff val="35000"/>
                  </a:schemeClr>
                </a:solidFill>
                <a:latin typeface="阿里巴巴普惠体 R" panose="00020600040101010101" pitchFamily="18" charset="-122"/>
              </a:rPr>
              <a:t>卷</a:t>
            </a:r>
            <a:r>
              <a:rPr lang="en-US" altLang="zh-CN" sz="1600" spc="150" dirty="0">
                <a:solidFill>
                  <a:schemeClr val="tx1">
                    <a:lumMod val="65000"/>
                    <a:lumOff val="35000"/>
                  </a:schemeClr>
                </a:solidFill>
                <a:latin typeface="阿里巴巴普惠体 R" panose="00020600040101010101" pitchFamily="18" charset="-122"/>
              </a:rPr>
              <a:t>(</a:t>
            </a:r>
            <a:r>
              <a:rPr lang="zh-CN" altLang="en-US" sz="1600" spc="150" dirty="0">
                <a:solidFill>
                  <a:schemeClr val="tx1">
                    <a:lumMod val="65000"/>
                    <a:lumOff val="35000"/>
                  </a:schemeClr>
                </a:solidFill>
                <a:latin typeface="阿里巴巴普惠体 R" panose="00020600040101010101" pitchFamily="18" charset="-122"/>
              </a:rPr>
              <a:t>期</a:t>
            </a:r>
            <a:r>
              <a:rPr lang="en-US" altLang="zh-CN" sz="1600" spc="150" dirty="0">
                <a:solidFill>
                  <a:schemeClr val="tx1">
                    <a:lumMod val="65000"/>
                    <a:lumOff val="35000"/>
                  </a:schemeClr>
                </a:solidFill>
                <a:latin typeface="阿里巴巴普惠体 R" panose="00020600040101010101" pitchFamily="18" charset="-122"/>
              </a:rPr>
              <a:t>):</a:t>
            </a:r>
            <a:r>
              <a:rPr lang="zh-CN" altLang="en-US" sz="1600" spc="150" dirty="0">
                <a:solidFill>
                  <a:schemeClr val="tx1">
                    <a:lumMod val="65000"/>
                    <a:lumOff val="35000"/>
                  </a:schemeClr>
                </a:solidFill>
                <a:latin typeface="阿里巴巴普惠体 R" panose="00020600040101010101" pitchFamily="18" charset="-122"/>
              </a:rPr>
              <a:t>起止页码</a:t>
            </a:r>
            <a:r>
              <a:rPr lang="en-US" altLang="zh-CN" sz="1600" spc="150" dirty="0">
                <a:solidFill>
                  <a:schemeClr val="tx1">
                    <a:lumMod val="65000"/>
                    <a:lumOff val="35000"/>
                  </a:schemeClr>
                </a:solidFill>
                <a:latin typeface="阿里巴巴普惠体 R" panose="00020600040101010101" pitchFamily="18" charset="-122"/>
              </a:rPr>
              <a:t>.</a:t>
            </a:r>
            <a:endParaRPr lang="zh-CN" altLang="en-US" sz="1600" spc="150" dirty="0">
              <a:solidFill>
                <a:schemeClr val="tx1">
                  <a:lumMod val="65000"/>
                  <a:lumOff val="35000"/>
                </a:schemeClr>
              </a:solidFill>
              <a:latin typeface="阿里巴巴普惠体 R" panose="00020600040101010101" pitchFamily="18" charset="-122"/>
            </a:endParaRPr>
          </a:p>
        </p:txBody>
      </p:sp>
      <p:sp>
        <p:nvSpPr>
          <p:cNvPr id="9" name="矩形 8">
            <a:extLst>
              <a:ext uri="{FF2B5EF4-FFF2-40B4-BE49-F238E27FC236}">
                <a16:creationId xmlns:a16="http://schemas.microsoft.com/office/drawing/2014/main" xmlns="" id="{43BEC6FE-560C-468D-9B9B-16407789792B}"/>
              </a:ext>
            </a:extLst>
          </p:cNvPr>
          <p:cNvSpPr/>
          <p:nvPr/>
        </p:nvSpPr>
        <p:spPr>
          <a:xfrm>
            <a:off x="1317778" y="4930614"/>
            <a:ext cx="8734425" cy="664669"/>
          </a:xfrm>
          <a:prstGeom prst="rect">
            <a:avLst/>
          </a:prstGeom>
        </p:spPr>
        <p:txBody>
          <a:bodyPr wrap="square">
            <a:spAutoFit/>
          </a:bodyPr>
          <a:lstStyle/>
          <a:p>
            <a:pPr>
              <a:lnSpc>
                <a:spcPct val="120000"/>
              </a:lnSpc>
            </a:pPr>
            <a:r>
              <a:rPr lang="en-US" altLang="zh-CN" sz="1600" spc="150" dirty="0">
                <a:solidFill>
                  <a:schemeClr val="tx1">
                    <a:lumMod val="65000"/>
                    <a:lumOff val="35000"/>
                  </a:schemeClr>
                </a:solidFill>
                <a:latin typeface="阿里巴巴普惠体 R" panose="00020600040101010101" pitchFamily="18" charset="-122"/>
              </a:rPr>
              <a:t>[</a:t>
            </a:r>
            <a:r>
              <a:rPr lang="zh-CN" altLang="en-US" sz="1600" spc="150" dirty="0">
                <a:solidFill>
                  <a:schemeClr val="tx1">
                    <a:lumMod val="65000"/>
                    <a:lumOff val="35000"/>
                  </a:schemeClr>
                </a:solidFill>
                <a:latin typeface="阿里巴巴普惠体 R" panose="00020600040101010101" pitchFamily="18" charset="-122"/>
              </a:rPr>
              <a:t>序号</a:t>
            </a:r>
            <a:r>
              <a:rPr lang="en-US" altLang="zh-CN" sz="1600" spc="150" dirty="0">
                <a:solidFill>
                  <a:schemeClr val="tx1">
                    <a:lumMod val="65000"/>
                    <a:lumOff val="35000"/>
                  </a:schemeClr>
                </a:solidFill>
                <a:latin typeface="阿里巴巴普惠体 R" panose="00020600040101010101" pitchFamily="18" charset="-122"/>
              </a:rPr>
              <a:t>]</a:t>
            </a:r>
            <a:r>
              <a:rPr lang="zh-CN" altLang="en-US" sz="1600" spc="150" dirty="0">
                <a:solidFill>
                  <a:schemeClr val="tx1">
                    <a:lumMod val="65000"/>
                    <a:lumOff val="35000"/>
                  </a:schemeClr>
                </a:solidFill>
                <a:latin typeface="阿里巴巴普惠体 R" panose="00020600040101010101" pitchFamily="18" charset="-122"/>
              </a:rPr>
              <a:t>析出文献主要责任者</a:t>
            </a:r>
            <a:r>
              <a:rPr lang="en-US" altLang="zh-CN" sz="1600" spc="150" dirty="0">
                <a:solidFill>
                  <a:schemeClr val="tx1">
                    <a:lumMod val="65000"/>
                    <a:lumOff val="35000"/>
                  </a:schemeClr>
                </a:solidFill>
                <a:latin typeface="阿里巴巴普惠体 R" panose="00020600040101010101" pitchFamily="18" charset="-122"/>
              </a:rPr>
              <a:t>.</a:t>
            </a:r>
            <a:r>
              <a:rPr lang="zh-CN" altLang="en-US" sz="1600" spc="150" dirty="0">
                <a:solidFill>
                  <a:schemeClr val="tx1">
                    <a:lumMod val="65000"/>
                    <a:lumOff val="35000"/>
                  </a:schemeClr>
                </a:solidFill>
                <a:latin typeface="阿里巴巴普惠体 R" panose="00020600040101010101" pitchFamily="18" charset="-122"/>
              </a:rPr>
              <a:t>析出文献题名</a:t>
            </a:r>
            <a:r>
              <a:rPr lang="en-US" altLang="zh-CN" sz="1600" spc="150" dirty="0">
                <a:solidFill>
                  <a:schemeClr val="tx1">
                    <a:lumMod val="65000"/>
                    <a:lumOff val="35000"/>
                  </a:schemeClr>
                </a:solidFill>
                <a:latin typeface="阿里巴巴普惠体 R" panose="00020600040101010101" pitchFamily="18" charset="-122"/>
              </a:rPr>
              <a:t>[A].</a:t>
            </a:r>
            <a:r>
              <a:rPr lang="zh-CN" altLang="en-US" sz="1600" spc="150" dirty="0">
                <a:solidFill>
                  <a:schemeClr val="tx1">
                    <a:lumMod val="65000"/>
                    <a:lumOff val="35000"/>
                  </a:schemeClr>
                </a:solidFill>
                <a:latin typeface="阿里巴巴普惠体 R" panose="00020600040101010101" pitchFamily="18" charset="-122"/>
              </a:rPr>
              <a:t>原文献主要责任者</a:t>
            </a:r>
            <a:r>
              <a:rPr lang="en-US" altLang="zh-CN" sz="1600" spc="150" dirty="0">
                <a:solidFill>
                  <a:schemeClr val="tx1">
                    <a:lumMod val="65000"/>
                    <a:lumOff val="35000"/>
                  </a:schemeClr>
                </a:solidFill>
                <a:latin typeface="阿里巴巴普惠体 R" panose="00020600040101010101" pitchFamily="18" charset="-122"/>
              </a:rPr>
              <a:t>(</a:t>
            </a:r>
            <a:r>
              <a:rPr lang="zh-CN" altLang="en-US" sz="1600" spc="150" dirty="0">
                <a:solidFill>
                  <a:schemeClr val="tx1">
                    <a:lumMod val="65000"/>
                    <a:lumOff val="35000"/>
                  </a:schemeClr>
                </a:solidFill>
                <a:latin typeface="阿里巴巴普惠体 R" panose="00020600040101010101" pitchFamily="18" charset="-122"/>
              </a:rPr>
              <a:t>可选</a:t>
            </a:r>
            <a:r>
              <a:rPr lang="en-US" altLang="zh-CN" sz="1600" spc="150" dirty="0">
                <a:solidFill>
                  <a:schemeClr val="tx1">
                    <a:lumMod val="65000"/>
                    <a:lumOff val="35000"/>
                  </a:schemeClr>
                </a:solidFill>
                <a:latin typeface="阿里巴巴普惠体 R" panose="00020600040101010101" pitchFamily="18" charset="-122"/>
              </a:rPr>
              <a:t>)</a:t>
            </a:r>
            <a:r>
              <a:rPr lang="zh-CN" altLang="en-US" sz="1600" spc="150" dirty="0">
                <a:solidFill>
                  <a:schemeClr val="tx1">
                    <a:lumMod val="65000"/>
                    <a:lumOff val="35000"/>
                  </a:schemeClr>
                </a:solidFill>
                <a:latin typeface="阿里巴巴普惠体 R" panose="00020600040101010101" pitchFamily="18" charset="-122"/>
              </a:rPr>
              <a:t>原文献题名</a:t>
            </a:r>
            <a:r>
              <a:rPr lang="en-US" altLang="zh-CN" sz="1600" spc="150" dirty="0">
                <a:solidFill>
                  <a:schemeClr val="tx1">
                    <a:lumMod val="65000"/>
                    <a:lumOff val="35000"/>
                  </a:schemeClr>
                </a:solidFill>
                <a:latin typeface="阿里巴巴普惠体 R" panose="00020600040101010101" pitchFamily="18" charset="-122"/>
              </a:rPr>
              <a:t>[C].</a:t>
            </a:r>
            <a:r>
              <a:rPr lang="zh-CN" altLang="en-US" sz="1600" spc="150" dirty="0">
                <a:solidFill>
                  <a:schemeClr val="tx1">
                    <a:lumMod val="65000"/>
                    <a:lumOff val="35000"/>
                  </a:schemeClr>
                </a:solidFill>
                <a:latin typeface="阿里巴巴普惠体 R" panose="00020600040101010101" pitchFamily="18" charset="-122"/>
              </a:rPr>
              <a:t>出版地</a:t>
            </a:r>
            <a:r>
              <a:rPr lang="en-US" altLang="zh-CN" sz="1600" spc="150" dirty="0">
                <a:solidFill>
                  <a:schemeClr val="tx1">
                    <a:lumMod val="65000"/>
                    <a:lumOff val="35000"/>
                  </a:schemeClr>
                </a:solidFill>
                <a:latin typeface="阿里巴巴普惠体 R" panose="00020600040101010101" pitchFamily="18" charset="-122"/>
              </a:rPr>
              <a:t>:</a:t>
            </a:r>
            <a:r>
              <a:rPr lang="zh-CN" altLang="en-US" sz="1600" spc="150" dirty="0">
                <a:solidFill>
                  <a:schemeClr val="tx1">
                    <a:lumMod val="65000"/>
                    <a:lumOff val="35000"/>
                  </a:schemeClr>
                </a:solidFill>
                <a:latin typeface="阿里巴巴普惠体 R" panose="00020600040101010101" pitchFamily="18" charset="-122"/>
              </a:rPr>
              <a:t>出版者</a:t>
            </a:r>
            <a:r>
              <a:rPr lang="en-US" altLang="zh-CN" sz="1600" spc="150" dirty="0">
                <a:solidFill>
                  <a:schemeClr val="tx1">
                    <a:lumMod val="65000"/>
                    <a:lumOff val="35000"/>
                  </a:schemeClr>
                </a:solidFill>
                <a:latin typeface="阿里巴巴普惠体 R" panose="00020600040101010101" pitchFamily="18" charset="-122"/>
              </a:rPr>
              <a:t>,</a:t>
            </a:r>
            <a:r>
              <a:rPr lang="zh-CN" altLang="en-US" sz="1600" spc="150" dirty="0">
                <a:solidFill>
                  <a:schemeClr val="tx1">
                    <a:lumMod val="65000"/>
                    <a:lumOff val="35000"/>
                  </a:schemeClr>
                </a:solidFill>
                <a:latin typeface="阿里巴巴普惠体 R" panose="00020600040101010101" pitchFamily="18" charset="-122"/>
              </a:rPr>
              <a:t>出版年</a:t>
            </a:r>
            <a:r>
              <a:rPr lang="en-US" altLang="zh-CN" sz="1600" spc="150" dirty="0">
                <a:solidFill>
                  <a:schemeClr val="tx1">
                    <a:lumMod val="65000"/>
                    <a:lumOff val="35000"/>
                  </a:schemeClr>
                </a:solidFill>
                <a:latin typeface="阿里巴巴普惠体 R" panose="00020600040101010101" pitchFamily="18" charset="-122"/>
              </a:rPr>
              <a:t>:</a:t>
            </a:r>
            <a:r>
              <a:rPr lang="zh-CN" altLang="en-US" sz="1600" spc="150" dirty="0">
                <a:solidFill>
                  <a:schemeClr val="tx1">
                    <a:lumMod val="65000"/>
                    <a:lumOff val="35000"/>
                  </a:schemeClr>
                </a:solidFill>
                <a:latin typeface="阿里巴巴普惠体 R" panose="00020600040101010101" pitchFamily="18" charset="-122"/>
              </a:rPr>
              <a:t>起止页码</a:t>
            </a:r>
            <a:r>
              <a:rPr lang="en-US" altLang="zh-CN" sz="1600" spc="150" dirty="0">
                <a:solidFill>
                  <a:schemeClr val="tx1">
                    <a:lumMod val="65000"/>
                    <a:lumOff val="35000"/>
                  </a:schemeClr>
                </a:solidFill>
                <a:latin typeface="阿里巴巴普惠体 R" panose="00020600040101010101" pitchFamily="18" charset="-122"/>
              </a:rPr>
              <a:t>.</a:t>
            </a:r>
            <a:endParaRPr lang="zh-CN" altLang="en-US" sz="1600" spc="150" dirty="0">
              <a:solidFill>
                <a:schemeClr val="tx1">
                  <a:lumMod val="65000"/>
                  <a:lumOff val="35000"/>
                </a:schemeClr>
              </a:solidFill>
              <a:latin typeface="阿里巴巴普惠体 R" panose="00020600040101010101" pitchFamily="18" charset="-122"/>
            </a:endParaRPr>
          </a:p>
        </p:txBody>
      </p:sp>
      <p:sp>
        <p:nvSpPr>
          <p:cNvPr id="10" name="矩形 9">
            <a:extLst>
              <a:ext uri="{FF2B5EF4-FFF2-40B4-BE49-F238E27FC236}">
                <a16:creationId xmlns:a16="http://schemas.microsoft.com/office/drawing/2014/main" xmlns="" id="{3938BCC7-4084-445C-9806-E1EFE20FC79A}"/>
              </a:ext>
            </a:extLst>
          </p:cNvPr>
          <p:cNvSpPr/>
          <p:nvPr/>
        </p:nvSpPr>
        <p:spPr>
          <a:xfrm>
            <a:off x="1317778" y="2707538"/>
            <a:ext cx="8734425" cy="369204"/>
          </a:xfrm>
          <a:prstGeom prst="rect">
            <a:avLst/>
          </a:prstGeom>
        </p:spPr>
        <p:txBody>
          <a:bodyPr wrap="square">
            <a:spAutoFit/>
          </a:bodyPr>
          <a:lstStyle/>
          <a:p>
            <a:pPr>
              <a:lnSpc>
                <a:spcPct val="120000"/>
              </a:lnSpc>
            </a:pPr>
            <a:r>
              <a:rPr lang="en-US" altLang="zh-CN" sz="1600" spc="150" dirty="0">
                <a:solidFill>
                  <a:schemeClr val="tx1">
                    <a:lumMod val="65000"/>
                    <a:lumOff val="35000"/>
                  </a:schemeClr>
                </a:solidFill>
                <a:latin typeface="阿里巴巴普惠体 R" panose="00020600040101010101" pitchFamily="18" charset="-122"/>
              </a:rPr>
              <a:t>[</a:t>
            </a:r>
            <a:r>
              <a:rPr lang="zh-CN" altLang="en-US" sz="1600" spc="150" dirty="0">
                <a:solidFill>
                  <a:schemeClr val="tx1">
                    <a:lumMod val="65000"/>
                    <a:lumOff val="35000"/>
                  </a:schemeClr>
                </a:solidFill>
                <a:latin typeface="阿里巴巴普惠体 R" panose="00020600040101010101" pitchFamily="18" charset="-122"/>
              </a:rPr>
              <a:t>序号</a:t>
            </a:r>
            <a:r>
              <a:rPr lang="en-US" altLang="zh-CN" sz="1600" spc="150" dirty="0">
                <a:solidFill>
                  <a:schemeClr val="tx1">
                    <a:lumMod val="65000"/>
                    <a:lumOff val="35000"/>
                  </a:schemeClr>
                </a:solidFill>
                <a:latin typeface="阿里巴巴普惠体 R" panose="00020600040101010101" pitchFamily="18" charset="-122"/>
              </a:rPr>
              <a:t>]</a:t>
            </a:r>
            <a:r>
              <a:rPr lang="zh-CN" altLang="en-US" sz="1600" spc="150" dirty="0">
                <a:solidFill>
                  <a:schemeClr val="tx1">
                    <a:lumMod val="65000"/>
                    <a:lumOff val="35000"/>
                  </a:schemeClr>
                </a:solidFill>
                <a:latin typeface="阿里巴巴普惠体 R" panose="00020600040101010101" pitchFamily="18" charset="-122"/>
              </a:rPr>
              <a:t>主要责任者</a:t>
            </a:r>
            <a:r>
              <a:rPr lang="en-US" altLang="zh-CN" sz="1600" spc="150" dirty="0">
                <a:solidFill>
                  <a:schemeClr val="tx1">
                    <a:lumMod val="65000"/>
                    <a:lumOff val="35000"/>
                  </a:schemeClr>
                </a:solidFill>
                <a:latin typeface="阿里巴巴普惠体 R" panose="00020600040101010101" pitchFamily="18" charset="-122"/>
              </a:rPr>
              <a:t>.</a:t>
            </a:r>
            <a:r>
              <a:rPr lang="zh-CN" altLang="en-US" sz="1600" spc="150" dirty="0">
                <a:solidFill>
                  <a:schemeClr val="tx1">
                    <a:lumMod val="65000"/>
                    <a:lumOff val="35000"/>
                  </a:schemeClr>
                </a:solidFill>
                <a:latin typeface="阿里巴巴普惠体 R" panose="00020600040101010101" pitchFamily="18" charset="-122"/>
              </a:rPr>
              <a:t>文献题名</a:t>
            </a:r>
            <a:r>
              <a:rPr lang="en-US" altLang="zh-CN" sz="1600" spc="150" dirty="0">
                <a:solidFill>
                  <a:schemeClr val="tx1">
                    <a:lumMod val="65000"/>
                    <a:lumOff val="35000"/>
                  </a:schemeClr>
                </a:solidFill>
                <a:latin typeface="阿里巴巴普惠体 R" panose="00020600040101010101" pitchFamily="18" charset="-122"/>
              </a:rPr>
              <a:t>[N].</a:t>
            </a:r>
            <a:r>
              <a:rPr lang="zh-CN" altLang="en-US" sz="1600" spc="150" dirty="0">
                <a:solidFill>
                  <a:schemeClr val="tx1">
                    <a:lumMod val="65000"/>
                    <a:lumOff val="35000"/>
                  </a:schemeClr>
                </a:solidFill>
                <a:latin typeface="阿里巴巴普惠体 R" panose="00020600040101010101" pitchFamily="18" charset="-122"/>
              </a:rPr>
              <a:t>报纸名</a:t>
            </a:r>
            <a:r>
              <a:rPr lang="en-US" altLang="zh-CN" sz="1600" spc="150" dirty="0">
                <a:solidFill>
                  <a:schemeClr val="tx1">
                    <a:lumMod val="65000"/>
                    <a:lumOff val="35000"/>
                  </a:schemeClr>
                </a:solidFill>
                <a:latin typeface="阿里巴巴普惠体 R" panose="00020600040101010101" pitchFamily="18" charset="-122"/>
              </a:rPr>
              <a:t>,</a:t>
            </a:r>
            <a:r>
              <a:rPr lang="zh-CN" altLang="en-US" sz="1600" spc="150" dirty="0">
                <a:solidFill>
                  <a:schemeClr val="tx1">
                    <a:lumMod val="65000"/>
                    <a:lumOff val="35000"/>
                  </a:schemeClr>
                </a:solidFill>
                <a:latin typeface="阿里巴巴普惠体 R" panose="00020600040101010101" pitchFamily="18" charset="-122"/>
              </a:rPr>
              <a:t>出版日期</a:t>
            </a:r>
            <a:r>
              <a:rPr lang="en-US" altLang="zh-CN" sz="1600" spc="150" dirty="0">
                <a:solidFill>
                  <a:schemeClr val="tx1">
                    <a:lumMod val="65000"/>
                    <a:lumOff val="35000"/>
                  </a:schemeClr>
                </a:solidFill>
                <a:latin typeface="阿里巴巴普惠体 R" panose="00020600040101010101" pitchFamily="18" charset="-122"/>
              </a:rPr>
              <a:t>(</a:t>
            </a:r>
            <a:r>
              <a:rPr lang="zh-CN" altLang="en-US" sz="1600" spc="150" dirty="0">
                <a:solidFill>
                  <a:schemeClr val="tx1">
                    <a:lumMod val="65000"/>
                    <a:lumOff val="35000"/>
                  </a:schemeClr>
                </a:solidFill>
                <a:latin typeface="阿里巴巴普惠体 R" panose="00020600040101010101" pitchFamily="18" charset="-122"/>
              </a:rPr>
              <a:t>版次</a:t>
            </a:r>
            <a:r>
              <a:rPr lang="en-US" altLang="zh-CN" sz="1600" spc="150" dirty="0">
                <a:solidFill>
                  <a:schemeClr val="tx1">
                    <a:lumMod val="65000"/>
                    <a:lumOff val="35000"/>
                  </a:schemeClr>
                </a:solidFill>
                <a:latin typeface="阿里巴巴普惠体 R" panose="00020600040101010101" pitchFamily="18" charset="-122"/>
              </a:rPr>
              <a:t>).</a:t>
            </a:r>
            <a:endParaRPr lang="zh-CN" altLang="en-US" sz="1600" spc="150" dirty="0">
              <a:solidFill>
                <a:schemeClr val="tx1">
                  <a:lumMod val="65000"/>
                  <a:lumOff val="35000"/>
                </a:schemeClr>
              </a:solidFill>
              <a:latin typeface="阿里巴巴普惠体 R" panose="00020600040101010101" pitchFamily="18" charset="-122"/>
            </a:endParaRPr>
          </a:p>
        </p:txBody>
      </p:sp>
      <p:sp>
        <p:nvSpPr>
          <p:cNvPr id="11" name="矩形 10">
            <a:extLst>
              <a:ext uri="{FF2B5EF4-FFF2-40B4-BE49-F238E27FC236}">
                <a16:creationId xmlns:a16="http://schemas.microsoft.com/office/drawing/2014/main" xmlns="" id="{E1DDDE63-20EF-4E5A-94BB-3BF62D2B961F}"/>
              </a:ext>
            </a:extLst>
          </p:cNvPr>
          <p:cNvSpPr/>
          <p:nvPr/>
        </p:nvSpPr>
        <p:spPr>
          <a:xfrm>
            <a:off x="1317778" y="3263307"/>
            <a:ext cx="8734425" cy="369204"/>
          </a:xfrm>
          <a:prstGeom prst="rect">
            <a:avLst/>
          </a:prstGeom>
        </p:spPr>
        <p:txBody>
          <a:bodyPr wrap="square">
            <a:spAutoFit/>
          </a:bodyPr>
          <a:lstStyle/>
          <a:p>
            <a:pPr>
              <a:lnSpc>
                <a:spcPct val="120000"/>
              </a:lnSpc>
            </a:pPr>
            <a:r>
              <a:rPr lang="en-US" altLang="zh-CN" sz="1600" spc="150" dirty="0">
                <a:solidFill>
                  <a:schemeClr val="tx1">
                    <a:lumMod val="65000"/>
                    <a:lumOff val="35000"/>
                  </a:schemeClr>
                </a:solidFill>
                <a:latin typeface="阿里巴巴普惠体 R" panose="00020600040101010101" pitchFamily="18" charset="-122"/>
              </a:rPr>
              <a:t>[</a:t>
            </a:r>
            <a:r>
              <a:rPr lang="zh-CN" altLang="en-US" sz="1600" spc="150" dirty="0">
                <a:solidFill>
                  <a:schemeClr val="tx1">
                    <a:lumMod val="65000"/>
                    <a:lumOff val="35000"/>
                  </a:schemeClr>
                </a:solidFill>
                <a:latin typeface="阿里巴巴普惠体 R" panose="00020600040101010101" pitchFamily="18" charset="-122"/>
              </a:rPr>
              <a:t>序号</a:t>
            </a:r>
            <a:r>
              <a:rPr lang="en-US" altLang="zh-CN" sz="1600" spc="150" dirty="0">
                <a:solidFill>
                  <a:schemeClr val="tx1">
                    <a:lumMod val="65000"/>
                    <a:lumOff val="35000"/>
                  </a:schemeClr>
                </a:solidFill>
                <a:latin typeface="阿里巴巴普惠体 R" panose="00020600040101010101" pitchFamily="18" charset="-122"/>
              </a:rPr>
              <a:t>]</a:t>
            </a:r>
            <a:r>
              <a:rPr lang="zh-CN" altLang="en-US" sz="1600" spc="150" dirty="0">
                <a:solidFill>
                  <a:schemeClr val="tx1">
                    <a:lumMod val="65000"/>
                    <a:lumOff val="35000"/>
                  </a:schemeClr>
                </a:solidFill>
                <a:latin typeface="阿里巴巴普惠体 R" panose="00020600040101010101" pitchFamily="18" charset="-122"/>
              </a:rPr>
              <a:t>主要责任者</a:t>
            </a:r>
            <a:r>
              <a:rPr lang="en-US" altLang="zh-CN" sz="1600" spc="150" dirty="0">
                <a:solidFill>
                  <a:schemeClr val="tx1">
                    <a:lumMod val="65000"/>
                    <a:lumOff val="35000"/>
                  </a:schemeClr>
                </a:solidFill>
                <a:latin typeface="阿里巴巴普惠体 R" panose="00020600040101010101" pitchFamily="18" charset="-122"/>
              </a:rPr>
              <a:t>.</a:t>
            </a:r>
            <a:r>
              <a:rPr lang="zh-CN" altLang="en-US" sz="1600" spc="150" dirty="0">
                <a:solidFill>
                  <a:schemeClr val="tx1">
                    <a:lumMod val="65000"/>
                    <a:lumOff val="35000"/>
                  </a:schemeClr>
                </a:solidFill>
                <a:latin typeface="阿里巴巴普惠体 R" panose="00020600040101010101" pitchFamily="18" charset="-122"/>
              </a:rPr>
              <a:t>文献题名</a:t>
            </a:r>
            <a:r>
              <a:rPr lang="en-US" altLang="zh-CN" sz="1600" spc="150" dirty="0">
                <a:solidFill>
                  <a:schemeClr val="tx1">
                    <a:lumMod val="65000"/>
                    <a:lumOff val="35000"/>
                  </a:schemeClr>
                </a:solidFill>
                <a:latin typeface="阿里巴巴普惠体 R" panose="00020600040101010101" pitchFamily="18" charset="-122"/>
              </a:rPr>
              <a:t>[D].</a:t>
            </a:r>
            <a:r>
              <a:rPr lang="zh-CN" altLang="en-US" sz="1600" spc="150" dirty="0">
                <a:solidFill>
                  <a:schemeClr val="tx1">
                    <a:lumMod val="65000"/>
                    <a:lumOff val="35000"/>
                  </a:schemeClr>
                </a:solidFill>
                <a:latin typeface="阿里巴巴普惠体 R" panose="00020600040101010101" pitchFamily="18" charset="-122"/>
              </a:rPr>
              <a:t>出版地</a:t>
            </a:r>
            <a:r>
              <a:rPr lang="en-US" altLang="zh-CN" sz="1600" spc="150" dirty="0">
                <a:solidFill>
                  <a:schemeClr val="tx1">
                    <a:lumMod val="65000"/>
                    <a:lumOff val="35000"/>
                  </a:schemeClr>
                </a:solidFill>
                <a:latin typeface="阿里巴巴普惠体 R" panose="00020600040101010101" pitchFamily="18" charset="-122"/>
              </a:rPr>
              <a:t>:</a:t>
            </a:r>
            <a:r>
              <a:rPr lang="zh-CN" altLang="en-US" sz="1600" spc="150" dirty="0">
                <a:solidFill>
                  <a:schemeClr val="tx1">
                    <a:lumMod val="65000"/>
                    <a:lumOff val="35000"/>
                  </a:schemeClr>
                </a:solidFill>
                <a:latin typeface="阿里巴巴普惠体 R" panose="00020600040101010101" pitchFamily="18" charset="-122"/>
              </a:rPr>
              <a:t>出版单位</a:t>
            </a:r>
            <a:r>
              <a:rPr lang="en-US" altLang="zh-CN" sz="1600" spc="150" dirty="0">
                <a:solidFill>
                  <a:schemeClr val="tx1">
                    <a:lumMod val="65000"/>
                    <a:lumOff val="35000"/>
                  </a:schemeClr>
                </a:solidFill>
                <a:latin typeface="阿里巴巴普惠体 R" panose="00020600040101010101" pitchFamily="18" charset="-122"/>
              </a:rPr>
              <a:t>,</a:t>
            </a:r>
            <a:r>
              <a:rPr lang="zh-CN" altLang="en-US" sz="1600" spc="150" dirty="0">
                <a:solidFill>
                  <a:schemeClr val="tx1">
                    <a:lumMod val="65000"/>
                    <a:lumOff val="35000"/>
                  </a:schemeClr>
                </a:solidFill>
                <a:latin typeface="阿里巴巴普惠体 R" panose="00020600040101010101" pitchFamily="18" charset="-122"/>
              </a:rPr>
              <a:t>出版年</a:t>
            </a:r>
            <a:r>
              <a:rPr lang="en-US" altLang="zh-CN" sz="1600" spc="150" dirty="0">
                <a:solidFill>
                  <a:schemeClr val="tx1">
                    <a:lumMod val="65000"/>
                    <a:lumOff val="35000"/>
                  </a:schemeClr>
                </a:solidFill>
                <a:latin typeface="阿里巴巴普惠体 R" panose="00020600040101010101" pitchFamily="18" charset="-122"/>
              </a:rPr>
              <a:t>:</a:t>
            </a:r>
            <a:r>
              <a:rPr lang="zh-CN" altLang="en-US" sz="1600" spc="150" dirty="0">
                <a:solidFill>
                  <a:schemeClr val="tx1">
                    <a:lumMod val="65000"/>
                    <a:lumOff val="35000"/>
                  </a:schemeClr>
                </a:solidFill>
                <a:latin typeface="阿里巴巴普惠体 R" panose="00020600040101010101" pitchFamily="18" charset="-122"/>
              </a:rPr>
              <a:t>起止页码</a:t>
            </a:r>
            <a:r>
              <a:rPr lang="en-US" altLang="zh-CN" sz="1600" spc="150" dirty="0">
                <a:solidFill>
                  <a:schemeClr val="tx1">
                    <a:lumMod val="65000"/>
                    <a:lumOff val="35000"/>
                  </a:schemeClr>
                </a:solidFill>
                <a:latin typeface="阿里巴巴普惠体 R" panose="00020600040101010101" pitchFamily="18" charset="-122"/>
              </a:rPr>
              <a:t>(</a:t>
            </a:r>
            <a:r>
              <a:rPr lang="zh-CN" altLang="en-US" sz="1600" spc="150" dirty="0">
                <a:solidFill>
                  <a:schemeClr val="tx1">
                    <a:lumMod val="65000"/>
                    <a:lumOff val="35000"/>
                  </a:schemeClr>
                </a:solidFill>
                <a:latin typeface="阿里巴巴普惠体 R" panose="00020600040101010101" pitchFamily="18" charset="-122"/>
              </a:rPr>
              <a:t>可选</a:t>
            </a:r>
            <a:r>
              <a:rPr lang="en-US" altLang="zh-CN" sz="1600" spc="150" dirty="0">
                <a:solidFill>
                  <a:schemeClr val="tx1">
                    <a:lumMod val="65000"/>
                    <a:lumOff val="35000"/>
                  </a:schemeClr>
                </a:solidFill>
                <a:latin typeface="阿里巴巴普惠体 R" panose="00020600040101010101" pitchFamily="18" charset="-122"/>
              </a:rPr>
              <a:t>).</a:t>
            </a:r>
            <a:endParaRPr lang="zh-CN" altLang="en-US" sz="1600" spc="150" dirty="0">
              <a:solidFill>
                <a:schemeClr val="tx1">
                  <a:lumMod val="65000"/>
                  <a:lumOff val="35000"/>
                </a:schemeClr>
              </a:solidFill>
              <a:latin typeface="阿里巴巴普惠体 R" panose="00020600040101010101" pitchFamily="18" charset="-122"/>
            </a:endParaRPr>
          </a:p>
        </p:txBody>
      </p:sp>
      <p:sp>
        <p:nvSpPr>
          <p:cNvPr id="12" name="矩形 11">
            <a:extLst>
              <a:ext uri="{FF2B5EF4-FFF2-40B4-BE49-F238E27FC236}">
                <a16:creationId xmlns:a16="http://schemas.microsoft.com/office/drawing/2014/main" xmlns="" id="{A0F233A1-707D-489F-96FD-A59ED4C45C22}"/>
              </a:ext>
            </a:extLst>
          </p:cNvPr>
          <p:cNvSpPr/>
          <p:nvPr/>
        </p:nvSpPr>
        <p:spPr>
          <a:xfrm>
            <a:off x="1317778" y="3819076"/>
            <a:ext cx="8734425" cy="369204"/>
          </a:xfrm>
          <a:prstGeom prst="rect">
            <a:avLst/>
          </a:prstGeom>
        </p:spPr>
        <p:txBody>
          <a:bodyPr wrap="square">
            <a:spAutoFit/>
          </a:bodyPr>
          <a:lstStyle/>
          <a:p>
            <a:pPr>
              <a:lnSpc>
                <a:spcPct val="120000"/>
              </a:lnSpc>
            </a:pPr>
            <a:r>
              <a:rPr lang="en-US" altLang="zh-CN" sz="1600" spc="150" dirty="0">
                <a:solidFill>
                  <a:schemeClr val="tx1">
                    <a:lumMod val="65000"/>
                    <a:lumOff val="35000"/>
                  </a:schemeClr>
                </a:solidFill>
                <a:latin typeface="阿里巴巴普惠体 R" panose="00020600040101010101" pitchFamily="18" charset="-122"/>
              </a:rPr>
              <a:t>[</a:t>
            </a:r>
            <a:r>
              <a:rPr lang="zh-CN" altLang="en-US" sz="1600" spc="150" dirty="0">
                <a:solidFill>
                  <a:schemeClr val="tx1">
                    <a:lumMod val="65000"/>
                    <a:lumOff val="35000"/>
                  </a:schemeClr>
                </a:solidFill>
                <a:latin typeface="阿里巴巴普惠体 R" panose="00020600040101010101" pitchFamily="18" charset="-122"/>
              </a:rPr>
              <a:t>序号</a:t>
            </a:r>
            <a:r>
              <a:rPr lang="en-US" altLang="zh-CN" sz="1600" spc="150" dirty="0">
                <a:solidFill>
                  <a:schemeClr val="tx1">
                    <a:lumMod val="65000"/>
                    <a:lumOff val="35000"/>
                  </a:schemeClr>
                </a:solidFill>
                <a:latin typeface="阿里巴巴普惠体 R" panose="00020600040101010101" pitchFamily="18" charset="-122"/>
              </a:rPr>
              <a:t>]</a:t>
            </a:r>
            <a:r>
              <a:rPr lang="zh-CN" altLang="en-US" sz="1600" spc="150" dirty="0">
                <a:solidFill>
                  <a:schemeClr val="tx1">
                    <a:lumMod val="65000"/>
                    <a:lumOff val="35000"/>
                  </a:schemeClr>
                </a:solidFill>
                <a:latin typeface="阿里巴巴普惠体 R" panose="00020600040101010101" pitchFamily="18" charset="-122"/>
              </a:rPr>
              <a:t>主要责任者</a:t>
            </a:r>
            <a:r>
              <a:rPr lang="en-US" altLang="zh-CN" sz="1600" spc="150" dirty="0">
                <a:solidFill>
                  <a:schemeClr val="tx1">
                    <a:lumMod val="65000"/>
                    <a:lumOff val="35000"/>
                  </a:schemeClr>
                </a:solidFill>
                <a:latin typeface="阿里巴巴普惠体 R" panose="00020600040101010101" pitchFamily="18" charset="-122"/>
              </a:rPr>
              <a:t>.</a:t>
            </a:r>
            <a:r>
              <a:rPr lang="zh-CN" altLang="en-US" sz="1600" spc="150" dirty="0">
                <a:solidFill>
                  <a:schemeClr val="tx1">
                    <a:lumMod val="65000"/>
                    <a:lumOff val="35000"/>
                  </a:schemeClr>
                </a:solidFill>
                <a:latin typeface="阿里巴巴普惠体 R" panose="00020600040101010101" pitchFamily="18" charset="-122"/>
              </a:rPr>
              <a:t>文献题名</a:t>
            </a:r>
            <a:r>
              <a:rPr lang="en-US" altLang="zh-CN" sz="1600" spc="150" dirty="0">
                <a:solidFill>
                  <a:schemeClr val="tx1">
                    <a:lumMod val="65000"/>
                    <a:lumOff val="35000"/>
                  </a:schemeClr>
                </a:solidFill>
                <a:latin typeface="阿里巴巴普惠体 R" panose="00020600040101010101" pitchFamily="18" charset="-122"/>
              </a:rPr>
              <a:t>[</a:t>
            </a:r>
            <a:r>
              <a:rPr lang="zh-CN" altLang="en-US" sz="1600" spc="150" dirty="0">
                <a:solidFill>
                  <a:schemeClr val="tx1">
                    <a:lumMod val="65000"/>
                    <a:lumOff val="35000"/>
                  </a:schemeClr>
                </a:solidFill>
                <a:latin typeface="阿里巴巴普惠体 R" panose="00020600040101010101" pitchFamily="18" charset="-122"/>
              </a:rPr>
              <a:t>文献类型标识</a:t>
            </a:r>
            <a:r>
              <a:rPr lang="en-US" altLang="zh-CN" sz="1600" spc="150" dirty="0">
                <a:solidFill>
                  <a:schemeClr val="tx1">
                    <a:lumMod val="65000"/>
                    <a:lumOff val="35000"/>
                  </a:schemeClr>
                </a:solidFill>
                <a:latin typeface="阿里巴巴普惠体 R" panose="00020600040101010101" pitchFamily="18" charset="-122"/>
              </a:rPr>
              <a:t>].</a:t>
            </a:r>
            <a:r>
              <a:rPr lang="zh-CN" altLang="en-US" sz="1600" spc="150" dirty="0">
                <a:solidFill>
                  <a:schemeClr val="tx1">
                    <a:lumMod val="65000"/>
                    <a:lumOff val="35000"/>
                  </a:schemeClr>
                </a:solidFill>
                <a:latin typeface="阿里巴巴普惠体 R" panose="00020600040101010101" pitchFamily="18" charset="-122"/>
              </a:rPr>
              <a:t>出版地</a:t>
            </a:r>
            <a:r>
              <a:rPr lang="en-US" altLang="zh-CN" sz="1600" spc="150" dirty="0">
                <a:solidFill>
                  <a:schemeClr val="tx1">
                    <a:lumMod val="65000"/>
                    <a:lumOff val="35000"/>
                  </a:schemeClr>
                </a:solidFill>
                <a:latin typeface="阿里巴巴普惠体 R" panose="00020600040101010101" pitchFamily="18" charset="-122"/>
              </a:rPr>
              <a:t>:</a:t>
            </a:r>
            <a:r>
              <a:rPr lang="zh-CN" altLang="en-US" sz="1600" spc="150" dirty="0">
                <a:solidFill>
                  <a:schemeClr val="tx1">
                    <a:lumMod val="65000"/>
                    <a:lumOff val="35000"/>
                  </a:schemeClr>
                </a:solidFill>
                <a:latin typeface="阿里巴巴普惠体 R" panose="00020600040101010101" pitchFamily="18" charset="-122"/>
              </a:rPr>
              <a:t>出版者</a:t>
            </a:r>
            <a:r>
              <a:rPr lang="en-US" altLang="zh-CN" sz="1600" spc="150" dirty="0">
                <a:solidFill>
                  <a:schemeClr val="tx1">
                    <a:lumMod val="65000"/>
                    <a:lumOff val="35000"/>
                  </a:schemeClr>
                </a:solidFill>
                <a:latin typeface="阿里巴巴普惠体 R" panose="00020600040101010101" pitchFamily="18" charset="-122"/>
              </a:rPr>
              <a:t>,</a:t>
            </a:r>
            <a:r>
              <a:rPr lang="zh-CN" altLang="en-US" sz="1600" spc="150" dirty="0">
                <a:solidFill>
                  <a:schemeClr val="tx1">
                    <a:lumMod val="65000"/>
                    <a:lumOff val="35000"/>
                  </a:schemeClr>
                </a:solidFill>
                <a:latin typeface="阿里巴巴普惠体 R" panose="00020600040101010101" pitchFamily="18" charset="-122"/>
              </a:rPr>
              <a:t>出版年</a:t>
            </a:r>
            <a:r>
              <a:rPr lang="en-US" altLang="zh-CN" sz="1600" spc="150" dirty="0">
                <a:solidFill>
                  <a:schemeClr val="tx1">
                    <a:lumMod val="65000"/>
                    <a:lumOff val="35000"/>
                  </a:schemeClr>
                </a:solidFill>
                <a:latin typeface="阿里巴巴普惠体 R" panose="00020600040101010101" pitchFamily="18" charset="-122"/>
              </a:rPr>
              <a:t>:</a:t>
            </a:r>
            <a:r>
              <a:rPr lang="zh-CN" altLang="en-US" sz="1600" spc="150" dirty="0">
                <a:solidFill>
                  <a:schemeClr val="tx1">
                    <a:lumMod val="65000"/>
                    <a:lumOff val="35000"/>
                  </a:schemeClr>
                </a:solidFill>
                <a:latin typeface="阿里巴巴普惠体 R" panose="00020600040101010101" pitchFamily="18" charset="-122"/>
              </a:rPr>
              <a:t>起止页码</a:t>
            </a:r>
            <a:r>
              <a:rPr lang="en-US" altLang="zh-CN" sz="1600" spc="150" dirty="0">
                <a:solidFill>
                  <a:schemeClr val="tx1">
                    <a:lumMod val="65000"/>
                    <a:lumOff val="35000"/>
                  </a:schemeClr>
                </a:solidFill>
                <a:latin typeface="阿里巴巴普惠体 R" panose="00020600040101010101" pitchFamily="18" charset="-122"/>
              </a:rPr>
              <a:t>(</a:t>
            </a:r>
            <a:r>
              <a:rPr lang="zh-CN" altLang="en-US" sz="1600" spc="150" dirty="0">
                <a:solidFill>
                  <a:schemeClr val="tx1">
                    <a:lumMod val="65000"/>
                    <a:lumOff val="35000"/>
                  </a:schemeClr>
                </a:solidFill>
                <a:latin typeface="阿里巴巴普惠体 R" panose="00020600040101010101" pitchFamily="18" charset="-122"/>
              </a:rPr>
              <a:t>可选</a:t>
            </a:r>
            <a:r>
              <a:rPr lang="en-US" altLang="zh-CN" sz="1600" spc="150" dirty="0">
                <a:solidFill>
                  <a:schemeClr val="tx1">
                    <a:lumMod val="65000"/>
                    <a:lumOff val="35000"/>
                  </a:schemeClr>
                </a:solidFill>
                <a:latin typeface="阿里巴巴普惠体 R" panose="00020600040101010101" pitchFamily="18" charset="-122"/>
              </a:rPr>
              <a:t>).</a:t>
            </a:r>
            <a:endParaRPr lang="zh-CN" altLang="en-US" sz="1600" spc="150" dirty="0">
              <a:solidFill>
                <a:schemeClr val="tx1">
                  <a:lumMod val="65000"/>
                  <a:lumOff val="35000"/>
                </a:schemeClr>
              </a:solidFill>
              <a:latin typeface="阿里巴巴普惠体 R" panose="00020600040101010101" pitchFamily="18" charset="-122"/>
            </a:endParaRPr>
          </a:p>
        </p:txBody>
      </p:sp>
      <p:sp>
        <p:nvSpPr>
          <p:cNvPr id="13" name="矩形 12">
            <a:extLst>
              <a:ext uri="{FF2B5EF4-FFF2-40B4-BE49-F238E27FC236}">
                <a16:creationId xmlns:a16="http://schemas.microsoft.com/office/drawing/2014/main" xmlns="" id="{5F10B1D7-6156-4F0E-BC9D-3109C6274941}"/>
              </a:ext>
            </a:extLst>
          </p:cNvPr>
          <p:cNvSpPr/>
          <p:nvPr/>
        </p:nvSpPr>
        <p:spPr>
          <a:xfrm>
            <a:off x="1317778" y="4374845"/>
            <a:ext cx="8734425" cy="369204"/>
          </a:xfrm>
          <a:prstGeom prst="rect">
            <a:avLst/>
          </a:prstGeom>
        </p:spPr>
        <p:txBody>
          <a:bodyPr wrap="square">
            <a:spAutoFit/>
          </a:bodyPr>
          <a:lstStyle/>
          <a:p>
            <a:pPr>
              <a:lnSpc>
                <a:spcPct val="120000"/>
              </a:lnSpc>
            </a:pPr>
            <a:r>
              <a:rPr lang="en-US" altLang="zh-CN" sz="1600" spc="150" dirty="0">
                <a:solidFill>
                  <a:schemeClr val="tx1">
                    <a:lumMod val="65000"/>
                    <a:lumOff val="35000"/>
                  </a:schemeClr>
                </a:solidFill>
                <a:latin typeface="阿里巴巴普惠体 R" panose="00020600040101010101" pitchFamily="18" charset="-122"/>
              </a:rPr>
              <a:t>[</a:t>
            </a:r>
            <a:r>
              <a:rPr lang="zh-CN" altLang="en-US" sz="1600" spc="150" dirty="0">
                <a:solidFill>
                  <a:schemeClr val="tx1">
                    <a:lumMod val="65000"/>
                    <a:lumOff val="35000"/>
                  </a:schemeClr>
                </a:solidFill>
                <a:latin typeface="阿里巴巴普惠体 R" panose="00020600040101010101" pitchFamily="18" charset="-122"/>
              </a:rPr>
              <a:t>序号</a:t>
            </a:r>
            <a:r>
              <a:rPr lang="en-US" altLang="zh-CN" sz="1600" spc="150" dirty="0">
                <a:solidFill>
                  <a:schemeClr val="tx1">
                    <a:lumMod val="65000"/>
                    <a:lumOff val="35000"/>
                  </a:schemeClr>
                </a:solidFill>
                <a:latin typeface="阿里巴巴普惠体 R" panose="00020600040101010101" pitchFamily="18" charset="-122"/>
              </a:rPr>
              <a:t>]</a:t>
            </a:r>
            <a:r>
              <a:rPr lang="zh-CN" altLang="en-US" sz="1600" spc="150" dirty="0">
                <a:solidFill>
                  <a:schemeClr val="tx1">
                    <a:lumMod val="65000"/>
                    <a:lumOff val="35000"/>
                  </a:schemeClr>
                </a:solidFill>
                <a:latin typeface="阿里巴巴普惠体 R" panose="00020600040101010101" pitchFamily="18" charset="-122"/>
              </a:rPr>
              <a:t>主要责任者</a:t>
            </a:r>
            <a:r>
              <a:rPr lang="en-US" altLang="zh-CN" sz="1600" spc="150" dirty="0">
                <a:solidFill>
                  <a:schemeClr val="tx1">
                    <a:lumMod val="65000"/>
                    <a:lumOff val="35000"/>
                  </a:schemeClr>
                </a:solidFill>
                <a:latin typeface="阿里巴巴普惠体 R" panose="00020600040101010101" pitchFamily="18" charset="-122"/>
              </a:rPr>
              <a:t>.</a:t>
            </a:r>
            <a:r>
              <a:rPr lang="zh-CN" altLang="en-US" sz="1600" spc="150" dirty="0">
                <a:solidFill>
                  <a:schemeClr val="tx1">
                    <a:lumMod val="65000"/>
                    <a:lumOff val="35000"/>
                  </a:schemeClr>
                </a:solidFill>
                <a:latin typeface="阿里巴巴普惠体 R" panose="00020600040101010101" pitchFamily="18" charset="-122"/>
              </a:rPr>
              <a:t>文献题名</a:t>
            </a:r>
            <a:r>
              <a:rPr lang="en-US" altLang="zh-CN" sz="1600" spc="150" dirty="0">
                <a:solidFill>
                  <a:schemeClr val="tx1">
                    <a:lumMod val="65000"/>
                    <a:lumOff val="35000"/>
                  </a:schemeClr>
                </a:solidFill>
                <a:latin typeface="阿里巴巴普惠体 R" panose="00020600040101010101" pitchFamily="18" charset="-122"/>
              </a:rPr>
              <a:t>[</a:t>
            </a:r>
            <a:r>
              <a:rPr lang="zh-CN" altLang="en-US" sz="1600" spc="150" dirty="0">
                <a:solidFill>
                  <a:schemeClr val="tx1">
                    <a:lumMod val="65000"/>
                    <a:lumOff val="35000"/>
                  </a:schemeClr>
                </a:solidFill>
                <a:latin typeface="阿里巴巴普惠体 R" panose="00020600040101010101" pitchFamily="18" charset="-122"/>
              </a:rPr>
              <a:t>文献类型标识</a:t>
            </a:r>
            <a:r>
              <a:rPr lang="en-US" altLang="zh-CN" sz="1600" spc="150" dirty="0">
                <a:solidFill>
                  <a:schemeClr val="tx1">
                    <a:lumMod val="65000"/>
                    <a:lumOff val="35000"/>
                  </a:schemeClr>
                </a:solidFill>
                <a:latin typeface="阿里巴巴普惠体 R" panose="00020600040101010101" pitchFamily="18" charset="-122"/>
              </a:rPr>
              <a:t>].</a:t>
            </a:r>
            <a:r>
              <a:rPr lang="zh-CN" altLang="en-US" sz="1600" spc="150" dirty="0">
                <a:solidFill>
                  <a:schemeClr val="tx1">
                    <a:lumMod val="65000"/>
                    <a:lumOff val="35000"/>
                  </a:schemeClr>
                </a:solidFill>
                <a:latin typeface="阿里巴巴普惠体 R" panose="00020600040101010101" pitchFamily="18" charset="-122"/>
              </a:rPr>
              <a:t>出版地</a:t>
            </a:r>
            <a:r>
              <a:rPr lang="en-US" altLang="zh-CN" sz="1600" spc="150" dirty="0">
                <a:solidFill>
                  <a:schemeClr val="tx1">
                    <a:lumMod val="65000"/>
                    <a:lumOff val="35000"/>
                  </a:schemeClr>
                </a:solidFill>
                <a:latin typeface="阿里巴巴普惠体 R" panose="00020600040101010101" pitchFamily="18" charset="-122"/>
              </a:rPr>
              <a:t>:</a:t>
            </a:r>
            <a:r>
              <a:rPr lang="zh-CN" altLang="en-US" sz="1600" spc="150" dirty="0">
                <a:solidFill>
                  <a:schemeClr val="tx1">
                    <a:lumMod val="65000"/>
                    <a:lumOff val="35000"/>
                  </a:schemeClr>
                </a:solidFill>
                <a:latin typeface="阿里巴巴普惠体 R" panose="00020600040101010101" pitchFamily="18" charset="-122"/>
              </a:rPr>
              <a:t>出版者</a:t>
            </a:r>
            <a:r>
              <a:rPr lang="en-US" altLang="zh-CN" sz="1600" spc="150" dirty="0">
                <a:solidFill>
                  <a:schemeClr val="tx1">
                    <a:lumMod val="65000"/>
                    <a:lumOff val="35000"/>
                  </a:schemeClr>
                </a:solidFill>
                <a:latin typeface="阿里巴巴普惠体 R" panose="00020600040101010101" pitchFamily="18" charset="-122"/>
              </a:rPr>
              <a:t>,</a:t>
            </a:r>
            <a:r>
              <a:rPr lang="zh-CN" altLang="en-US" sz="1600" spc="150" dirty="0">
                <a:solidFill>
                  <a:schemeClr val="tx1">
                    <a:lumMod val="65000"/>
                    <a:lumOff val="35000"/>
                  </a:schemeClr>
                </a:solidFill>
                <a:latin typeface="阿里巴巴普惠体 R" panose="00020600040101010101" pitchFamily="18" charset="-122"/>
              </a:rPr>
              <a:t>出版年</a:t>
            </a:r>
            <a:r>
              <a:rPr lang="en-US" altLang="zh-CN" sz="1600" spc="150" dirty="0">
                <a:solidFill>
                  <a:schemeClr val="tx1">
                    <a:lumMod val="65000"/>
                    <a:lumOff val="35000"/>
                  </a:schemeClr>
                </a:solidFill>
                <a:latin typeface="阿里巴巴普惠体 R" panose="00020600040101010101" pitchFamily="18" charset="-122"/>
              </a:rPr>
              <a:t>:</a:t>
            </a:r>
            <a:r>
              <a:rPr lang="zh-CN" altLang="en-US" sz="1600" spc="150" dirty="0">
                <a:solidFill>
                  <a:schemeClr val="tx1">
                    <a:lumMod val="65000"/>
                    <a:lumOff val="35000"/>
                  </a:schemeClr>
                </a:solidFill>
                <a:latin typeface="阿里巴巴普惠体 R" panose="00020600040101010101" pitchFamily="18" charset="-122"/>
              </a:rPr>
              <a:t>起止页码</a:t>
            </a:r>
            <a:r>
              <a:rPr lang="en-US" altLang="zh-CN" sz="1600" spc="150" dirty="0">
                <a:solidFill>
                  <a:schemeClr val="tx1">
                    <a:lumMod val="65000"/>
                    <a:lumOff val="35000"/>
                  </a:schemeClr>
                </a:solidFill>
                <a:latin typeface="阿里巴巴普惠体 R" panose="00020600040101010101" pitchFamily="18" charset="-122"/>
              </a:rPr>
              <a:t>(</a:t>
            </a:r>
            <a:r>
              <a:rPr lang="zh-CN" altLang="en-US" sz="1600" spc="150" dirty="0">
                <a:solidFill>
                  <a:schemeClr val="tx1">
                    <a:lumMod val="65000"/>
                    <a:lumOff val="35000"/>
                  </a:schemeClr>
                </a:solidFill>
                <a:latin typeface="阿里巴巴普惠体 R" panose="00020600040101010101" pitchFamily="18" charset="-122"/>
              </a:rPr>
              <a:t>可选</a:t>
            </a:r>
            <a:r>
              <a:rPr lang="en-US" altLang="zh-CN" sz="1600" spc="150" dirty="0">
                <a:solidFill>
                  <a:schemeClr val="tx1">
                    <a:lumMod val="65000"/>
                    <a:lumOff val="35000"/>
                  </a:schemeClr>
                </a:solidFill>
                <a:latin typeface="阿里巴巴普惠体 R" panose="00020600040101010101" pitchFamily="18" charset="-122"/>
              </a:rPr>
              <a:t>).</a:t>
            </a:r>
            <a:endParaRPr lang="zh-CN" altLang="en-US" sz="1600" spc="150" dirty="0">
              <a:solidFill>
                <a:schemeClr val="tx1">
                  <a:lumMod val="65000"/>
                  <a:lumOff val="35000"/>
                </a:schemeClr>
              </a:solidFill>
              <a:latin typeface="阿里巴巴普惠体 R" panose="00020600040101010101" pitchFamily="18" charset="-122"/>
            </a:endParaRPr>
          </a:p>
        </p:txBody>
      </p:sp>
    </p:spTree>
    <p:extLst>
      <p:ext uri="{BB962C8B-B14F-4D97-AF65-F5344CB8AC3E}">
        <p14:creationId xmlns:p14="http://schemas.microsoft.com/office/powerpoint/2010/main" val="285530756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a:extLst>
              <a:ext uri="{FF2B5EF4-FFF2-40B4-BE49-F238E27FC236}">
                <a16:creationId xmlns:a16="http://schemas.microsoft.com/office/drawing/2014/main" xmlns="" id="{0A7025D9-3536-4D93-A237-3961F0F58512}"/>
              </a:ext>
            </a:extLst>
          </p:cNvPr>
          <p:cNvSpPr>
            <a:spLocks noGrp="1"/>
          </p:cNvSpPr>
          <p:nvPr>
            <p:ph type="sldNum" sz="quarter" idx="12"/>
          </p:nvPr>
        </p:nvSpPr>
        <p:spPr/>
        <p:txBody>
          <a:bodyPr/>
          <a:lstStyle/>
          <a:p>
            <a:fld id="{8EB6F228-91C8-4A8E-B28A-F5EBAF4B74FF}" type="slidenum">
              <a:rPr lang="zh-CN" altLang="en-US" smtClean="0"/>
              <a:pPr/>
              <a:t>54</a:t>
            </a:fld>
            <a:endParaRPr lang="zh-CN" altLang="en-US"/>
          </a:p>
        </p:txBody>
      </p:sp>
      <p:sp>
        <p:nvSpPr>
          <p:cNvPr id="4" name="标题 3">
            <a:extLst>
              <a:ext uri="{FF2B5EF4-FFF2-40B4-BE49-F238E27FC236}">
                <a16:creationId xmlns:a16="http://schemas.microsoft.com/office/drawing/2014/main" xmlns="" id="{2355B66B-7C30-477C-8BD0-0044F18B59AD}"/>
              </a:ext>
            </a:extLst>
          </p:cNvPr>
          <p:cNvSpPr>
            <a:spLocks noGrp="1"/>
          </p:cNvSpPr>
          <p:nvPr>
            <p:ph type="title"/>
          </p:nvPr>
        </p:nvSpPr>
        <p:spPr/>
        <p:txBody>
          <a:bodyPr/>
          <a:lstStyle/>
          <a:p>
            <a:r>
              <a:rPr lang="zh-CN" altLang="en-US" dirty="0"/>
              <a:t>合作伙伴</a:t>
            </a:r>
            <a:r>
              <a:rPr lang="en-US" altLang="zh-CN" dirty="0"/>
              <a:t>LOGO</a:t>
            </a:r>
            <a:r>
              <a:rPr lang="zh-CN" altLang="en-US" dirty="0"/>
              <a:t>展示页</a:t>
            </a:r>
          </a:p>
        </p:txBody>
      </p:sp>
      <p:grpSp>
        <p:nvGrpSpPr>
          <p:cNvPr id="10" name="组合 9">
            <a:extLst>
              <a:ext uri="{FF2B5EF4-FFF2-40B4-BE49-F238E27FC236}">
                <a16:creationId xmlns:a16="http://schemas.microsoft.com/office/drawing/2014/main" xmlns="" id="{8FD91F6D-BC06-44BC-9211-A2C534A553C6}"/>
              </a:ext>
            </a:extLst>
          </p:cNvPr>
          <p:cNvGrpSpPr/>
          <p:nvPr/>
        </p:nvGrpSpPr>
        <p:grpSpPr>
          <a:xfrm>
            <a:off x="505279" y="1349828"/>
            <a:ext cx="2438400" cy="885372"/>
            <a:chOff x="638629" y="1538514"/>
            <a:chExt cx="2438400" cy="885372"/>
          </a:xfrm>
        </p:grpSpPr>
        <p:sp>
          <p:nvSpPr>
            <p:cNvPr id="6" name="矩形: 圆角 5">
              <a:extLst>
                <a:ext uri="{FF2B5EF4-FFF2-40B4-BE49-F238E27FC236}">
                  <a16:creationId xmlns:a16="http://schemas.microsoft.com/office/drawing/2014/main" xmlns="" id="{2DE75C6D-7B8E-4971-9AE5-7A1546AAE92E}"/>
                </a:ext>
              </a:extLst>
            </p:cNvPr>
            <p:cNvSpPr/>
            <p:nvPr/>
          </p:nvSpPr>
          <p:spPr>
            <a:xfrm>
              <a:off x="638629" y="1538514"/>
              <a:ext cx="2438400" cy="885372"/>
            </a:xfrm>
            <a:prstGeom prst="roundRect">
              <a:avLst>
                <a:gd name="adj" fmla="val 5371"/>
              </a:avLst>
            </a:prstGeom>
            <a:solidFill>
              <a:schemeClr val="bg1"/>
            </a:solidFill>
            <a:ln w="6350">
              <a:solidFill>
                <a:schemeClr val="accent1">
                  <a:lumMod val="20000"/>
                  <a:lumOff val="80000"/>
                </a:schemeClr>
              </a:solidFill>
            </a:ln>
            <a:effectLst>
              <a:outerShdw blurRad="254000" dist="38100" dir="5400000" sx="94000" sy="94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9" name="任意多边形: 形状 8">
              <a:extLst>
                <a:ext uri="{FF2B5EF4-FFF2-40B4-BE49-F238E27FC236}">
                  <a16:creationId xmlns:a16="http://schemas.microsoft.com/office/drawing/2014/main" xmlns="" id="{B6DF4FD9-0A4A-48FB-B05E-0646CA26BA0B}"/>
                </a:ext>
              </a:extLst>
            </p:cNvPr>
            <p:cNvSpPr/>
            <p:nvPr/>
          </p:nvSpPr>
          <p:spPr>
            <a:xfrm>
              <a:off x="640666" y="2381250"/>
              <a:ext cx="2434326" cy="42636"/>
            </a:xfrm>
            <a:custGeom>
              <a:avLst/>
              <a:gdLst>
                <a:gd name="connsiteX0" fmla="*/ 0 w 2434326"/>
                <a:gd name="connsiteY0" fmla="*/ 0 h 42636"/>
                <a:gd name="connsiteX1" fmla="*/ 2434326 w 2434326"/>
                <a:gd name="connsiteY1" fmla="*/ 0 h 42636"/>
                <a:gd name="connsiteX2" fmla="*/ 2422435 w 2434326"/>
                <a:gd name="connsiteY2" fmla="*/ 28708 h 42636"/>
                <a:gd name="connsiteX3" fmla="*/ 2388810 w 2434326"/>
                <a:gd name="connsiteY3" fmla="*/ 42636 h 42636"/>
                <a:gd name="connsiteX4" fmla="*/ 45516 w 2434326"/>
                <a:gd name="connsiteY4" fmla="*/ 42636 h 42636"/>
                <a:gd name="connsiteX5" fmla="*/ 11891 w 2434326"/>
                <a:gd name="connsiteY5" fmla="*/ 28708 h 42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34326" h="42636">
                  <a:moveTo>
                    <a:pt x="0" y="0"/>
                  </a:moveTo>
                  <a:lnTo>
                    <a:pt x="2434326" y="0"/>
                  </a:lnTo>
                  <a:lnTo>
                    <a:pt x="2422435" y="28708"/>
                  </a:lnTo>
                  <a:cubicBezTo>
                    <a:pt x="2413830" y="37314"/>
                    <a:pt x="2401942" y="42636"/>
                    <a:pt x="2388810" y="42636"/>
                  </a:cubicBezTo>
                  <a:lnTo>
                    <a:pt x="45516" y="42636"/>
                  </a:lnTo>
                  <a:cubicBezTo>
                    <a:pt x="32385" y="42636"/>
                    <a:pt x="20496" y="37314"/>
                    <a:pt x="11891" y="28708"/>
                  </a:cubicBezTo>
                  <a:close/>
                </a:path>
              </a:pathLst>
            </a:custGeom>
            <a:solidFill>
              <a:schemeClr val="accent1">
                <a:lumMod val="40000"/>
                <a:lumOff val="6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grpSp>
      <p:grpSp>
        <p:nvGrpSpPr>
          <p:cNvPr id="22" name="组合 21">
            <a:extLst>
              <a:ext uri="{FF2B5EF4-FFF2-40B4-BE49-F238E27FC236}">
                <a16:creationId xmlns:a16="http://schemas.microsoft.com/office/drawing/2014/main" xmlns="" id="{B858DD59-D9B9-48DA-AE9A-C956EBB27E8A}"/>
              </a:ext>
            </a:extLst>
          </p:cNvPr>
          <p:cNvGrpSpPr/>
          <p:nvPr/>
        </p:nvGrpSpPr>
        <p:grpSpPr>
          <a:xfrm>
            <a:off x="3418947" y="1349828"/>
            <a:ext cx="2438400" cy="885372"/>
            <a:chOff x="638629" y="1538514"/>
            <a:chExt cx="2438400" cy="885372"/>
          </a:xfrm>
        </p:grpSpPr>
        <p:sp>
          <p:nvSpPr>
            <p:cNvPr id="23" name="矩形: 圆角 22">
              <a:extLst>
                <a:ext uri="{FF2B5EF4-FFF2-40B4-BE49-F238E27FC236}">
                  <a16:creationId xmlns:a16="http://schemas.microsoft.com/office/drawing/2014/main" xmlns="" id="{3861A939-7DD2-4DA1-BFD6-5481838C9A17}"/>
                </a:ext>
              </a:extLst>
            </p:cNvPr>
            <p:cNvSpPr/>
            <p:nvPr/>
          </p:nvSpPr>
          <p:spPr>
            <a:xfrm>
              <a:off x="638629" y="1538514"/>
              <a:ext cx="2438400" cy="885372"/>
            </a:xfrm>
            <a:prstGeom prst="roundRect">
              <a:avLst>
                <a:gd name="adj" fmla="val 5371"/>
              </a:avLst>
            </a:prstGeom>
            <a:solidFill>
              <a:schemeClr val="bg1"/>
            </a:solidFill>
            <a:ln w="6350">
              <a:solidFill>
                <a:schemeClr val="accent1">
                  <a:lumMod val="20000"/>
                  <a:lumOff val="80000"/>
                </a:schemeClr>
              </a:solidFill>
            </a:ln>
            <a:effectLst>
              <a:outerShdw blurRad="254000" dist="38100" dir="5400000" sx="94000" sy="94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24" name="任意多边形: 形状 23">
              <a:extLst>
                <a:ext uri="{FF2B5EF4-FFF2-40B4-BE49-F238E27FC236}">
                  <a16:creationId xmlns:a16="http://schemas.microsoft.com/office/drawing/2014/main" xmlns="" id="{377281CE-FDFD-4B1B-A85D-887DCC7E3D1E}"/>
                </a:ext>
              </a:extLst>
            </p:cNvPr>
            <p:cNvSpPr/>
            <p:nvPr/>
          </p:nvSpPr>
          <p:spPr>
            <a:xfrm>
              <a:off x="640666" y="2381250"/>
              <a:ext cx="2434326" cy="42636"/>
            </a:xfrm>
            <a:custGeom>
              <a:avLst/>
              <a:gdLst>
                <a:gd name="connsiteX0" fmla="*/ 0 w 2434326"/>
                <a:gd name="connsiteY0" fmla="*/ 0 h 42636"/>
                <a:gd name="connsiteX1" fmla="*/ 2434326 w 2434326"/>
                <a:gd name="connsiteY1" fmla="*/ 0 h 42636"/>
                <a:gd name="connsiteX2" fmla="*/ 2422435 w 2434326"/>
                <a:gd name="connsiteY2" fmla="*/ 28708 h 42636"/>
                <a:gd name="connsiteX3" fmla="*/ 2388810 w 2434326"/>
                <a:gd name="connsiteY3" fmla="*/ 42636 h 42636"/>
                <a:gd name="connsiteX4" fmla="*/ 45516 w 2434326"/>
                <a:gd name="connsiteY4" fmla="*/ 42636 h 42636"/>
                <a:gd name="connsiteX5" fmla="*/ 11891 w 2434326"/>
                <a:gd name="connsiteY5" fmla="*/ 28708 h 42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34326" h="42636">
                  <a:moveTo>
                    <a:pt x="0" y="0"/>
                  </a:moveTo>
                  <a:lnTo>
                    <a:pt x="2434326" y="0"/>
                  </a:lnTo>
                  <a:lnTo>
                    <a:pt x="2422435" y="28708"/>
                  </a:lnTo>
                  <a:cubicBezTo>
                    <a:pt x="2413830" y="37314"/>
                    <a:pt x="2401942" y="42636"/>
                    <a:pt x="2388810" y="42636"/>
                  </a:cubicBezTo>
                  <a:lnTo>
                    <a:pt x="45516" y="42636"/>
                  </a:lnTo>
                  <a:cubicBezTo>
                    <a:pt x="32385" y="42636"/>
                    <a:pt x="20496" y="37314"/>
                    <a:pt x="11891" y="28708"/>
                  </a:cubicBezTo>
                  <a:close/>
                </a:path>
              </a:pathLst>
            </a:custGeom>
            <a:solidFill>
              <a:schemeClr val="accent1">
                <a:lumMod val="40000"/>
                <a:lumOff val="6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grpSp>
      <p:grpSp>
        <p:nvGrpSpPr>
          <p:cNvPr id="36" name="组合 35">
            <a:extLst>
              <a:ext uri="{FF2B5EF4-FFF2-40B4-BE49-F238E27FC236}">
                <a16:creationId xmlns:a16="http://schemas.microsoft.com/office/drawing/2014/main" xmlns="" id="{EB503C3E-1917-4AE1-A669-841E58980D41}"/>
              </a:ext>
            </a:extLst>
          </p:cNvPr>
          <p:cNvGrpSpPr/>
          <p:nvPr/>
        </p:nvGrpSpPr>
        <p:grpSpPr>
          <a:xfrm>
            <a:off x="6332615" y="1349828"/>
            <a:ext cx="2438400" cy="885372"/>
            <a:chOff x="638629" y="1538514"/>
            <a:chExt cx="2438400" cy="885372"/>
          </a:xfrm>
        </p:grpSpPr>
        <p:sp>
          <p:nvSpPr>
            <p:cNvPr id="37" name="矩形: 圆角 36">
              <a:extLst>
                <a:ext uri="{FF2B5EF4-FFF2-40B4-BE49-F238E27FC236}">
                  <a16:creationId xmlns:a16="http://schemas.microsoft.com/office/drawing/2014/main" xmlns="" id="{7C26EB8F-D7AB-4383-93C7-5CEC585CA851}"/>
                </a:ext>
              </a:extLst>
            </p:cNvPr>
            <p:cNvSpPr/>
            <p:nvPr/>
          </p:nvSpPr>
          <p:spPr>
            <a:xfrm>
              <a:off x="638629" y="1538514"/>
              <a:ext cx="2438400" cy="885372"/>
            </a:xfrm>
            <a:prstGeom prst="roundRect">
              <a:avLst>
                <a:gd name="adj" fmla="val 5371"/>
              </a:avLst>
            </a:prstGeom>
            <a:solidFill>
              <a:schemeClr val="bg1"/>
            </a:solidFill>
            <a:ln w="6350">
              <a:solidFill>
                <a:schemeClr val="accent1">
                  <a:lumMod val="20000"/>
                  <a:lumOff val="80000"/>
                </a:schemeClr>
              </a:solidFill>
            </a:ln>
            <a:effectLst>
              <a:outerShdw blurRad="254000" dist="38100" dir="5400000" sx="94000" sy="94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38" name="任意多边形: 形状 37">
              <a:extLst>
                <a:ext uri="{FF2B5EF4-FFF2-40B4-BE49-F238E27FC236}">
                  <a16:creationId xmlns:a16="http://schemas.microsoft.com/office/drawing/2014/main" xmlns="" id="{3386A320-841C-4A20-856B-24038338C319}"/>
                </a:ext>
              </a:extLst>
            </p:cNvPr>
            <p:cNvSpPr/>
            <p:nvPr/>
          </p:nvSpPr>
          <p:spPr>
            <a:xfrm>
              <a:off x="640666" y="2381250"/>
              <a:ext cx="2434326" cy="42636"/>
            </a:xfrm>
            <a:custGeom>
              <a:avLst/>
              <a:gdLst>
                <a:gd name="connsiteX0" fmla="*/ 0 w 2434326"/>
                <a:gd name="connsiteY0" fmla="*/ 0 h 42636"/>
                <a:gd name="connsiteX1" fmla="*/ 2434326 w 2434326"/>
                <a:gd name="connsiteY1" fmla="*/ 0 h 42636"/>
                <a:gd name="connsiteX2" fmla="*/ 2422435 w 2434326"/>
                <a:gd name="connsiteY2" fmla="*/ 28708 h 42636"/>
                <a:gd name="connsiteX3" fmla="*/ 2388810 w 2434326"/>
                <a:gd name="connsiteY3" fmla="*/ 42636 h 42636"/>
                <a:gd name="connsiteX4" fmla="*/ 45516 w 2434326"/>
                <a:gd name="connsiteY4" fmla="*/ 42636 h 42636"/>
                <a:gd name="connsiteX5" fmla="*/ 11891 w 2434326"/>
                <a:gd name="connsiteY5" fmla="*/ 28708 h 42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34326" h="42636">
                  <a:moveTo>
                    <a:pt x="0" y="0"/>
                  </a:moveTo>
                  <a:lnTo>
                    <a:pt x="2434326" y="0"/>
                  </a:lnTo>
                  <a:lnTo>
                    <a:pt x="2422435" y="28708"/>
                  </a:lnTo>
                  <a:cubicBezTo>
                    <a:pt x="2413830" y="37314"/>
                    <a:pt x="2401942" y="42636"/>
                    <a:pt x="2388810" y="42636"/>
                  </a:cubicBezTo>
                  <a:lnTo>
                    <a:pt x="45516" y="42636"/>
                  </a:lnTo>
                  <a:cubicBezTo>
                    <a:pt x="32385" y="42636"/>
                    <a:pt x="20496" y="37314"/>
                    <a:pt x="11891" y="28708"/>
                  </a:cubicBezTo>
                  <a:close/>
                </a:path>
              </a:pathLst>
            </a:custGeom>
            <a:solidFill>
              <a:schemeClr val="accent1">
                <a:lumMod val="40000"/>
                <a:lumOff val="6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grpSp>
      <p:grpSp>
        <p:nvGrpSpPr>
          <p:cNvPr id="50" name="组合 49">
            <a:extLst>
              <a:ext uri="{FF2B5EF4-FFF2-40B4-BE49-F238E27FC236}">
                <a16:creationId xmlns:a16="http://schemas.microsoft.com/office/drawing/2014/main" xmlns="" id="{CBF920B5-3921-4737-82EC-CA55091292CE}"/>
              </a:ext>
            </a:extLst>
          </p:cNvPr>
          <p:cNvGrpSpPr/>
          <p:nvPr/>
        </p:nvGrpSpPr>
        <p:grpSpPr>
          <a:xfrm>
            <a:off x="9246284" y="1349828"/>
            <a:ext cx="2438400" cy="885372"/>
            <a:chOff x="638629" y="1538514"/>
            <a:chExt cx="2438400" cy="885372"/>
          </a:xfrm>
        </p:grpSpPr>
        <p:sp>
          <p:nvSpPr>
            <p:cNvPr id="51" name="矩形: 圆角 50">
              <a:extLst>
                <a:ext uri="{FF2B5EF4-FFF2-40B4-BE49-F238E27FC236}">
                  <a16:creationId xmlns:a16="http://schemas.microsoft.com/office/drawing/2014/main" xmlns="" id="{6413554E-A55F-44EA-8AAF-95E1BE58E60A}"/>
                </a:ext>
              </a:extLst>
            </p:cNvPr>
            <p:cNvSpPr/>
            <p:nvPr/>
          </p:nvSpPr>
          <p:spPr>
            <a:xfrm>
              <a:off x="638629" y="1538514"/>
              <a:ext cx="2438400" cy="885372"/>
            </a:xfrm>
            <a:prstGeom prst="roundRect">
              <a:avLst>
                <a:gd name="adj" fmla="val 5371"/>
              </a:avLst>
            </a:prstGeom>
            <a:solidFill>
              <a:schemeClr val="bg1"/>
            </a:solidFill>
            <a:ln w="6350">
              <a:solidFill>
                <a:schemeClr val="accent1">
                  <a:lumMod val="20000"/>
                  <a:lumOff val="80000"/>
                </a:schemeClr>
              </a:solidFill>
            </a:ln>
            <a:effectLst>
              <a:outerShdw blurRad="254000" dist="38100" dir="5400000" sx="94000" sy="94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52" name="任意多边形: 形状 51">
              <a:extLst>
                <a:ext uri="{FF2B5EF4-FFF2-40B4-BE49-F238E27FC236}">
                  <a16:creationId xmlns:a16="http://schemas.microsoft.com/office/drawing/2014/main" xmlns="" id="{F1A165BE-F401-4876-8767-0180FFA5CD94}"/>
                </a:ext>
              </a:extLst>
            </p:cNvPr>
            <p:cNvSpPr/>
            <p:nvPr/>
          </p:nvSpPr>
          <p:spPr>
            <a:xfrm>
              <a:off x="640666" y="2381250"/>
              <a:ext cx="2434326" cy="42636"/>
            </a:xfrm>
            <a:custGeom>
              <a:avLst/>
              <a:gdLst>
                <a:gd name="connsiteX0" fmla="*/ 0 w 2434326"/>
                <a:gd name="connsiteY0" fmla="*/ 0 h 42636"/>
                <a:gd name="connsiteX1" fmla="*/ 2434326 w 2434326"/>
                <a:gd name="connsiteY1" fmla="*/ 0 h 42636"/>
                <a:gd name="connsiteX2" fmla="*/ 2422435 w 2434326"/>
                <a:gd name="connsiteY2" fmla="*/ 28708 h 42636"/>
                <a:gd name="connsiteX3" fmla="*/ 2388810 w 2434326"/>
                <a:gd name="connsiteY3" fmla="*/ 42636 h 42636"/>
                <a:gd name="connsiteX4" fmla="*/ 45516 w 2434326"/>
                <a:gd name="connsiteY4" fmla="*/ 42636 h 42636"/>
                <a:gd name="connsiteX5" fmla="*/ 11891 w 2434326"/>
                <a:gd name="connsiteY5" fmla="*/ 28708 h 42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34326" h="42636">
                  <a:moveTo>
                    <a:pt x="0" y="0"/>
                  </a:moveTo>
                  <a:lnTo>
                    <a:pt x="2434326" y="0"/>
                  </a:lnTo>
                  <a:lnTo>
                    <a:pt x="2422435" y="28708"/>
                  </a:lnTo>
                  <a:cubicBezTo>
                    <a:pt x="2413830" y="37314"/>
                    <a:pt x="2401942" y="42636"/>
                    <a:pt x="2388810" y="42636"/>
                  </a:cubicBezTo>
                  <a:lnTo>
                    <a:pt x="45516" y="42636"/>
                  </a:lnTo>
                  <a:cubicBezTo>
                    <a:pt x="32385" y="42636"/>
                    <a:pt x="20496" y="37314"/>
                    <a:pt x="11891" y="28708"/>
                  </a:cubicBezTo>
                  <a:close/>
                </a:path>
              </a:pathLst>
            </a:custGeom>
            <a:solidFill>
              <a:schemeClr val="accent1">
                <a:lumMod val="40000"/>
                <a:lumOff val="6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grpSp>
      <p:grpSp>
        <p:nvGrpSpPr>
          <p:cNvPr id="69" name="组合 68">
            <a:extLst>
              <a:ext uri="{FF2B5EF4-FFF2-40B4-BE49-F238E27FC236}">
                <a16:creationId xmlns:a16="http://schemas.microsoft.com/office/drawing/2014/main" xmlns="" id="{9CEB3A67-00DE-49CD-B957-E7DCBF161B43}"/>
              </a:ext>
            </a:extLst>
          </p:cNvPr>
          <p:cNvGrpSpPr/>
          <p:nvPr/>
        </p:nvGrpSpPr>
        <p:grpSpPr>
          <a:xfrm>
            <a:off x="505279" y="3003096"/>
            <a:ext cx="2438400" cy="885372"/>
            <a:chOff x="638629" y="1538514"/>
            <a:chExt cx="2438400" cy="885372"/>
          </a:xfrm>
        </p:grpSpPr>
        <p:sp>
          <p:nvSpPr>
            <p:cNvPr id="81" name="矩形: 圆角 80">
              <a:extLst>
                <a:ext uri="{FF2B5EF4-FFF2-40B4-BE49-F238E27FC236}">
                  <a16:creationId xmlns:a16="http://schemas.microsoft.com/office/drawing/2014/main" xmlns="" id="{D661C43C-C47E-4B48-8734-522CC9B1C887}"/>
                </a:ext>
              </a:extLst>
            </p:cNvPr>
            <p:cNvSpPr/>
            <p:nvPr/>
          </p:nvSpPr>
          <p:spPr>
            <a:xfrm>
              <a:off x="638629" y="1538514"/>
              <a:ext cx="2438400" cy="885372"/>
            </a:xfrm>
            <a:prstGeom prst="roundRect">
              <a:avLst>
                <a:gd name="adj" fmla="val 5371"/>
              </a:avLst>
            </a:prstGeom>
            <a:solidFill>
              <a:schemeClr val="bg1"/>
            </a:solidFill>
            <a:ln w="6350">
              <a:solidFill>
                <a:schemeClr val="accent1">
                  <a:lumMod val="20000"/>
                  <a:lumOff val="80000"/>
                </a:schemeClr>
              </a:solidFill>
            </a:ln>
            <a:effectLst>
              <a:outerShdw blurRad="254000" dist="38100" dir="5400000" sx="94000" sy="94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82" name="任意多边形: 形状 81">
              <a:extLst>
                <a:ext uri="{FF2B5EF4-FFF2-40B4-BE49-F238E27FC236}">
                  <a16:creationId xmlns:a16="http://schemas.microsoft.com/office/drawing/2014/main" xmlns="" id="{D8C7309F-86B6-4CF9-B361-7BF78A79CFDC}"/>
                </a:ext>
              </a:extLst>
            </p:cNvPr>
            <p:cNvSpPr/>
            <p:nvPr/>
          </p:nvSpPr>
          <p:spPr>
            <a:xfrm>
              <a:off x="640666" y="2381250"/>
              <a:ext cx="2434326" cy="42636"/>
            </a:xfrm>
            <a:custGeom>
              <a:avLst/>
              <a:gdLst>
                <a:gd name="connsiteX0" fmla="*/ 0 w 2434326"/>
                <a:gd name="connsiteY0" fmla="*/ 0 h 42636"/>
                <a:gd name="connsiteX1" fmla="*/ 2434326 w 2434326"/>
                <a:gd name="connsiteY1" fmla="*/ 0 h 42636"/>
                <a:gd name="connsiteX2" fmla="*/ 2422435 w 2434326"/>
                <a:gd name="connsiteY2" fmla="*/ 28708 h 42636"/>
                <a:gd name="connsiteX3" fmla="*/ 2388810 w 2434326"/>
                <a:gd name="connsiteY3" fmla="*/ 42636 h 42636"/>
                <a:gd name="connsiteX4" fmla="*/ 45516 w 2434326"/>
                <a:gd name="connsiteY4" fmla="*/ 42636 h 42636"/>
                <a:gd name="connsiteX5" fmla="*/ 11891 w 2434326"/>
                <a:gd name="connsiteY5" fmla="*/ 28708 h 42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34326" h="42636">
                  <a:moveTo>
                    <a:pt x="0" y="0"/>
                  </a:moveTo>
                  <a:lnTo>
                    <a:pt x="2434326" y="0"/>
                  </a:lnTo>
                  <a:lnTo>
                    <a:pt x="2422435" y="28708"/>
                  </a:lnTo>
                  <a:cubicBezTo>
                    <a:pt x="2413830" y="37314"/>
                    <a:pt x="2401942" y="42636"/>
                    <a:pt x="2388810" y="42636"/>
                  </a:cubicBezTo>
                  <a:lnTo>
                    <a:pt x="45516" y="42636"/>
                  </a:lnTo>
                  <a:cubicBezTo>
                    <a:pt x="32385" y="42636"/>
                    <a:pt x="20496" y="37314"/>
                    <a:pt x="11891" y="28708"/>
                  </a:cubicBezTo>
                  <a:close/>
                </a:path>
              </a:pathLst>
            </a:custGeom>
            <a:solidFill>
              <a:schemeClr val="accent1">
                <a:lumMod val="40000"/>
                <a:lumOff val="6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grpSp>
      <p:grpSp>
        <p:nvGrpSpPr>
          <p:cNvPr id="84" name="组合 83">
            <a:extLst>
              <a:ext uri="{FF2B5EF4-FFF2-40B4-BE49-F238E27FC236}">
                <a16:creationId xmlns:a16="http://schemas.microsoft.com/office/drawing/2014/main" xmlns="" id="{4D5C47EB-9735-4ABA-9532-2E6CC0009E50}"/>
              </a:ext>
            </a:extLst>
          </p:cNvPr>
          <p:cNvGrpSpPr/>
          <p:nvPr/>
        </p:nvGrpSpPr>
        <p:grpSpPr>
          <a:xfrm>
            <a:off x="3418947" y="3003096"/>
            <a:ext cx="2438400" cy="885372"/>
            <a:chOff x="638629" y="1538514"/>
            <a:chExt cx="2438400" cy="885372"/>
          </a:xfrm>
        </p:grpSpPr>
        <p:sp>
          <p:nvSpPr>
            <p:cNvPr id="96" name="矩形: 圆角 95">
              <a:extLst>
                <a:ext uri="{FF2B5EF4-FFF2-40B4-BE49-F238E27FC236}">
                  <a16:creationId xmlns:a16="http://schemas.microsoft.com/office/drawing/2014/main" xmlns="" id="{136FDD41-6FD7-409B-B347-656F87EB7AEC}"/>
                </a:ext>
              </a:extLst>
            </p:cNvPr>
            <p:cNvSpPr/>
            <p:nvPr/>
          </p:nvSpPr>
          <p:spPr>
            <a:xfrm>
              <a:off x="638629" y="1538514"/>
              <a:ext cx="2438400" cy="885372"/>
            </a:xfrm>
            <a:prstGeom prst="roundRect">
              <a:avLst>
                <a:gd name="adj" fmla="val 5371"/>
              </a:avLst>
            </a:prstGeom>
            <a:solidFill>
              <a:schemeClr val="bg1"/>
            </a:solidFill>
            <a:ln w="6350">
              <a:solidFill>
                <a:schemeClr val="accent1">
                  <a:lumMod val="20000"/>
                  <a:lumOff val="80000"/>
                </a:schemeClr>
              </a:solidFill>
            </a:ln>
            <a:effectLst>
              <a:outerShdw blurRad="254000" dist="38100" dir="5400000" sx="94000" sy="94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97" name="任意多边形: 形状 96">
              <a:extLst>
                <a:ext uri="{FF2B5EF4-FFF2-40B4-BE49-F238E27FC236}">
                  <a16:creationId xmlns:a16="http://schemas.microsoft.com/office/drawing/2014/main" xmlns="" id="{CC85EA5E-1756-407A-8233-1EBC059D0F39}"/>
                </a:ext>
              </a:extLst>
            </p:cNvPr>
            <p:cNvSpPr/>
            <p:nvPr/>
          </p:nvSpPr>
          <p:spPr>
            <a:xfrm>
              <a:off x="640666" y="2381250"/>
              <a:ext cx="2434326" cy="42636"/>
            </a:xfrm>
            <a:custGeom>
              <a:avLst/>
              <a:gdLst>
                <a:gd name="connsiteX0" fmla="*/ 0 w 2434326"/>
                <a:gd name="connsiteY0" fmla="*/ 0 h 42636"/>
                <a:gd name="connsiteX1" fmla="*/ 2434326 w 2434326"/>
                <a:gd name="connsiteY1" fmla="*/ 0 h 42636"/>
                <a:gd name="connsiteX2" fmla="*/ 2422435 w 2434326"/>
                <a:gd name="connsiteY2" fmla="*/ 28708 h 42636"/>
                <a:gd name="connsiteX3" fmla="*/ 2388810 w 2434326"/>
                <a:gd name="connsiteY3" fmla="*/ 42636 h 42636"/>
                <a:gd name="connsiteX4" fmla="*/ 45516 w 2434326"/>
                <a:gd name="connsiteY4" fmla="*/ 42636 h 42636"/>
                <a:gd name="connsiteX5" fmla="*/ 11891 w 2434326"/>
                <a:gd name="connsiteY5" fmla="*/ 28708 h 42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34326" h="42636">
                  <a:moveTo>
                    <a:pt x="0" y="0"/>
                  </a:moveTo>
                  <a:lnTo>
                    <a:pt x="2434326" y="0"/>
                  </a:lnTo>
                  <a:lnTo>
                    <a:pt x="2422435" y="28708"/>
                  </a:lnTo>
                  <a:cubicBezTo>
                    <a:pt x="2413830" y="37314"/>
                    <a:pt x="2401942" y="42636"/>
                    <a:pt x="2388810" y="42636"/>
                  </a:cubicBezTo>
                  <a:lnTo>
                    <a:pt x="45516" y="42636"/>
                  </a:lnTo>
                  <a:cubicBezTo>
                    <a:pt x="32385" y="42636"/>
                    <a:pt x="20496" y="37314"/>
                    <a:pt x="11891" y="28708"/>
                  </a:cubicBezTo>
                  <a:close/>
                </a:path>
              </a:pathLst>
            </a:custGeom>
            <a:solidFill>
              <a:schemeClr val="accent1">
                <a:lumMod val="40000"/>
                <a:lumOff val="6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grpSp>
      <p:grpSp>
        <p:nvGrpSpPr>
          <p:cNvPr id="99" name="组合 98">
            <a:extLst>
              <a:ext uri="{FF2B5EF4-FFF2-40B4-BE49-F238E27FC236}">
                <a16:creationId xmlns:a16="http://schemas.microsoft.com/office/drawing/2014/main" xmlns="" id="{B4E8E671-DC20-4E01-9C5D-E82A9F79D8BE}"/>
              </a:ext>
            </a:extLst>
          </p:cNvPr>
          <p:cNvGrpSpPr/>
          <p:nvPr/>
        </p:nvGrpSpPr>
        <p:grpSpPr>
          <a:xfrm>
            <a:off x="6332615" y="3003096"/>
            <a:ext cx="2438400" cy="885372"/>
            <a:chOff x="638629" y="1538514"/>
            <a:chExt cx="2438400" cy="885372"/>
          </a:xfrm>
        </p:grpSpPr>
        <p:sp>
          <p:nvSpPr>
            <p:cNvPr id="111" name="矩形: 圆角 110">
              <a:extLst>
                <a:ext uri="{FF2B5EF4-FFF2-40B4-BE49-F238E27FC236}">
                  <a16:creationId xmlns:a16="http://schemas.microsoft.com/office/drawing/2014/main" xmlns="" id="{B4A3BA9A-5641-4AC6-B724-DB6842ABB189}"/>
                </a:ext>
              </a:extLst>
            </p:cNvPr>
            <p:cNvSpPr/>
            <p:nvPr/>
          </p:nvSpPr>
          <p:spPr>
            <a:xfrm>
              <a:off x="638629" y="1538514"/>
              <a:ext cx="2438400" cy="885372"/>
            </a:xfrm>
            <a:prstGeom prst="roundRect">
              <a:avLst>
                <a:gd name="adj" fmla="val 5371"/>
              </a:avLst>
            </a:prstGeom>
            <a:solidFill>
              <a:schemeClr val="bg1"/>
            </a:solidFill>
            <a:ln w="6350">
              <a:solidFill>
                <a:schemeClr val="accent1">
                  <a:lumMod val="20000"/>
                  <a:lumOff val="80000"/>
                </a:schemeClr>
              </a:solidFill>
            </a:ln>
            <a:effectLst>
              <a:outerShdw blurRad="254000" dist="38100" dir="5400000" sx="94000" sy="94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112" name="任意多边形: 形状 111">
              <a:extLst>
                <a:ext uri="{FF2B5EF4-FFF2-40B4-BE49-F238E27FC236}">
                  <a16:creationId xmlns:a16="http://schemas.microsoft.com/office/drawing/2014/main" xmlns="" id="{BF88D31E-8178-49F4-85F3-3C71F62F759C}"/>
                </a:ext>
              </a:extLst>
            </p:cNvPr>
            <p:cNvSpPr/>
            <p:nvPr/>
          </p:nvSpPr>
          <p:spPr>
            <a:xfrm>
              <a:off x="640666" y="2381250"/>
              <a:ext cx="2434326" cy="42636"/>
            </a:xfrm>
            <a:custGeom>
              <a:avLst/>
              <a:gdLst>
                <a:gd name="connsiteX0" fmla="*/ 0 w 2434326"/>
                <a:gd name="connsiteY0" fmla="*/ 0 h 42636"/>
                <a:gd name="connsiteX1" fmla="*/ 2434326 w 2434326"/>
                <a:gd name="connsiteY1" fmla="*/ 0 h 42636"/>
                <a:gd name="connsiteX2" fmla="*/ 2422435 w 2434326"/>
                <a:gd name="connsiteY2" fmla="*/ 28708 h 42636"/>
                <a:gd name="connsiteX3" fmla="*/ 2388810 w 2434326"/>
                <a:gd name="connsiteY3" fmla="*/ 42636 h 42636"/>
                <a:gd name="connsiteX4" fmla="*/ 45516 w 2434326"/>
                <a:gd name="connsiteY4" fmla="*/ 42636 h 42636"/>
                <a:gd name="connsiteX5" fmla="*/ 11891 w 2434326"/>
                <a:gd name="connsiteY5" fmla="*/ 28708 h 42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34326" h="42636">
                  <a:moveTo>
                    <a:pt x="0" y="0"/>
                  </a:moveTo>
                  <a:lnTo>
                    <a:pt x="2434326" y="0"/>
                  </a:lnTo>
                  <a:lnTo>
                    <a:pt x="2422435" y="28708"/>
                  </a:lnTo>
                  <a:cubicBezTo>
                    <a:pt x="2413830" y="37314"/>
                    <a:pt x="2401942" y="42636"/>
                    <a:pt x="2388810" y="42636"/>
                  </a:cubicBezTo>
                  <a:lnTo>
                    <a:pt x="45516" y="42636"/>
                  </a:lnTo>
                  <a:cubicBezTo>
                    <a:pt x="32385" y="42636"/>
                    <a:pt x="20496" y="37314"/>
                    <a:pt x="11891" y="28708"/>
                  </a:cubicBezTo>
                  <a:close/>
                </a:path>
              </a:pathLst>
            </a:custGeom>
            <a:solidFill>
              <a:schemeClr val="accent1">
                <a:lumMod val="40000"/>
                <a:lumOff val="6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grpSp>
      <p:grpSp>
        <p:nvGrpSpPr>
          <p:cNvPr id="114" name="组合 113">
            <a:extLst>
              <a:ext uri="{FF2B5EF4-FFF2-40B4-BE49-F238E27FC236}">
                <a16:creationId xmlns:a16="http://schemas.microsoft.com/office/drawing/2014/main" xmlns="" id="{6EF57E30-24CB-4627-8283-82600F5B9C95}"/>
              </a:ext>
            </a:extLst>
          </p:cNvPr>
          <p:cNvGrpSpPr/>
          <p:nvPr/>
        </p:nvGrpSpPr>
        <p:grpSpPr>
          <a:xfrm>
            <a:off x="9246284" y="3003096"/>
            <a:ext cx="2438400" cy="885372"/>
            <a:chOff x="638629" y="1538514"/>
            <a:chExt cx="2438400" cy="885372"/>
          </a:xfrm>
        </p:grpSpPr>
        <p:sp>
          <p:nvSpPr>
            <p:cNvPr id="126" name="矩形: 圆角 125">
              <a:extLst>
                <a:ext uri="{FF2B5EF4-FFF2-40B4-BE49-F238E27FC236}">
                  <a16:creationId xmlns:a16="http://schemas.microsoft.com/office/drawing/2014/main" xmlns="" id="{0739336B-B4F9-4F76-A4EA-C9DC7033C572}"/>
                </a:ext>
              </a:extLst>
            </p:cNvPr>
            <p:cNvSpPr/>
            <p:nvPr/>
          </p:nvSpPr>
          <p:spPr>
            <a:xfrm>
              <a:off x="638629" y="1538514"/>
              <a:ext cx="2438400" cy="885372"/>
            </a:xfrm>
            <a:prstGeom prst="roundRect">
              <a:avLst>
                <a:gd name="adj" fmla="val 5371"/>
              </a:avLst>
            </a:prstGeom>
            <a:solidFill>
              <a:schemeClr val="bg1"/>
            </a:solidFill>
            <a:ln w="6350">
              <a:solidFill>
                <a:schemeClr val="accent1">
                  <a:lumMod val="20000"/>
                  <a:lumOff val="80000"/>
                </a:schemeClr>
              </a:solidFill>
            </a:ln>
            <a:effectLst>
              <a:outerShdw blurRad="254000" dist="38100" dir="5400000" sx="94000" sy="94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127" name="任意多边形: 形状 126">
              <a:extLst>
                <a:ext uri="{FF2B5EF4-FFF2-40B4-BE49-F238E27FC236}">
                  <a16:creationId xmlns:a16="http://schemas.microsoft.com/office/drawing/2014/main" xmlns="" id="{E105CE38-AEF9-4798-815E-8BAAE11A4019}"/>
                </a:ext>
              </a:extLst>
            </p:cNvPr>
            <p:cNvSpPr/>
            <p:nvPr/>
          </p:nvSpPr>
          <p:spPr>
            <a:xfrm>
              <a:off x="640666" y="2381250"/>
              <a:ext cx="2434326" cy="42636"/>
            </a:xfrm>
            <a:custGeom>
              <a:avLst/>
              <a:gdLst>
                <a:gd name="connsiteX0" fmla="*/ 0 w 2434326"/>
                <a:gd name="connsiteY0" fmla="*/ 0 h 42636"/>
                <a:gd name="connsiteX1" fmla="*/ 2434326 w 2434326"/>
                <a:gd name="connsiteY1" fmla="*/ 0 h 42636"/>
                <a:gd name="connsiteX2" fmla="*/ 2422435 w 2434326"/>
                <a:gd name="connsiteY2" fmla="*/ 28708 h 42636"/>
                <a:gd name="connsiteX3" fmla="*/ 2388810 w 2434326"/>
                <a:gd name="connsiteY3" fmla="*/ 42636 h 42636"/>
                <a:gd name="connsiteX4" fmla="*/ 45516 w 2434326"/>
                <a:gd name="connsiteY4" fmla="*/ 42636 h 42636"/>
                <a:gd name="connsiteX5" fmla="*/ 11891 w 2434326"/>
                <a:gd name="connsiteY5" fmla="*/ 28708 h 42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34326" h="42636">
                  <a:moveTo>
                    <a:pt x="0" y="0"/>
                  </a:moveTo>
                  <a:lnTo>
                    <a:pt x="2434326" y="0"/>
                  </a:lnTo>
                  <a:lnTo>
                    <a:pt x="2422435" y="28708"/>
                  </a:lnTo>
                  <a:cubicBezTo>
                    <a:pt x="2413830" y="37314"/>
                    <a:pt x="2401942" y="42636"/>
                    <a:pt x="2388810" y="42636"/>
                  </a:cubicBezTo>
                  <a:lnTo>
                    <a:pt x="45516" y="42636"/>
                  </a:lnTo>
                  <a:cubicBezTo>
                    <a:pt x="32385" y="42636"/>
                    <a:pt x="20496" y="37314"/>
                    <a:pt x="11891" y="28708"/>
                  </a:cubicBezTo>
                  <a:close/>
                </a:path>
              </a:pathLst>
            </a:custGeom>
            <a:solidFill>
              <a:schemeClr val="accent1">
                <a:lumMod val="40000"/>
                <a:lumOff val="6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grpSp>
      <p:grpSp>
        <p:nvGrpSpPr>
          <p:cNvPr id="129" name="组合 128">
            <a:extLst>
              <a:ext uri="{FF2B5EF4-FFF2-40B4-BE49-F238E27FC236}">
                <a16:creationId xmlns:a16="http://schemas.microsoft.com/office/drawing/2014/main" xmlns="" id="{046B9DE4-3C04-4B1D-AC70-619D80293C6E}"/>
              </a:ext>
            </a:extLst>
          </p:cNvPr>
          <p:cNvGrpSpPr/>
          <p:nvPr/>
        </p:nvGrpSpPr>
        <p:grpSpPr>
          <a:xfrm>
            <a:off x="505279" y="4656364"/>
            <a:ext cx="2438400" cy="885372"/>
            <a:chOff x="638629" y="1538514"/>
            <a:chExt cx="2438400" cy="885372"/>
          </a:xfrm>
        </p:grpSpPr>
        <p:sp>
          <p:nvSpPr>
            <p:cNvPr id="141" name="矩形: 圆角 140">
              <a:extLst>
                <a:ext uri="{FF2B5EF4-FFF2-40B4-BE49-F238E27FC236}">
                  <a16:creationId xmlns:a16="http://schemas.microsoft.com/office/drawing/2014/main" xmlns="" id="{16AE221A-74B4-4965-9A0C-580F546924E9}"/>
                </a:ext>
              </a:extLst>
            </p:cNvPr>
            <p:cNvSpPr/>
            <p:nvPr/>
          </p:nvSpPr>
          <p:spPr>
            <a:xfrm>
              <a:off x="638629" y="1538514"/>
              <a:ext cx="2438400" cy="885372"/>
            </a:xfrm>
            <a:prstGeom prst="roundRect">
              <a:avLst>
                <a:gd name="adj" fmla="val 5371"/>
              </a:avLst>
            </a:prstGeom>
            <a:solidFill>
              <a:schemeClr val="bg1"/>
            </a:solidFill>
            <a:ln w="6350">
              <a:solidFill>
                <a:schemeClr val="accent1">
                  <a:lumMod val="20000"/>
                  <a:lumOff val="80000"/>
                </a:schemeClr>
              </a:solidFill>
            </a:ln>
            <a:effectLst>
              <a:outerShdw blurRad="254000" dist="38100" dir="5400000" sx="94000" sy="94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142" name="任意多边形: 形状 141">
              <a:extLst>
                <a:ext uri="{FF2B5EF4-FFF2-40B4-BE49-F238E27FC236}">
                  <a16:creationId xmlns:a16="http://schemas.microsoft.com/office/drawing/2014/main" xmlns="" id="{90EA9E94-B361-4FE1-9D35-11B54024FB7A}"/>
                </a:ext>
              </a:extLst>
            </p:cNvPr>
            <p:cNvSpPr/>
            <p:nvPr/>
          </p:nvSpPr>
          <p:spPr>
            <a:xfrm>
              <a:off x="640666" y="2381250"/>
              <a:ext cx="2434326" cy="42636"/>
            </a:xfrm>
            <a:custGeom>
              <a:avLst/>
              <a:gdLst>
                <a:gd name="connsiteX0" fmla="*/ 0 w 2434326"/>
                <a:gd name="connsiteY0" fmla="*/ 0 h 42636"/>
                <a:gd name="connsiteX1" fmla="*/ 2434326 w 2434326"/>
                <a:gd name="connsiteY1" fmla="*/ 0 h 42636"/>
                <a:gd name="connsiteX2" fmla="*/ 2422435 w 2434326"/>
                <a:gd name="connsiteY2" fmla="*/ 28708 h 42636"/>
                <a:gd name="connsiteX3" fmla="*/ 2388810 w 2434326"/>
                <a:gd name="connsiteY3" fmla="*/ 42636 h 42636"/>
                <a:gd name="connsiteX4" fmla="*/ 45516 w 2434326"/>
                <a:gd name="connsiteY4" fmla="*/ 42636 h 42636"/>
                <a:gd name="connsiteX5" fmla="*/ 11891 w 2434326"/>
                <a:gd name="connsiteY5" fmla="*/ 28708 h 42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34326" h="42636">
                  <a:moveTo>
                    <a:pt x="0" y="0"/>
                  </a:moveTo>
                  <a:lnTo>
                    <a:pt x="2434326" y="0"/>
                  </a:lnTo>
                  <a:lnTo>
                    <a:pt x="2422435" y="28708"/>
                  </a:lnTo>
                  <a:cubicBezTo>
                    <a:pt x="2413830" y="37314"/>
                    <a:pt x="2401942" y="42636"/>
                    <a:pt x="2388810" y="42636"/>
                  </a:cubicBezTo>
                  <a:lnTo>
                    <a:pt x="45516" y="42636"/>
                  </a:lnTo>
                  <a:cubicBezTo>
                    <a:pt x="32385" y="42636"/>
                    <a:pt x="20496" y="37314"/>
                    <a:pt x="11891" y="28708"/>
                  </a:cubicBezTo>
                  <a:close/>
                </a:path>
              </a:pathLst>
            </a:custGeom>
            <a:solidFill>
              <a:schemeClr val="accent1">
                <a:lumMod val="40000"/>
                <a:lumOff val="6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grpSp>
      <p:grpSp>
        <p:nvGrpSpPr>
          <p:cNvPr id="144" name="组合 143">
            <a:extLst>
              <a:ext uri="{FF2B5EF4-FFF2-40B4-BE49-F238E27FC236}">
                <a16:creationId xmlns:a16="http://schemas.microsoft.com/office/drawing/2014/main" xmlns="" id="{C65E7DD4-6342-415B-8A31-EFA448B85E37}"/>
              </a:ext>
            </a:extLst>
          </p:cNvPr>
          <p:cNvGrpSpPr/>
          <p:nvPr/>
        </p:nvGrpSpPr>
        <p:grpSpPr>
          <a:xfrm>
            <a:off x="3418947" y="4656364"/>
            <a:ext cx="2438400" cy="885372"/>
            <a:chOff x="638629" y="1538514"/>
            <a:chExt cx="2438400" cy="885372"/>
          </a:xfrm>
        </p:grpSpPr>
        <p:sp>
          <p:nvSpPr>
            <p:cNvPr id="156" name="矩形: 圆角 155">
              <a:extLst>
                <a:ext uri="{FF2B5EF4-FFF2-40B4-BE49-F238E27FC236}">
                  <a16:creationId xmlns:a16="http://schemas.microsoft.com/office/drawing/2014/main" xmlns="" id="{71BD7906-C882-4DE5-9AC6-653A9D641B15}"/>
                </a:ext>
              </a:extLst>
            </p:cNvPr>
            <p:cNvSpPr/>
            <p:nvPr/>
          </p:nvSpPr>
          <p:spPr>
            <a:xfrm>
              <a:off x="638629" y="1538514"/>
              <a:ext cx="2438400" cy="885372"/>
            </a:xfrm>
            <a:prstGeom prst="roundRect">
              <a:avLst>
                <a:gd name="adj" fmla="val 5371"/>
              </a:avLst>
            </a:prstGeom>
            <a:solidFill>
              <a:schemeClr val="bg1"/>
            </a:solidFill>
            <a:ln w="6350">
              <a:solidFill>
                <a:schemeClr val="accent1">
                  <a:lumMod val="20000"/>
                  <a:lumOff val="80000"/>
                </a:schemeClr>
              </a:solidFill>
            </a:ln>
            <a:effectLst>
              <a:outerShdw blurRad="254000" dist="38100" dir="5400000" sx="94000" sy="94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157" name="任意多边形: 形状 156">
              <a:extLst>
                <a:ext uri="{FF2B5EF4-FFF2-40B4-BE49-F238E27FC236}">
                  <a16:creationId xmlns:a16="http://schemas.microsoft.com/office/drawing/2014/main" xmlns="" id="{F0948F67-8519-44E6-ABBB-FDC6B428655F}"/>
                </a:ext>
              </a:extLst>
            </p:cNvPr>
            <p:cNvSpPr/>
            <p:nvPr/>
          </p:nvSpPr>
          <p:spPr>
            <a:xfrm>
              <a:off x="640666" y="2381250"/>
              <a:ext cx="2434326" cy="42636"/>
            </a:xfrm>
            <a:custGeom>
              <a:avLst/>
              <a:gdLst>
                <a:gd name="connsiteX0" fmla="*/ 0 w 2434326"/>
                <a:gd name="connsiteY0" fmla="*/ 0 h 42636"/>
                <a:gd name="connsiteX1" fmla="*/ 2434326 w 2434326"/>
                <a:gd name="connsiteY1" fmla="*/ 0 h 42636"/>
                <a:gd name="connsiteX2" fmla="*/ 2422435 w 2434326"/>
                <a:gd name="connsiteY2" fmla="*/ 28708 h 42636"/>
                <a:gd name="connsiteX3" fmla="*/ 2388810 w 2434326"/>
                <a:gd name="connsiteY3" fmla="*/ 42636 h 42636"/>
                <a:gd name="connsiteX4" fmla="*/ 45516 w 2434326"/>
                <a:gd name="connsiteY4" fmla="*/ 42636 h 42636"/>
                <a:gd name="connsiteX5" fmla="*/ 11891 w 2434326"/>
                <a:gd name="connsiteY5" fmla="*/ 28708 h 42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34326" h="42636">
                  <a:moveTo>
                    <a:pt x="0" y="0"/>
                  </a:moveTo>
                  <a:lnTo>
                    <a:pt x="2434326" y="0"/>
                  </a:lnTo>
                  <a:lnTo>
                    <a:pt x="2422435" y="28708"/>
                  </a:lnTo>
                  <a:cubicBezTo>
                    <a:pt x="2413830" y="37314"/>
                    <a:pt x="2401942" y="42636"/>
                    <a:pt x="2388810" y="42636"/>
                  </a:cubicBezTo>
                  <a:lnTo>
                    <a:pt x="45516" y="42636"/>
                  </a:lnTo>
                  <a:cubicBezTo>
                    <a:pt x="32385" y="42636"/>
                    <a:pt x="20496" y="37314"/>
                    <a:pt x="11891" y="28708"/>
                  </a:cubicBezTo>
                  <a:close/>
                </a:path>
              </a:pathLst>
            </a:custGeom>
            <a:solidFill>
              <a:schemeClr val="accent1">
                <a:lumMod val="40000"/>
                <a:lumOff val="6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grpSp>
      <p:grpSp>
        <p:nvGrpSpPr>
          <p:cNvPr id="159" name="组合 158">
            <a:extLst>
              <a:ext uri="{FF2B5EF4-FFF2-40B4-BE49-F238E27FC236}">
                <a16:creationId xmlns:a16="http://schemas.microsoft.com/office/drawing/2014/main" xmlns="" id="{EB64BD15-B6D8-4BD4-BFEF-964F0D499C42}"/>
              </a:ext>
            </a:extLst>
          </p:cNvPr>
          <p:cNvGrpSpPr/>
          <p:nvPr/>
        </p:nvGrpSpPr>
        <p:grpSpPr>
          <a:xfrm>
            <a:off x="6332615" y="4656364"/>
            <a:ext cx="2438400" cy="885372"/>
            <a:chOff x="638629" y="1538514"/>
            <a:chExt cx="2438400" cy="885372"/>
          </a:xfrm>
        </p:grpSpPr>
        <p:sp>
          <p:nvSpPr>
            <p:cNvPr id="171" name="矩形: 圆角 170">
              <a:extLst>
                <a:ext uri="{FF2B5EF4-FFF2-40B4-BE49-F238E27FC236}">
                  <a16:creationId xmlns:a16="http://schemas.microsoft.com/office/drawing/2014/main" xmlns="" id="{350304DE-82D0-4D7F-A88E-0691981FF8F9}"/>
                </a:ext>
              </a:extLst>
            </p:cNvPr>
            <p:cNvSpPr/>
            <p:nvPr/>
          </p:nvSpPr>
          <p:spPr>
            <a:xfrm>
              <a:off x="638629" y="1538514"/>
              <a:ext cx="2438400" cy="885372"/>
            </a:xfrm>
            <a:prstGeom prst="roundRect">
              <a:avLst>
                <a:gd name="adj" fmla="val 5371"/>
              </a:avLst>
            </a:prstGeom>
            <a:solidFill>
              <a:schemeClr val="bg1"/>
            </a:solidFill>
            <a:ln w="6350">
              <a:solidFill>
                <a:schemeClr val="accent1">
                  <a:lumMod val="20000"/>
                  <a:lumOff val="80000"/>
                </a:schemeClr>
              </a:solidFill>
            </a:ln>
            <a:effectLst>
              <a:outerShdw blurRad="254000" dist="38100" dir="5400000" sx="94000" sy="94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172" name="任意多边形: 形状 171">
              <a:extLst>
                <a:ext uri="{FF2B5EF4-FFF2-40B4-BE49-F238E27FC236}">
                  <a16:creationId xmlns:a16="http://schemas.microsoft.com/office/drawing/2014/main" xmlns="" id="{49A6357C-D2B3-44B1-B5EF-8179993F7468}"/>
                </a:ext>
              </a:extLst>
            </p:cNvPr>
            <p:cNvSpPr/>
            <p:nvPr/>
          </p:nvSpPr>
          <p:spPr>
            <a:xfrm>
              <a:off x="640666" y="2381250"/>
              <a:ext cx="2434326" cy="42636"/>
            </a:xfrm>
            <a:custGeom>
              <a:avLst/>
              <a:gdLst>
                <a:gd name="connsiteX0" fmla="*/ 0 w 2434326"/>
                <a:gd name="connsiteY0" fmla="*/ 0 h 42636"/>
                <a:gd name="connsiteX1" fmla="*/ 2434326 w 2434326"/>
                <a:gd name="connsiteY1" fmla="*/ 0 h 42636"/>
                <a:gd name="connsiteX2" fmla="*/ 2422435 w 2434326"/>
                <a:gd name="connsiteY2" fmla="*/ 28708 h 42636"/>
                <a:gd name="connsiteX3" fmla="*/ 2388810 w 2434326"/>
                <a:gd name="connsiteY3" fmla="*/ 42636 h 42636"/>
                <a:gd name="connsiteX4" fmla="*/ 45516 w 2434326"/>
                <a:gd name="connsiteY4" fmla="*/ 42636 h 42636"/>
                <a:gd name="connsiteX5" fmla="*/ 11891 w 2434326"/>
                <a:gd name="connsiteY5" fmla="*/ 28708 h 42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34326" h="42636">
                  <a:moveTo>
                    <a:pt x="0" y="0"/>
                  </a:moveTo>
                  <a:lnTo>
                    <a:pt x="2434326" y="0"/>
                  </a:lnTo>
                  <a:lnTo>
                    <a:pt x="2422435" y="28708"/>
                  </a:lnTo>
                  <a:cubicBezTo>
                    <a:pt x="2413830" y="37314"/>
                    <a:pt x="2401942" y="42636"/>
                    <a:pt x="2388810" y="42636"/>
                  </a:cubicBezTo>
                  <a:lnTo>
                    <a:pt x="45516" y="42636"/>
                  </a:lnTo>
                  <a:cubicBezTo>
                    <a:pt x="32385" y="42636"/>
                    <a:pt x="20496" y="37314"/>
                    <a:pt x="11891" y="28708"/>
                  </a:cubicBezTo>
                  <a:close/>
                </a:path>
              </a:pathLst>
            </a:custGeom>
            <a:solidFill>
              <a:schemeClr val="accent1">
                <a:lumMod val="40000"/>
                <a:lumOff val="6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grpSp>
      <p:grpSp>
        <p:nvGrpSpPr>
          <p:cNvPr id="174" name="组合 173">
            <a:extLst>
              <a:ext uri="{FF2B5EF4-FFF2-40B4-BE49-F238E27FC236}">
                <a16:creationId xmlns:a16="http://schemas.microsoft.com/office/drawing/2014/main" xmlns="" id="{72186DF9-CD0C-4DC9-B9A6-15CA29672720}"/>
              </a:ext>
            </a:extLst>
          </p:cNvPr>
          <p:cNvGrpSpPr/>
          <p:nvPr/>
        </p:nvGrpSpPr>
        <p:grpSpPr>
          <a:xfrm>
            <a:off x="9246284" y="4656364"/>
            <a:ext cx="2438400" cy="885372"/>
            <a:chOff x="638629" y="1538514"/>
            <a:chExt cx="2438400" cy="885372"/>
          </a:xfrm>
        </p:grpSpPr>
        <p:sp>
          <p:nvSpPr>
            <p:cNvPr id="186" name="矩形: 圆角 185">
              <a:extLst>
                <a:ext uri="{FF2B5EF4-FFF2-40B4-BE49-F238E27FC236}">
                  <a16:creationId xmlns:a16="http://schemas.microsoft.com/office/drawing/2014/main" xmlns="" id="{6C152E02-0265-425B-91D6-E316D778CD62}"/>
                </a:ext>
              </a:extLst>
            </p:cNvPr>
            <p:cNvSpPr/>
            <p:nvPr/>
          </p:nvSpPr>
          <p:spPr>
            <a:xfrm>
              <a:off x="638629" y="1538514"/>
              <a:ext cx="2438400" cy="885372"/>
            </a:xfrm>
            <a:prstGeom prst="roundRect">
              <a:avLst>
                <a:gd name="adj" fmla="val 5371"/>
              </a:avLst>
            </a:prstGeom>
            <a:solidFill>
              <a:schemeClr val="bg1"/>
            </a:solidFill>
            <a:ln w="6350">
              <a:solidFill>
                <a:schemeClr val="accent1">
                  <a:lumMod val="20000"/>
                  <a:lumOff val="80000"/>
                </a:schemeClr>
              </a:solidFill>
            </a:ln>
            <a:effectLst>
              <a:outerShdw blurRad="254000" dist="38100" dir="5400000" sx="94000" sy="94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187" name="任意多边形: 形状 186">
              <a:extLst>
                <a:ext uri="{FF2B5EF4-FFF2-40B4-BE49-F238E27FC236}">
                  <a16:creationId xmlns:a16="http://schemas.microsoft.com/office/drawing/2014/main" xmlns="" id="{C443DA8B-111B-418F-80F3-5F4C2A02F477}"/>
                </a:ext>
              </a:extLst>
            </p:cNvPr>
            <p:cNvSpPr/>
            <p:nvPr/>
          </p:nvSpPr>
          <p:spPr>
            <a:xfrm>
              <a:off x="640666" y="2381250"/>
              <a:ext cx="2434326" cy="42636"/>
            </a:xfrm>
            <a:custGeom>
              <a:avLst/>
              <a:gdLst>
                <a:gd name="connsiteX0" fmla="*/ 0 w 2434326"/>
                <a:gd name="connsiteY0" fmla="*/ 0 h 42636"/>
                <a:gd name="connsiteX1" fmla="*/ 2434326 w 2434326"/>
                <a:gd name="connsiteY1" fmla="*/ 0 h 42636"/>
                <a:gd name="connsiteX2" fmla="*/ 2422435 w 2434326"/>
                <a:gd name="connsiteY2" fmla="*/ 28708 h 42636"/>
                <a:gd name="connsiteX3" fmla="*/ 2388810 w 2434326"/>
                <a:gd name="connsiteY3" fmla="*/ 42636 h 42636"/>
                <a:gd name="connsiteX4" fmla="*/ 45516 w 2434326"/>
                <a:gd name="connsiteY4" fmla="*/ 42636 h 42636"/>
                <a:gd name="connsiteX5" fmla="*/ 11891 w 2434326"/>
                <a:gd name="connsiteY5" fmla="*/ 28708 h 42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34326" h="42636">
                  <a:moveTo>
                    <a:pt x="0" y="0"/>
                  </a:moveTo>
                  <a:lnTo>
                    <a:pt x="2434326" y="0"/>
                  </a:lnTo>
                  <a:lnTo>
                    <a:pt x="2422435" y="28708"/>
                  </a:lnTo>
                  <a:cubicBezTo>
                    <a:pt x="2413830" y="37314"/>
                    <a:pt x="2401942" y="42636"/>
                    <a:pt x="2388810" y="42636"/>
                  </a:cubicBezTo>
                  <a:lnTo>
                    <a:pt x="45516" y="42636"/>
                  </a:lnTo>
                  <a:cubicBezTo>
                    <a:pt x="32385" y="42636"/>
                    <a:pt x="20496" y="37314"/>
                    <a:pt x="11891" y="28708"/>
                  </a:cubicBezTo>
                  <a:close/>
                </a:path>
              </a:pathLst>
            </a:custGeom>
            <a:solidFill>
              <a:schemeClr val="accent1">
                <a:lumMod val="40000"/>
                <a:lumOff val="60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grpSp>
      <p:sp>
        <p:nvSpPr>
          <p:cNvPr id="741" name="任意多边形: 形状 740">
            <a:extLst>
              <a:ext uri="{FF2B5EF4-FFF2-40B4-BE49-F238E27FC236}">
                <a16:creationId xmlns:a16="http://schemas.microsoft.com/office/drawing/2014/main" xmlns="" id="{BF20ADF4-96D7-4B25-AEDA-83E7A43E79C1}"/>
              </a:ext>
            </a:extLst>
          </p:cNvPr>
          <p:cNvSpPr>
            <a:spLocks noChangeAspect="1"/>
          </p:cNvSpPr>
          <p:nvPr/>
        </p:nvSpPr>
        <p:spPr>
          <a:xfrm>
            <a:off x="784679" y="1564440"/>
            <a:ext cx="1879600" cy="413512"/>
          </a:xfrm>
          <a:custGeom>
            <a:avLst/>
            <a:gdLst>
              <a:gd name="connsiteX0" fmla="*/ 650145 w 2176764"/>
              <a:gd name="connsiteY0" fmla="*/ 380886 h 478888"/>
              <a:gd name="connsiteX1" fmla="*/ 635410 w 2176764"/>
              <a:gd name="connsiteY1" fmla="*/ 420881 h 478888"/>
              <a:gd name="connsiteX2" fmla="*/ 666118 w 2176764"/>
              <a:gd name="connsiteY2" fmla="*/ 420881 h 478888"/>
              <a:gd name="connsiteX3" fmla="*/ 651631 w 2176764"/>
              <a:gd name="connsiteY3" fmla="*/ 380886 h 478888"/>
              <a:gd name="connsiteX4" fmla="*/ 2041766 w 2176764"/>
              <a:gd name="connsiteY4" fmla="*/ 380143 h 478888"/>
              <a:gd name="connsiteX5" fmla="*/ 2041766 w 2176764"/>
              <a:gd name="connsiteY5" fmla="*/ 412585 h 478888"/>
              <a:gd name="connsiteX6" fmla="*/ 2051425 w 2176764"/>
              <a:gd name="connsiteY6" fmla="*/ 412585 h 478888"/>
              <a:gd name="connsiteX7" fmla="*/ 2061640 w 2176764"/>
              <a:gd name="connsiteY7" fmla="*/ 412028 h 478888"/>
              <a:gd name="connsiteX8" fmla="*/ 2068636 w 2176764"/>
              <a:gd name="connsiteY8" fmla="*/ 409737 h 478888"/>
              <a:gd name="connsiteX9" fmla="*/ 2072661 w 2176764"/>
              <a:gd name="connsiteY9" fmla="*/ 404660 h 478888"/>
              <a:gd name="connsiteX10" fmla="*/ 2073961 w 2176764"/>
              <a:gd name="connsiteY10" fmla="*/ 395869 h 478888"/>
              <a:gd name="connsiteX11" fmla="*/ 2072661 w 2176764"/>
              <a:gd name="connsiteY11" fmla="*/ 387944 h 478888"/>
              <a:gd name="connsiteX12" fmla="*/ 2068636 w 2176764"/>
              <a:gd name="connsiteY12" fmla="*/ 383115 h 478888"/>
              <a:gd name="connsiteX13" fmla="*/ 2061640 w 2176764"/>
              <a:gd name="connsiteY13" fmla="*/ 380762 h 478888"/>
              <a:gd name="connsiteX14" fmla="*/ 2051425 w 2176764"/>
              <a:gd name="connsiteY14" fmla="*/ 380143 h 478888"/>
              <a:gd name="connsiteX15" fmla="*/ 1270241 w 2176764"/>
              <a:gd name="connsiteY15" fmla="*/ 380143 h 478888"/>
              <a:gd name="connsiteX16" fmla="*/ 1270241 w 2176764"/>
              <a:gd name="connsiteY16" fmla="*/ 412585 h 478888"/>
              <a:gd name="connsiteX17" fmla="*/ 1279900 w 2176764"/>
              <a:gd name="connsiteY17" fmla="*/ 412585 h 478888"/>
              <a:gd name="connsiteX18" fmla="*/ 1290115 w 2176764"/>
              <a:gd name="connsiteY18" fmla="*/ 412028 h 478888"/>
              <a:gd name="connsiteX19" fmla="*/ 1297111 w 2176764"/>
              <a:gd name="connsiteY19" fmla="*/ 409737 h 478888"/>
              <a:gd name="connsiteX20" fmla="*/ 1301136 w 2176764"/>
              <a:gd name="connsiteY20" fmla="*/ 404660 h 478888"/>
              <a:gd name="connsiteX21" fmla="*/ 1302436 w 2176764"/>
              <a:gd name="connsiteY21" fmla="*/ 395869 h 478888"/>
              <a:gd name="connsiteX22" fmla="*/ 1301136 w 2176764"/>
              <a:gd name="connsiteY22" fmla="*/ 387944 h 478888"/>
              <a:gd name="connsiteX23" fmla="*/ 1297111 w 2176764"/>
              <a:gd name="connsiteY23" fmla="*/ 383115 h 478888"/>
              <a:gd name="connsiteX24" fmla="*/ 1290115 w 2176764"/>
              <a:gd name="connsiteY24" fmla="*/ 380762 h 478888"/>
              <a:gd name="connsiteX25" fmla="*/ 1279900 w 2176764"/>
              <a:gd name="connsiteY25" fmla="*/ 380143 h 478888"/>
              <a:gd name="connsiteX26" fmla="*/ 822566 w 2176764"/>
              <a:gd name="connsiteY26" fmla="*/ 380143 h 478888"/>
              <a:gd name="connsiteX27" fmla="*/ 822566 w 2176764"/>
              <a:gd name="connsiteY27" fmla="*/ 446637 h 478888"/>
              <a:gd name="connsiteX28" fmla="*/ 835939 w 2176764"/>
              <a:gd name="connsiteY28" fmla="*/ 446637 h 478888"/>
              <a:gd name="connsiteX29" fmla="*/ 848198 w 2176764"/>
              <a:gd name="connsiteY29" fmla="*/ 445089 h 478888"/>
              <a:gd name="connsiteX30" fmla="*/ 857795 w 2176764"/>
              <a:gd name="connsiteY30" fmla="*/ 439765 h 478888"/>
              <a:gd name="connsiteX31" fmla="*/ 863986 w 2176764"/>
              <a:gd name="connsiteY31" fmla="*/ 429549 h 478888"/>
              <a:gd name="connsiteX32" fmla="*/ 866153 w 2176764"/>
              <a:gd name="connsiteY32" fmla="*/ 413452 h 478888"/>
              <a:gd name="connsiteX33" fmla="*/ 863862 w 2176764"/>
              <a:gd name="connsiteY33" fmla="*/ 396673 h 478888"/>
              <a:gd name="connsiteX34" fmla="*/ 857547 w 2176764"/>
              <a:gd name="connsiteY34" fmla="*/ 386520 h 478888"/>
              <a:gd name="connsiteX35" fmla="*/ 848012 w 2176764"/>
              <a:gd name="connsiteY35" fmla="*/ 381505 h 478888"/>
              <a:gd name="connsiteX36" fmla="*/ 835939 w 2176764"/>
              <a:gd name="connsiteY36" fmla="*/ 380143 h 478888"/>
              <a:gd name="connsiteX37" fmla="*/ 727316 w 2176764"/>
              <a:gd name="connsiteY37" fmla="*/ 380143 h 478888"/>
              <a:gd name="connsiteX38" fmla="*/ 727316 w 2176764"/>
              <a:gd name="connsiteY38" fmla="*/ 446637 h 478888"/>
              <a:gd name="connsiteX39" fmla="*/ 740690 w 2176764"/>
              <a:gd name="connsiteY39" fmla="*/ 446637 h 478888"/>
              <a:gd name="connsiteX40" fmla="*/ 752948 w 2176764"/>
              <a:gd name="connsiteY40" fmla="*/ 445089 h 478888"/>
              <a:gd name="connsiteX41" fmla="*/ 762545 w 2176764"/>
              <a:gd name="connsiteY41" fmla="*/ 439765 h 478888"/>
              <a:gd name="connsiteX42" fmla="*/ 768736 w 2176764"/>
              <a:gd name="connsiteY42" fmla="*/ 429549 h 478888"/>
              <a:gd name="connsiteX43" fmla="*/ 770903 w 2176764"/>
              <a:gd name="connsiteY43" fmla="*/ 413452 h 478888"/>
              <a:gd name="connsiteX44" fmla="*/ 768612 w 2176764"/>
              <a:gd name="connsiteY44" fmla="*/ 396673 h 478888"/>
              <a:gd name="connsiteX45" fmla="*/ 762297 w 2176764"/>
              <a:gd name="connsiteY45" fmla="*/ 386520 h 478888"/>
              <a:gd name="connsiteX46" fmla="*/ 752762 w 2176764"/>
              <a:gd name="connsiteY46" fmla="*/ 381505 h 478888"/>
              <a:gd name="connsiteX47" fmla="*/ 740690 w 2176764"/>
              <a:gd name="connsiteY47" fmla="*/ 380143 h 478888"/>
              <a:gd name="connsiteX48" fmla="*/ 1722269 w 2176764"/>
              <a:gd name="connsiteY48" fmla="*/ 378657 h 478888"/>
              <a:gd name="connsiteX49" fmla="*/ 1709515 w 2176764"/>
              <a:gd name="connsiteY49" fmla="*/ 380762 h 478888"/>
              <a:gd name="connsiteX50" fmla="*/ 1701776 w 2176764"/>
              <a:gd name="connsiteY50" fmla="*/ 387139 h 478888"/>
              <a:gd name="connsiteX51" fmla="*/ 1697938 w 2176764"/>
              <a:gd name="connsiteY51" fmla="*/ 397974 h 478888"/>
              <a:gd name="connsiteX52" fmla="*/ 1696885 w 2176764"/>
              <a:gd name="connsiteY52" fmla="*/ 413452 h 478888"/>
              <a:gd name="connsiteX53" fmla="*/ 1697938 w 2176764"/>
              <a:gd name="connsiteY53" fmla="*/ 429178 h 478888"/>
              <a:gd name="connsiteX54" fmla="*/ 1701776 w 2176764"/>
              <a:gd name="connsiteY54" fmla="*/ 439950 h 478888"/>
              <a:gd name="connsiteX55" fmla="*/ 1709515 w 2176764"/>
              <a:gd name="connsiteY55" fmla="*/ 446142 h 478888"/>
              <a:gd name="connsiteX56" fmla="*/ 1722269 w 2176764"/>
              <a:gd name="connsiteY56" fmla="*/ 448123 h 478888"/>
              <a:gd name="connsiteX57" fmla="*/ 1735147 w 2176764"/>
              <a:gd name="connsiteY57" fmla="*/ 446142 h 478888"/>
              <a:gd name="connsiteX58" fmla="*/ 1742886 w 2176764"/>
              <a:gd name="connsiteY58" fmla="*/ 439950 h 478888"/>
              <a:gd name="connsiteX59" fmla="*/ 1746725 w 2176764"/>
              <a:gd name="connsiteY59" fmla="*/ 429178 h 478888"/>
              <a:gd name="connsiteX60" fmla="*/ 1747777 w 2176764"/>
              <a:gd name="connsiteY60" fmla="*/ 413452 h 478888"/>
              <a:gd name="connsiteX61" fmla="*/ 1746725 w 2176764"/>
              <a:gd name="connsiteY61" fmla="*/ 397974 h 478888"/>
              <a:gd name="connsiteX62" fmla="*/ 1742886 w 2176764"/>
              <a:gd name="connsiteY62" fmla="*/ 387139 h 478888"/>
              <a:gd name="connsiteX63" fmla="*/ 1735147 w 2176764"/>
              <a:gd name="connsiteY63" fmla="*/ 380762 h 478888"/>
              <a:gd name="connsiteX64" fmla="*/ 1722269 w 2176764"/>
              <a:gd name="connsiteY64" fmla="*/ 378657 h 478888"/>
              <a:gd name="connsiteX65" fmla="*/ 1522244 w 2176764"/>
              <a:gd name="connsiteY65" fmla="*/ 378657 h 478888"/>
              <a:gd name="connsiteX66" fmla="*/ 1509490 w 2176764"/>
              <a:gd name="connsiteY66" fmla="*/ 380762 h 478888"/>
              <a:gd name="connsiteX67" fmla="*/ 1501751 w 2176764"/>
              <a:gd name="connsiteY67" fmla="*/ 387139 h 478888"/>
              <a:gd name="connsiteX68" fmla="*/ 1497913 w 2176764"/>
              <a:gd name="connsiteY68" fmla="*/ 397974 h 478888"/>
              <a:gd name="connsiteX69" fmla="*/ 1496860 w 2176764"/>
              <a:gd name="connsiteY69" fmla="*/ 413452 h 478888"/>
              <a:gd name="connsiteX70" fmla="*/ 1497913 w 2176764"/>
              <a:gd name="connsiteY70" fmla="*/ 429178 h 478888"/>
              <a:gd name="connsiteX71" fmla="*/ 1501751 w 2176764"/>
              <a:gd name="connsiteY71" fmla="*/ 439950 h 478888"/>
              <a:gd name="connsiteX72" fmla="*/ 1509490 w 2176764"/>
              <a:gd name="connsiteY72" fmla="*/ 446142 h 478888"/>
              <a:gd name="connsiteX73" fmla="*/ 1522244 w 2176764"/>
              <a:gd name="connsiteY73" fmla="*/ 448123 h 478888"/>
              <a:gd name="connsiteX74" fmla="*/ 1535122 w 2176764"/>
              <a:gd name="connsiteY74" fmla="*/ 446142 h 478888"/>
              <a:gd name="connsiteX75" fmla="*/ 1542861 w 2176764"/>
              <a:gd name="connsiteY75" fmla="*/ 439950 h 478888"/>
              <a:gd name="connsiteX76" fmla="*/ 1546700 w 2176764"/>
              <a:gd name="connsiteY76" fmla="*/ 429178 h 478888"/>
              <a:gd name="connsiteX77" fmla="*/ 1547752 w 2176764"/>
              <a:gd name="connsiteY77" fmla="*/ 413452 h 478888"/>
              <a:gd name="connsiteX78" fmla="*/ 1546700 w 2176764"/>
              <a:gd name="connsiteY78" fmla="*/ 397974 h 478888"/>
              <a:gd name="connsiteX79" fmla="*/ 1542861 w 2176764"/>
              <a:gd name="connsiteY79" fmla="*/ 387139 h 478888"/>
              <a:gd name="connsiteX80" fmla="*/ 1535122 w 2176764"/>
              <a:gd name="connsiteY80" fmla="*/ 380762 h 478888"/>
              <a:gd name="connsiteX81" fmla="*/ 1522244 w 2176764"/>
              <a:gd name="connsiteY81" fmla="*/ 378657 h 478888"/>
              <a:gd name="connsiteX82" fmla="*/ 1093619 w 2176764"/>
              <a:gd name="connsiteY82" fmla="*/ 378657 h 478888"/>
              <a:gd name="connsiteX83" fmla="*/ 1080865 w 2176764"/>
              <a:gd name="connsiteY83" fmla="*/ 380762 h 478888"/>
              <a:gd name="connsiteX84" fmla="*/ 1073126 w 2176764"/>
              <a:gd name="connsiteY84" fmla="*/ 387139 h 478888"/>
              <a:gd name="connsiteX85" fmla="*/ 1069288 w 2176764"/>
              <a:gd name="connsiteY85" fmla="*/ 397974 h 478888"/>
              <a:gd name="connsiteX86" fmla="*/ 1068235 w 2176764"/>
              <a:gd name="connsiteY86" fmla="*/ 413452 h 478888"/>
              <a:gd name="connsiteX87" fmla="*/ 1069288 w 2176764"/>
              <a:gd name="connsiteY87" fmla="*/ 429178 h 478888"/>
              <a:gd name="connsiteX88" fmla="*/ 1073126 w 2176764"/>
              <a:gd name="connsiteY88" fmla="*/ 439950 h 478888"/>
              <a:gd name="connsiteX89" fmla="*/ 1080865 w 2176764"/>
              <a:gd name="connsiteY89" fmla="*/ 446142 h 478888"/>
              <a:gd name="connsiteX90" fmla="*/ 1093619 w 2176764"/>
              <a:gd name="connsiteY90" fmla="*/ 448123 h 478888"/>
              <a:gd name="connsiteX91" fmla="*/ 1106497 w 2176764"/>
              <a:gd name="connsiteY91" fmla="*/ 446142 h 478888"/>
              <a:gd name="connsiteX92" fmla="*/ 1114236 w 2176764"/>
              <a:gd name="connsiteY92" fmla="*/ 439950 h 478888"/>
              <a:gd name="connsiteX93" fmla="*/ 1118075 w 2176764"/>
              <a:gd name="connsiteY93" fmla="*/ 429178 h 478888"/>
              <a:gd name="connsiteX94" fmla="*/ 1119127 w 2176764"/>
              <a:gd name="connsiteY94" fmla="*/ 413452 h 478888"/>
              <a:gd name="connsiteX95" fmla="*/ 1118075 w 2176764"/>
              <a:gd name="connsiteY95" fmla="*/ 397974 h 478888"/>
              <a:gd name="connsiteX96" fmla="*/ 1114236 w 2176764"/>
              <a:gd name="connsiteY96" fmla="*/ 387139 h 478888"/>
              <a:gd name="connsiteX97" fmla="*/ 1106497 w 2176764"/>
              <a:gd name="connsiteY97" fmla="*/ 380762 h 478888"/>
              <a:gd name="connsiteX98" fmla="*/ 1093619 w 2176764"/>
              <a:gd name="connsiteY98" fmla="*/ 378657 h 478888"/>
              <a:gd name="connsiteX99" fmla="*/ 2125872 w 2176764"/>
              <a:gd name="connsiteY99" fmla="*/ 370484 h 478888"/>
              <a:gd name="connsiteX100" fmla="*/ 2173668 w 2176764"/>
              <a:gd name="connsiteY100" fmla="*/ 370484 h 478888"/>
              <a:gd name="connsiteX101" fmla="*/ 2173668 w 2176764"/>
              <a:gd name="connsiteY101" fmla="*/ 380390 h 478888"/>
              <a:gd name="connsiteX102" fmla="*/ 2137016 w 2176764"/>
              <a:gd name="connsiteY102" fmla="*/ 380390 h 478888"/>
              <a:gd name="connsiteX103" fmla="*/ 2137016 w 2176764"/>
              <a:gd name="connsiteY103" fmla="*/ 407013 h 478888"/>
              <a:gd name="connsiteX104" fmla="*/ 2171192 w 2176764"/>
              <a:gd name="connsiteY104" fmla="*/ 407013 h 478888"/>
              <a:gd name="connsiteX105" fmla="*/ 2171192 w 2176764"/>
              <a:gd name="connsiteY105" fmla="*/ 416424 h 478888"/>
              <a:gd name="connsiteX106" fmla="*/ 2137016 w 2176764"/>
              <a:gd name="connsiteY106" fmla="*/ 416424 h 478888"/>
              <a:gd name="connsiteX107" fmla="*/ 2137016 w 2176764"/>
              <a:gd name="connsiteY107" fmla="*/ 446389 h 478888"/>
              <a:gd name="connsiteX108" fmla="*/ 2176764 w 2176764"/>
              <a:gd name="connsiteY108" fmla="*/ 446389 h 478888"/>
              <a:gd name="connsiteX109" fmla="*/ 2176764 w 2176764"/>
              <a:gd name="connsiteY109" fmla="*/ 456419 h 478888"/>
              <a:gd name="connsiteX110" fmla="*/ 2125872 w 2176764"/>
              <a:gd name="connsiteY110" fmla="*/ 456419 h 478888"/>
              <a:gd name="connsiteX111" fmla="*/ 2030622 w 2176764"/>
              <a:gd name="connsiteY111" fmla="*/ 370484 h 478888"/>
              <a:gd name="connsiteX112" fmla="*/ 2052415 w 2176764"/>
              <a:gd name="connsiteY112" fmla="*/ 370484 h 478888"/>
              <a:gd name="connsiteX113" fmla="*/ 2067708 w 2176764"/>
              <a:gd name="connsiteY113" fmla="*/ 371785 h 478888"/>
              <a:gd name="connsiteX114" fmla="*/ 2077861 w 2176764"/>
              <a:gd name="connsiteY114" fmla="*/ 376057 h 478888"/>
              <a:gd name="connsiteX115" fmla="*/ 2083495 w 2176764"/>
              <a:gd name="connsiteY115" fmla="*/ 383920 h 478888"/>
              <a:gd name="connsiteX116" fmla="*/ 2085229 w 2176764"/>
              <a:gd name="connsiteY116" fmla="*/ 395869 h 478888"/>
              <a:gd name="connsiteX117" fmla="*/ 2080895 w 2176764"/>
              <a:gd name="connsiteY117" fmla="*/ 412771 h 478888"/>
              <a:gd name="connsiteX118" fmla="*/ 2067646 w 2176764"/>
              <a:gd name="connsiteY118" fmla="*/ 420510 h 478888"/>
              <a:gd name="connsiteX119" fmla="*/ 2093401 w 2176764"/>
              <a:gd name="connsiteY119" fmla="*/ 456419 h 478888"/>
              <a:gd name="connsiteX120" fmla="*/ 2080276 w 2176764"/>
              <a:gd name="connsiteY120" fmla="*/ 456419 h 478888"/>
              <a:gd name="connsiteX121" fmla="*/ 2056625 w 2176764"/>
              <a:gd name="connsiteY121" fmla="*/ 421748 h 478888"/>
              <a:gd name="connsiteX122" fmla="*/ 2054582 w 2176764"/>
              <a:gd name="connsiteY122" fmla="*/ 421872 h 478888"/>
              <a:gd name="connsiteX123" fmla="*/ 2052415 w 2176764"/>
              <a:gd name="connsiteY123" fmla="*/ 421872 h 478888"/>
              <a:gd name="connsiteX124" fmla="*/ 2041766 w 2176764"/>
              <a:gd name="connsiteY124" fmla="*/ 421872 h 478888"/>
              <a:gd name="connsiteX125" fmla="*/ 2041766 w 2176764"/>
              <a:gd name="connsiteY125" fmla="*/ 456419 h 478888"/>
              <a:gd name="connsiteX126" fmla="*/ 2030622 w 2176764"/>
              <a:gd name="connsiteY126" fmla="*/ 456419 h 478888"/>
              <a:gd name="connsiteX127" fmla="*/ 1954422 w 2176764"/>
              <a:gd name="connsiteY127" fmla="*/ 370484 h 478888"/>
              <a:gd name="connsiteX128" fmla="*/ 2002218 w 2176764"/>
              <a:gd name="connsiteY128" fmla="*/ 370484 h 478888"/>
              <a:gd name="connsiteX129" fmla="*/ 2002218 w 2176764"/>
              <a:gd name="connsiteY129" fmla="*/ 380390 h 478888"/>
              <a:gd name="connsiteX130" fmla="*/ 1965566 w 2176764"/>
              <a:gd name="connsiteY130" fmla="*/ 380390 h 478888"/>
              <a:gd name="connsiteX131" fmla="*/ 1965566 w 2176764"/>
              <a:gd name="connsiteY131" fmla="*/ 407013 h 478888"/>
              <a:gd name="connsiteX132" fmla="*/ 1999742 w 2176764"/>
              <a:gd name="connsiteY132" fmla="*/ 407013 h 478888"/>
              <a:gd name="connsiteX133" fmla="*/ 1999742 w 2176764"/>
              <a:gd name="connsiteY133" fmla="*/ 416424 h 478888"/>
              <a:gd name="connsiteX134" fmla="*/ 1965566 w 2176764"/>
              <a:gd name="connsiteY134" fmla="*/ 416424 h 478888"/>
              <a:gd name="connsiteX135" fmla="*/ 1965566 w 2176764"/>
              <a:gd name="connsiteY135" fmla="*/ 446389 h 478888"/>
              <a:gd name="connsiteX136" fmla="*/ 2005314 w 2176764"/>
              <a:gd name="connsiteY136" fmla="*/ 446389 h 478888"/>
              <a:gd name="connsiteX137" fmla="*/ 2005314 w 2176764"/>
              <a:gd name="connsiteY137" fmla="*/ 456419 h 478888"/>
              <a:gd name="connsiteX138" fmla="*/ 1954422 w 2176764"/>
              <a:gd name="connsiteY138" fmla="*/ 456419 h 478888"/>
              <a:gd name="connsiteX139" fmla="*/ 1859172 w 2176764"/>
              <a:gd name="connsiteY139" fmla="*/ 370484 h 478888"/>
              <a:gd name="connsiteX140" fmla="*/ 1870316 w 2176764"/>
              <a:gd name="connsiteY140" fmla="*/ 370484 h 478888"/>
              <a:gd name="connsiteX141" fmla="*/ 1870316 w 2176764"/>
              <a:gd name="connsiteY141" fmla="*/ 405527 h 478888"/>
              <a:gd name="connsiteX142" fmla="*/ 1912788 w 2176764"/>
              <a:gd name="connsiteY142" fmla="*/ 405527 h 478888"/>
              <a:gd name="connsiteX143" fmla="*/ 1912788 w 2176764"/>
              <a:gd name="connsiteY143" fmla="*/ 370484 h 478888"/>
              <a:gd name="connsiteX144" fmla="*/ 1924056 w 2176764"/>
              <a:gd name="connsiteY144" fmla="*/ 370484 h 478888"/>
              <a:gd name="connsiteX145" fmla="*/ 1924056 w 2176764"/>
              <a:gd name="connsiteY145" fmla="*/ 456419 h 478888"/>
              <a:gd name="connsiteX146" fmla="*/ 1912788 w 2176764"/>
              <a:gd name="connsiteY146" fmla="*/ 456419 h 478888"/>
              <a:gd name="connsiteX147" fmla="*/ 1912788 w 2176764"/>
              <a:gd name="connsiteY147" fmla="*/ 414814 h 478888"/>
              <a:gd name="connsiteX148" fmla="*/ 1870316 w 2176764"/>
              <a:gd name="connsiteY148" fmla="*/ 414814 h 478888"/>
              <a:gd name="connsiteX149" fmla="*/ 1870316 w 2176764"/>
              <a:gd name="connsiteY149" fmla="*/ 456419 h 478888"/>
              <a:gd name="connsiteX150" fmla="*/ 1859172 w 2176764"/>
              <a:gd name="connsiteY150" fmla="*/ 456419 h 478888"/>
              <a:gd name="connsiteX151" fmla="*/ 1411497 w 2176764"/>
              <a:gd name="connsiteY151" fmla="*/ 370484 h 478888"/>
              <a:gd name="connsiteX152" fmla="*/ 1422641 w 2176764"/>
              <a:gd name="connsiteY152" fmla="*/ 370484 h 478888"/>
              <a:gd name="connsiteX153" fmla="*/ 1422641 w 2176764"/>
              <a:gd name="connsiteY153" fmla="*/ 446389 h 478888"/>
              <a:gd name="connsiteX154" fmla="*/ 1459913 w 2176764"/>
              <a:gd name="connsiteY154" fmla="*/ 446389 h 478888"/>
              <a:gd name="connsiteX155" fmla="*/ 1459913 w 2176764"/>
              <a:gd name="connsiteY155" fmla="*/ 456419 h 478888"/>
              <a:gd name="connsiteX156" fmla="*/ 1411497 w 2176764"/>
              <a:gd name="connsiteY156" fmla="*/ 456419 h 478888"/>
              <a:gd name="connsiteX157" fmla="*/ 1259097 w 2176764"/>
              <a:gd name="connsiteY157" fmla="*/ 370484 h 478888"/>
              <a:gd name="connsiteX158" fmla="*/ 1280890 w 2176764"/>
              <a:gd name="connsiteY158" fmla="*/ 370484 h 478888"/>
              <a:gd name="connsiteX159" fmla="*/ 1296183 w 2176764"/>
              <a:gd name="connsiteY159" fmla="*/ 371785 h 478888"/>
              <a:gd name="connsiteX160" fmla="*/ 1306336 w 2176764"/>
              <a:gd name="connsiteY160" fmla="*/ 376057 h 478888"/>
              <a:gd name="connsiteX161" fmla="*/ 1311970 w 2176764"/>
              <a:gd name="connsiteY161" fmla="*/ 383920 h 478888"/>
              <a:gd name="connsiteX162" fmla="*/ 1313704 w 2176764"/>
              <a:gd name="connsiteY162" fmla="*/ 395869 h 478888"/>
              <a:gd name="connsiteX163" fmla="*/ 1309370 w 2176764"/>
              <a:gd name="connsiteY163" fmla="*/ 412771 h 478888"/>
              <a:gd name="connsiteX164" fmla="*/ 1296121 w 2176764"/>
              <a:gd name="connsiteY164" fmla="*/ 420510 h 478888"/>
              <a:gd name="connsiteX165" fmla="*/ 1321876 w 2176764"/>
              <a:gd name="connsiteY165" fmla="*/ 456419 h 478888"/>
              <a:gd name="connsiteX166" fmla="*/ 1308751 w 2176764"/>
              <a:gd name="connsiteY166" fmla="*/ 456419 h 478888"/>
              <a:gd name="connsiteX167" fmla="*/ 1285100 w 2176764"/>
              <a:gd name="connsiteY167" fmla="*/ 421748 h 478888"/>
              <a:gd name="connsiteX168" fmla="*/ 1283057 w 2176764"/>
              <a:gd name="connsiteY168" fmla="*/ 421872 h 478888"/>
              <a:gd name="connsiteX169" fmla="*/ 1280890 w 2176764"/>
              <a:gd name="connsiteY169" fmla="*/ 421872 h 478888"/>
              <a:gd name="connsiteX170" fmla="*/ 1270241 w 2176764"/>
              <a:gd name="connsiteY170" fmla="*/ 421872 h 478888"/>
              <a:gd name="connsiteX171" fmla="*/ 1270241 w 2176764"/>
              <a:gd name="connsiteY171" fmla="*/ 456419 h 478888"/>
              <a:gd name="connsiteX172" fmla="*/ 1259097 w 2176764"/>
              <a:gd name="connsiteY172" fmla="*/ 456419 h 478888"/>
              <a:gd name="connsiteX173" fmla="*/ 1163476 w 2176764"/>
              <a:gd name="connsiteY173" fmla="*/ 370484 h 478888"/>
              <a:gd name="connsiteX174" fmla="*/ 1174496 w 2176764"/>
              <a:gd name="connsiteY174" fmla="*/ 370484 h 478888"/>
              <a:gd name="connsiteX175" fmla="*/ 1174496 w 2176764"/>
              <a:gd name="connsiteY175" fmla="*/ 426206 h 478888"/>
              <a:gd name="connsiteX176" fmla="*/ 1175610 w 2176764"/>
              <a:gd name="connsiteY176" fmla="*/ 436545 h 478888"/>
              <a:gd name="connsiteX177" fmla="*/ 1179263 w 2176764"/>
              <a:gd name="connsiteY177" fmla="*/ 443170 h 478888"/>
              <a:gd name="connsiteX178" fmla="*/ 1185888 w 2176764"/>
              <a:gd name="connsiteY178" fmla="*/ 446761 h 478888"/>
              <a:gd name="connsiteX179" fmla="*/ 1195918 w 2176764"/>
              <a:gd name="connsiteY179" fmla="*/ 447875 h 478888"/>
              <a:gd name="connsiteX180" fmla="*/ 1206257 w 2176764"/>
              <a:gd name="connsiteY180" fmla="*/ 446761 h 478888"/>
              <a:gd name="connsiteX181" fmla="*/ 1212882 w 2176764"/>
              <a:gd name="connsiteY181" fmla="*/ 443170 h 478888"/>
              <a:gd name="connsiteX182" fmla="*/ 1216349 w 2176764"/>
              <a:gd name="connsiteY182" fmla="*/ 436545 h 478888"/>
              <a:gd name="connsiteX183" fmla="*/ 1217339 w 2176764"/>
              <a:gd name="connsiteY183" fmla="*/ 426206 h 478888"/>
              <a:gd name="connsiteX184" fmla="*/ 1217339 w 2176764"/>
              <a:gd name="connsiteY184" fmla="*/ 370484 h 478888"/>
              <a:gd name="connsiteX185" fmla="*/ 1228360 w 2176764"/>
              <a:gd name="connsiteY185" fmla="*/ 370484 h 478888"/>
              <a:gd name="connsiteX186" fmla="*/ 1228360 w 2176764"/>
              <a:gd name="connsiteY186" fmla="*/ 428682 h 478888"/>
              <a:gd name="connsiteX187" fmla="*/ 1220187 w 2176764"/>
              <a:gd name="connsiteY187" fmla="*/ 450785 h 478888"/>
              <a:gd name="connsiteX188" fmla="*/ 1195794 w 2176764"/>
              <a:gd name="connsiteY188" fmla="*/ 457657 h 478888"/>
              <a:gd name="connsiteX189" fmla="*/ 1171524 w 2176764"/>
              <a:gd name="connsiteY189" fmla="*/ 451033 h 478888"/>
              <a:gd name="connsiteX190" fmla="*/ 1163476 w 2176764"/>
              <a:gd name="connsiteY190" fmla="*/ 428682 h 478888"/>
              <a:gd name="connsiteX191" fmla="*/ 962698 w 2176764"/>
              <a:gd name="connsiteY191" fmla="*/ 370484 h 478888"/>
              <a:gd name="connsiteX192" fmla="*/ 975576 w 2176764"/>
              <a:gd name="connsiteY192" fmla="*/ 370484 h 478888"/>
              <a:gd name="connsiteX193" fmla="*/ 998731 w 2176764"/>
              <a:gd name="connsiteY193" fmla="*/ 409366 h 478888"/>
              <a:gd name="connsiteX194" fmla="*/ 999474 w 2176764"/>
              <a:gd name="connsiteY194" fmla="*/ 409366 h 478888"/>
              <a:gd name="connsiteX195" fmla="*/ 1022506 w 2176764"/>
              <a:gd name="connsiteY195" fmla="*/ 370484 h 478888"/>
              <a:gd name="connsiteX196" fmla="*/ 1034764 w 2176764"/>
              <a:gd name="connsiteY196" fmla="*/ 370484 h 478888"/>
              <a:gd name="connsiteX197" fmla="*/ 1004180 w 2176764"/>
              <a:gd name="connsiteY197" fmla="*/ 419395 h 478888"/>
              <a:gd name="connsiteX198" fmla="*/ 1004180 w 2176764"/>
              <a:gd name="connsiteY198" fmla="*/ 456419 h 478888"/>
              <a:gd name="connsiteX199" fmla="*/ 993035 w 2176764"/>
              <a:gd name="connsiteY199" fmla="*/ 456419 h 478888"/>
              <a:gd name="connsiteX200" fmla="*/ 993035 w 2176764"/>
              <a:gd name="connsiteY200" fmla="*/ 419519 h 478888"/>
              <a:gd name="connsiteX201" fmla="*/ 811422 w 2176764"/>
              <a:gd name="connsiteY201" fmla="*/ 370484 h 478888"/>
              <a:gd name="connsiteX202" fmla="*/ 836187 w 2176764"/>
              <a:gd name="connsiteY202" fmla="*/ 370484 h 478888"/>
              <a:gd name="connsiteX203" fmla="*/ 853089 w 2176764"/>
              <a:gd name="connsiteY203" fmla="*/ 372156 h 478888"/>
              <a:gd name="connsiteX204" fmla="*/ 866153 w 2176764"/>
              <a:gd name="connsiteY204" fmla="*/ 378533 h 478888"/>
              <a:gd name="connsiteX205" fmla="*/ 874635 w 2176764"/>
              <a:gd name="connsiteY205" fmla="*/ 391659 h 478888"/>
              <a:gd name="connsiteX206" fmla="*/ 877669 w 2176764"/>
              <a:gd name="connsiteY206" fmla="*/ 413452 h 478888"/>
              <a:gd name="connsiteX207" fmla="*/ 874635 w 2176764"/>
              <a:gd name="connsiteY207" fmla="*/ 434192 h 478888"/>
              <a:gd name="connsiteX208" fmla="*/ 866153 w 2176764"/>
              <a:gd name="connsiteY208" fmla="*/ 447380 h 478888"/>
              <a:gd name="connsiteX209" fmla="*/ 853089 w 2176764"/>
              <a:gd name="connsiteY209" fmla="*/ 454376 h 478888"/>
              <a:gd name="connsiteX210" fmla="*/ 836187 w 2176764"/>
              <a:gd name="connsiteY210" fmla="*/ 456419 h 478888"/>
              <a:gd name="connsiteX211" fmla="*/ 811422 w 2176764"/>
              <a:gd name="connsiteY211" fmla="*/ 456419 h 478888"/>
              <a:gd name="connsiteX212" fmla="*/ 716172 w 2176764"/>
              <a:gd name="connsiteY212" fmla="*/ 370484 h 478888"/>
              <a:gd name="connsiteX213" fmla="*/ 740937 w 2176764"/>
              <a:gd name="connsiteY213" fmla="*/ 370484 h 478888"/>
              <a:gd name="connsiteX214" fmla="*/ 757839 w 2176764"/>
              <a:gd name="connsiteY214" fmla="*/ 372156 h 478888"/>
              <a:gd name="connsiteX215" fmla="*/ 770903 w 2176764"/>
              <a:gd name="connsiteY215" fmla="*/ 378533 h 478888"/>
              <a:gd name="connsiteX216" fmla="*/ 779385 w 2176764"/>
              <a:gd name="connsiteY216" fmla="*/ 391659 h 478888"/>
              <a:gd name="connsiteX217" fmla="*/ 782419 w 2176764"/>
              <a:gd name="connsiteY217" fmla="*/ 413452 h 478888"/>
              <a:gd name="connsiteX218" fmla="*/ 779385 w 2176764"/>
              <a:gd name="connsiteY218" fmla="*/ 434192 h 478888"/>
              <a:gd name="connsiteX219" fmla="*/ 770903 w 2176764"/>
              <a:gd name="connsiteY219" fmla="*/ 447380 h 478888"/>
              <a:gd name="connsiteX220" fmla="*/ 757839 w 2176764"/>
              <a:gd name="connsiteY220" fmla="*/ 454376 h 478888"/>
              <a:gd name="connsiteX221" fmla="*/ 740937 w 2176764"/>
              <a:gd name="connsiteY221" fmla="*/ 456419 h 478888"/>
              <a:gd name="connsiteX222" fmla="*/ 716172 w 2176764"/>
              <a:gd name="connsiteY222" fmla="*/ 456419 h 478888"/>
              <a:gd name="connsiteX223" fmla="*/ 643458 w 2176764"/>
              <a:gd name="connsiteY223" fmla="*/ 370484 h 478888"/>
              <a:gd name="connsiteX224" fmla="*/ 658317 w 2176764"/>
              <a:gd name="connsiteY224" fmla="*/ 370484 h 478888"/>
              <a:gd name="connsiteX225" fmla="*/ 690759 w 2176764"/>
              <a:gd name="connsiteY225" fmla="*/ 456419 h 478888"/>
              <a:gd name="connsiteX226" fmla="*/ 678996 w 2176764"/>
              <a:gd name="connsiteY226" fmla="*/ 456419 h 478888"/>
              <a:gd name="connsiteX227" fmla="*/ 669709 w 2176764"/>
              <a:gd name="connsiteY227" fmla="*/ 430787 h 478888"/>
              <a:gd name="connsiteX228" fmla="*/ 631695 w 2176764"/>
              <a:gd name="connsiteY228" fmla="*/ 430787 h 478888"/>
              <a:gd name="connsiteX229" fmla="*/ 622284 w 2176764"/>
              <a:gd name="connsiteY229" fmla="*/ 456419 h 478888"/>
              <a:gd name="connsiteX230" fmla="*/ 610892 w 2176764"/>
              <a:gd name="connsiteY230" fmla="*/ 456419 h 478888"/>
              <a:gd name="connsiteX231" fmla="*/ 1722269 w 2176764"/>
              <a:gd name="connsiteY231" fmla="*/ 369246 h 478888"/>
              <a:gd name="connsiteX232" fmla="*/ 1738367 w 2176764"/>
              <a:gd name="connsiteY232" fmla="*/ 371289 h 478888"/>
              <a:gd name="connsiteX233" fmla="*/ 1749944 w 2176764"/>
              <a:gd name="connsiteY233" fmla="*/ 378409 h 478888"/>
              <a:gd name="connsiteX234" fmla="*/ 1756940 w 2176764"/>
              <a:gd name="connsiteY234" fmla="*/ 391968 h 478888"/>
              <a:gd name="connsiteX235" fmla="*/ 1759293 w 2176764"/>
              <a:gd name="connsiteY235" fmla="*/ 413452 h 478888"/>
              <a:gd name="connsiteX236" fmla="*/ 1756940 w 2176764"/>
              <a:gd name="connsiteY236" fmla="*/ 434997 h 478888"/>
              <a:gd name="connsiteX237" fmla="*/ 1749944 w 2176764"/>
              <a:gd name="connsiteY237" fmla="*/ 448556 h 478888"/>
              <a:gd name="connsiteX238" fmla="*/ 1738367 w 2176764"/>
              <a:gd name="connsiteY238" fmla="*/ 455614 h 478888"/>
              <a:gd name="connsiteX239" fmla="*/ 1722269 w 2176764"/>
              <a:gd name="connsiteY239" fmla="*/ 457657 h 478888"/>
              <a:gd name="connsiteX240" fmla="*/ 1706234 w 2176764"/>
              <a:gd name="connsiteY240" fmla="*/ 455614 h 478888"/>
              <a:gd name="connsiteX241" fmla="*/ 1694656 w 2176764"/>
              <a:gd name="connsiteY241" fmla="*/ 448556 h 478888"/>
              <a:gd name="connsiteX242" fmla="*/ 1687598 w 2176764"/>
              <a:gd name="connsiteY242" fmla="*/ 434997 h 478888"/>
              <a:gd name="connsiteX243" fmla="*/ 1685246 w 2176764"/>
              <a:gd name="connsiteY243" fmla="*/ 413452 h 478888"/>
              <a:gd name="connsiteX244" fmla="*/ 1687598 w 2176764"/>
              <a:gd name="connsiteY244" fmla="*/ 391968 h 478888"/>
              <a:gd name="connsiteX245" fmla="*/ 1694656 w 2176764"/>
              <a:gd name="connsiteY245" fmla="*/ 378409 h 478888"/>
              <a:gd name="connsiteX246" fmla="*/ 1706234 w 2176764"/>
              <a:gd name="connsiteY246" fmla="*/ 371289 h 478888"/>
              <a:gd name="connsiteX247" fmla="*/ 1722269 w 2176764"/>
              <a:gd name="connsiteY247" fmla="*/ 369246 h 478888"/>
              <a:gd name="connsiteX248" fmla="*/ 1631477 w 2176764"/>
              <a:gd name="connsiteY248" fmla="*/ 369246 h 478888"/>
              <a:gd name="connsiteX249" fmla="*/ 1637606 w 2176764"/>
              <a:gd name="connsiteY249" fmla="*/ 369494 h 478888"/>
              <a:gd name="connsiteX250" fmla="*/ 1643736 w 2176764"/>
              <a:gd name="connsiteY250" fmla="*/ 370175 h 478888"/>
              <a:gd name="connsiteX251" fmla="*/ 1649370 w 2176764"/>
              <a:gd name="connsiteY251" fmla="*/ 371227 h 478888"/>
              <a:gd name="connsiteX252" fmla="*/ 1653889 w 2176764"/>
              <a:gd name="connsiteY252" fmla="*/ 372590 h 478888"/>
              <a:gd name="connsiteX253" fmla="*/ 1653889 w 2176764"/>
              <a:gd name="connsiteY253" fmla="*/ 382496 h 478888"/>
              <a:gd name="connsiteX254" fmla="*/ 1644045 w 2176764"/>
              <a:gd name="connsiteY254" fmla="*/ 379895 h 478888"/>
              <a:gd name="connsiteX255" fmla="*/ 1631972 w 2176764"/>
              <a:gd name="connsiteY255" fmla="*/ 379028 h 478888"/>
              <a:gd name="connsiteX256" fmla="*/ 1619156 w 2176764"/>
              <a:gd name="connsiteY256" fmla="*/ 380514 h 478888"/>
              <a:gd name="connsiteX257" fmla="*/ 1609622 w 2176764"/>
              <a:gd name="connsiteY257" fmla="*/ 385839 h 478888"/>
              <a:gd name="connsiteX258" fmla="*/ 1603678 w 2176764"/>
              <a:gd name="connsiteY258" fmla="*/ 396364 h 478888"/>
              <a:gd name="connsiteX259" fmla="*/ 1601635 w 2176764"/>
              <a:gd name="connsiteY259" fmla="*/ 413452 h 478888"/>
              <a:gd name="connsiteX260" fmla="*/ 1603554 w 2176764"/>
              <a:gd name="connsiteY260" fmla="*/ 431221 h 478888"/>
              <a:gd name="connsiteX261" fmla="*/ 1609312 w 2176764"/>
              <a:gd name="connsiteY261" fmla="*/ 441684 h 478888"/>
              <a:gd name="connsiteX262" fmla="*/ 1618661 w 2176764"/>
              <a:gd name="connsiteY262" fmla="*/ 446699 h 478888"/>
              <a:gd name="connsiteX263" fmla="*/ 1631477 w 2176764"/>
              <a:gd name="connsiteY263" fmla="*/ 447999 h 478888"/>
              <a:gd name="connsiteX264" fmla="*/ 1638473 w 2176764"/>
              <a:gd name="connsiteY264" fmla="*/ 447627 h 478888"/>
              <a:gd name="connsiteX265" fmla="*/ 1645469 w 2176764"/>
              <a:gd name="connsiteY265" fmla="*/ 446389 h 478888"/>
              <a:gd name="connsiteX266" fmla="*/ 1645469 w 2176764"/>
              <a:gd name="connsiteY266" fmla="*/ 419767 h 478888"/>
              <a:gd name="connsiteX267" fmla="*/ 1628258 w 2176764"/>
              <a:gd name="connsiteY267" fmla="*/ 419767 h 478888"/>
              <a:gd name="connsiteX268" fmla="*/ 1628258 w 2176764"/>
              <a:gd name="connsiteY268" fmla="*/ 410356 h 478888"/>
              <a:gd name="connsiteX269" fmla="*/ 1656118 w 2176764"/>
              <a:gd name="connsiteY269" fmla="*/ 410356 h 478888"/>
              <a:gd name="connsiteX270" fmla="*/ 1656118 w 2176764"/>
              <a:gd name="connsiteY270" fmla="*/ 454066 h 478888"/>
              <a:gd name="connsiteX271" fmla="*/ 1644912 w 2176764"/>
              <a:gd name="connsiteY271" fmla="*/ 456605 h 478888"/>
              <a:gd name="connsiteX272" fmla="*/ 1630239 w 2176764"/>
              <a:gd name="connsiteY272" fmla="*/ 457657 h 478888"/>
              <a:gd name="connsiteX273" fmla="*/ 1613398 w 2176764"/>
              <a:gd name="connsiteY273" fmla="*/ 455800 h 478888"/>
              <a:gd name="connsiteX274" fmla="*/ 1600768 w 2176764"/>
              <a:gd name="connsiteY274" fmla="*/ 449051 h 478888"/>
              <a:gd name="connsiteX275" fmla="*/ 1592782 w 2176764"/>
              <a:gd name="connsiteY275" fmla="*/ 435555 h 478888"/>
              <a:gd name="connsiteX276" fmla="*/ 1589996 w 2176764"/>
              <a:gd name="connsiteY276" fmla="*/ 413452 h 478888"/>
              <a:gd name="connsiteX277" fmla="*/ 1592844 w 2176764"/>
              <a:gd name="connsiteY277" fmla="*/ 392587 h 478888"/>
              <a:gd name="connsiteX278" fmla="*/ 1601016 w 2176764"/>
              <a:gd name="connsiteY278" fmla="*/ 378905 h 478888"/>
              <a:gd name="connsiteX279" fmla="*/ 1614080 w 2176764"/>
              <a:gd name="connsiteY279" fmla="*/ 371475 h 478888"/>
              <a:gd name="connsiteX280" fmla="*/ 1631477 w 2176764"/>
              <a:gd name="connsiteY280" fmla="*/ 369246 h 478888"/>
              <a:gd name="connsiteX281" fmla="*/ 1522244 w 2176764"/>
              <a:gd name="connsiteY281" fmla="*/ 369246 h 478888"/>
              <a:gd name="connsiteX282" fmla="*/ 1538342 w 2176764"/>
              <a:gd name="connsiteY282" fmla="*/ 371289 h 478888"/>
              <a:gd name="connsiteX283" fmla="*/ 1549919 w 2176764"/>
              <a:gd name="connsiteY283" fmla="*/ 378409 h 478888"/>
              <a:gd name="connsiteX284" fmla="*/ 1556915 w 2176764"/>
              <a:gd name="connsiteY284" fmla="*/ 391968 h 478888"/>
              <a:gd name="connsiteX285" fmla="*/ 1559268 w 2176764"/>
              <a:gd name="connsiteY285" fmla="*/ 413452 h 478888"/>
              <a:gd name="connsiteX286" fmla="*/ 1556915 w 2176764"/>
              <a:gd name="connsiteY286" fmla="*/ 434997 h 478888"/>
              <a:gd name="connsiteX287" fmla="*/ 1549919 w 2176764"/>
              <a:gd name="connsiteY287" fmla="*/ 448556 h 478888"/>
              <a:gd name="connsiteX288" fmla="*/ 1538342 w 2176764"/>
              <a:gd name="connsiteY288" fmla="*/ 455614 h 478888"/>
              <a:gd name="connsiteX289" fmla="*/ 1522244 w 2176764"/>
              <a:gd name="connsiteY289" fmla="*/ 457657 h 478888"/>
              <a:gd name="connsiteX290" fmla="*/ 1506209 w 2176764"/>
              <a:gd name="connsiteY290" fmla="*/ 455614 h 478888"/>
              <a:gd name="connsiteX291" fmla="*/ 1494631 w 2176764"/>
              <a:gd name="connsiteY291" fmla="*/ 448556 h 478888"/>
              <a:gd name="connsiteX292" fmla="*/ 1487573 w 2176764"/>
              <a:gd name="connsiteY292" fmla="*/ 434997 h 478888"/>
              <a:gd name="connsiteX293" fmla="*/ 1485221 w 2176764"/>
              <a:gd name="connsiteY293" fmla="*/ 413452 h 478888"/>
              <a:gd name="connsiteX294" fmla="*/ 1487573 w 2176764"/>
              <a:gd name="connsiteY294" fmla="*/ 391968 h 478888"/>
              <a:gd name="connsiteX295" fmla="*/ 1494631 w 2176764"/>
              <a:gd name="connsiteY295" fmla="*/ 378409 h 478888"/>
              <a:gd name="connsiteX296" fmla="*/ 1506209 w 2176764"/>
              <a:gd name="connsiteY296" fmla="*/ 371289 h 478888"/>
              <a:gd name="connsiteX297" fmla="*/ 1522244 w 2176764"/>
              <a:gd name="connsiteY297" fmla="*/ 369246 h 478888"/>
              <a:gd name="connsiteX298" fmla="*/ 1093619 w 2176764"/>
              <a:gd name="connsiteY298" fmla="*/ 369246 h 478888"/>
              <a:gd name="connsiteX299" fmla="*/ 1109717 w 2176764"/>
              <a:gd name="connsiteY299" fmla="*/ 371289 h 478888"/>
              <a:gd name="connsiteX300" fmla="*/ 1121294 w 2176764"/>
              <a:gd name="connsiteY300" fmla="*/ 378409 h 478888"/>
              <a:gd name="connsiteX301" fmla="*/ 1128290 w 2176764"/>
              <a:gd name="connsiteY301" fmla="*/ 391968 h 478888"/>
              <a:gd name="connsiteX302" fmla="*/ 1130643 w 2176764"/>
              <a:gd name="connsiteY302" fmla="*/ 413452 h 478888"/>
              <a:gd name="connsiteX303" fmla="*/ 1128290 w 2176764"/>
              <a:gd name="connsiteY303" fmla="*/ 434997 h 478888"/>
              <a:gd name="connsiteX304" fmla="*/ 1121294 w 2176764"/>
              <a:gd name="connsiteY304" fmla="*/ 448556 h 478888"/>
              <a:gd name="connsiteX305" fmla="*/ 1109717 w 2176764"/>
              <a:gd name="connsiteY305" fmla="*/ 455614 h 478888"/>
              <a:gd name="connsiteX306" fmla="*/ 1093619 w 2176764"/>
              <a:gd name="connsiteY306" fmla="*/ 457657 h 478888"/>
              <a:gd name="connsiteX307" fmla="*/ 1077584 w 2176764"/>
              <a:gd name="connsiteY307" fmla="*/ 455614 h 478888"/>
              <a:gd name="connsiteX308" fmla="*/ 1066006 w 2176764"/>
              <a:gd name="connsiteY308" fmla="*/ 448556 h 478888"/>
              <a:gd name="connsiteX309" fmla="*/ 1058948 w 2176764"/>
              <a:gd name="connsiteY309" fmla="*/ 434997 h 478888"/>
              <a:gd name="connsiteX310" fmla="*/ 1056596 w 2176764"/>
              <a:gd name="connsiteY310" fmla="*/ 413452 h 478888"/>
              <a:gd name="connsiteX311" fmla="*/ 1058948 w 2176764"/>
              <a:gd name="connsiteY311" fmla="*/ 391968 h 478888"/>
              <a:gd name="connsiteX312" fmla="*/ 1066006 w 2176764"/>
              <a:gd name="connsiteY312" fmla="*/ 378409 h 478888"/>
              <a:gd name="connsiteX313" fmla="*/ 1077584 w 2176764"/>
              <a:gd name="connsiteY313" fmla="*/ 371289 h 478888"/>
              <a:gd name="connsiteX314" fmla="*/ 1093619 w 2176764"/>
              <a:gd name="connsiteY314" fmla="*/ 369246 h 478888"/>
              <a:gd name="connsiteX315" fmla="*/ 184597 w 2176764"/>
              <a:gd name="connsiteY315" fmla="*/ 178247 h 478888"/>
              <a:gd name="connsiteX316" fmla="*/ 184597 w 2176764"/>
              <a:gd name="connsiteY316" fmla="*/ 300640 h 478888"/>
              <a:gd name="connsiteX317" fmla="*/ 245794 w 2176764"/>
              <a:gd name="connsiteY317" fmla="*/ 300641 h 478888"/>
              <a:gd name="connsiteX318" fmla="*/ 306991 w 2176764"/>
              <a:gd name="connsiteY318" fmla="*/ 239444 h 478888"/>
              <a:gd name="connsiteX319" fmla="*/ 245794 w 2176764"/>
              <a:gd name="connsiteY319" fmla="*/ 178247 h 478888"/>
              <a:gd name="connsiteX320" fmla="*/ 239444 w 2176764"/>
              <a:gd name="connsiteY320" fmla="*/ 83694 h 478888"/>
              <a:gd name="connsiteX321" fmla="*/ 284145 w 2176764"/>
              <a:gd name="connsiteY321" fmla="*/ 131523 h 478888"/>
              <a:gd name="connsiteX322" fmla="*/ 349575 w 2176764"/>
              <a:gd name="connsiteY322" fmla="*/ 129312 h 478888"/>
              <a:gd name="connsiteX323" fmla="*/ 347364 w 2176764"/>
              <a:gd name="connsiteY323" fmla="*/ 194742 h 478888"/>
              <a:gd name="connsiteX324" fmla="*/ 395193 w 2176764"/>
              <a:gd name="connsiteY324" fmla="*/ 239444 h 478888"/>
              <a:gd name="connsiteX325" fmla="*/ 347364 w 2176764"/>
              <a:gd name="connsiteY325" fmla="*/ 284145 h 478888"/>
              <a:gd name="connsiteX326" fmla="*/ 349575 w 2176764"/>
              <a:gd name="connsiteY326" fmla="*/ 349575 h 478888"/>
              <a:gd name="connsiteX327" fmla="*/ 284145 w 2176764"/>
              <a:gd name="connsiteY327" fmla="*/ 347364 h 478888"/>
              <a:gd name="connsiteX328" fmla="*/ 239444 w 2176764"/>
              <a:gd name="connsiteY328" fmla="*/ 395193 h 478888"/>
              <a:gd name="connsiteX329" fmla="*/ 194742 w 2176764"/>
              <a:gd name="connsiteY329" fmla="*/ 347364 h 478888"/>
              <a:gd name="connsiteX330" fmla="*/ 129312 w 2176764"/>
              <a:gd name="connsiteY330" fmla="*/ 349575 h 478888"/>
              <a:gd name="connsiteX331" fmla="*/ 131523 w 2176764"/>
              <a:gd name="connsiteY331" fmla="*/ 284145 h 478888"/>
              <a:gd name="connsiteX332" fmla="*/ 83694 w 2176764"/>
              <a:gd name="connsiteY332" fmla="*/ 239444 h 478888"/>
              <a:gd name="connsiteX333" fmla="*/ 131523 w 2176764"/>
              <a:gd name="connsiteY333" fmla="*/ 194742 h 478888"/>
              <a:gd name="connsiteX334" fmla="*/ 129312 w 2176764"/>
              <a:gd name="connsiteY334" fmla="*/ 129312 h 478888"/>
              <a:gd name="connsiteX335" fmla="*/ 194742 w 2176764"/>
              <a:gd name="connsiteY335" fmla="*/ 131523 h 478888"/>
              <a:gd name="connsiteX336" fmla="*/ 2066246 w 2176764"/>
              <a:gd name="connsiteY336" fmla="*/ 48339 h 478888"/>
              <a:gd name="connsiteX337" fmla="*/ 2039728 w 2176764"/>
              <a:gd name="connsiteY337" fmla="*/ 52606 h 478888"/>
              <a:gd name="connsiteX338" fmla="*/ 2023574 w 2176764"/>
              <a:gd name="connsiteY338" fmla="*/ 66018 h 478888"/>
              <a:gd name="connsiteX339" fmla="*/ 2015649 w 2176764"/>
              <a:gd name="connsiteY339" fmla="*/ 89640 h 478888"/>
              <a:gd name="connsiteX340" fmla="*/ 2013515 w 2176764"/>
              <a:gd name="connsiteY340" fmla="*/ 124234 h 478888"/>
              <a:gd name="connsiteX341" fmla="*/ 2015649 w 2176764"/>
              <a:gd name="connsiteY341" fmla="*/ 159286 h 478888"/>
              <a:gd name="connsiteX342" fmla="*/ 2023574 w 2176764"/>
              <a:gd name="connsiteY342" fmla="*/ 182451 h 478888"/>
              <a:gd name="connsiteX343" fmla="*/ 2039728 w 2176764"/>
              <a:gd name="connsiteY343" fmla="*/ 195405 h 478888"/>
              <a:gd name="connsiteX344" fmla="*/ 2066246 w 2176764"/>
              <a:gd name="connsiteY344" fmla="*/ 199520 h 478888"/>
              <a:gd name="connsiteX345" fmla="*/ 2092611 w 2176764"/>
              <a:gd name="connsiteY345" fmla="*/ 195405 h 478888"/>
              <a:gd name="connsiteX346" fmla="*/ 2108613 w 2176764"/>
              <a:gd name="connsiteY346" fmla="*/ 182451 h 478888"/>
              <a:gd name="connsiteX347" fmla="*/ 2116538 w 2176764"/>
              <a:gd name="connsiteY347" fmla="*/ 159286 h 478888"/>
              <a:gd name="connsiteX348" fmla="*/ 2118671 w 2176764"/>
              <a:gd name="connsiteY348" fmla="*/ 124234 h 478888"/>
              <a:gd name="connsiteX349" fmla="*/ 2116538 w 2176764"/>
              <a:gd name="connsiteY349" fmla="*/ 89640 h 478888"/>
              <a:gd name="connsiteX350" fmla="*/ 2108613 w 2176764"/>
              <a:gd name="connsiteY350" fmla="*/ 66018 h 478888"/>
              <a:gd name="connsiteX351" fmla="*/ 2092611 w 2176764"/>
              <a:gd name="connsiteY351" fmla="*/ 52606 h 478888"/>
              <a:gd name="connsiteX352" fmla="*/ 2066246 w 2176764"/>
              <a:gd name="connsiteY352" fmla="*/ 48339 h 478888"/>
              <a:gd name="connsiteX353" fmla="*/ 1561421 w 2176764"/>
              <a:gd name="connsiteY353" fmla="*/ 48339 h 478888"/>
              <a:gd name="connsiteX354" fmla="*/ 1534903 w 2176764"/>
              <a:gd name="connsiteY354" fmla="*/ 52606 h 478888"/>
              <a:gd name="connsiteX355" fmla="*/ 1518749 w 2176764"/>
              <a:gd name="connsiteY355" fmla="*/ 66018 h 478888"/>
              <a:gd name="connsiteX356" fmla="*/ 1510824 w 2176764"/>
              <a:gd name="connsiteY356" fmla="*/ 89640 h 478888"/>
              <a:gd name="connsiteX357" fmla="*/ 1508690 w 2176764"/>
              <a:gd name="connsiteY357" fmla="*/ 124234 h 478888"/>
              <a:gd name="connsiteX358" fmla="*/ 1510824 w 2176764"/>
              <a:gd name="connsiteY358" fmla="*/ 159286 h 478888"/>
              <a:gd name="connsiteX359" fmla="*/ 1518749 w 2176764"/>
              <a:gd name="connsiteY359" fmla="*/ 182451 h 478888"/>
              <a:gd name="connsiteX360" fmla="*/ 1534903 w 2176764"/>
              <a:gd name="connsiteY360" fmla="*/ 195405 h 478888"/>
              <a:gd name="connsiteX361" fmla="*/ 1561421 w 2176764"/>
              <a:gd name="connsiteY361" fmla="*/ 199520 h 478888"/>
              <a:gd name="connsiteX362" fmla="*/ 1587786 w 2176764"/>
              <a:gd name="connsiteY362" fmla="*/ 195405 h 478888"/>
              <a:gd name="connsiteX363" fmla="*/ 1603788 w 2176764"/>
              <a:gd name="connsiteY363" fmla="*/ 182451 h 478888"/>
              <a:gd name="connsiteX364" fmla="*/ 1611713 w 2176764"/>
              <a:gd name="connsiteY364" fmla="*/ 159286 h 478888"/>
              <a:gd name="connsiteX365" fmla="*/ 1613846 w 2176764"/>
              <a:gd name="connsiteY365" fmla="*/ 124234 h 478888"/>
              <a:gd name="connsiteX366" fmla="*/ 1611713 w 2176764"/>
              <a:gd name="connsiteY366" fmla="*/ 89640 h 478888"/>
              <a:gd name="connsiteX367" fmla="*/ 1603788 w 2176764"/>
              <a:gd name="connsiteY367" fmla="*/ 66018 h 478888"/>
              <a:gd name="connsiteX368" fmla="*/ 1587786 w 2176764"/>
              <a:gd name="connsiteY368" fmla="*/ 52606 h 478888"/>
              <a:gd name="connsiteX369" fmla="*/ 1561421 w 2176764"/>
              <a:gd name="connsiteY369" fmla="*/ 48339 h 478888"/>
              <a:gd name="connsiteX370" fmla="*/ 239443 w 2176764"/>
              <a:gd name="connsiteY370" fmla="*/ 26641 h 478888"/>
              <a:gd name="connsiteX371" fmla="*/ 26640 w 2176764"/>
              <a:gd name="connsiteY371" fmla="*/ 239444 h 478888"/>
              <a:gd name="connsiteX372" fmla="*/ 239443 w 2176764"/>
              <a:gd name="connsiteY372" fmla="*/ 452247 h 478888"/>
              <a:gd name="connsiteX373" fmla="*/ 452246 w 2176764"/>
              <a:gd name="connsiteY373" fmla="*/ 239444 h 478888"/>
              <a:gd name="connsiteX374" fmla="*/ 239443 w 2176764"/>
              <a:gd name="connsiteY374" fmla="*/ 26641 h 478888"/>
              <a:gd name="connsiteX375" fmla="*/ 1282224 w 2176764"/>
              <a:gd name="connsiteY375" fmla="*/ 18469 h 478888"/>
              <a:gd name="connsiteX376" fmla="*/ 1322153 w 2176764"/>
              <a:gd name="connsiteY376" fmla="*/ 18469 h 478888"/>
              <a:gd name="connsiteX377" fmla="*/ 1322153 w 2176764"/>
              <a:gd name="connsiteY377" fmla="*/ 194948 h 478888"/>
              <a:gd name="connsiteX378" fmla="*/ 1409021 w 2176764"/>
              <a:gd name="connsiteY378" fmla="*/ 194948 h 478888"/>
              <a:gd name="connsiteX379" fmla="*/ 1409021 w 2176764"/>
              <a:gd name="connsiteY379" fmla="*/ 230000 h 478888"/>
              <a:gd name="connsiteX380" fmla="*/ 1282224 w 2176764"/>
              <a:gd name="connsiteY380" fmla="*/ 230000 h 478888"/>
              <a:gd name="connsiteX381" fmla="*/ 1082199 w 2176764"/>
              <a:gd name="connsiteY381" fmla="*/ 18469 h 478888"/>
              <a:gd name="connsiteX382" fmla="*/ 1207472 w 2176764"/>
              <a:gd name="connsiteY382" fmla="*/ 18469 h 478888"/>
              <a:gd name="connsiteX383" fmla="*/ 1207472 w 2176764"/>
              <a:gd name="connsiteY383" fmla="*/ 53216 h 478888"/>
              <a:gd name="connsiteX384" fmla="*/ 1122128 w 2176764"/>
              <a:gd name="connsiteY384" fmla="*/ 53216 h 478888"/>
              <a:gd name="connsiteX385" fmla="*/ 1122128 w 2176764"/>
              <a:gd name="connsiteY385" fmla="*/ 104422 h 478888"/>
              <a:gd name="connsiteX386" fmla="*/ 1201376 w 2176764"/>
              <a:gd name="connsiteY386" fmla="*/ 104422 h 478888"/>
              <a:gd name="connsiteX387" fmla="*/ 1201376 w 2176764"/>
              <a:gd name="connsiteY387" fmla="*/ 137646 h 478888"/>
              <a:gd name="connsiteX388" fmla="*/ 1122128 w 2176764"/>
              <a:gd name="connsiteY388" fmla="*/ 137646 h 478888"/>
              <a:gd name="connsiteX389" fmla="*/ 1122128 w 2176764"/>
              <a:gd name="connsiteY389" fmla="*/ 194948 h 478888"/>
              <a:gd name="connsiteX390" fmla="*/ 1212958 w 2176764"/>
              <a:gd name="connsiteY390" fmla="*/ 194948 h 478888"/>
              <a:gd name="connsiteX391" fmla="*/ 1212958 w 2176764"/>
              <a:gd name="connsiteY391" fmla="*/ 230000 h 478888"/>
              <a:gd name="connsiteX392" fmla="*/ 1082199 w 2176764"/>
              <a:gd name="connsiteY392" fmla="*/ 230000 h 478888"/>
              <a:gd name="connsiteX393" fmla="*/ 825024 w 2176764"/>
              <a:gd name="connsiteY393" fmla="*/ 18469 h 478888"/>
              <a:gd name="connsiteX394" fmla="*/ 864953 w 2176764"/>
              <a:gd name="connsiteY394" fmla="*/ 18469 h 478888"/>
              <a:gd name="connsiteX395" fmla="*/ 864953 w 2176764"/>
              <a:gd name="connsiteY395" fmla="*/ 100155 h 478888"/>
              <a:gd name="connsiteX396" fmla="*/ 955478 w 2176764"/>
              <a:gd name="connsiteY396" fmla="*/ 100155 h 478888"/>
              <a:gd name="connsiteX397" fmla="*/ 955478 w 2176764"/>
              <a:gd name="connsiteY397" fmla="*/ 18469 h 478888"/>
              <a:gd name="connsiteX398" fmla="*/ 995407 w 2176764"/>
              <a:gd name="connsiteY398" fmla="*/ 18469 h 478888"/>
              <a:gd name="connsiteX399" fmla="*/ 995407 w 2176764"/>
              <a:gd name="connsiteY399" fmla="*/ 230000 h 478888"/>
              <a:gd name="connsiteX400" fmla="*/ 955478 w 2176764"/>
              <a:gd name="connsiteY400" fmla="*/ 230000 h 478888"/>
              <a:gd name="connsiteX401" fmla="*/ 955478 w 2176764"/>
              <a:gd name="connsiteY401" fmla="*/ 133378 h 478888"/>
              <a:gd name="connsiteX402" fmla="*/ 864953 w 2176764"/>
              <a:gd name="connsiteY402" fmla="*/ 133378 h 478888"/>
              <a:gd name="connsiteX403" fmla="*/ 864953 w 2176764"/>
              <a:gd name="connsiteY403" fmla="*/ 230000 h 478888"/>
              <a:gd name="connsiteX404" fmla="*/ 825024 w 2176764"/>
              <a:gd name="connsiteY404" fmla="*/ 230000 h 478888"/>
              <a:gd name="connsiteX405" fmla="*/ 615017 w 2176764"/>
              <a:gd name="connsiteY405" fmla="*/ 18469 h 478888"/>
              <a:gd name="connsiteX406" fmla="*/ 769855 w 2176764"/>
              <a:gd name="connsiteY406" fmla="*/ 18469 h 478888"/>
              <a:gd name="connsiteX407" fmla="*/ 769855 w 2176764"/>
              <a:gd name="connsiteY407" fmla="*/ 53521 h 478888"/>
              <a:gd name="connsiteX408" fmla="*/ 712248 w 2176764"/>
              <a:gd name="connsiteY408" fmla="*/ 53521 h 478888"/>
              <a:gd name="connsiteX409" fmla="*/ 712248 w 2176764"/>
              <a:gd name="connsiteY409" fmla="*/ 230000 h 478888"/>
              <a:gd name="connsiteX410" fmla="*/ 672319 w 2176764"/>
              <a:gd name="connsiteY410" fmla="*/ 230000 h 478888"/>
              <a:gd name="connsiteX411" fmla="*/ 672319 w 2176764"/>
              <a:gd name="connsiteY411" fmla="*/ 53521 h 478888"/>
              <a:gd name="connsiteX412" fmla="*/ 615017 w 2176764"/>
              <a:gd name="connsiteY412" fmla="*/ 53521 h 478888"/>
              <a:gd name="connsiteX413" fmla="*/ 2066246 w 2176764"/>
              <a:gd name="connsiteY413" fmla="*/ 15421 h 478888"/>
              <a:gd name="connsiteX414" fmla="*/ 2106632 w 2176764"/>
              <a:gd name="connsiteY414" fmla="*/ 20450 h 478888"/>
              <a:gd name="connsiteX415" fmla="*/ 2136197 w 2176764"/>
              <a:gd name="connsiteY415" fmla="*/ 37824 h 478888"/>
              <a:gd name="connsiteX416" fmla="*/ 2154333 w 2176764"/>
              <a:gd name="connsiteY416" fmla="*/ 71199 h 478888"/>
              <a:gd name="connsiteX417" fmla="*/ 2160429 w 2176764"/>
              <a:gd name="connsiteY417" fmla="*/ 124234 h 478888"/>
              <a:gd name="connsiteX418" fmla="*/ 2154333 w 2176764"/>
              <a:gd name="connsiteY418" fmla="*/ 177574 h 478888"/>
              <a:gd name="connsiteX419" fmla="*/ 2136197 w 2176764"/>
              <a:gd name="connsiteY419" fmla="*/ 210950 h 478888"/>
              <a:gd name="connsiteX420" fmla="*/ 2106632 w 2176764"/>
              <a:gd name="connsiteY420" fmla="*/ 228171 h 478888"/>
              <a:gd name="connsiteX421" fmla="*/ 2066246 w 2176764"/>
              <a:gd name="connsiteY421" fmla="*/ 233048 h 478888"/>
              <a:gd name="connsiteX422" fmla="*/ 2025707 w 2176764"/>
              <a:gd name="connsiteY422" fmla="*/ 228171 h 478888"/>
              <a:gd name="connsiteX423" fmla="*/ 1996142 w 2176764"/>
              <a:gd name="connsiteY423" fmla="*/ 210950 h 478888"/>
              <a:gd name="connsiteX424" fmla="*/ 1978006 w 2176764"/>
              <a:gd name="connsiteY424" fmla="*/ 177574 h 478888"/>
              <a:gd name="connsiteX425" fmla="*/ 1971758 w 2176764"/>
              <a:gd name="connsiteY425" fmla="*/ 124234 h 478888"/>
              <a:gd name="connsiteX426" fmla="*/ 1978006 w 2176764"/>
              <a:gd name="connsiteY426" fmla="*/ 71199 h 478888"/>
              <a:gd name="connsiteX427" fmla="*/ 1996142 w 2176764"/>
              <a:gd name="connsiteY427" fmla="*/ 37824 h 478888"/>
              <a:gd name="connsiteX428" fmla="*/ 2025707 w 2176764"/>
              <a:gd name="connsiteY428" fmla="*/ 20450 h 478888"/>
              <a:gd name="connsiteX429" fmla="*/ 2066246 w 2176764"/>
              <a:gd name="connsiteY429" fmla="*/ 15421 h 478888"/>
              <a:gd name="connsiteX430" fmla="*/ 1838179 w 2176764"/>
              <a:gd name="connsiteY430" fmla="*/ 15421 h 478888"/>
              <a:gd name="connsiteX431" fmla="*/ 1853419 w 2176764"/>
              <a:gd name="connsiteY431" fmla="*/ 16030 h 478888"/>
              <a:gd name="connsiteX432" fmla="*/ 1868964 w 2176764"/>
              <a:gd name="connsiteY432" fmla="*/ 17554 h 478888"/>
              <a:gd name="connsiteX433" fmla="*/ 1883137 w 2176764"/>
              <a:gd name="connsiteY433" fmla="*/ 19840 h 478888"/>
              <a:gd name="connsiteX434" fmla="*/ 1894262 w 2176764"/>
              <a:gd name="connsiteY434" fmla="*/ 23041 h 478888"/>
              <a:gd name="connsiteX435" fmla="*/ 1894262 w 2176764"/>
              <a:gd name="connsiteY435" fmla="*/ 58398 h 478888"/>
              <a:gd name="connsiteX436" fmla="*/ 1869116 w 2176764"/>
              <a:gd name="connsiteY436" fmla="*/ 51997 h 478888"/>
              <a:gd name="connsiteX437" fmla="*/ 1840922 w 2176764"/>
              <a:gd name="connsiteY437" fmla="*/ 49863 h 478888"/>
              <a:gd name="connsiteX438" fmla="*/ 1812728 w 2176764"/>
              <a:gd name="connsiteY438" fmla="*/ 53216 h 478888"/>
              <a:gd name="connsiteX439" fmla="*/ 1792611 w 2176764"/>
              <a:gd name="connsiteY439" fmla="*/ 65103 h 478888"/>
              <a:gd name="connsiteX440" fmla="*/ 1780572 w 2176764"/>
              <a:gd name="connsiteY440" fmla="*/ 87963 h 478888"/>
              <a:gd name="connsiteX441" fmla="*/ 1776609 w 2176764"/>
              <a:gd name="connsiteY441" fmla="*/ 124234 h 478888"/>
              <a:gd name="connsiteX442" fmla="*/ 1780267 w 2176764"/>
              <a:gd name="connsiteY442" fmla="*/ 162030 h 478888"/>
              <a:gd name="connsiteX443" fmla="*/ 1791545 w 2176764"/>
              <a:gd name="connsiteY443" fmla="*/ 184890 h 478888"/>
              <a:gd name="connsiteX444" fmla="*/ 1810899 w 2176764"/>
              <a:gd name="connsiteY444" fmla="*/ 196167 h 478888"/>
              <a:gd name="connsiteX445" fmla="*/ 1839093 w 2176764"/>
              <a:gd name="connsiteY445" fmla="*/ 199215 h 478888"/>
              <a:gd name="connsiteX446" fmla="*/ 1852962 w 2176764"/>
              <a:gd name="connsiteY446" fmla="*/ 198758 h 478888"/>
              <a:gd name="connsiteX447" fmla="*/ 1865611 w 2176764"/>
              <a:gd name="connsiteY447" fmla="*/ 196777 h 478888"/>
              <a:gd name="connsiteX448" fmla="*/ 1865611 w 2176764"/>
              <a:gd name="connsiteY448" fmla="*/ 144351 h 478888"/>
              <a:gd name="connsiteX449" fmla="*/ 1827511 w 2176764"/>
              <a:gd name="connsiteY449" fmla="*/ 144351 h 478888"/>
              <a:gd name="connsiteX450" fmla="*/ 1827511 w 2176764"/>
              <a:gd name="connsiteY450" fmla="*/ 110823 h 478888"/>
              <a:gd name="connsiteX451" fmla="*/ 1903101 w 2176764"/>
              <a:gd name="connsiteY451" fmla="*/ 110823 h 478888"/>
              <a:gd name="connsiteX452" fmla="*/ 1903101 w 2176764"/>
              <a:gd name="connsiteY452" fmla="*/ 223904 h 478888"/>
              <a:gd name="connsiteX453" fmla="*/ 1873536 w 2176764"/>
              <a:gd name="connsiteY453" fmla="*/ 230305 h 478888"/>
              <a:gd name="connsiteX454" fmla="*/ 1836045 w 2176764"/>
              <a:gd name="connsiteY454" fmla="*/ 233048 h 478888"/>
              <a:gd name="connsiteX455" fmla="*/ 1793069 w 2176764"/>
              <a:gd name="connsiteY455" fmla="*/ 228476 h 478888"/>
              <a:gd name="connsiteX456" fmla="*/ 1760912 w 2176764"/>
              <a:gd name="connsiteY456" fmla="*/ 211864 h 478888"/>
              <a:gd name="connsiteX457" fmla="*/ 1740643 w 2176764"/>
              <a:gd name="connsiteY457" fmla="*/ 178641 h 478888"/>
              <a:gd name="connsiteX458" fmla="*/ 1733633 w 2176764"/>
              <a:gd name="connsiteY458" fmla="*/ 124234 h 478888"/>
              <a:gd name="connsiteX459" fmla="*/ 1740795 w 2176764"/>
              <a:gd name="connsiteY459" fmla="*/ 72876 h 478888"/>
              <a:gd name="connsiteX460" fmla="*/ 1761522 w 2176764"/>
              <a:gd name="connsiteY460" fmla="*/ 39195 h 478888"/>
              <a:gd name="connsiteX461" fmla="*/ 1794440 w 2176764"/>
              <a:gd name="connsiteY461" fmla="*/ 20907 h 478888"/>
              <a:gd name="connsiteX462" fmla="*/ 1838179 w 2176764"/>
              <a:gd name="connsiteY462" fmla="*/ 15421 h 478888"/>
              <a:gd name="connsiteX463" fmla="*/ 1561421 w 2176764"/>
              <a:gd name="connsiteY463" fmla="*/ 15421 h 478888"/>
              <a:gd name="connsiteX464" fmla="*/ 1601807 w 2176764"/>
              <a:gd name="connsiteY464" fmla="*/ 20450 h 478888"/>
              <a:gd name="connsiteX465" fmla="*/ 1631372 w 2176764"/>
              <a:gd name="connsiteY465" fmla="*/ 37824 h 478888"/>
              <a:gd name="connsiteX466" fmla="*/ 1649508 w 2176764"/>
              <a:gd name="connsiteY466" fmla="*/ 71199 h 478888"/>
              <a:gd name="connsiteX467" fmla="*/ 1655604 w 2176764"/>
              <a:gd name="connsiteY467" fmla="*/ 124234 h 478888"/>
              <a:gd name="connsiteX468" fmla="*/ 1649508 w 2176764"/>
              <a:gd name="connsiteY468" fmla="*/ 177574 h 478888"/>
              <a:gd name="connsiteX469" fmla="*/ 1631372 w 2176764"/>
              <a:gd name="connsiteY469" fmla="*/ 210950 h 478888"/>
              <a:gd name="connsiteX470" fmla="*/ 1601807 w 2176764"/>
              <a:gd name="connsiteY470" fmla="*/ 228171 h 478888"/>
              <a:gd name="connsiteX471" fmla="*/ 1561421 w 2176764"/>
              <a:gd name="connsiteY471" fmla="*/ 233048 h 478888"/>
              <a:gd name="connsiteX472" fmla="*/ 1520882 w 2176764"/>
              <a:gd name="connsiteY472" fmla="*/ 228171 h 478888"/>
              <a:gd name="connsiteX473" fmla="*/ 1491317 w 2176764"/>
              <a:gd name="connsiteY473" fmla="*/ 210950 h 478888"/>
              <a:gd name="connsiteX474" fmla="*/ 1473181 w 2176764"/>
              <a:gd name="connsiteY474" fmla="*/ 177574 h 478888"/>
              <a:gd name="connsiteX475" fmla="*/ 1466933 w 2176764"/>
              <a:gd name="connsiteY475" fmla="*/ 124234 h 478888"/>
              <a:gd name="connsiteX476" fmla="*/ 1473181 w 2176764"/>
              <a:gd name="connsiteY476" fmla="*/ 71199 h 478888"/>
              <a:gd name="connsiteX477" fmla="*/ 1491317 w 2176764"/>
              <a:gd name="connsiteY477" fmla="*/ 37824 h 478888"/>
              <a:gd name="connsiteX478" fmla="*/ 1520882 w 2176764"/>
              <a:gd name="connsiteY478" fmla="*/ 20450 h 478888"/>
              <a:gd name="connsiteX479" fmla="*/ 1561421 w 2176764"/>
              <a:gd name="connsiteY479" fmla="*/ 15421 h 478888"/>
              <a:gd name="connsiteX480" fmla="*/ 239444 w 2176764"/>
              <a:gd name="connsiteY480" fmla="*/ 0 h 478888"/>
              <a:gd name="connsiteX481" fmla="*/ 478888 w 2176764"/>
              <a:gd name="connsiteY481" fmla="*/ 239444 h 478888"/>
              <a:gd name="connsiteX482" fmla="*/ 239444 w 2176764"/>
              <a:gd name="connsiteY482" fmla="*/ 478888 h 478888"/>
              <a:gd name="connsiteX483" fmla="*/ 0 w 2176764"/>
              <a:gd name="connsiteY483" fmla="*/ 239444 h 478888"/>
              <a:gd name="connsiteX484" fmla="*/ 239444 w 2176764"/>
              <a:gd name="connsiteY484" fmla="*/ 0 h 478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Lst>
            <a:rect l="l" t="t" r="r" b="b"/>
            <a:pathLst>
              <a:path w="2176764" h="478888">
                <a:moveTo>
                  <a:pt x="650145" y="380886"/>
                </a:moveTo>
                <a:lnTo>
                  <a:pt x="635410" y="420881"/>
                </a:lnTo>
                <a:lnTo>
                  <a:pt x="666118" y="420881"/>
                </a:lnTo>
                <a:lnTo>
                  <a:pt x="651631" y="380886"/>
                </a:lnTo>
                <a:close/>
                <a:moveTo>
                  <a:pt x="2041766" y="380143"/>
                </a:moveTo>
                <a:lnTo>
                  <a:pt x="2041766" y="412585"/>
                </a:lnTo>
                <a:lnTo>
                  <a:pt x="2051425" y="412585"/>
                </a:lnTo>
                <a:cubicBezTo>
                  <a:pt x="2055387" y="412585"/>
                  <a:pt x="2058792" y="412399"/>
                  <a:pt x="2061640" y="412028"/>
                </a:cubicBezTo>
                <a:cubicBezTo>
                  <a:pt x="2064488" y="411656"/>
                  <a:pt x="2066820" y="410893"/>
                  <a:pt x="2068636" y="409737"/>
                </a:cubicBezTo>
                <a:cubicBezTo>
                  <a:pt x="2070452" y="408581"/>
                  <a:pt x="2071794" y="406889"/>
                  <a:pt x="2072661" y="404660"/>
                </a:cubicBezTo>
                <a:cubicBezTo>
                  <a:pt x="2073528" y="402431"/>
                  <a:pt x="2073961" y="399501"/>
                  <a:pt x="2073961" y="395869"/>
                </a:cubicBezTo>
                <a:cubicBezTo>
                  <a:pt x="2073961" y="392649"/>
                  <a:pt x="2073528" y="390008"/>
                  <a:pt x="2072661" y="387944"/>
                </a:cubicBezTo>
                <a:cubicBezTo>
                  <a:pt x="2071794" y="385880"/>
                  <a:pt x="2070452" y="384270"/>
                  <a:pt x="2068636" y="383115"/>
                </a:cubicBezTo>
                <a:cubicBezTo>
                  <a:pt x="2066820" y="381959"/>
                  <a:pt x="2064488" y="381175"/>
                  <a:pt x="2061640" y="380762"/>
                </a:cubicBezTo>
                <a:cubicBezTo>
                  <a:pt x="2058792" y="380349"/>
                  <a:pt x="2055387" y="380143"/>
                  <a:pt x="2051425" y="380143"/>
                </a:cubicBezTo>
                <a:close/>
                <a:moveTo>
                  <a:pt x="1270241" y="380143"/>
                </a:moveTo>
                <a:lnTo>
                  <a:pt x="1270241" y="412585"/>
                </a:lnTo>
                <a:lnTo>
                  <a:pt x="1279900" y="412585"/>
                </a:lnTo>
                <a:cubicBezTo>
                  <a:pt x="1283862" y="412585"/>
                  <a:pt x="1287267" y="412399"/>
                  <a:pt x="1290115" y="412028"/>
                </a:cubicBezTo>
                <a:cubicBezTo>
                  <a:pt x="1292963" y="411656"/>
                  <a:pt x="1295295" y="410893"/>
                  <a:pt x="1297111" y="409737"/>
                </a:cubicBezTo>
                <a:cubicBezTo>
                  <a:pt x="1298928" y="408581"/>
                  <a:pt x="1300269" y="406889"/>
                  <a:pt x="1301136" y="404660"/>
                </a:cubicBezTo>
                <a:cubicBezTo>
                  <a:pt x="1302002" y="402431"/>
                  <a:pt x="1302436" y="399501"/>
                  <a:pt x="1302436" y="395869"/>
                </a:cubicBezTo>
                <a:cubicBezTo>
                  <a:pt x="1302436" y="392649"/>
                  <a:pt x="1302002" y="390008"/>
                  <a:pt x="1301136" y="387944"/>
                </a:cubicBezTo>
                <a:cubicBezTo>
                  <a:pt x="1300269" y="385880"/>
                  <a:pt x="1298928" y="384270"/>
                  <a:pt x="1297111" y="383115"/>
                </a:cubicBezTo>
                <a:cubicBezTo>
                  <a:pt x="1295295" y="381959"/>
                  <a:pt x="1292963" y="381175"/>
                  <a:pt x="1290115" y="380762"/>
                </a:cubicBezTo>
                <a:cubicBezTo>
                  <a:pt x="1287267" y="380349"/>
                  <a:pt x="1283862" y="380143"/>
                  <a:pt x="1279900" y="380143"/>
                </a:cubicBezTo>
                <a:close/>
                <a:moveTo>
                  <a:pt x="822566" y="380143"/>
                </a:moveTo>
                <a:lnTo>
                  <a:pt x="822566" y="446637"/>
                </a:lnTo>
                <a:lnTo>
                  <a:pt x="835939" y="446637"/>
                </a:lnTo>
                <a:cubicBezTo>
                  <a:pt x="840397" y="446637"/>
                  <a:pt x="844483" y="446121"/>
                  <a:pt x="848198" y="445089"/>
                </a:cubicBezTo>
                <a:cubicBezTo>
                  <a:pt x="851913" y="444057"/>
                  <a:pt x="855112" y="442282"/>
                  <a:pt x="857795" y="439765"/>
                </a:cubicBezTo>
                <a:cubicBezTo>
                  <a:pt x="860477" y="437247"/>
                  <a:pt x="862541" y="433842"/>
                  <a:pt x="863986" y="429549"/>
                </a:cubicBezTo>
                <a:cubicBezTo>
                  <a:pt x="865430" y="425256"/>
                  <a:pt x="866153" y="419891"/>
                  <a:pt x="866153" y="413452"/>
                </a:cubicBezTo>
                <a:cubicBezTo>
                  <a:pt x="866153" y="406600"/>
                  <a:pt x="865389" y="401007"/>
                  <a:pt x="863862" y="396673"/>
                </a:cubicBezTo>
                <a:cubicBezTo>
                  <a:pt x="862335" y="392340"/>
                  <a:pt x="860230" y="388955"/>
                  <a:pt x="857547" y="386520"/>
                </a:cubicBezTo>
                <a:cubicBezTo>
                  <a:pt x="854864" y="384085"/>
                  <a:pt x="851686" y="382413"/>
                  <a:pt x="848012" y="381505"/>
                </a:cubicBezTo>
                <a:cubicBezTo>
                  <a:pt x="844339" y="380597"/>
                  <a:pt x="840315" y="380143"/>
                  <a:pt x="835939" y="380143"/>
                </a:cubicBezTo>
                <a:close/>
                <a:moveTo>
                  <a:pt x="727316" y="380143"/>
                </a:moveTo>
                <a:lnTo>
                  <a:pt x="727316" y="446637"/>
                </a:lnTo>
                <a:lnTo>
                  <a:pt x="740690" y="446637"/>
                </a:lnTo>
                <a:cubicBezTo>
                  <a:pt x="745147" y="446637"/>
                  <a:pt x="749233" y="446121"/>
                  <a:pt x="752948" y="445089"/>
                </a:cubicBezTo>
                <a:cubicBezTo>
                  <a:pt x="756663" y="444057"/>
                  <a:pt x="759862" y="442282"/>
                  <a:pt x="762545" y="439765"/>
                </a:cubicBezTo>
                <a:cubicBezTo>
                  <a:pt x="765227" y="437247"/>
                  <a:pt x="767291" y="433842"/>
                  <a:pt x="768736" y="429549"/>
                </a:cubicBezTo>
                <a:cubicBezTo>
                  <a:pt x="770180" y="425256"/>
                  <a:pt x="770903" y="419891"/>
                  <a:pt x="770903" y="413452"/>
                </a:cubicBezTo>
                <a:cubicBezTo>
                  <a:pt x="770903" y="406600"/>
                  <a:pt x="770139" y="401007"/>
                  <a:pt x="768612" y="396673"/>
                </a:cubicBezTo>
                <a:cubicBezTo>
                  <a:pt x="767085" y="392340"/>
                  <a:pt x="764980" y="388955"/>
                  <a:pt x="762297" y="386520"/>
                </a:cubicBezTo>
                <a:cubicBezTo>
                  <a:pt x="759614" y="384085"/>
                  <a:pt x="756436" y="382413"/>
                  <a:pt x="752762" y="381505"/>
                </a:cubicBezTo>
                <a:cubicBezTo>
                  <a:pt x="749089" y="380597"/>
                  <a:pt x="745065" y="380143"/>
                  <a:pt x="740690" y="380143"/>
                </a:cubicBezTo>
                <a:close/>
                <a:moveTo>
                  <a:pt x="1722269" y="378657"/>
                </a:moveTo>
                <a:cubicBezTo>
                  <a:pt x="1717069" y="378657"/>
                  <a:pt x="1712817" y="379359"/>
                  <a:pt x="1709515" y="380762"/>
                </a:cubicBezTo>
                <a:cubicBezTo>
                  <a:pt x="1706213" y="382165"/>
                  <a:pt x="1703634" y="384291"/>
                  <a:pt x="1701776" y="387139"/>
                </a:cubicBezTo>
                <a:cubicBezTo>
                  <a:pt x="1699919" y="389987"/>
                  <a:pt x="1698639" y="393598"/>
                  <a:pt x="1697938" y="397974"/>
                </a:cubicBezTo>
                <a:cubicBezTo>
                  <a:pt x="1697236" y="402349"/>
                  <a:pt x="1696885" y="407508"/>
                  <a:pt x="1696885" y="413452"/>
                </a:cubicBezTo>
                <a:cubicBezTo>
                  <a:pt x="1696885" y="419560"/>
                  <a:pt x="1697236" y="424802"/>
                  <a:pt x="1697938" y="429178"/>
                </a:cubicBezTo>
                <a:cubicBezTo>
                  <a:pt x="1698639" y="433553"/>
                  <a:pt x="1699919" y="437144"/>
                  <a:pt x="1701776" y="439950"/>
                </a:cubicBezTo>
                <a:cubicBezTo>
                  <a:pt x="1703634" y="442757"/>
                  <a:pt x="1706213" y="444821"/>
                  <a:pt x="1709515" y="446142"/>
                </a:cubicBezTo>
                <a:cubicBezTo>
                  <a:pt x="1712817" y="447462"/>
                  <a:pt x="1717069" y="448123"/>
                  <a:pt x="1722269" y="448123"/>
                </a:cubicBezTo>
                <a:cubicBezTo>
                  <a:pt x="1727552" y="448123"/>
                  <a:pt x="1731845" y="447462"/>
                  <a:pt x="1735147" y="446142"/>
                </a:cubicBezTo>
                <a:cubicBezTo>
                  <a:pt x="1738449" y="444821"/>
                  <a:pt x="1741029" y="442757"/>
                  <a:pt x="1742886" y="439950"/>
                </a:cubicBezTo>
                <a:cubicBezTo>
                  <a:pt x="1744744" y="437144"/>
                  <a:pt x="1746023" y="433553"/>
                  <a:pt x="1746725" y="429178"/>
                </a:cubicBezTo>
                <a:cubicBezTo>
                  <a:pt x="1747426" y="424802"/>
                  <a:pt x="1747777" y="419560"/>
                  <a:pt x="1747777" y="413452"/>
                </a:cubicBezTo>
                <a:cubicBezTo>
                  <a:pt x="1747777" y="407508"/>
                  <a:pt x="1747426" y="402349"/>
                  <a:pt x="1746725" y="397974"/>
                </a:cubicBezTo>
                <a:cubicBezTo>
                  <a:pt x="1746023" y="393598"/>
                  <a:pt x="1744744" y="389987"/>
                  <a:pt x="1742886" y="387139"/>
                </a:cubicBezTo>
                <a:cubicBezTo>
                  <a:pt x="1741029" y="384291"/>
                  <a:pt x="1738449" y="382165"/>
                  <a:pt x="1735147" y="380762"/>
                </a:cubicBezTo>
                <a:cubicBezTo>
                  <a:pt x="1731845" y="379359"/>
                  <a:pt x="1727552" y="378657"/>
                  <a:pt x="1722269" y="378657"/>
                </a:cubicBezTo>
                <a:close/>
                <a:moveTo>
                  <a:pt x="1522244" y="378657"/>
                </a:moveTo>
                <a:cubicBezTo>
                  <a:pt x="1517044" y="378657"/>
                  <a:pt x="1512792" y="379359"/>
                  <a:pt x="1509490" y="380762"/>
                </a:cubicBezTo>
                <a:cubicBezTo>
                  <a:pt x="1506188" y="382165"/>
                  <a:pt x="1503609" y="384291"/>
                  <a:pt x="1501751" y="387139"/>
                </a:cubicBezTo>
                <a:cubicBezTo>
                  <a:pt x="1499894" y="389987"/>
                  <a:pt x="1498614" y="393598"/>
                  <a:pt x="1497913" y="397974"/>
                </a:cubicBezTo>
                <a:cubicBezTo>
                  <a:pt x="1497211" y="402349"/>
                  <a:pt x="1496860" y="407508"/>
                  <a:pt x="1496860" y="413452"/>
                </a:cubicBezTo>
                <a:cubicBezTo>
                  <a:pt x="1496860" y="419560"/>
                  <a:pt x="1497211" y="424802"/>
                  <a:pt x="1497913" y="429178"/>
                </a:cubicBezTo>
                <a:cubicBezTo>
                  <a:pt x="1498614" y="433553"/>
                  <a:pt x="1499894" y="437144"/>
                  <a:pt x="1501751" y="439950"/>
                </a:cubicBezTo>
                <a:cubicBezTo>
                  <a:pt x="1503609" y="442757"/>
                  <a:pt x="1506188" y="444821"/>
                  <a:pt x="1509490" y="446142"/>
                </a:cubicBezTo>
                <a:cubicBezTo>
                  <a:pt x="1512792" y="447462"/>
                  <a:pt x="1517044" y="448123"/>
                  <a:pt x="1522244" y="448123"/>
                </a:cubicBezTo>
                <a:cubicBezTo>
                  <a:pt x="1527528" y="448123"/>
                  <a:pt x="1531820" y="447462"/>
                  <a:pt x="1535122" y="446142"/>
                </a:cubicBezTo>
                <a:cubicBezTo>
                  <a:pt x="1538424" y="444821"/>
                  <a:pt x="1541004" y="442757"/>
                  <a:pt x="1542861" y="439950"/>
                </a:cubicBezTo>
                <a:cubicBezTo>
                  <a:pt x="1544719" y="437144"/>
                  <a:pt x="1545998" y="433553"/>
                  <a:pt x="1546700" y="429178"/>
                </a:cubicBezTo>
                <a:cubicBezTo>
                  <a:pt x="1547401" y="424802"/>
                  <a:pt x="1547752" y="419560"/>
                  <a:pt x="1547752" y="413452"/>
                </a:cubicBezTo>
                <a:cubicBezTo>
                  <a:pt x="1547752" y="407508"/>
                  <a:pt x="1547401" y="402349"/>
                  <a:pt x="1546700" y="397974"/>
                </a:cubicBezTo>
                <a:cubicBezTo>
                  <a:pt x="1545998" y="393598"/>
                  <a:pt x="1544719" y="389987"/>
                  <a:pt x="1542861" y="387139"/>
                </a:cubicBezTo>
                <a:cubicBezTo>
                  <a:pt x="1541004" y="384291"/>
                  <a:pt x="1538424" y="382165"/>
                  <a:pt x="1535122" y="380762"/>
                </a:cubicBezTo>
                <a:cubicBezTo>
                  <a:pt x="1531820" y="379359"/>
                  <a:pt x="1527528" y="378657"/>
                  <a:pt x="1522244" y="378657"/>
                </a:cubicBezTo>
                <a:close/>
                <a:moveTo>
                  <a:pt x="1093619" y="378657"/>
                </a:moveTo>
                <a:cubicBezTo>
                  <a:pt x="1088419" y="378657"/>
                  <a:pt x="1084167" y="379359"/>
                  <a:pt x="1080865" y="380762"/>
                </a:cubicBezTo>
                <a:cubicBezTo>
                  <a:pt x="1077563" y="382165"/>
                  <a:pt x="1074984" y="384291"/>
                  <a:pt x="1073126" y="387139"/>
                </a:cubicBezTo>
                <a:cubicBezTo>
                  <a:pt x="1071269" y="389987"/>
                  <a:pt x="1069989" y="393598"/>
                  <a:pt x="1069288" y="397974"/>
                </a:cubicBezTo>
                <a:cubicBezTo>
                  <a:pt x="1068586" y="402349"/>
                  <a:pt x="1068235" y="407508"/>
                  <a:pt x="1068235" y="413452"/>
                </a:cubicBezTo>
                <a:cubicBezTo>
                  <a:pt x="1068235" y="419560"/>
                  <a:pt x="1068586" y="424802"/>
                  <a:pt x="1069288" y="429178"/>
                </a:cubicBezTo>
                <a:cubicBezTo>
                  <a:pt x="1069989" y="433553"/>
                  <a:pt x="1071269" y="437144"/>
                  <a:pt x="1073126" y="439950"/>
                </a:cubicBezTo>
                <a:cubicBezTo>
                  <a:pt x="1074984" y="442757"/>
                  <a:pt x="1077563" y="444821"/>
                  <a:pt x="1080865" y="446142"/>
                </a:cubicBezTo>
                <a:cubicBezTo>
                  <a:pt x="1084167" y="447462"/>
                  <a:pt x="1088419" y="448123"/>
                  <a:pt x="1093619" y="448123"/>
                </a:cubicBezTo>
                <a:cubicBezTo>
                  <a:pt x="1098902" y="448123"/>
                  <a:pt x="1103195" y="447462"/>
                  <a:pt x="1106497" y="446142"/>
                </a:cubicBezTo>
                <a:cubicBezTo>
                  <a:pt x="1109799" y="444821"/>
                  <a:pt x="1112379" y="442757"/>
                  <a:pt x="1114236" y="439950"/>
                </a:cubicBezTo>
                <a:cubicBezTo>
                  <a:pt x="1116094" y="437144"/>
                  <a:pt x="1117373" y="433553"/>
                  <a:pt x="1118075" y="429178"/>
                </a:cubicBezTo>
                <a:cubicBezTo>
                  <a:pt x="1118776" y="424802"/>
                  <a:pt x="1119127" y="419560"/>
                  <a:pt x="1119127" y="413452"/>
                </a:cubicBezTo>
                <a:cubicBezTo>
                  <a:pt x="1119127" y="407508"/>
                  <a:pt x="1118776" y="402349"/>
                  <a:pt x="1118075" y="397974"/>
                </a:cubicBezTo>
                <a:cubicBezTo>
                  <a:pt x="1117373" y="393598"/>
                  <a:pt x="1116094" y="389987"/>
                  <a:pt x="1114236" y="387139"/>
                </a:cubicBezTo>
                <a:cubicBezTo>
                  <a:pt x="1112379" y="384291"/>
                  <a:pt x="1109799" y="382165"/>
                  <a:pt x="1106497" y="380762"/>
                </a:cubicBezTo>
                <a:cubicBezTo>
                  <a:pt x="1103195" y="379359"/>
                  <a:pt x="1098902" y="378657"/>
                  <a:pt x="1093619" y="378657"/>
                </a:cubicBezTo>
                <a:close/>
                <a:moveTo>
                  <a:pt x="2125872" y="370484"/>
                </a:moveTo>
                <a:lnTo>
                  <a:pt x="2173668" y="370484"/>
                </a:lnTo>
                <a:lnTo>
                  <a:pt x="2173668" y="380390"/>
                </a:lnTo>
                <a:lnTo>
                  <a:pt x="2137016" y="380390"/>
                </a:lnTo>
                <a:lnTo>
                  <a:pt x="2137016" y="407013"/>
                </a:lnTo>
                <a:lnTo>
                  <a:pt x="2171192" y="407013"/>
                </a:lnTo>
                <a:lnTo>
                  <a:pt x="2171192" y="416424"/>
                </a:lnTo>
                <a:lnTo>
                  <a:pt x="2137016" y="416424"/>
                </a:lnTo>
                <a:lnTo>
                  <a:pt x="2137016" y="446389"/>
                </a:lnTo>
                <a:lnTo>
                  <a:pt x="2176764" y="446389"/>
                </a:lnTo>
                <a:lnTo>
                  <a:pt x="2176764" y="456419"/>
                </a:lnTo>
                <a:lnTo>
                  <a:pt x="2125872" y="456419"/>
                </a:lnTo>
                <a:close/>
                <a:moveTo>
                  <a:pt x="2030622" y="370484"/>
                </a:moveTo>
                <a:lnTo>
                  <a:pt x="2052415" y="370484"/>
                </a:lnTo>
                <a:cubicBezTo>
                  <a:pt x="2058441" y="370484"/>
                  <a:pt x="2063539" y="370918"/>
                  <a:pt x="2067708" y="371785"/>
                </a:cubicBezTo>
                <a:cubicBezTo>
                  <a:pt x="2071876" y="372651"/>
                  <a:pt x="2075261" y="374075"/>
                  <a:pt x="2077861" y="376057"/>
                </a:cubicBezTo>
                <a:cubicBezTo>
                  <a:pt x="2080462" y="378038"/>
                  <a:pt x="2082340" y="380659"/>
                  <a:pt x="2083495" y="383920"/>
                </a:cubicBezTo>
                <a:cubicBezTo>
                  <a:pt x="2084651" y="387180"/>
                  <a:pt x="2085229" y="391163"/>
                  <a:pt x="2085229" y="395869"/>
                </a:cubicBezTo>
                <a:cubicBezTo>
                  <a:pt x="2085229" y="403298"/>
                  <a:pt x="2083784" y="408932"/>
                  <a:pt x="2080895" y="412771"/>
                </a:cubicBezTo>
                <a:cubicBezTo>
                  <a:pt x="2078006" y="416609"/>
                  <a:pt x="2073589" y="419189"/>
                  <a:pt x="2067646" y="420510"/>
                </a:cubicBezTo>
                <a:lnTo>
                  <a:pt x="2093401" y="456419"/>
                </a:lnTo>
                <a:lnTo>
                  <a:pt x="2080276" y="456419"/>
                </a:lnTo>
                <a:lnTo>
                  <a:pt x="2056625" y="421748"/>
                </a:lnTo>
                <a:cubicBezTo>
                  <a:pt x="2055965" y="421831"/>
                  <a:pt x="2055284" y="421872"/>
                  <a:pt x="2054582" y="421872"/>
                </a:cubicBezTo>
                <a:cubicBezTo>
                  <a:pt x="2053881" y="421872"/>
                  <a:pt x="2053158" y="421872"/>
                  <a:pt x="2052415" y="421872"/>
                </a:cubicBezTo>
                <a:lnTo>
                  <a:pt x="2041766" y="421872"/>
                </a:lnTo>
                <a:lnTo>
                  <a:pt x="2041766" y="456419"/>
                </a:lnTo>
                <a:lnTo>
                  <a:pt x="2030622" y="456419"/>
                </a:lnTo>
                <a:close/>
                <a:moveTo>
                  <a:pt x="1954422" y="370484"/>
                </a:moveTo>
                <a:lnTo>
                  <a:pt x="2002218" y="370484"/>
                </a:lnTo>
                <a:lnTo>
                  <a:pt x="2002218" y="380390"/>
                </a:lnTo>
                <a:lnTo>
                  <a:pt x="1965566" y="380390"/>
                </a:lnTo>
                <a:lnTo>
                  <a:pt x="1965566" y="407013"/>
                </a:lnTo>
                <a:lnTo>
                  <a:pt x="1999742" y="407013"/>
                </a:lnTo>
                <a:lnTo>
                  <a:pt x="1999742" y="416424"/>
                </a:lnTo>
                <a:lnTo>
                  <a:pt x="1965566" y="416424"/>
                </a:lnTo>
                <a:lnTo>
                  <a:pt x="1965566" y="446389"/>
                </a:lnTo>
                <a:lnTo>
                  <a:pt x="2005314" y="446389"/>
                </a:lnTo>
                <a:lnTo>
                  <a:pt x="2005314" y="456419"/>
                </a:lnTo>
                <a:lnTo>
                  <a:pt x="1954422" y="456419"/>
                </a:lnTo>
                <a:close/>
                <a:moveTo>
                  <a:pt x="1859172" y="370484"/>
                </a:moveTo>
                <a:lnTo>
                  <a:pt x="1870316" y="370484"/>
                </a:lnTo>
                <a:lnTo>
                  <a:pt x="1870316" y="405527"/>
                </a:lnTo>
                <a:lnTo>
                  <a:pt x="1912788" y="405527"/>
                </a:lnTo>
                <a:lnTo>
                  <a:pt x="1912788" y="370484"/>
                </a:lnTo>
                <a:lnTo>
                  <a:pt x="1924056" y="370484"/>
                </a:lnTo>
                <a:lnTo>
                  <a:pt x="1924056" y="456419"/>
                </a:lnTo>
                <a:lnTo>
                  <a:pt x="1912788" y="456419"/>
                </a:lnTo>
                <a:lnTo>
                  <a:pt x="1912788" y="414814"/>
                </a:lnTo>
                <a:lnTo>
                  <a:pt x="1870316" y="414814"/>
                </a:lnTo>
                <a:lnTo>
                  <a:pt x="1870316" y="456419"/>
                </a:lnTo>
                <a:lnTo>
                  <a:pt x="1859172" y="456419"/>
                </a:lnTo>
                <a:close/>
                <a:moveTo>
                  <a:pt x="1411497" y="370484"/>
                </a:moveTo>
                <a:lnTo>
                  <a:pt x="1422641" y="370484"/>
                </a:lnTo>
                <a:lnTo>
                  <a:pt x="1422641" y="446389"/>
                </a:lnTo>
                <a:lnTo>
                  <a:pt x="1459913" y="446389"/>
                </a:lnTo>
                <a:lnTo>
                  <a:pt x="1459913" y="456419"/>
                </a:lnTo>
                <a:lnTo>
                  <a:pt x="1411497" y="456419"/>
                </a:lnTo>
                <a:close/>
                <a:moveTo>
                  <a:pt x="1259097" y="370484"/>
                </a:moveTo>
                <a:lnTo>
                  <a:pt x="1280890" y="370484"/>
                </a:lnTo>
                <a:cubicBezTo>
                  <a:pt x="1286916" y="370484"/>
                  <a:pt x="1292014" y="370918"/>
                  <a:pt x="1296183" y="371785"/>
                </a:cubicBezTo>
                <a:cubicBezTo>
                  <a:pt x="1300351" y="372651"/>
                  <a:pt x="1303736" y="374075"/>
                  <a:pt x="1306336" y="376057"/>
                </a:cubicBezTo>
                <a:cubicBezTo>
                  <a:pt x="1308937" y="378038"/>
                  <a:pt x="1310815" y="380659"/>
                  <a:pt x="1311970" y="383920"/>
                </a:cubicBezTo>
                <a:cubicBezTo>
                  <a:pt x="1313126" y="387180"/>
                  <a:pt x="1313704" y="391163"/>
                  <a:pt x="1313704" y="395869"/>
                </a:cubicBezTo>
                <a:cubicBezTo>
                  <a:pt x="1313704" y="403298"/>
                  <a:pt x="1312259" y="408932"/>
                  <a:pt x="1309370" y="412771"/>
                </a:cubicBezTo>
                <a:cubicBezTo>
                  <a:pt x="1306481" y="416609"/>
                  <a:pt x="1302064" y="419189"/>
                  <a:pt x="1296121" y="420510"/>
                </a:cubicBezTo>
                <a:lnTo>
                  <a:pt x="1321876" y="456419"/>
                </a:lnTo>
                <a:lnTo>
                  <a:pt x="1308751" y="456419"/>
                </a:lnTo>
                <a:lnTo>
                  <a:pt x="1285100" y="421748"/>
                </a:lnTo>
                <a:cubicBezTo>
                  <a:pt x="1284440" y="421831"/>
                  <a:pt x="1283759" y="421872"/>
                  <a:pt x="1283057" y="421872"/>
                </a:cubicBezTo>
                <a:cubicBezTo>
                  <a:pt x="1282356" y="421872"/>
                  <a:pt x="1281633" y="421872"/>
                  <a:pt x="1280890" y="421872"/>
                </a:cubicBezTo>
                <a:lnTo>
                  <a:pt x="1270241" y="421872"/>
                </a:lnTo>
                <a:lnTo>
                  <a:pt x="1270241" y="456419"/>
                </a:lnTo>
                <a:lnTo>
                  <a:pt x="1259097" y="456419"/>
                </a:lnTo>
                <a:close/>
                <a:moveTo>
                  <a:pt x="1163476" y="370484"/>
                </a:moveTo>
                <a:lnTo>
                  <a:pt x="1174496" y="370484"/>
                </a:lnTo>
                <a:lnTo>
                  <a:pt x="1174496" y="426206"/>
                </a:lnTo>
                <a:cubicBezTo>
                  <a:pt x="1174496" y="430333"/>
                  <a:pt x="1174868" y="433780"/>
                  <a:pt x="1175610" y="436545"/>
                </a:cubicBezTo>
                <a:cubicBezTo>
                  <a:pt x="1176353" y="439311"/>
                  <a:pt x="1177571" y="441519"/>
                  <a:pt x="1179263" y="443170"/>
                </a:cubicBezTo>
                <a:cubicBezTo>
                  <a:pt x="1180956" y="444821"/>
                  <a:pt x="1183164" y="446018"/>
                  <a:pt x="1185888" y="446761"/>
                </a:cubicBezTo>
                <a:cubicBezTo>
                  <a:pt x="1188612" y="447504"/>
                  <a:pt x="1191955" y="447875"/>
                  <a:pt x="1195918" y="447875"/>
                </a:cubicBezTo>
                <a:cubicBezTo>
                  <a:pt x="1200045" y="447875"/>
                  <a:pt x="1203492" y="447504"/>
                  <a:pt x="1206257" y="446761"/>
                </a:cubicBezTo>
                <a:cubicBezTo>
                  <a:pt x="1209023" y="446018"/>
                  <a:pt x="1211231" y="444821"/>
                  <a:pt x="1212882" y="443170"/>
                </a:cubicBezTo>
                <a:cubicBezTo>
                  <a:pt x="1214533" y="441519"/>
                  <a:pt x="1215688" y="439311"/>
                  <a:pt x="1216349" y="436545"/>
                </a:cubicBezTo>
                <a:cubicBezTo>
                  <a:pt x="1217009" y="433780"/>
                  <a:pt x="1217339" y="430333"/>
                  <a:pt x="1217339" y="426206"/>
                </a:cubicBezTo>
                <a:lnTo>
                  <a:pt x="1217339" y="370484"/>
                </a:lnTo>
                <a:lnTo>
                  <a:pt x="1228360" y="370484"/>
                </a:lnTo>
                <a:lnTo>
                  <a:pt x="1228360" y="428682"/>
                </a:lnTo>
                <a:cubicBezTo>
                  <a:pt x="1228360" y="438836"/>
                  <a:pt x="1225636" y="446203"/>
                  <a:pt x="1220187" y="450785"/>
                </a:cubicBezTo>
                <a:cubicBezTo>
                  <a:pt x="1214739" y="455367"/>
                  <a:pt x="1206608" y="457657"/>
                  <a:pt x="1195794" y="457657"/>
                </a:cubicBezTo>
                <a:cubicBezTo>
                  <a:pt x="1184980" y="457657"/>
                  <a:pt x="1176890" y="455449"/>
                  <a:pt x="1171524" y="451033"/>
                </a:cubicBezTo>
                <a:cubicBezTo>
                  <a:pt x="1166159" y="446616"/>
                  <a:pt x="1163476" y="439166"/>
                  <a:pt x="1163476" y="428682"/>
                </a:cubicBezTo>
                <a:close/>
                <a:moveTo>
                  <a:pt x="962698" y="370484"/>
                </a:moveTo>
                <a:lnTo>
                  <a:pt x="975576" y="370484"/>
                </a:lnTo>
                <a:lnTo>
                  <a:pt x="998731" y="409366"/>
                </a:lnTo>
                <a:lnTo>
                  <a:pt x="999474" y="409366"/>
                </a:lnTo>
                <a:lnTo>
                  <a:pt x="1022506" y="370484"/>
                </a:lnTo>
                <a:lnTo>
                  <a:pt x="1034764" y="370484"/>
                </a:lnTo>
                <a:lnTo>
                  <a:pt x="1004180" y="419395"/>
                </a:lnTo>
                <a:lnTo>
                  <a:pt x="1004180" y="456419"/>
                </a:lnTo>
                <a:lnTo>
                  <a:pt x="993035" y="456419"/>
                </a:lnTo>
                <a:lnTo>
                  <a:pt x="993035" y="419519"/>
                </a:lnTo>
                <a:close/>
                <a:moveTo>
                  <a:pt x="811422" y="370484"/>
                </a:moveTo>
                <a:lnTo>
                  <a:pt x="836187" y="370484"/>
                </a:lnTo>
                <a:cubicBezTo>
                  <a:pt x="842378" y="370484"/>
                  <a:pt x="848012" y="371042"/>
                  <a:pt x="853089" y="372156"/>
                </a:cubicBezTo>
                <a:cubicBezTo>
                  <a:pt x="858166" y="373271"/>
                  <a:pt x="862521" y="375396"/>
                  <a:pt x="866153" y="378533"/>
                </a:cubicBezTo>
                <a:cubicBezTo>
                  <a:pt x="869785" y="381670"/>
                  <a:pt x="872612" y="386045"/>
                  <a:pt x="874635" y="391659"/>
                </a:cubicBezTo>
                <a:cubicBezTo>
                  <a:pt x="876657" y="397272"/>
                  <a:pt x="877669" y="404536"/>
                  <a:pt x="877669" y="413452"/>
                </a:cubicBezTo>
                <a:cubicBezTo>
                  <a:pt x="877669" y="421789"/>
                  <a:pt x="876657" y="428703"/>
                  <a:pt x="874635" y="434192"/>
                </a:cubicBezTo>
                <a:cubicBezTo>
                  <a:pt x="872612" y="439682"/>
                  <a:pt x="869785" y="444078"/>
                  <a:pt x="866153" y="447380"/>
                </a:cubicBezTo>
                <a:cubicBezTo>
                  <a:pt x="862521" y="450682"/>
                  <a:pt x="858166" y="453014"/>
                  <a:pt x="853089" y="454376"/>
                </a:cubicBezTo>
                <a:cubicBezTo>
                  <a:pt x="848012" y="455738"/>
                  <a:pt x="842378" y="456419"/>
                  <a:pt x="836187" y="456419"/>
                </a:cubicBezTo>
                <a:lnTo>
                  <a:pt x="811422" y="456419"/>
                </a:lnTo>
                <a:close/>
                <a:moveTo>
                  <a:pt x="716172" y="370484"/>
                </a:moveTo>
                <a:lnTo>
                  <a:pt x="740937" y="370484"/>
                </a:lnTo>
                <a:cubicBezTo>
                  <a:pt x="747128" y="370484"/>
                  <a:pt x="752762" y="371042"/>
                  <a:pt x="757839" y="372156"/>
                </a:cubicBezTo>
                <a:cubicBezTo>
                  <a:pt x="762916" y="373271"/>
                  <a:pt x="767271" y="375396"/>
                  <a:pt x="770903" y="378533"/>
                </a:cubicBezTo>
                <a:cubicBezTo>
                  <a:pt x="774535" y="381670"/>
                  <a:pt x="777362" y="386045"/>
                  <a:pt x="779385" y="391659"/>
                </a:cubicBezTo>
                <a:cubicBezTo>
                  <a:pt x="781407" y="397272"/>
                  <a:pt x="782419" y="404536"/>
                  <a:pt x="782419" y="413452"/>
                </a:cubicBezTo>
                <a:cubicBezTo>
                  <a:pt x="782419" y="421789"/>
                  <a:pt x="781407" y="428703"/>
                  <a:pt x="779385" y="434192"/>
                </a:cubicBezTo>
                <a:cubicBezTo>
                  <a:pt x="777362" y="439682"/>
                  <a:pt x="774535" y="444078"/>
                  <a:pt x="770903" y="447380"/>
                </a:cubicBezTo>
                <a:cubicBezTo>
                  <a:pt x="767271" y="450682"/>
                  <a:pt x="762916" y="453014"/>
                  <a:pt x="757839" y="454376"/>
                </a:cubicBezTo>
                <a:cubicBezTo>
                  <a:pt x="752762" y="455738"/>
                  <a:pt x="747128" y="456419"/>
                  <a:pt x="740937" y="456419"/>
                </a:cubicBezTo>
                <a:lnTo>
                  <a:pt x="716172" y="456419"/>
                </a:lnTo>
                <a:close/>
                <a:moveTo>
                  <a:pt x="643458" y="370484"/>
                </a:moveTo>
                <a:lnTo>
                  <a:pt x="658317" y="370484"/>
                </a:lnTo>
                <a:lnTo>
                  <a:pt x="690759" y="456419"/>
                </a:lnTo>
                <a:lnTo>
                  <a:pt x="678996" y="456419"/>
                </a:lnTo>
                <a:lnTo>
                  <a:pt x="669709" y="430787"/>
                </a:lnTo>
                <a:lnTo>
                  <a:pt x="631695" y="430787"/>
                </a:lnTo>
                <a:lnTo>
                  <a:pt x="622284" y="456419"/>
                </a:lnTo>
                <a:lnTo>
                  <a:pt x="610892" y="456419"/>
                </a:lnTo>
                <a:close/>
                <a:moveTo>
                  <a:pt x="1722269" y="369246"/>
                </a:moveTo>
                <a:cubicBezTo>
                  <a:pt x="1728378" y="369246"/>
                  <a:pt x="1733744" y="369927"/>
                  <a:pt x="1738367" y="371289"/>
                </a:cubicBezTo>
                <a:cubicBezTo>
                  <a:pt x="1742989" y="372651"/>
                  <a:pt x="1746848" y="375025"/>
                  <a:pt x="1749944" y="378409"/>
                </a:cubicBezTo>
                <a:cubicBezTo>
                  <a:pt x="1753040" y="381794"/>
                  <a:pt x="1755372" y="386313"/>
                  <a:pt x="1756940" y="391968"/>
                </a:cubicBezTo>
                <a:cubicBezTo>
                  <a:pt x="1758509" y="397623"/>
                  <a:pt x="1759293" y="404784"/>
                  <a:pt x="1759293" y="413452"/>
                </a:cubicBezTo>
                <a:cubicBezTo>
                  <a:pt x="1759293" y="422120"/>
                  <a:pt x="1758509" y="429301"/>
                  <a:pt x="1756940" y="434997"/>
                </a:cubicBezTo>
                <a:cubicBezTo>
                  <a:pt x="1755372" y="440693"/>
                  <a:pt x="1753040" y="445213"/>
                  <a:pt x="1749944" y="448556"/>
                </a:cubicBezTo>
                <a:cubicBezTo>
                  <a:pt x="1746848" y="451899"/>
                  <a:pt x="1742989" y="454252"/>
                  <a:pt x="1738367" y="455614"/>
                </a:cubicBezTo>
                <a:cubicBezTo>
                  <a:pt x="1733744" y="456976"/>
                  <a:pt x="1728378" y="457657"/>
                  <a:pt x="1722269" y="457657"/>
                </a:cubicBezTo>
                <a:cubicBezTo>
                  <a:pt x="1716161" y="457657"/>
                  <a:pt x="1710815" y="456976"/>
                  <a:pt x="1706234" y="455614"/>
                </a:cubicBezTo>
                <a:cubicBezTo>
                  <a:pt x="1701652" y="454252"/>
                  <a:pt x="1697793" y="451899"/>
                  <a:pt x="1694656" y="448556"/>
                </a:cubicBezTo>
                <a:cubicBezTo>
                  <a:pt x="1691519" y="445213"/>
                  <a:pt x="1689167" y="440693"/>
                  <a:pt x="1687598" y="434997"/>
                </a:cubicBezTo>
                <a:cubicBezTo>
                  <a:pt x="1686030" y="429301"/>
                  <a:pt x="1685246" y="422120"/>
                  <a:pt x="1685246" y="413452"/>
                </a:cubicBezTo>
                <a:cubicBezTo>
                  <a:pt x="1685246" y="404784"/>
                  <a:pt x="1686030" y="397623"/>
                  <a:pt x="1687598" y="391968"/>
                </a:cubicBezTo>
                <a:cubicBezTo>
                  <a:pt x="1689167" y="386313"/>
                  <a:pt x="1691519" y="381794"/>
                  <a:pt x="1694656" y="378409"/>
                </a:cubicBezTo>
                <a:cubicBezTo>
                  <a:pt x="1697793" y="375025"/>
                  <a:pt x="1701652" y="372651"/>
                  <a:pt x="1706234" y="371289"/>
                </a:cubicBezTo>
                <a:cubicBezTo>
                  <a:pt x="1710815" y="369927"/>
                  <a:pt x="1716161" y="369246"/>
                  <a:pt x="1722269" y="369246"/>
                </a:cubicBezTo>
                <a:close/>
                <a:moveTo>
                  <a:pt x="1631477" y="369246"/>
                </a:moveTo>
                <a:cubicBezTo>
                  <a:pt x="1633458" y="369246"/>
                  <a:pt x="1635501" y="369329"/>
                  <a:pt x="1637606" y="369494"/>
                </a:cubicBezTo>
                <a:cubicBezTo>
                  <a:pt x="1639711" y="369659"/>
                  <a:pt x="1641754" y="369886"/>
                  <a:pt x="1643736" y="370175"/>
                </a:cubicBezTo>
                <a:cubicBezTo>
                  <a:pt x="1645717" y="370464"/>
                  <a:pt x="1647595" y="370815"/>
                  <a:pt x="1649370" y="371227"/>
                </a:cubicBezTo>
                <a:cubicBezTo>
                  <a:pt x="1651145" y="371640"/>
                  <a:pt x="1652651" y="372094"/>
                  <a:pt x="1653889" y="372590"/>
                </a:cubicBezTo>
                <a:lnTo>
                  <a:pt x="1653889" y="382496"/>
                </a:lnTo>
                <a:cubicBezTo>
                  <a:pt x="1651000" y="381340"/>
                  <a:pt x="1647719" y="380473"/>
                  <a:pt x="1644045" y="379895"/>
                </a:cubicBezTo>
                <a:cubicBezTo>
                  <a:pt x="1640372" y="379317"/>
                  <a:pt x="1636347" y="379028"/>
                  <a:pt x="1631972" y="379028"/>
                </a:cubicBezTo>
                <a:cubicBezTo>
                  <a:pt x="1627184" y="379028"/>
                  <a:pt x="1622912" y="379524"/>
                  <a:pt x="1619156" y="380514"/>
                </a:cubicBezTo>
                <a:cubicBezTo>
                  <a:pt x="1615400" y="381505"/>
                  <a:pt x="1612222" y="383280"/>
                  <a:pt x="1609622" y="385839"/>
                </a:cubicBezTo>
                <a:cubicBezTo>
                  <a:pt x="1607022" y="388398"/>
                  <a:pt x="1605040" y="391906"/>
                  <a:pt x="1603678" y="396364"/>
                </a:cubicBezTo>
                <a:cubicBezTo>
                  <a:pt x="1602316" y="400822"/>
                  <a:pt x="1601635" y="406518"/>
                  <a:pt x="1601635" y="413452"/>
                </a:cubicBezTo>
                <a:cubicBezTo>
                  <a:pt x="1601635" y="420799"/>
                  <a:pt x="1602275" y="426722"/>
                  <a:pt x="1603554" y="431221"/>
                </a:cubicBezTo>
                <a:cubicBezTo>
                  <a:pt x="1604834" y="435720"/>
                  <a:pt x="1606753" y="439207"/>
                  <a:pt x="1609312" y="441684"/>
                </a:cubicBezTo>
                <a:cubicBezTo>
                  <a:pt x="1611871" y="444160"/>
                  <a:pt x="1614988" y="445832"/>
                  <a:pt x="1618661" y="446699"/>
                </a:cubicBezTo>
                <a:cubicBezTo>
                  <a:pt x="1622335" y="447566"/>
                  <a:pt x="1626607" y="447999"/>
                  <a:pt x="1631477" y="447999"/>
                </a:cubicBezTo>
                <a:cubicBezTo>
                  <a:pt x="1633458" y="447999"/>
                  <a:pt x="1635790" y="447875"/>
                  <a:pt x="1638473" y="447627"/>
                </a:cubicBezTo>
                <a:cubicBezTo>
                  <a:pt x="1641156" y="447380"/>
                  <a:pt x="1643488" y="446967"/>
                  <a:pt x="1645469" y="446389"/>
                </a:cubicBezTo>
                <a:lnTo>
                  <a:pt x="1645469" y="419767"/>
                </a:lnTo>
                <a:lnTo>
                  <a:pt x="1628258" y="419767"/>
                </a:lnTo>
                <a:lnTo>
                  <a:pt x="1628258" y="410356"/>
                </a:lnTo>
                <a:lnTo>
                  <a:pt x="1656118" y="410356"/>
                </a:lnTo>
                <a:lnTo>
                  <a:pt x="1656118" y="454066"/>
                </a:lnTo>
                <a:cubicBezTo>
                  <a:pt x="1652981" y="455057"/>
                  <a:pt x="1649246" y="455903"/>
                  <a:pt x="1644912" y="456605"/>
                </a:cubicBezTo>
                <a:cubicBezTo>
                  <a:pt x="1640578" y="457306"/>
                  <a:pt x="1635687" y="457657"/>
                  <a:pt x="1630239" y="457657"/>
                </a:cubicBezTo>
                <a:cubicBezTo>
                  <a:pt x="1623965" y="457657"/>
                  <a:pt x="1618352" y="457038"/>
                  <a:pt x="1613398" y="455800"/>
                </a:cubicBezTo>
                <a:cubicBezTo>
                  <a:pt x="1608446" y="454562"/>
                  <a:pt x="1604235" y="452312"/>
                  <a:pt x="1600768" y="449051"/>
                </a:cubicBezTo>
                <a:cubicBezTo>
                  <a:pt x="1597301" y="445791"/>
                  <a:pt x="1594639" y="441292"/>
                  <a:pt x="1592782" y="435555"/>
                </a:cubicBezTo>
                <a:cubicBezTo>
                  <a:pt x="1590924" y="429817"/>
                  <a:pt x="1589996" y="422450"/>
                  <a:pt x="1589996" y="413452"/>
                </a:cubicBezTo>
                <a:cubicBezTo>
                  <a:pt x="1589996" y="405197"/>
                  <a:pt x="1590945" y="398242"/>
                  <a:pt x="1592844" y="392587"/>
                </a:cubicBezTo>
                <a:cubicBezTo>
                  <a:pt x="1594742" y="386933"/>
                  <a:pt x="1597466" y="382372"/>
                  <a:pt x="1601016" y="378905"/>
                </a:cubicBezTo>
                <a:cubicBezTo>
                  <a:pt x="1604566" y="375437"/>
                  <a:pt x="1608920" y="372961"/>
                  <a:pt x="1614080" y="371475"/>
                </a:cubicBezTo>
                <a:cubicBezTo>
                  <a:pt x="1619239" y="369989"/>
                  <a:pt x="1625038" y="369246"/>
                  <a:pt x="1631477" y="369246"/>
                </a:cubicBezTo>
                <a:close/>
                <a:moveTo>
                  <a:pt x="1522244" y="369246"/>
                </a:moveTo>
                <a:cubicBezTo>
                  <a:pt x="1528353" y="369246"/>
                  <a:pt x="1533719" y="369927"/>
                  <a:pt x="1538342" y="371289"/>
                </a:cubicBezTo>
                <a:cubicBezTo>
                  <a:pt x="1542964" y="372651"/>
                  <a:pt x="1546824" y="375025"/>
                  <a:pt x="1549919" y="378409"/>
                </a:cubicBezTo>
                <a:cubicBezTo>
                  <a:pt x="1553015" y="381794"/>
                  <a:pt x="1555347" y="386313"/>
                  <a:pt x="1556915" y="391968"/>
                </a:cubicBezTo>
                <a:cubicBezTo>
                  <a:pt x="1558484" y="397623"/>
                  <a:pt x="1559268" y="404784"/>
                  <a:pt x="1559268" y="413452"/>
                </a:cubicBezTo>
                <a:cubicBezTo>
                  <a:pt x="1559268" y="422120"/>
                  <a:pt x="1558484" y="429301"/>
                  <a:pt x="1556915" y="434997"/>
                </a:cubicBezTo>
                <a:cubicBezTo>
                  <a:pt x="1555347" y="440693"/>
                  <a:pt x="1553015" y="445213"/>
                  <a:pt x="1549919" y="448556"/>
                </a:cubicBezTo>
                <a:cubicBezTo>
                  <a:pt x="1546824" y="451899"/>
                  <a:pt x="1542964" y="454252"/>
                  <a:pt x="1538342" y="455614"/>
                </a:cubicBezTo>
                <a:cubicBezTo>
                  <a:pt x="1533719" y="456976"/>
                  <a:pt x="1528353" y="457657"/>
                  <a:pt x="1522244" y="457657"/>
                </a:cubicBezTo>
                <a:cubicBezTo>
                  <a:pt x="1516136" y="457657"/>
                  <a:pt x="1510791" y="456976"/>
                  <a:pt x="1506209" y="455614"/>
                </a:cubicBezTo>
                <a:cubicBezTo>
                  <a:pt x="1501627" y="454252"/>
                  <a:pt x="1497768" y="451899"/>
                  <a:pt x="1494631" y="448556"/>
                </a:cubicBezTo>
                <a:cubicBezTo>
                  <a:pt x="1491494" y="445213"/>
                  <a:pt x="1489142" y="440693"/>
                  <a:pt x="1487573" y="434997"/>
                </a:cubicBezTo>
                <a:cubicBezTo>
                  <a:pt x="1486005" y="429301"/>
                  <a:pt x="1485221" y="422120"/>
                  <a:pt x="1485221" y="413452"/>
                </a:cubicBezTo>
                <a:cubicBezTo>
                  <a:pt x="1485221" y="404784"/>
                  <a:pt x="1486005" y="397623"/>
                  <a:pt x="1487573" y="391968"/>
                </a:cubicBezTo>
                <a:cubicBezTo>
                  <a:pt x="1489142" y="386313"/>
                  <a:pt x="1491494" y="381794"/>
                  <a:pt x="1494631" y="378409"/>
                </a:cubicBezTo>
                <a:cubicBezTo>
                  <a:pt x="1497768" y="375025"/>
                  <a:pt x="1501627" y="372651"/>
                  <a:pt x="1506209" y="371289"/>
                </a:cubicBezTo>
                <a:cubicBezTo>
                  <a:pt x="1510791" y="369927"/>
                  <a:pt x="1516136" y="369246"/>
                  <a:pt x="1522244" y="369246"/>
                </a:cubicBezTo>
                <a:close/>
                <a:moveTo>
                  <a:pt x="1093619" y="369246"/>
                </a:moveTo>
                <a:cubicBezTo>
                  <a:pt x="1099728" y="369246"/>
                  <a:pt x="1105094" y="369927"/>
                  <a:pt x="1109717" y="371289"/>
                </a:cubicBezTo>
                <a:cubicBezTo>
                  <a:pt x="1114339" y="372651"/>
                  <a:pt x="1118199" y="375025"/>
                  <a:pt x="1121294" y="378409"/>
                </a:cubicBezTo>
                <a:cubicBezTo>
                  <a:pt x="1124390" y="381794"/>
                  <a:pt x="1126722" y="386313"/>
                  <a:pt x="1128290" y="391968"/>
                </a:cubicBezTo>
                <a:cubicBezTo>
                  <a:pt x="1129859" y="397623"/>
                  <a:pt x="1130643" y="404784"/>
                  <a:pt x="1130643" y="413452"/>
                </a:cubicBezTo>
                <a:cubicBezTo>
                  <a:pt x="1130643" y="422120"/>
                  <a:pt x="1129859" y="429301"/>
                  <a:pt x="1128290" y="434997"/>
                </a:cubicBezTo>
                <a:cubicBezTo>
                  <a:pt x="1126722" y="440693"/>
                  <a:pt x="1124390" y="445213"/>
                  <a:pt x="1121294" y="448556"/>
                </a:cubicBezTo>
                <a:cubicBezTo>
                  <a:pt x="1118199" y="451899"/>
                  <a:pt x="1114339" y="454252"/>
                  <a:pt x="1109717" y="455614"/>
                </a:cubicBezTo>
                <a:cubicBezTo>
                  <a:pt x="1105094" y="456976"/>
                  <a:pt x="1099728" y="457657"/>
                  <a:pt x="1093619" y="457657"/>
                </a:cubicBezTo>
                <a:cubicBezTo>
                  <a:pt x="1087511" y="457657"/>
                  <a:pt x="1082165" y="456976"/>
                  <a:pt x="1077584" y="455614"/>
                </a:cubicBezTo>
                <a:cubicBezTo>
                  <a:pt x="1073002" y="454252"/>
                  <a:pt x="1069143" y="451899"/>
                  <a:pt x="1066006" y="448556"/>
                </a:cubicBezTo>
                <a:cubicBezTo>
                  <a:pt x="1062869" y="445213"/>
                  <a:pt x="1060517" y="440693"/>
                  <a:pt x="1058948" y="434997"/>
                </a:cubicBezTo>
                <a:cubicBezTo>
                  <a:pt x="1057380" y="429301"/>
                  <a:pt x="1056596" y="422120"/>
                  <a:pt x="1056596" y="413452"/>
                </a:cubicBezTo>
                <a:cubicBezTo>
                  <a:pt x="1056596" y="404784"/>
                  <a:pt x="1057380" y="397623"/>
                  <a:pt x="1058948" y="391968"/>
                </a:cubicBezTo>
                <a:cubicBezTo>
                  <a:pt x="1060517" y="386313"/>
                  <a:pt x="1062869" y="381794"/>
                  <a:pt x="1066006" y="378409"/>
                </a:cubicBezTo>
                <a:cubicBezTo>
                  <a:pt x="1069143" y="375025"/>
                  <a:pt x="1073002" y="372651"/>
                  <a:pt x="1077584" y="371289"/>
                </a:cubicBezTo>
                <a:cubicBezTo>
                  <a:pt x="1082165" y="369927"/>
                  <a:pt x="1087511" y="369246"/>
                  <a:pt x="1093619" y="369246"/>
                </a:cubicBezTo>
                <a:close/>
                <a:moveTo>
                  <a:pt x="184597" y="178247"/>
                </a:moveTo>
                <a:lnTo>
                  <a:pt x="184597" y="300640"/>
                </a:lnTo>
                <a:lnTo>
                  <a:pt x="245794" y="300641"/>
                </a:lnTo>
                <a:cubicBezTo>
                  <a:pt x="279592" y="300641"/>
                  <a:pt x="306991" y="273242"/>
                  <a:pt x="306991" y="239444"/>
                </a:cubicBezTo>
                <a:cubicBezTo>
                  <a:pt x="306991" y="205646"/>
                  <a:pt x="279592" y="178247"/>
                  <a:pt x="245794" y="178247"/>
                </a:cubicBezTo>
                <a:close/>
                <a:moveTo>
                  <a:pt x="239444" y="83694"/>
                </a:moveTo>
                <a:lnTo>
                  <a:pt x="284145" y="131523"/>
                </a:lnTo>
                <a:lnTo>
                  <a:pt x="349575" y="129312"/>
                </a:lnTo>
                <a:lnTo>
                  <a:pt x="347364" y="194742"/>
                </a:lnTo>
                <a:lnTo>
                  <a:pt x="395193" y="239444"/>
                </a:lnTo>
                <a:lnTo>
                  <a:pt x="347364" y="284145"/>
                </a:lnTo>
                <a:lnTo>
                  <a:pt x="349575" y="349575"/>
                </a:lnTo>
                <a:lnTo>
                  <a:pt x="284145" y="347364"/>
                </a:lnTo>
                <a:lnTo>
                  <a:pt x="239444" y="395193"/>
                </a:lnTo>
                <a:lnTo>
                  <a:pt x="194742" y="347364"/>
                </a:lnTo>
                <a:lnTo>
                  <a:pt x="129312" y="349575"/>
                </a:lnTo>
                <a:lnTo>
                  <a:pt x="131523" y="284145"/>
                </a:lnTo>
                <a:lnTo>
                  <a:pt x="83694" y="239444"/>
                </a:lnTo>
                <a:lnTo>
                  <a:pt x="131523" y="194742"/>
                </a:lnTo>
                <a:lnTo>
                  <a:pt x="129312" y="129312"/>
                </a:lnTo>
                <a:lnTo>
                  <a:pt x="194742" y="131523"/>
                </a:lnTo>
                <a:close/>
                <a:moveTo>
                  <a:pt x="2066246" y="48339"/>
                </a:moveTo>
                <a:cubicBezTo>
                  <a:pt x="2055476" y="48339"/>
                  <a:pt x="2046637" y="49762"/>
                  <a:pt x="2039728" y="52606"/>
                </a:cubicBezTo>
                <a:cubicBezTo>
                  <a:pt x="2032819" y="55451"/>
                  <a:pt x="2027434" y="59922"/>
                  <a:pt x="2023574" y="66018"/>
                </a:cubicBezTo>
                <a:cubicBezTo>
                  <a:pt x="2019713" y="72114"/>
                  <a:pt x="2017071" y="79988"/>
                  <a:pt x="2015649" y="89640"/>
                </a:cubicBezTo>
                <a:cubicBezTo>
                  <a:pt x="2014226" y="99292"/>
                  <a:pt x="2013515" y="110823"/>
                  <a:pt x="2013515" y="124234"/>
                </a:cubicBezTo>
                <a:cubicBezTo>
                  <a:pt x="2013515" y="138052"/>
                  <a:pt x="2014226" y="149736"/>
                  <a:pt x="2015649" y="159286"/>
                </a:cubicBezTo>
                <a:cubicBezTo>
                  <a:pt x="2017071" y="168837"/>
                  <a:pt x="2019713" y="176558"/>
                  <a:pt x="2023574" y="182451"/>
                </a:cubicBezTo>
                <a:cubicBezTo>
                  <a:pt x="2027434" y="188344"/>
                  <a:pt x="2032819" y="192662"/>
                  <a:pt x="2039728" y="195405"/>
                </a:cubicBezTo>
                <a:cubicBezTo>
                  <a:pt x="2046637" y="198148"/>
                  <a:pt x="2055476" y="199520"/>
                  <a:pt x="2066246" y="199520"/>
                </a:cubicBezTo>
                <a:cubicBezTo>
                  <a:pt x="2077015" y="199520"/>
                  <a:pt x="2085804" y="198148"/>
                  <a:pt x="2092611" y="195405"/>
                </a:cubicBezTo>
                <a:cubicBezTo>
                  <a:pt x="2099418" y="192662"/>
                  <a:pt x="2104752" y="188344"/>
                  <a:pt x="2108613" y="182451"/>
                </a:cubicBezTo>
                <a:cubicBezTo>
                  <a:pt x="2112474" y="176558"/>
                  <a:pt x="2115115" y="168837"/>
                  <a:pt x="2116538" y="159286"/>
                </a:cubicBezTo>
                <a:cubicBezTo>
                  <a:pt x="2117960" y="149736"/>
                  <a:pt x="2118671" y="138052"/>
                  <a:pt x="2118671" y="124234"/>
                </a:cubicBezTo>
                <a:cubicBezTo>
                  <a:pt x="2118671" y="110823"/>
                  <a:pt x="2117960" y="99292"/>
                  <a:pt x="2116538" y="89640"/>
                </a:cubicBezTo>
                <a:cubicBezTo>
                  <a:pt x="2115115" y="79988"/>
                  <a:pt x="2112474" y="72114"/>
                  <a:pt x="2108613" y="66018"/>
                </a:cubicBezTo>
                <a:cubicBezTo>
                  <a:pt x="2104752" y="59922"/>
                  <a:pt x="2099418" y="55451"/>
                  <a:pt x="2092611" y="52606"/>
                </a:cubicBezTo>
                <a:cubicBezTo>
                  <a:pt x="2085804" y="49762"/>
                  <a:pt x="2077015" y="48339"/>
                  <a:pt x="2066246" y="48339"/>
                </a:cubicBezTo>
                <a:close/>
                <a:moveTo>
                  <a:pt x="1561421" y="48339"/>
                </a:moveTo>
                <a:cubicBezTo>
                  <a:pt x="1550651" y="48339"/>
                  <a:pt x="1541812" y="49762"/>
                  <a:pt x="1534903" y="52606"/>
                </a:cubicBezTo>
                <a:cubicBezTo>
                  <a:pt x="1527994" y="55451"/>
                  <a:pt x="1522609" y="59922"/>
                  <a:pt x="1518749" y="66018"/>
                </a:cubicBezTo>
                <a:cubicBezTo>
                  <a:pt x="1514888" y="72114"/>
                  <a:pt x="1512246" y="79988"/>
                  <a:pt x="1510824" y="89640"/>
                </a:cubicBezTo>
                <a:cubicBezTo>
                  <a:pt x="1509401" y="99292"/>
                  <a:pt x="1508690" y="110823"/>
                  <a:pt x="1508690" y="124234"/>
                </a:cubicBezTo>
                <a:cubicBezTo>
                  <a:pt x="1508690" y="138052"/>
                  <a:pt x="1509401" y="149736"/>
                  <a:pt x="1510824" y="159286"/>
                </a:cubicBezTo>
                <a:cubicBezTo>
                  <a:pt x="1512246" y="168837"/>
                  <a:pt x="1514888" y="176558"/>
                  <a:pt x="1518749" y="182451"/>
                </a:cubicBezTo>
                <a:cubicBezTo>
                  <a:pt x="1522609" y="188344"/>
                  <a:pt x="1527994" y="192662"/>
                  <a:pt x="1534903" y="195405"/>
                </a:cubicBezTo>
                <a:cubicBezTo>
                  <a:pt x="1541812" y="198148"/>
                  <a:pt x="1550651" y="199520"/>
                  <a:pt x="1561421" y="199520"/>
                </a:cubicBezTo>
                <a:cubicBezTo>
                  <a:pt x="1572190" y="199520"/>
                  <a:pt x="1580979" y="198148"/>
                  <a:pt x="1587786" y="195405"/>
                </a:cubicBezTo>
                <a:cubicBezTo>
                  <a:pt x="1594593" y="192662"/>
                  <a:pt x="1599927" y="188344"/>
                  <a:pt x="1603788" y="182451"/>
                </a:cubicBezTo>
                <a:cubicBezTo>
                  <a:pt x="1607649" y="176558"/>
                  <a:pt x="1610290" y="168837"/>
                  <a:pt x="1611713" y="159286"/>
                </a:cubicBezTo>
                <a:cubicBezTo>
                  <a:pt x="1613135" y="149736"/>
                  <a:pt x="1613846" y="138052"/>
                  <a:pt x="1613846" y="124234"/>
                </a:cubicBezTo>
                <a:cubicBezTo>
                  <a:pt x="1613846" y="110823"/>
                  <a:pt x="1613135" y="99292"/>
                  <a:pt x="1611713" y="89640"/>
                </a:cubicBezTo>
                <a:cubicBezTo>
                  <a:pt x="1610290" y="79988"/>
                  <a:pt x="1607649" y="72114"/>
                  <a:pt x="1603788" y="66018"/>
                </a:cubicBezTo>
                <a:cubicBezTo>
                  <a:pt x="1599927" y="59922"/>
                  <a:pt x="1594593" y="55451"/>
                  <a:pt x="1587786" y="52606"/>
                </a:cubicBezTo>
                <a:cubicBezTo>
                  <a:pt x="1580979" y="49762"/>
                  <a:pt x="1572190" y="48339"/>
                  <a:pt x="1561421" y="48339"/>
                </a:cubicBezTo>
                <a:close/>
                <a:moveTo>
                  <a:pt x="239443" y="26641"/>
                </a:moveTo>
                <a:cubicBezTo>
                  <a:pt x="121915" y="26641"/>
                  <a:pt x="26640" y="121916"/>
                  <a:pt x="26640" y="239444"/>
                </a:cubicBezTo>
                <a:cubicBezTo>
                  <a:pt x="26640" y="356972"/>
                  <a:pt x="121915" y="452247"/>
                  <a:pt x="239443" y="452247"/>
                </a:cubicBezTo>
                <a:cubicBezTo>
                  <a:pt x="356971" y="452247"/>
                  <a:pt x="452246" y="356972"/>
                  <a:pt x="452246" y="239444"/>
                </a:cubicBezTo>
                <a:cubicBezTo>
                  <a:pt x="452246" y="121916"/>
                  <a:pt x="356971" y="26641"/>
                  <a:pt x="239443" y="26641"/>
                </a:cubicBezTo>
                <a:close/>
                <a:moveTo>
                  <a:pt x="1282224" y="18469"/>
                </a:moveTo>
                <a:lnTo>
                  <a:pt x="1322153" y="18469"/>
                </a:lnTo>
                <a:lnTo>
                  <a:pt x="1322153" y="194948"/>
                </a:lnTo>
                <a:lnTo>
                  <a:pt x="1409021" y="194948"/>
                </a:lnTo>
                <a:lnTo>
                  <a:pt x="1409021" y="230000"/>
                </a:lnTo>
                <a:lnTo>
                  <a:pt x="1282224" y="230000"/>
                </a:lnTo>
                <a:close/>
                <a:moveTo>
                  <a:pt x="1082199" y="18469"/>
                </a:moveTo>
                <a:lnTo>
                  <a:pt x="1207472" y="18469"/>
                </a:lnTo>
                <a:lnTo>
                  <a:pt x="1207472" y="53216"/>
                </a:lnTo>
                <a:lnTo>
                  <a:pt x="1122128" y="53216"/>
                </a:lnTo>
                <a:lnTo>
                  <a:pt x="1122128" y="104422"/>
                </a:lnTo>
                <a:lnTo>
                  <a:pt x="1201376" y="104422"/>
                </a:lnTo>
                <a:lnTo>
                  <a:pt x="1201376" y="137646"/>
                </a:lnTo>
                <a:lnTo>
                  <a:pt x="1122128" y="137646"/>
                </a:lnTo>
                <a:lnTo>
                  <a:pt x="1122128" y="194948"/>
                </a:lnTo>
                <a:lnTo>
                  <a:pt x="1212958" y="194948"/>
                </a:lnTo>
                <a:lnTo>
                  <a:pt x="1212958" y="230000"/>
                </a:lnTo>
                <a:lnTo>
                  <a:pt x="1082199" y="230000"/>
                </a:lnTo>
                <a:close/>
                <a:moveTo>
                  <a:pt x="825024" y="18469"/>
                </a:moveTo>
                <a:lnTo>
                  <a:pt x="864953" y="18469"/>
                </a:lnTo>
                <a:lnTo>
                  <a:pt x="864953" y="100155"/>
                </a:lnTo>
                <a:lnTo>
                  <a:pt x="955478" y="100155"/>
                </a:lnTo>
                <a:lnTo>
                  <a:pt x="955478" y="18469"/>
                </a:lnTo>
                <a:lnTo>
                  <a:pt x="995407" y="18469"/>
                </a:lnTo>
                <a:lnTo>
                  <a:pt x="995407" y="230000"/>
                </a:lnTo>
                <a:lnTo>
                  <a:pt x="955478" y="230000"/>
                </a:lnTo>
                <a:lnTo>
                  <a:pt x="955478" y="133378"/>
                </a:lnTo>
                <a:lnTo>
                  <a:pt x="864953" y="133378"/>
                </a:lnTo>
                <a:lnTo>
                  <a:pt x="864953" y="230000"/>
                </a:lnTo>
                <a:lnTo>
                  <a:pt x="825024" y="230000"/>
                </a:lnTo>
                <a:close/>
                <a:moveTo>
                  <a:pt x="615017" y="18469"/>
                </a:moveTo>
                <a:lnTo>
                  <a:pt x="769855" y="18469"/>
                </a:lnTo>
                <a:lnTo>
                  <a:pt x="769855" y="53521"/>
                </a:lnTo>
                <a:lnTo>
                  <a:pt x="712248" y="53521"/>
                </a:lnTo>
                <a:lnTo>
                  <a:pt x="712248" y="230000"/>
                </a:lnTo>
                <a:lnTo>
                  <a:pt x="672319" y="230000"/>
                </a:lnTo>
                <a:lnTo>
                  <a:pt x="672319" y="53521"/>
                </a:lnTo>
                <a:lnTo>
                  <a:pt x="615017" y="53521"/>
                </a:lnTo>
                <a:close/>
                <a:moveTo>
                  <a:pt x="2066246" y="15421"/>
                </a:moveTo>
                <a:cubicBezTo>
                  <a:pt x="2081486" y="15421"/>
                  <a:pt x="2094948" y="17097"/>
                  <a:pt x="2106632" y="20450"/>
                </a:cubicBezTo>
                <a:cubicBezTo>
                  <a:pt x="2118316" y="23803"/>
                  <a:pt x="2128171" y="29594"/>
                  <a:pt x="2136197" y="37824"/>
                </a:cubicBezTo>
                <a:cubicBezTo>
                  <a:pt x="2144224" y="46053"/>
                  <a:pt x="2150269" y="57178"/>
                  <a:pt x="2154333" y="71199"/>
                </a:cubicBezTo>
                <a:cubicBezTo>
                  <a:pt x="2158397" y="85220"/>
                  <a:pt x="2160429" y="102898"/>
                  <a:pt x="2160429" y="124234"/>
                </a:cubicBezTo>
                <a:cubicBezTo>
                  <a:pt x="2160429" y="145774"/>
                  <a:pt x="2158397" y="163554"/>
                  <a:pt x="2154333" y="177574"/>
                </a:cubicBezTo>
                <a:cubicBezTo>
                  <a:pt x="2150269" y="191595"/>
                  <a:pt x="2144224" y="202720"/>
                  <a:pt x="2136197" y="210950"/>
                </a:cubicBezTo>
                <a:cubicBezTo>
                  <a:pt x="2128171" y="219180"/>
                  <a:pt x="2118316" y="224920"/>
                  <a:pt x="2106632" y="228171"/>
                </a:cubicBezTo>
                <a:cubicBezTo>
                  <a:pt x="2094948" y="231422"/>
                  <a:pt x="2081486" y="233048"/>
                  <a:pt x="2066246" y="233048"/>
                </a:cubicBezTo>
                <a:cubicBezTo>
                  <a:pt x="2051006" y="233048"/>
                  <a:pt x="2037493" y="231422"/>
                  <a:pt x="2025707" y="228171"/>
                </a:cubicBezTo>
                <a:cubicBezTo>
                  <a:pt x="2013922" y="224920"/>
                  <a:pt x="2004066" y="219180"/>
                  <a:pt x="1996142" y="210950"/>
                </a:cubicBezTo>
                <a:cubicBezTo>
                  <a:pt x="1988217" y="202720"/>
                  <a:pt x="1982172" y="191595"/>
                  <a:pt x="1978006" y="177574"/>
                </a:cubicBezTo>
                <a:cubicBezTo>
                  <a:pt x="1973840" y="163554"/>
                  <a:pt x="1971758" y="145774"/>
                  <a:pt x="1971758" y="124234"/>
                </a:cubicBezTo>
                <a:cubicBezTo>
                  <a:pt x="1971758" y="102898"/>
                  <a:pt x="1973840" y="85220"/>
                  <a:pt x="1978006" y="71199"/>
                </a:cubicBezTo>
                <a:cubicBezTo>
                  <a:pt x="1982172" y="57178"/>
                  <a:pt x="1988217" y="46053"/>
                  <a:pt x="1996142" y="37824"/>
                </a:cubicBezTo>
                <a:cubicBezTo>
                  <a:pt x="2004066" y="29594"/>
                  <a:pt x="2013922" y="23803"/>
                  <a:pt x="2025707" y="20450"/>
                </a:cubicBezTo>
                <a:cubicBezTo>
                  <a:pt x="2037493" y="17097"/>
                  <a:pt x="2051006" y="15421"/>
                  <a:pt x="2066246" y="15421"/>
                </a:cubicBezTo>
                <a:close/>
                <a:moveTo>
                  <a:pt x="1838179" y="15421"/>
                </a:moveTo>
                <a:cubicBezTo>
                  <a:pt x="1843056" y="15421"/>
                  <a:pt x="1848136" y="15624"/>
                  <a:pt x="1853419" y="16030"/>
                </a:cubicBezTo>
                <a:cubicBezTo>
                  <a:pt x="1858702" y="16437"/>
                  <a:pt x="1863884" y="16945"/>
                  <a:pt x="1868964" y="17554"/>
                </a:cubicBezTo>
                <a:cubicBezTo>
                  <a:pt x="1874044" y="18164"/>
                  <a:pt x="1878768" y="18926"/>
                  <a:pt x="1883137" y="19840"/>
                </a:cubicBezTo>
                <a:cubicBezTo>
                  <a:pt x="1887506" y="20755"/>
                  <a:pt x="1891214" y="21822"/>
                  <a:pt x="1894262" y="23041"/>
                </a:cubicBezTo>
                <a:lnTo>
                  <a:pt x="1894262" y="58398"/>
                </a:lnTo>
                <a:cubicBezTo>
                  <a:pt x="1886541" y="55553"/>
                  <a:pt x="1878159" y="53419"/>
                  <a:pt x="1869116" y="51997"/>
                </a:cubicBezTo>
                <a:cubicBezTo>
                  <a:pt x="1860074" y="50574"/>
                  <a:pt x="1850676" y="49863"/>
                  <a:pt x="1840922" y="49863"/>
                </a:cubicBezTo>
                <a:cubicBezTo>
                  <a:pt x="1830153" y="49863"/>
                  <a:pt x="1820755" y="50981"/>
                  <a:pt x="1812728" y="53216"/>
                </a:cubicBezTo>
                <a:cubicBezTo>
                  <a:pt x="1804702" y="55451"/>
                  <a:pt x="1797996" y="59414"/>
                  <a:pt x="1792611" y="65103"/>
                </a:cubicBezTo>
                <a:cubicBezTo>
                  <a:pt x="1787227" y="70793"/>
                  <a:pt x="1783213" y="78413"/>
                  <a:pt x="1780572" y="87963"/>
                </a:cubicBezTo>
                <a:cubicBezTo>
                  <a:pt x="1777930" y="97514"/>
                  <a:pt x="1776609" y="109604"/>
                  <a:pt x="1776609" y="124234"/>
                </a:cubicBezTo>
                <a:cubicBezTo>
                  <a:pt x="1776609" y="139678"/>
                  <a:pt x="1777829" y="152276"/>
                  <a:pt x="1780267" y="162030"/>
                </a:cubicBezTo>
                <a:cubicBezTo>
                  <a:pt x="1782705" y="171783"/>
                  <a:pt x="1786465" y="179403"/>
                  <a:pt x="1791545" y="184890"/>
                </a:cubicBezTo>
                <a:cubicBezTo>
                  <a:pt x="1796625" y="190376"/>
                  <a:pt x="1803076" y="194135"/>
                  <a:pt x="1810899" y="196167"/>
                </a:cubicBezTo>
                <a:cubicBezTo>
                  <a:pt x="1818723" y="198199"/>
                  <a:pt x="1828121" y="199215"/>
                  <a:pt x="1839093" y="199215"/>
                </a:cubicBezTo>
                <a:cubicBezTo>
                  <a:pt x="1843767" y="199215"/>
                  <a:pt x="1848390" y="199063"/>
                  <a:pt x="1852962" y="198758"/>
                </a:cubicBezTo>
                <a:cubicBezTo>
                  <a:pt x="1857534" y="198453"/>
                  <a:pt x="1861750" y="197793"/>
                  <a:pt x="1865611" y="196777"/>
                </a:cubicBezTo>
                <a:lnTo>
                  <a:pt x="1865611" y="144351"/>
                </a:lnTo>
                <a:lnTo>
                  <a:pt x="1827511" y="144351"/>
                </a:lnTo>
                <a:lnTo>
                  <a:pt x="1827511" y="110823"/>
                </a:lnTo>
                <a:lnTo>
                  <a:pt x="1903101" y="110823"/>
                </a:lnTo>
                <a:lnTo>
                  <a:pt x="1903101" y="223904"/>
                </a:lnTo>
                <a:cubicBezTo>
                  <a:pt x="1895177" y="226342"/>
                  <a:pt x="1885321" y="228476"/>
                  <a:pt x="1873536" y="230305"/>
                </a:cubicBezTo>
                <a:cubicBezTo>
                  <a:pt x="1861750" y="232134"/>
                  <a:pt x="1849253" y="233048"/>
                  <a:pt x="1836045" y="233048"/>
                </a:cubicBezTo>
                <a:cubicBezTo>
                  <a:pt x="1819993" y="233048"/>
                  <a:pt x="1805667" y="231524"/>
                  <a:pt x="1793069" y="228476"/>
                </a:cubicBezTo>
                <a:cubicBezTo>
                  <a:pt x="1780470" y="225428"/>
                  <a:pt x="1769751" y="219891"/>
                  <a:pt x="1760912" y="211864"/>
                </a:cubicBezTo>
                <a:cubicBezTo>
                  <a:pt x="1752073" y="203838"/>
                  <a:pt x="1745317" y="192764"/>
                  <a:pt x="1740643" y="178641"/>
                </a:cubicBezTo>
                <a:cubicBezTo>
                  <a:pt x="1735969" y="164519"/>
                  <a:pt x="1733633" y="146383"/>
                  <a:pt x="1733633" y="124234"/>
                </a:cubicBezTo>
                <a:cubicBezTo>
                  <a:pt x="1733633" y="103914"/>
                  <a:pt x="1736020" y="86795"/>
                  <a:pt x="1740795" y="72876"/>
                </a:cubicBezTo>
                <a:cubicBezTo>
                  <a:pt x="1745571" y="58956"/>
                  <a:pt x="1752479" y="47730"/>
                  <a:pt x="1761522" y="39195"/>
                </a:cubicBezTo>
                <a:cubicBezTo>
                  <a:pt x="1770564" y="30661"/>
                  <a:pt x="1781537" y="24565"/>
                  <a:pt x="1794440" y="20907"/>
                </a:cubicBezTo>
                <a:cubicBezTo>
                  <a:pt x="1807343" y="17250"/>
                  <a:pt x="1821923" y="15421"/>
                  <a:pt x="1838179" y="15421"/>
                </a:cubicBezTo>
                <a:close/>
                <a:moveTo>
                  <a:pt x="1561421" y="15421"/>
                </a:moveTo>
                <a:cubicBezTo>
                  <a:pt x="1576661" y="15421"/>
                  <a:pt x="1590123" y="17097"/>
                  <a:pt x="1601807" y="20450"/>
                </a:cubicBezTo>
                <a:cubicBezTo>
                  <a:pt x="1613491" y="23803"/>
                  <a:pt x="1623346" y="29594"/>
                  <a:pt x="1631372" y="37824"/>
                </a:cubicBezTo>
                <a:cubicBezTo>
                  <a:pt x="1639399" y="46053"/>
                  <a:pt x="1645444" y="57178"/>
                  <a:pt x="1649508" y="71199"/>
                </a:cubicBezTo>
                <a:cubicBezTo>
                  <a:pt x="1653572" y="85220"/>
                  <a:pt x="1655604" y="102898"/>
                  <a:pt x="1655604" y="124234"/>
                </a:cubicBezTo>
                <a:cubicBezTo>
                  <a:pt x="1655604" y="145774"/>
                  <a:pt x="1653572" y="163554"/>
                  <a:pt x="1649508" y="177574"/>
                </a:cubicBezTo>
                <a:cubicBezTo>
                  <a:pt x="1645444" y="191595"/>
                  <a:pt x="1639399" y="202720"/>
                  <a:pt x="1631372" y="210950"/>
                </a:cubicBezTo>
                <a:cubicBezTo>
                  <a:pt x="1623346" y="219180"/>
                  <a:pt x="1613491" y="224920"/>
                  <a:pt x="1601807" y="228171"/>
                </a:cubicBezTo>
                <a:cubicBezTo>
                  <a:pt x="1590123" y="231422"/>
                  <a:pt x="1576661" y="233048"/>
                  <a:pt x="1561421" y="233048"/>
                </a:cubicBezTo>
                <a:cubicBezTo>
                  <a:pt x="1546181" y="233048"/>
                  <a:pt x="1532668" y="231422"/>
                  <a:pt x="1520882" y="228171"/>
                </a:cubicBezTo>
                <a:cubicBezTo>
                  <a:pt x="1509097" y="224920"/>
                  <a:pt x="1499241" y="219180"/>
                  <a:pt x="1491317" y="210950"/>
                </a:cubicBezTo>
                <a:cubicBezTo>
                  <a:pt x="1483392" y="202720"/>
                  <a:pt x="1477347" y="191595"/>
                  <a:pt x="1473181" y="177574"/>
                </a:cubicBezTo>
                <a:cubicBezTo>
                  <a:pt x="1469015" y="163554"/>
                  <a:pt x="1466933" y="145774"/>
                  <a:pt x="1466933" y="124234"/>
                </a:cubicBezTo>
                <a:cubicBezTo>
                  <a:pt x="1466933" y="102898"/>
                  <a:pt x="1469015" y="85220"/>
                  <a:pt x="1473181" y="71199"/>
                </a:cubicBezTo>
                <a:cubicBezTo>
                  <a:pt x="1477347" y="57178"/>
                  <a:pt x="1483392" y="46053"/>
                  <a:pt x="1491317" y="37824"/>
                </a:cubicBezTo>
                <a:cubicBezTo>
                  <a:pt x="1499241" y="29594"/>
                  <a:pt x="1509097" y="23803"/>
                  <a:pt x="1520882" y="20450"/>
                </a:cubicBezTo>
                <a:cubicBezTo>
                  <a:pt x="1532668" y="17097"/>
                  <a:pt x="1546181" y="15421"/>
                  <a:pt x="1561421" y="15421"/>
                </a:cubicBezTo>
                <a:close/>
                <a:moveTo>
                  <a:pt x="239444" y="0"/>
                </a:moveTo>
                <a:cubicBezTo>
                  <a:pt x="371685" y="0"/>
                  <a:pt x="478888" y="107203"/>
                  <a:pt x="478888" y="239444"/>
                </a:cubicBezTo>
                <a:cubicBezTo>
                  <a:pt x="478888" y="371685"/>
                  <a:pt x="371685" y="478888"/>
                  <a:pt x="239444" y="478888"/>
                </a:cubicBezTo>
                <a:cubicBezTo>
                  <a:pt x="107203" y="478888"/>
                  <a:pt x="0" y="371685"/>
                  <a:pt x="0" y="239444"/>
                </a:cubicBezTo>
                <a:cubicBezTo>
                  <a:pt x="0" y="107203"/>
                  <a:pt x="107203" y="0"/>
                  <a:pt x="239444"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42" name="任意多边形: 形状 741">
            <a:extLst>
              <a:ext uri="{FF2B5EF4-FFF2-40B4-BE49-F238E27FC236}">
                <a16:creationId xmlns:a16="http://schemas.microsoft.com/office/drawing/2014/main" xmlns="" id="{6C30E6D5-B996-4B0D-8F5F-67C0A9CCD121}"/>
              </a:ext>
            </a:extLst>
          </p:cNvPr>
          <p:cNvSpPr>
            <a:spLocks noChangeAspect="1"/>
          </p:cNvSpPr>
          <p:nvPr/>
        </p:nvSpPr>
        <p:spPr>
          <a:xfrm>
            <a:off x="3698059" y="1564440"/>
            <a:ext cx="1879600" cy="413512"/>
          </a:xfrm>
          <a:custGeom>
            <a:avLst/>
            <a:gdLst>
              <a:gd name="connsiteX0" fmla="*/ 650145 w 2176764"/>
              <a:gd name="connsiteY0" fmla="*/ 380886 h 478888"/>
              <a:gd name="connsiteX1" fmla="*/ 635410 w 2176764"/>
              <a:gd name="connsiteY1" fmla="*/ 420881 h 478888"/>
              <a:gd name="connsiteX2" fmla="*/ 666118 w 2176764"/>
              <a:gd name="connsiteY2" fmla="*/ 420881 h 478888"/>
              <a:gd name="connsiteX3" fmla="*/ 651631 w 2176764"/>
              <a:gd name="connsiteY3" fmla="*/ 380886 h 478888"/>
              <a:gd name="connsiteX4" fmla="*/ 2041766 w 2176764"/>
              <a:gd name="connsiteY4" fmla="*/ 380143 h 478888"/>
              <a:gd name="connsiteX5" fmla="*/ 2041766 w 2176764"/>
              <a:gd name="connsiteY5" fmla="*/ 412585 h 478888"/>
              <a:gd name="connsiteX6" fmla="*/ 2051425 w 2176764"/>
              <a:gd name="connsiteY6" fmla="*/ 412585 h 478888"/>
              <a:gd name="connsiteX7" fmla="*/ 2061640 w 2176764"/>
              <a:gd name="connsiteY7" fmla="*/ 412028 h 478888"/>
              <a:gd name="connsiteX8" fmla="*/ 2068636 w 2176764"/>
              <a:gd name="connsiteY8" fmla="*/ 409737 h 478888"/>
              <a:gd name="connsiteX9" fmla="*/ 2072661 w 2176764"/>
              <a:gd name="connsiteY9" fmla="*/ 404660 h 478888"/>
              <a:gd name="connsiteX10" fmla="*/ 2073961 w 2176764"/>
              <a:gd name="connsiteY10" fmla="*/ 395869 h 478888"/>
              <a:gd name="connsiteX11" fmla="*/ 2072661 w 2176764"/>
              <a:gd name="connsiteY11" fmla="*/ 387944 h 478888"/>
              <a:gd name="connsiteX12" fmla="*/ 2068636 w 2176764"/>
              <a:gd name="connsiteY12" fmla="*/ 383115 h 478888"/>
              <a:gd name="connsiteX13" fmla="*/ 2061640 w 2176764"/>
              <a:gd name="connsiteY13" fmla="*/ 380762 h 478888"/>
              <a:gd name="connsiteX14" fmla="*/ 2051425 w 2176764"/>
              <a:gd name="connsiteY14" fmla="*/ 380143 h 478888"/>
              <a:gd name="connsiteX15" fmla="*/ 1270241 w 2176764"/>
              <a:gd name="connsiteY15" fmla="*/ 380143 h 478888"/>
              <a:gd name="connsiteX16" fmla="*/ 1270241 w 2176764"/>
              <a:gd name="connsiteY16" fmla="*/ 412585 h 478888"/>
              <a:gd name="connsiteX17" fmla="*/ 1279900 w 2176764"/>
              <a:gd name="connsiteY17" fmla="*/ 412585 h 478888"/>
              <a:gd name="connsiteX18" fmla="*/ 1290115 w 2176764"/>
              <a:gd name="connsiteY18" fmla="*/ 412028 h 478888"/>
              <a:gd name="connsiteX19" fmla="*/ 1297111 w 2176764"/>
              <a:gd name="connsiteY19" fmla="*/ 409737 h 478888"/>
              <a:gd name="connsiteX20" fmla="*/ 1301136 w 2176764"/>
              <a:gd name="connsiteY20" fmla="*/ 404660 h 478888"/>
              <a:gd name="connsiteX21" fmla="*/ 1302436 w 2176764"/>
              <a:gd name="connsiteY21" fmla="*/ 395869 h 478888"/>
              <a:gd name="connsiteX22" fmla="*/ 1301136 w 2176764"/>
              <a:gd name="connsiteY22" fmla="*/ 387944 h 478888"/>
              <a:gd name="connsiteX23" fmla="*/ 1297111 w 2176764"/>
              <a:gd name="connsiteY23" fmla="*/ 383115 h 478888"/>
              <a:gd name="connsiteX24" fmla="*/ 1290115 w 2176764"/>
              <a:gd name="connsiteY24" fmla="*/ 380762 h 478888"/>
              <a:gd name="connsiteX25" fmla="*/ 1279900 w 2176764"/>
              <a:gd name="connsiteY25" fmla="*/ 380143 h 478888"/>
              <a:gd name="connsiteX26" fmla="*/ 822566 w 2176764"/>
              <a:gd name="connsiteY26" fmla="*/ 380143 h 478888"/>
              <a:gd name="connsiteX27" fmla="*/ 822566 w 2176764"/>
              <a:gd name="connsiteY27" fmla="*/ 446637 h 478888"/>
              <a:gd name="connsiteX28" fmla="*/ 835939 w 2176764"/>
              <a:gd name="connsiteY28" fmla="*/ 446637 h 478888"/>
              <a:gd name="connsiteX29" fmla="*/ 848198 w 2176764"/>
              <a:gd name="connsiteY29" fmla="*/ 445089 h 478888"/>
              <a:gd name="connsiteX30" fmla="*/ 857795 w 2176764"/>
              <a:gd name="connsiteY30" fmla="*/ 439765 h 478888"/>
              <a:gd name="connsiteX31" fmla="*/ 863986 w 2176764"/>
              <a:gd name="connsiteY31" fmla="*/ 429549 h 478888"/>
              <a:gd name="connsiteX32" fmla="*/ 866153 w 2176764"/>
              <a:gd name="connsiteY32" fmla="*/ 413452 h 478888"/>
              <a:gd name="connsiteX33" fmla="*/ 863862 w 2176764"/>
              <a:gd name="connsiteY33" fmla="*/ 396673 h 478888"/>
              <a:gd name="connsiteX34" fmla="*/ 857547 w 2176764"/>
              <a:gd name="connsiteY34" fmla="*/ 386520 h 478888"/>
              <a:gd name="connsiteX35" fmla="*/ 848012 w 2176764"/>
              <a:gd name="connsiteY35" fmla="*/ 381505 h 478888"/>
              <a:gd name="connsiteX36" fmla="*/ 835939 w 2176764"/>
              <a:gd name="connsiteY36" fmla="*/ 380143 h 478888"/>
              <a:gd name="connsiteX37" fmla="*/ 727316 w 2176764"/>
              <a:gd name="connsiteY37" fmla="*/ 380143 h 478888"/>
              <a:gd name="connsiteX38" fmla="*/ 727316 w 2176764"/>
              <a:gd name="connsiteY38" fmla="*/ 446637 h 478888"/>
              <a:gd name="connsiteX39" fmla="*/ 740690 w 2176764"/>
              <a:gd name="connsiteY39" fmla="*/ 446637 h 478888"/>
              <a:gd name="connsiteX40" fmla="*/ 752948 w 2176764"/>
              <a:gd name="connsiteY40" fmla="*/ 445089 h 478888"/>
              <a:gd name="connsiteX41" fmla="*/ 762545 w 2176764"/>
              <a:gd name="connsiteY41" fmla="*/ 439765 h 478888"/>
              <a:gd name="connsiteX42" fmla="*/ 768736 w 2176764"/>
              <a:gd name="connsiteY42" fmla="*/ 429549 h 478888"/>
              <a:gd name="connsiteX43" fmla="*/ 770903 w 2176764"/>
              <a:gd name="connsiteY43" fmla="*/ 413452 h 478888"/>
              <a:gd name="connsiteX44" fmla="*/ 768612 w 2176764"/>
              <a:gd name="connsiteY44" fmla="*/ 396673 h 478888"/>
              <a:gd name="connsiteX45" fmla="*/ 762297 w 2176764"/>
              <a:gd name="connsiteY45" fmla="*/ 386520 h 478888"/>
              <a:gd name="connsiteX46" fmla="*/ 752762 w 2176764"/>
              <a:gd name="connsiteY46" fmla="*/ 381505 h 478888"/>
              <a:gd name="connsiteX47" fmla="*/ 740690 w 2176764"/>
              <a:gd name="connsiteY47" fmla="*/ 380143 h 478888"/>
              <a:gd name="connsiteX48" fmla="*/ 1722269 w 2176764"/>
              <a:gd name="connsiteY48" fmla="*/ 378657 h 478888"/>
              <a:gd name="connsiteX49" fmla="*/ 1709515 w 2176764"/>
              <a:gd name="connsiteY49" fmla="*/ 380762 h 478888"/>
              <a:gd name="connsiteX50" fmla="*/ 1701776 w 2176764"/>
              <a:gd name="connsiteY50" fmla="*/ 387139 h 478888"/>
              <a:gd name="connsiteX51" fmla="*/ 1697938 w 2176764"/>
              <a:gd name="connsiteY51" fmla="*/ 397974 h 478888"/>
              <a:gd name="connsiteX52" fmla="*/ 1696885 w 2176764"/>
              <a:gd name="connsiteY52" fmla="*/ 413452 h 478888"/>
              <a:gd name="connsiteX53" fmla="*/ 1697938 w 2176764"/>
              <a:gd name="connsiteY53" fmla="*/ 429178 h 478888"/>
              <a:gd name="connsiteX54" fmla="*/ 1701776 w 2176764"/>
              <a:gd name="connsiteY54" fmla="*/ 439950 h 478888"/>
              <a:gd name="connsiteX55" fmla="*/ 1709515 w 2176764"/>
              <a:gd name="connsiteY55" fmla="*/ 446142 h 478888"/>
              <a:gd name="connsiteX56" fmla="*/ 1722269 w 2176764"/>
              <a:gd name="connsiteY56" fmla="*/ 448123 h 478888"/>
              <a:gd name="connsiteX57" fmla="*/ 1735147 w 2176764"/>
              <a:gd name="connsiteY57" fmla="*/ 446142 h 478888"/>
              <a:gd name="connsiteX58" fmla="*/ 1742886 w 2176764"/>
              <a:gd name="connsiteY58" fmla="*/ 439950 h 478888"/>
              <a:gd name="connsiteX59" fmla="*/ 1746725 w 2176764"/>
              <a:gd name="connsiteY59" fmla="*/ 429178 h 478888"/>
              <a:gd name="connsiteX60" fmla="*/ 1747777 w 2176764"/>
              <a:gd name="connsiteY60" fmla="*/ 413452 h 478888"/>
              <a:gd name="connsiteX61" fmla="*/ 1746725 w 2176764"/>
              <a:gd name="connsiteY61" fmla="*/ 397974 h 478888"/>
              <a:gd name="connsiteX62" fmla="*/ 1742886 w 2176764"/>
              <a:gd name="connsiteY62" fmla="*/ 387139 h 478888"/>
              <a:gd name="connsiteX63" fmla="*/ 1735147 w 2176764"/>
              <a:gd name="connsiteY63" fmla="*/ 380762 h 478888"/>
              <a:gd name="connsiteX64" fmla="*/ 1722269 w 2176764"/>
              <a:gd name="connsiteY64" fmla="*/ 378657 h 478888"/>
              <a:gd name="connsiteX65" fmla="*/ 1522244 w 2176764"/>
              <a:gd name="connsiteY65" fmla="*/ 378657 h 478888"/>
              <a:gd name="connsiteX66" fmla="*/ 1509490 w 2176764"/>
              <a:gd name="connsiteY66" fmla="*/ 380762 h 478888"/>
              <a:gd name="connsiteX67" fmla="*/ 1501751 w 2176764"/>
              <a:gd name="connsiteY67" fmla="*/ 387139 h 478888"/>
              <a:gd name="connsiteX68" fmla="*/ 1497913 w 2176764"/>
              <a:gd name="connsiteY68" fmla="*/ 397974 h 478888"/>
              <a:gd name="connsiteX69" fmla="*/ 1496860 w 2176764"/>
              <a:gd name="connsiteY69" fmla="*/ 413452 h 478888"/>
              <a:gd name="connsiteX70" fmla="*/ 1497913 w 2176764"/>
              <a:gd name="connsiteY70" fmla="*/ 429178 h 478888"/>
              <a:gd name="connsiteX71" fmla="*/ 1501751 w 2176764"/>
              <a:gd name="connsiteY71" fmla="*/ 439950 h 478888"/>
              <a:gd name="connsiteX72" fmla="*/ 1509490 w 2176764"/>
              <a:gd name="connsiteY72" fmla="*/ 446142 h 478888"/>
              <a:gd name="connsiteX73" fmla="*/ 1522244 w 2176764"/>
              <a:gd name="connsiteY73" fmla="*/ 448123 h 478888"/>
              <a:gd name="connsiteX74" fmla="*/ 1535122 w 2176764"/>
              <a:gd name="connsiteY74" fmla="*/ 446142 h 478888"/>
              <a:gd name="connsiteX75" fmla="*/ 1542861 w 2176764"/>
              <a:gd name="connsiteY75" fmla="*/ 439950 h 478888"/>
              <a:gd name="connsiteX76" fmla="*/ 1546700 w 2176764"/>
              <a:gd name="connsiteY76" fmla="*/ 429178 h 478888"/>
              <a:gd name="connsiteX77" fmla="*/ 1547752 w 2176764"/>
              <a:gd name="connsiteY77" fmla="*/ 413452 h 478888"/>
              <a:gd name="connsiteX78" fmla="*/ 1546700 w 2176764"/>
              <a:gd name="connsiteY78" fmla="*/ 397974 h 478888"/>
              <a:gd name="connsiteX79" fmla="*/ 1542861 w 2176764"/>
              <a:gd name="connsiteY79" fmla="*/ 387139 h 478888"/>
              <a:gd name="connsiteX80" fmla="*/ 1535122 w 2176764"/>
              <a:gd name="connsiteY80" fmla="*/ 380762 h 478888"/>
              <a:gd name="connsiteX81" fmla="*/ 1522244 w 2176764"/>
              <a:gd name="connsiteY81" fmla="*/ 378657 h 478888"/>
              <a:gd name="connsiteX82" fmla="*/ 1093619 w 2176764"/>
              <a:gd name="connsiteY82" fmla="*/ 378657 h 478888"/>
              <a:gd name="connsiteX83" fmla="*/ 1080865 w 2176764"/>
              <a:gd name="connsiteY83" fmla="*/ 380762 h 478888"/>
              <a:gd name="connsiteX84" fmla="*/ 1073126 w 2176764"/>
              <a:gd name="connsiteY84" fmla="*/ 387139 h 478888"/>
              <a:gd name="connsiteX85" fmla="*/ 1069288 w 2176764"/>
              <a:gd name="connsiteY85" fmla="*/ 397974 h 478888"/>
              <a:gd name="connsiteX86" fmla="*/ 1068235 w 2176764"/>
              <a:gd name="connsiteY86" fmla="*/ 413452 h 478888"/>
              <a:gd name="connsiteX87" fmla="*/ 1069288 w 2176764"/>
              <a:gd name="connsiteY87" fmla="*/ 429178 h 478888"/>
              <a:gd name="connsiteX88" fmla="*/ 1073126 w 2176764"/>
              <a:gd name="connsiteY88" fmla="*/ 439950 h 478888"/>
              <a:gd name="connsiteX89" fmla="*/ 1080865 w 2176764"/>
              <a:gd name="connsiteY89" fmla="*/ 446142 h 478888"/>
              <a:gd name="connsiteX90" fmla="*/ 1093619 w 2176764"/>
              <a:gd name="connsiteY90" fmla="*/ 448123 h 478888"/>
              <a:gd name="connsiteX91" fmla="*/ 1106497 w 2176764"/>
              <a:gd name="connsiteY91" fmla="*/ 446142 h 478888"/>
              <a:gd name="connsiteX92" fmla="*/ 1114236 w 2176764"/>
              <a:gd name="connsiteY92" fmla="*/ 439950 h 478888"/>
              <a:gd name="connsiteX93" fmla="*/ 1118075 w 2176764"/>
              <a:gd name="connsiteY93" fmla="*/ 429178 h 478888"/>
              <a:gd name="connsiteX94" fmla="*/ 1119127 w 2176764"/>
              <a:gd name="connsiteY94" fmla="*/ 413452 h 478888"/>
              <a:gd name="connsiteX95" fmla="*/ 1118075 w 2176764"/>
              <a:gd name="connsiteY95" fmla="*/ 397974 h 478888"/>
              <a:gd name="connsiteX96" fmla="*/ 1114236 w 2176764"/>
              <a:gd name="connsiteY96" fmla="*/ 387139 h 478888"/>
              <a:gd name="connsiteX97" fmla="*/ 1106497 w 2176764"/>
              <a:gd name="connsiteY97" fmla="*/ 380762 h 478888"/>
              <a:gd name="connsiteX98" fmla="*/ 1093619 w 2176764"/>
              <a:gd name="connsiteY98" fmla="*/ 378657 h 478888"/>
              <a:gd name="connsiteX99" fmla="*/ 2125872 w 2176764"/>
              <a:gd name="connsiteY99" fmla="*/ 370484 h 478888"/>
              <a:gd name="connsiteX100" fmla="*/ 2173668 w 2176764"/>
              <a:gd name="connsiteY100" fmla="*/ 370484 h 478888"/>
              <a:gd name="connsiteX101" fmla="*/ 2173668 w 2176764"/>
              <a:gd name="connsiteY101" fmla="*/ 380390 h 478888"/>
              <a:gd name="connsiteX102" fmla="*/ 2137016 w 2176764"/>
              <a:gd name="connsiteY102" fmla="*/ 380390 h 478888"/>
              <a:gd name="connsiteX103" fmla="*/ 2137016 w 2176764"/>
              <a:gd name="connsiteY103" fmla="*/ 407013 h 478888"/>
              <a:gd name="connsiteX104" fmla="*/ 2171192 w 2176764"/>
              <a:gd name="connsiteY104" fmla="*/ 407013 h 478888"/>
              <a:gd name="connsiteX105" fmla="*/ 2171192 w 2176764"/>
              <a:gd name="connsiteY105" fmla="*/ 416424 h 478888"/>
              <a:gd name="connsiteX106" fmla="*/ 2137016 w 2176764"/>
              <a:gd name="connsiteY106" fmla="*/ 416424 h 478888"/>
              <a:gd name="connsiteX107" fmla="*/ 2137016 w 2176764"/>
              <a:gd name="connsiteY107" fmla="*/ 446389 h 478888"/>
              <a:gd name="connsiteX108" fmla="*/ 2176764 w 2176764"/>
              <a:gd name="connsiteY108" fmla="*/ 446389 h 478888"/>
              <a:gd name="connsiteX109" fmla="*/ 2176764 w 2176764"/>
              <a:gd name="connsiteY109" fmla="*/ 456419 h 478888"/>
              <a:gd name="connsiteX110" fmla="*/ 2125872 w 2176764"/>
              <a:gd name="connsiteY110" fmla="*/ 456419 h 478888"/>
              <a:gd name="connsiteX111" fmla="*/ 2030622 w 2176764"/>
              <a:gd name="connsiteY111" fmla="*/ 370484 h 478888"/>
              <a:gd name="connsiteX112" fmla="*/ 2052415 w 2176764"/>
              <a:gd name="connsiteY112" fmla="*/ 370484 h 478888"/>
              <a:gd name="connsiteX113" fmla="*/ 2067708 w 2176764"/>
              <a:gd name="connsiteY113" fmla="*/ 371785 h 478888"/>
              <a:gd name="connsiteX114" fmla="*/ 2077861 w 2176764"/>
              <a:gd name="connsiteY114" fmla="*/ 376057 h 478888"/>
              <a:gd name="connsiteX115" fmla="*/ 2083495 w 2176764"/>
              <a:gd name="connsiteY115" fmla="*/ 383920 h 478888"/>
              <a:gd name="connsiteX116" fmla="*/ 2085229 w 2176764"/>
              <a:gd name="connsiteY116" fmla="*/ 395869 h 478888"/>
              <a:gd name="connsiteX117" fmla="*/ 2080895 w 2176764"/>
              <a:gd name="connsiteY117" fmla="*/ 412771 h 478888"/>
              <a:gd name="connsiteX118" fmla="*/ 2067646 w 2176764"/>
              <a:gd name="connsiteY118" fmla="*/ 420510 h 478888"/>
              <a:gd name="connsiteX119" fmla="*/ 2093401 w 2176764"/>
              <a:gd name="connsiteY119" fmla="*/ 456419 h 478888"/>
              <a:gd name="connsiteX120" fmla="*/ 2080276 w 2176764"/>
              <a:gd name="connsiteY120" fmla="*/ 456419 h 478888"/>
              <a:gd name="connsiteX121" fmla="*/ 2056625 w 2176764"/>
              <a:gd name="connsiteY121" fmla="*/ 421748 h 478888"/>
              <a:gd name="connsiteX122" fmla="*/ 2054582 w 2176764"/>
              <a:gd name="connsiteY122" fmla="*/ 421872 h 478888"/>
              <a:gd name="connsiteX123" fmla="*/ 2052415 w 2176764"/>
              <a:gd name="connsiteY123" fmla="*/ 421872 h 478888"/>
              <a:gd name="connsiteX124" fmla="*/ 2041766 w 2176764"/>
              <a:gd name="connsiteY124" fmla="*/ 421872 h 478888"/>
              <a:gd name="connsiteX125" fmla="*/ 2041766 w 2176764"/>
              <a:gd name="connsiteY125" fmla="*/ 456419 h 478888"/>
              <a:gd name="connsiteX126" fmla="*/ 2030622 w 2176764"/>
              <a:gd name="connsiteY126" fmla="*/ 456419 h 478888"/>
              <a:gd name="connsiteX127" fmla="*/ 1954422 w 2176764"/>
              <a:gd name="connsiteY127" fmla="*/ 370484 h 478888"/>
              <a:gd name="connsiteX128" fmla="*/ 2002218 w 2176764"/>
              <a:gd name="connsiteY128" fmla="*/ 370484 h 478888"/>
              <a:gd name="connsiteX129" fmla="*/ 2002218 w 2176764"/>
              <a:gd name="connsiteY129" fmla="*/ 380390 h 478888"/>
              <a:gd name="connsiteX130" fmla="*/ 1965566 w 2176764"/>
              <a:gd name="connsiteY130" fmla="*/ 380390 h 478888"/>
              <a:gd name="connsiteX131" fmla="*/ 1965566 w 2176764"/>
              <a:gd name="connsiteY131" fmla="*/ 407013 h 478888"/>
              <a:gd name="connsiteX132" fmla="*/ 1999742 w 2176764"/>
              <a:gd name="connsiteY132" fmla="*/ 407013 h 478888"/>
              <a:gd name="connsiteX133" fmla="*/ 1999742 w 2176764"/>
              <a:gd name="connsiteY133" fmla="*/ 416424 h 478888"/>
              <a:gd name="connsiteX134" fmla="*/ 1965566 w 2176764"/>
              <a:gd name="connsiteY134" fmla="*/ 416424 h 478888"/>
              <a:gd name="connsiteX135" fmla="*/ 1965566 w 2176764"/>
              <a:gd name="connsiteY135" fmla="*/ 446389 h 478888"/>
              <a:gd name="connsiteX136" fmla="*/ 2005314 w 2176764"/>
              <a:gd name="connsiteY136" fmla="*/ 446389 h 478888"/>
              <a:gd name="connsiteX137" fmla="*/ 2005314 w 2176764"/>
              <a:gd name="connsiteY137" fmla="*/ 456419 h 478888"/>
              <a:gd name="connsiteX138" fmla="*/ 1954422 w 2176764"/>
              <a:gd name="connsiteY138" fmla="*/ 456419 h 478888"/>
              <a:gd name="connsiteX139" fmla="*/ 1859172 w 2176764"/>
              <a:gd name="connsiteY139" fmla="*/ 370484 h 478888"/>
              <a:gd name="connsiteX140" fmla="*/ 1870316 w 2176764"/>
              <a:gd name="connsiteY140" fmla="*/ 370484 h 478888"/>
              <a:gd name="connsiteX141" fmla="*/ 1870316 w 2176764"/>
              <a:gd name="connsiteY141" fmla="*/ 405527 h 478888"/>
              <a:gd name="connsiteX142" fmla="*/ 1912788 w 2176764"/>
              <a:gd name="connsiteY142" fmla="*/ 405527 h 478888"/>
              <a:gd name="connsiteX143" fmla="*/ 1912788 w 2176764"/>
              <a:gd name="connsiteY143" fmla="*/ 370484 h 478888"/>
              <a:gd name="connsiteX144" fmla="*/ 1924056 w 2176764"/>
              <a:gd name="connsiteY144" fmla="*/ 370484 h 478888"/>
              <a:gd name="connsiteX145" fmla="*/ 1924056 w 2176764"/>
              <a:gd name="connsiteY145" fmla="*/ 456419 h 478888"/>
              <a:gd name="connsiteX146" fmla="*/ 1912788 w 2176764"/>
              <a:gd name="connsiteY146" fmla="*/ 456419 h 478888"/>
              <a:gd name="connsiteX147" fmla="*/ 1912788 w 2176764"/>
              <a:gd name="connsiteY147" fmla="*/ 414814 h 478888"/>
              <a:gd name="connsiteX148" fmla="*/ 1870316 w 2176764"/>
              <a:gd name="connsiteY148" fmla="*/ 414814 h 478888"/>
              <a:gd name="connsiteX149" fmla="*/ 1870316 w 2176764"/>
              <a:gd name="connsiteY149" fmla="*/ 456419 h 478888"/>
              <a:gd name="connsiteX150" fmla="*/ 1859172 w 2176764"/>
              <a:gd name="connsiteY150" fmla="*/ 456419 h 478888"/>
              <a:gd name="connsiteX151" fmla="*/ 1411497 w 2176764"/>
              <a:gd name="connsiteY151" fmla="*/ 370484 h 478888"/>
              <a:gd name="connsiteX152" fmla="*/ 1422641 w 2176764"/>
              <a:gd name="connsiteY152" fmla="*/ 370484 h 478888"/>
              <a:gd name="connsiteX153" fmla="*/ 1422641 w 2176764"/>
              <a:gd name="connsiteY153" fmla="*/ 446389 h 478888"/>
              <a:gd name="connsiteX154" fmla="*/ 1459913 w 2176764"/>
              <a:gd name="connsiteY154" fmla="*/ 446389 h 478888"/>
              <a:gd name="connsiteX155" fmla="*/ 1459913 w 2176764"/>
              <a:gd name="connsiteY155" fmla="*/ 456419 h 478888"/>
              <a:gd name="connsiteX156" fmla="*/ 1411497 w 2176764"/>
              <a:gd name="connsiteY156" fmla="*/ 456419 h 478888"/>
              <a:gd name="connsiteX157" fmla="*/ 1259097 w 2176764"/>
              <a:gd name="connsiteY157" fmla="*/ 370484 h 478888"/>
              <a:gd name="connsiteX158" fmla="*/ 1280890 w 2176764"/>
              <a:gd name="connsiteY158" fmla="*/ 370484 h 478888"/>
              <a:gd name="connsiteX159" fmla="*/ 1296183 w 2176764"/>
              <a:gd name="connsiteY159" fmla="*/ 371785 h 478888"/>
              <a:gd name="connsiteX160" fmla="*/ 1306336 w 2176764"/>
              <a:gd name="connsiteY160" fmla="*/ 376057 h 478888"/>
              <a:gd name="connsiteX161" fmla="*/ 1311970 w 2176764"/>
              <a:gd name="connsiteY161" fmla="*/ 383920 h 478888"/>
              <a:gd name="connsiteX162" fmla="*/ 1313704 w 2176764"/>
              <a:gd name="connsiteY162" fmla="*/ 395869 h 478888"/>
              <a:gd name="connsiteX163" fmla="*/ 1309370 w 2176764"/>
              <a:gd name="connsiteY163" fmla="*/ 412771 h 478888"/>
              <a:gd name="connsiteX164" fmla="*/ 1296121 w 2176764"/>
              <a:gd name="connsiteY164" fmla="*/ 420510 h 478888"/>
              <a:gd name="connsiteX165" fmla="*/ 1321876 w 2176764"/>
              <a:gd name="connsiteY165" fmla="*/ 456419 h 478888"/>
              <a:gd name="connsiteX166" fmla="*/ 1308751 w 2176764"/>
              <a:gd name="connsiteY166" fmla="*/ 456419 h 478888"/>
              <a:gd name="connsiteX167" fmla="*/ 1285100 w 2176764"/>
              <a:gd name="connsiteY167" fmla="*/ 421748 h 478888"/>
              <a:gd name="connsiteX168" fmla="*/ 1283057 w 2176764"/>
              <a:gd name="connsiteY168" fmla="*/ 421872 h 478888"/>
              <a:gd name="connsiteX169" fmla="*/ 1280890 w 2176764"/>
              <a:gd name="connsiteY169" fmla="*/ 421872 h 478888"/>
              <a:gd name="connsiteX170" fmla="*/ 1270241 w 2176764"/>
              <a:gd name="connsiteY170" fmla="*/ 421872 h 478888"/>
              <a:gd name="connsiteX171" fmla="*/ 1270241 w 2176764"/>
              <a:gd name="connsiteY171" fmla="*/ 456419 h 478888"/>
              <a:gd name="connsiteX172" fmla="*/ 1259097 w 2176764"/>
              <a:gd name="connsiteY172" fmla="*/ 456419 h 478888"/>
              <a:gd name="connsiteX173" fmla="*/ 1163476 w 2176764"/>
              <a:gd name="connsiteY173" fmla="*/ 370484 h 478888"/>
              <a:gd name="connsiteX174" fmla="*/ 1174496 w 2176764"/>
              <a:gd name="connsiteY174" fmla="*/ 370484 h 478888"/>
              <a:gd name="connsiteX175" fmla="*/ 1174496 w 2176764"/>
              <a:gd name="connsiteY175" fmla="*/ 426206 h 478888"/>
              <a:gd name="connsiteX176" fmla="*/ 1175610 w 2176764"/>
              <a:gd name="connsiteY176" fmla="*/ 436545 h 478888"/>
              <a:gd name="connsiteX177" fmla="*/ 1179263 w 2176764"/>
              <a:gd name="connsiteY177" fmla="*/ 443170 h 478888"/>
              <a:gd name="connsiteX178" fmla="*/ 1185888 w 2176764"/>
              <a:gd name="connsiteY178" fmla="*/ 446761 h 478888"/>
              <a:gd name="connsiteX179" fmla="*/ 1195918 w 2176764"/>
              <a:gd name="connsiteY179" fmla="*/ 447875 h 478888"/>
              <a:gd name="connsiteX180" fmla="*/ 1206257 w 2176764"/>
              <a:gd name="connsiteY180" fmla="*/ 446761 h 478888"/>
              <a:gd name="connsiteX181" fmla="*/ 1212882 w 2176764"/>
              <a:gd name="connsiteY181" fmla="*/ 443170 h 478888"/>
              <a:gd name="connsiteX182" fmla="*/ 1216349 w 2176764"/>
              <a:gd name="connsiteY182" fmla="*/ 436545 h 478888"/>
              <a:gd name="connsiteX183" fmla="*/ 1217339 w 2176764"/>
              <a:gd name="connsiteY183" fmla="*/ 426206 h 478888"/>
              <a:gd name="connsiteX184" fmla="*/ 1217339 w 2176764"/>
              <a:gd name="connsiteY184" fmla="*/ 370484 h 478888"/>
              <a:gd name="connsiteX185" fmla="*/ 1228360 w 2176764"/>
              <a:gd name="connsiteY185" fmla="*/ 370484 h 478888"/>
              <a:gd name="connsiteX186" fmla="*/ 1228360 w 2176764"/>
              <a:gd name="connsiteY186" fmla="*/ 428682 h 478888"/>
              <a:gd name="connsiteX187" fmla="*/ 1220187 w 2176764"/>
              <a:gd name="connsiteY187" fmla="*/ 450785 h 478888"/>
              <a:gd name="connsiteX188" fmla="*/ 1195794 w 2176764"/>
              <a:gd name="connsiteY188" fmla="*/ 457657 h 478888"/>
              <a:gd name="connsiteX189" fmla="*/ 1171524 w 2176764"/>
              <a:gd name="connsiteY189" fmla="*/ 451033 h 478888"/>
              <a:gd name="connsiteX190" fmla="*/ 1163476 w 2176764"/>
              <a:gd name="connsiteY190" fmla="*/ 428682 h 478888"/>
              <a:gd name="connsiteX191" fmla="*/ 962698 w 2176764"/>
              <a:gd name="connsiteY191" fmla="*/ 370484 h 478888"/>
              <a:gd name="connsiteX192" fmla="*/ 975576 w 2176764"/>
              <a:gd name="connsiteY192" fmla="*/ 370484 h 478888"/>
              <a:gd name="connsiteX193" fmla="*/ 998731 w 2176764"/>
              <a:gd name="connsiteY193" fmla="*/ 409366 h 478888"/>
              <a:gd name="connsiteX194" fmla="*/ 999474 w 2176764"/>
              <a:gd name="connsiteY194" fmla="*/ 409366 h 478888"/>
              <a:gd name="connsiteX195" fmla="*/ 1022506 w 2176764"/>
              <a:gd name="connsiteY195" fmla="*/ 370484 h 478888"/>
              <a:gd name="connsiteX196" fmla="*/ 1034764 w 2176764"/>
              <a:gd name="connsiteY196" fmla="*/ 370484 h 478888"/>
              <a:gd name="connsiteX197" fmla="*/ 1004180 w 2176764"/>
              <a:gd name="connsiteY197" fmla="*/ 419395 h 478888"/>
              <a:gd name="connsiteX198" fmla="*/ 1004180 w 2176764"/>
              <a:gd name="connsiteY198" fmla="*/ 456419 h 478888"/>
              <a:gd name="connsiteX199" fmla="*/ 993035 w 2176764"/>
              <a:gd name="connsiteY199" fmla="*/ 456419 h 478888"/>
              <a:gd name="connsiteX200" fmla="*/ 993035 w 2176764"/>
              <a:gd name="connsiteY200" fmla="*/ 419519 h 478888"/>
              <a:gd name="connsiteX201" fmla="*/ 811422 w 2176764"/>
              <a:gd name="connsiteY201" fmla="*/ 370484 h 478888"/>
              <a:gd name="connsiteX202" fmla="*/ 836187 w 2176764"/>
              <a:gd name="connsiteY202" fmla="*/ 370484 h 478888"/>
              <a:gd name="connsiteX203" fmla="*/ 853089 w 2176764"/>
              <a:gd name="connsiteY203" fmla="*/ 372156 h 478888"/>
              <a:gd name="connsiteX204" fmla="*/ 866153 w 2176764"/>
              <a:gd name="connsiteY204" fmla="*/ 378533 h 478888"/>
              <a:gd name="connsiteX205" fmla="*/ 874635 w 2176764"/>
              <a:gd name="connsiteY205" fmla="*/ 391659 h 478888"/>
              <a:gd name="connsiteX206" fmla="*/ 877669 w 2176764"/>
              <a:gd name="connsiteY206" fmla="*/ 413452 h 478888"/>
              <a:gd name="connsiteX207" fmla="*/ 874635 w 2176764"/>
              <a:gd name="connsiteY207" fmla="*/ 434192 h 478888"/>
              <a:gd name="connsiteX208" fmla="*/ 866153 w 2176764"/>
              <a:gd name="connsiteY208" fmla="*/ 447380 h 478888"/>
              <a:gd name="connsiteX209" fmla="*/ 853089 w 2176764"/>
              <a:gd name="connsiteY209" fmla="*/ 454376 h 478888"/>
              <a:gd name="connsiteX210" fmla="*/ 836187 w 2176764"/>
              <a:gd name="connsiteY210" fmla="*/ 456419 h 478888"/>
              <a:gd name="connsiteX211" fmla="*/ 811422 w 2176764"/>
              <a:gd name="connsiteY211" fmla="*/ 456419 h 478888"/>
              <a:gd name="connsiteX212" fmla="*/ 716172 w 2176764"/>
              <a:gd name="connsiteY212" fmla="*/ 370484 h 478888"/>
              <a:gd name="connsiteX213" fmla="*/ 740937 w 2176764"/>
              <a:gd name="connsiteY213" fmla="*/ 370484 h 478888"/>
              <a:gd name="connsiteX214" fmla="*/ 757839 w 2176764"/>
              <a:gd name="connsiteY214" fmla="*/ 372156 h 478888"/>
              <a:gd name="connsiteX215" fmla="*/ 770903 w 2176764"/>
              <a:gd name="connsiteY215" fmla="*/ 378533 h 478888"/>
              <a:gd name="connsiteX216" fmla="*/ 779385 w 2176764"/>
              <a:gd name="connsiteY216" fmla="*/ 391659 h 478888"/>
              <a:gd name="connsiteX217" fmla="*/ 782419 w 2176764"/>
              <a:gd name="connsiteY217" fmla="*/ 413452 h 478888"/>
              <a:gd name="connsiteX218" fmla="*/ 779385 w 2176764"/>
              <a:gd name="connsiteY218" fmla="*/ 434192 h 478888"/>
              <a:gd name="connsiteX219" fmla="*/ 770903 w 2176764"/>
              <a:gd name="connsiteY219" fmla="*/ 447380 h 478888"/>
              <a:gd name="connsiteX220" fmla="*/ 757839 w 2176764"/>
              <a:gd name="connsiteY220" fmla="*/ 454376 h 478888"/>
              <a:gd name="connsiteX221" fmla="*/ 740937 w 2176764"/>
              <a:gd name="connsiteY221" fmla="*/ 456419 h 478888"/>
              <a:gd name="connsiteX222" fmla="*/ 716172 w 2176764"/>
              <a:gd name="connsiteY222" fmla="*/ 456419 h 478888"/>
              <a:gd name="connsiteX223" fmla="*/ 643458 w 2176764"/>
              <a:gd name="connsiteY223" fmla="*/ 370484 h 478888"/>
              <a:gd name="connsiteX224" fmla="*/ 658317 w 2176764"/>
              <a:gd name="connsiteY224" fmla="*/ 370484 h 478888"/>
              <a:gd name="connsiteX225" fmla="*/ 690759 w 2176764"/>
              <a:gd name="connsiteY225" fmla="*/ 456419 h 478888"/>
              <a:gd name="connsiteX226" fmla="*/ 678996 w 2176764"/>
              <a:gd name="connsiteY226" fmla="*/ 456419 h 478888"/>
              <a:gd name="connsiteX227" fmla="*/ 669709 w 2176764"/>
              <a:gd name="connsiteY227" fmla="*/ 430787 h 478888"/>
              <a:gd name="connsiteX228" fmla="*/ 631695 w 2176764"/>
              <a:gd name="connsiteY228" fmla="*/ 430787 h 478888"/>
              <a:gd name="connsiteX229" fmla="*/ 622284 w 2176764"/>
              <a:gd name="connsiteY229" fmla="*/ 456419 h 478888"/>
              <a:gd name="connsiteX230" fmla="*/ 610892 w 2176764"/>
              <a:gd name="connsiteY230" fmla="*/ 456419 h 478888"/>
              <a:gd name="connsiteX231" fmla="*/ 1722269 w 2176764"/>
              <a:gd name="connsiteY231" fmla="*/ 369246 h 478888"/>
              <a:gd name="connsiteX232" fmla="*/ 1738367 w 2176764"/>
              <a:gd name="connsiteY232" fmla="*/ 371289 h 478888"/>
              <a:gd name="connsiteX233" fmla="*/ 1749944 w 2176764"/>
              <a:gd name="connsiteY233" fmla="*/ 378409 h 478888"/>
              <a:gd name="connsiteX234" fmla="*/ 1756940 w 2176764"/>
              <a:gd name="connsiteY234" fmla="*/ 391968 h 478888"/>
              <a:gd name="connsiteX235" fmla="*/ 1759293 w 2176764"/>
              <a:gd name="connsiteY235" fmla="*/ 413452 h 478888"/>
              <a:gd name="connsiteX236" fmla="*/ 1756940 w 2176764"/>
              <a:gd name="connsiteY236" fmla="*/ 434997 h 478888"/>
              <a:gd name="connsiteX237" fmla="*/ 1749944 w 2176764"/>
              <a:gd name="connsiteY237" fmla="*/ 448556 h 478888"/>
              <a:gd name="connsiteX238" fmla="*/ 1738367 w 2176764"/>
              <a:gd name="connsiteY238" fmla="*/ 455614 h 478888"/>
              <a:gd name="connsiteX239" fmla="*/ 1722269 w 2176764"/>
              <a:gd name="connsiteY239" fmla="*/ 457657 h 478888"/>
              <a:gd name="connsiteX240" fmla="*/ 1706234 w 2176764"/>
              <a:gd name="connsiteY240" fmla="*/ 455614 h 478888"/>
              <a:gd name="connsiteX241" fmla="*/ 1694656 w 2176764"/>
              <a:gd name="connsiteY241" fmla="*/ 448556 h 478888"/>
              <a:gd name="connsiteX242" fmla="*/ 1687598 w 2176764"/>
              <a:gd name="connsiteY242" fmla="*/ 434997 h 478888"/>
              <a:gd name="connsiteX243" fmla="*/ 1685246 w 2176764"/>
              <a:gd name="connsiteY243" fmla="*/ 413452 h 478888"/>
              <a:gd name="connsiteX244" fmla="*/ 1687598 w 2176764"/>
              <a:gd name="connsiteY244" fmla="*/ 391968 h 478888"/>
              <a:gd name="connsiteX245" fmla="*/ 1694656 w 2176764"/>
              <a:gd name="connsiteY245" fmla="*/ 378409 h 478888"/>
              <a:gd name="connsiteX246" fmla="*/ 1706234 w 2176764"/>
              <a:gd name="connsiteY246" fmla="*/ 371289 h 478888"/>
              <a:gd name="connsiteX247" fmla="*/ 1722269 w 2176764"/>
              <a:gd name="connsiteY247" fmla="*/ 369246 h 478888"/>
              <a:gd name="connsiteX248" fmla="*/ 1631477 w 2176764"/>
              <a:gd name="connsiteY248" fmla="*/ 369246 h 478888"/>
              <a:gd name="connsiteX249" fmla="*/ 1637606 w 2176764"/>
              <a:gd name="connsiteY249" fmla="*/ 369494 h 478888"/>
              <a:gd name="connsiteX250" fmla="*/ 1643736 w 2176764"/>
              <a:gd name="connsiteY250" fmla="*/ 370175 h 478888"/>
              <a:gd name="connsiteX251" fmla="*/ 1649370 w 2176764"/>
              <a:gd name="connsiteY251" fmla="*/ 371227 h 478888"/>
              <a:gd name="connsiteX252" fmla="*/ 1653889 w 2176764"/>
              <a:gd name="connsiteY252" fmla="*/ 372590 h 478888"/>
              <a:gd name="connsiteX253" fmla="*/ 1653889 w 2176764"/>
              <a:gd name="connsiteY253" fmla="*/ 382496 h 478888"/>
              <a:gd name="connsiteX254" fmla="*/ 1644045 w 2176764"/>
              <a:gd name="connsiteY254" fmla="*/ 379895 h 478888"/>
              <a:gd name="connsiteX255" fmla="*/ 1631972 w 2176764"/>
              <a:gd name="connsiteY255" fmla="*/ 379028 h 478888"/>
              <a:gd name="connsiteX256" fmla="*/ 1619156 w 2176764"/>
              <a:gd name="connsiteY256" fmla="*/ 380514 h 478888"/>
              <a:gd name="connsiteX257" fmla="*/ 1609622 w 2176764"/>
              <a:gd name="connsiteY257" fmla="*/ 385839 h 478888"/>
              <a:gd name="connsiteX258" fmla="*/ 1603678 w 2176764"/>
              <a:gd name="connsiteY258" fmla="*/ 396364 h 478888"/>
              <a:gd name="connsiteX259" fmla="*/ 1601635 w 2176764"/>
              <a:gd name="connsiteY259" fmla="*/ 413452 h 478888"/>
              <a:gd name="connsiteX260" fmla="*/ 1603554 w 2176764"/>
              <a:gd name="connsiteY260" fmla="*/ 431221 h 478888"/>
              <a:gd name="connsiteX261" fmla="*/ 1609312 w 2176764"/>
              <a:gd name="connsiteY261" fmla="*/ 441684 h 478888"/>
              <a:gd name="connsiteX262" fmla="*/ 1618661 w 2176764"/>
              <a:gd name="connsiteY262" fmla="*/ 446699 h 478888"/>
              <a:gd name="connsiteX263" fmla="*/ 1631477 w 2176764"/>
              <a:gd name="connsiteY263" fmla="*/ 447999 h 478888"/>
              <a:gd name="connsiteX264" fmla="*/ 1638473 w 2176764"/>
              <a:gd name="connsiteY264" fmla="*/ 447627 h 478888"/>
              <a:gd name="connsiteX265" fmla="*/ 1645469 w 2176764"/>
              <a:gd name="connsiteY265" fmla="*/ 446389 h 478888"/>
              <a:gd name="connsiteX266" fmla="*/ 1645469 w 2176764"/>
              <a:gd name="connsiteY266" fmla="*/ 419767 h 478888"/>
              <a:gd name="connsiteX267" fmla="*/ 1628258 w 2176764"/>
              <a:gd name="connsiteY267" fmla="*/ 419767 h 478888"/>
              <a:gd name="connsiteX268" fmla="*/ 1628258 w 2176764"/>
              <a:gd name="connsiteY268" fmla="*/ 410356 h 478888"/>
              <a:gd name="connsiteX269" fmla="*/ 1656118 w 2176764"/>
              <a:gd name="connsiteY269" fmla="*/ 410356 h 478888"/>
              <a:gd name="connsiteX270" fmla="*/ 1656118 w 2176764"/>
              <a:gd name="connsiteY270" fmla="*/ 454066 h 478888"/>
              <a:gd name="connsiteX271" fmla="*/ 1644912 w 2176764"/>
              <a:gd name="connsiteY271" fmla="*/ 456605 h 478888"/>
              <a:gd name="connsiteX272" fmla="*/ 1630239 w 2176764"/>
              <a:gd name="connsiteY272" fmla="*/ 457657 h 478888"/>
              <a:gd name="connsiteX273" fmla="*/ 1613398 w 2176764"/>
              <a:gd name="connsiteY273" fmla="*/ 455800 h 478888"/>
              <a:gd name="connsiteX274" fmla="*/ 1600768 w 2176764"/>
              <a:gd name="connsiteY274" fmla="*/ 449051 h 478888"/>
              <a:gd name="connsiteX275" fmla="*/ 1592782 w 2176764"/>
              <a:gd name="connsiteY275" fmla="*/ 435555 h 478888"/>
              <a:gd name="connsiteX276" fmla="*/ 1589996 w 2176764"/>
              <a:gd name="connsiteY276" fmla="*/ 413452 h 478888"/>
              <a:gd name="connsiteX277" fmla="*/ 1592844 w 2176764"/>
              <a:gd name="connsiteY277" fmla="*/ 392587 h 478888"/>
              <a:gd name="connsiteX278" fmla="*/ 1601016 w 2176764"/>
              <a:gd name="connsiteY278" fmla="*/ 378905 h 478888"/>
              <a:gd name="connsiteX279" fmla="*/ 1614080 w 2176764"/>
              <a:gd name="connsiteY279" fmla="*/ 371475 h 478888"/>
              <a:gd name="connsiteX280" fmla="*/ 1631477 w 2176764"/>
              <a:gd name="connsiteY280" fmla="*/ 369246 h 478888"/>
              <a:gd name="connsiteX281" fmla="*/ 1522244 w 2176764"/>
              <a:gd name="connsiteY281" fmla="*/ 369246 h 478888"/>
              <a:gd name="connsiteX282" fmla="*/ 1538342 w 2176764"/>
              <a:gd name="connsiteY282" fmla="*/ 371289 h 478888"/>
              <a:gd name="connsiteX283" fmla="*/ 1549919 w 2176764"/>
              <a:gd name="connsiteY283" fmla="*/ 378409 h 478888"/>
              <a:gd name="connsiteX284" fmla="*/ 1556915 w 2176764"/>
              <a:gd name="connsiteY284" fmla="*/ 391968 h 478888"/>
              <a:gd name="connsiteX285" fmla="*/ 1559268 w 2176764"/>
              <a:gd name="connsiteY285" fmla="*/ 413452 h 478888"/>
              <a:gd name="connsiteX286" fmla="*/ 1556915 w 2176764"/>
              <a:gd name="connsiteY286" fmla="*/ 434997 h 478888"/>
              <a:gd name="connsiteX287" fmla="*/ 1549919 w 2176764"/>
              <a:gd name="connsiteY287" fmla="*/ 448556 h 478888"/>
              <a:gd name="connsiteX288" fmla="*/ 1538342 w 2176764"/>
              <a:gd name="connsiteY288" fmla="*/ 455614 h 478888"/>
              <a:gd name="connsiteX289" fmla="*/ 1522244 w 2176764"/>
              <a:gd name="connsiteY289" fmla="*/ 457657 h 478888"/>
              <a:gd name="connsiteX290" fmla="*/ 1506209 w 2176764"/>
              <a:gd name="connsiteY290" fmla="*/ 455614 h 478888"/>
              <a:gd name="connsiteX291" fmla="*/ 1494631 w 2176764"/>
              <a:gd name="connsiteY291" fmla="*/ 448556 h 478888"/>
              <a:gd name="connsiteX292" fmla="*/ 1487573 w 2176764"/>
              <a:gd name="connsiteY292" fmla="*/ 434997 h 478888"/>
              <a:gd name="connsiteX293" fmla="*/ 1485221 w 2176764"/>
              <a:gd name="connsiteY293" fmla="*/ 413452 h 478888"/>
              <a:gd name="connsiteX294" fmla="*/ 1487573 w 2176764"/>
              <a:gd name="connsiteY294" fmla="*/ 391968 h 478888"/>
              <a:gd name="connsiteX295" fmla="*/ 1494631 w 2176764"/>
              <a:gd name="connsiteY295" fmla="*/ 378409 h 478888"/>
              <a:gd name="connsiteX296" fmla="*/ 1506209 w 2176764"/>
              <a:gd name="connsiteY296" fmla="*/ 371289 h 478888"/>
              <a:gd name="connsiteX297" fmla="*/ 1522244 w 2176764"/>
              <a:gd name="connsiteY297" fmla="*/ 369246 h 478888"/>
              <a:gd name="connsiteX298" fmla="*/ 1093619 w 2176764"/>
              <a:gd name="connsiteY298" fmla="*/ 369246 h 478888"/>
              <a:gd name="connsiteX299" fmla="*/ 1109717 w 2176764"/>
              <a:gd name="connsiteY299" fmla="*/ 371289 h 478888"/>
              <a:gd name="connsiteX300" fmla="*/ 1121294 w 2176764"/>
              <a:gd name="connsiteY300" fmla="*/ 378409 h 478888"/>
              <a:gd name="connsiteX301" fmla="*/ 1128290 w 2176764"/>
              <a:gd name="connsiteY301" fmla="*/ 391968 h 478888"/>
              <a:gd name="connsiteX302" fmla="*/ 1130643 w 2176764"/>
              <a:gd name="connsiteY302" fmla="*/ 413452 h 478888"/>
              <a:gd name="connsiteX303" fmla="*/ 1128290 w 2176764"/>
              <a:gd name="connsiteY303" fmla="*/ 434997 h 478888"/>
              <a:gd name="connsiteX304" fmla="*/ 1121294 w 2176764"/>
              <a:gd name="connsiteY304" fmla="*/ 448556 h 478888"/>
              <a:gd name="connsiteX305" fmla="*/ 1109717 w 2176764"/>
              <a:gd name="connsiteY305" fmla="*/ 455614 h 478888"/>
              <a:gd name="connsiteX306" fmla="*/ 1093619 w 2176764"/>
              <a:gd name="connsiteY306" fmla="*/ 457657 h 478888"/>
              <a:gd name="connsiteX307" fmla="*/ 1077584 w 2176764"/>
              <a:gd name="connsiteY307" fmla="*/ 455614 h 478888"/>
              <a:gd name="connsiteX308" fmla="*/ 1066006 w 2176764"/>
              <a:gd name="connsiteY308" fmla="*/ 448556 h 478888"/>
              <a:gd name="connsiteX309" fmla="*/ 1058948 w 2176764"/>
              <a:gd name="connsiteY309" fmla="*/ 434997 h 478888"/>
              <a:gd name="connsiteX310" fmla="*/ 1056596 w 2176764"/>
              <a:gd name="connsiteY310" fmla="*/ 413452 h 478888"/>
              <a:gd name="connsiteX311" fmla="*/ 1058948 w 2176764"/>
              <a:gd name="connsiteY311" fmla="*/ 391968 h 478888"/>
              <a:gd name="connsiteX312" fmla="*/ 1066006 w 2176764"/>
              <a:gd name="connsiteY312" fmla="*/ 378409 h 478888"/>
              <a:gd name="connsiteX313" fmla="*/ 1077584 w 2176764"/>
              <a:gd name="connsiteY313" fmla="*/ 371289 h 478888"/>
              <a:gd name="connsiteX314" fmla="*/ 1093619 w 2176764"/>
              <a:gd name="connsiteY314" fmla="*/ 369246 h 478888"/>
              <a:gd name="connsiteX315" fmla="*/ 184597 w 2176764"/>
              <a:gd name="connsiteY315" fmla="*/ 178247 h 478888"/>
              <a:gd name="connsiteX316" fmla="*/ 184597 w 2176764"/>
              <a:gd name="connsiteY316" fmla="*/ 300640 h 478888"/>
              <a:gd name="connsiteX317" fmla="*/ 245794 w 2176764"/>
              <a:gd name="connsiteY317" fmla="*/ 300641 h 478888"/>
              <a:gd name="connsiteX318" fmla="*/ 306991 w 2176764"/>
              <a:gd name="connsiteY318" fmla="*/ 239444 h 478888"/>
              <a:gd name="connsiteX319" fmla="*/ 245794 w 2176764"/>
              <a:gd name="connsiteY319" fmla="*/ 178247 h 478888"/>
              <a:gd name="connsiteX320" fmla="*/ 239444 w 2176764"/>
              <a:gd name="connsiteY320" fmla="*/ 83694 h 478888"/>
              <a:gd name="connsiteX321" fmla="*/ 284145 w 2176764"/>
              <a:gd name="connsiteY321" fmla="*/ 131523 h 478888"/>
              <a:gd name="connsiteX322" fmla="*/ 349575 w 2176764"/>
              <a:gd name="connsiteY322" fmla="*/ 129312 h 478888"/>
              <a:gd name="connsiteX323" fmla="*/ 347364 w 2176764"/>
              <a:gd name="connsiteY323" fmla="*/ 194742 h 478888"/>
              <a:gd name="connsiteX324" fmla="*/ 395193 w 2176764"/>
              <a:gd name="connsiteY324" fmla="*/ 239444 h 478888"/>
              <a:gd name="connsiteX325" fmla="*/ 347364 w 2176764"/>
              <a:gd name="connsiteY325" fmla="*/ 284145 h 478888"/>
              <a:gd name="connsiteX326" fmla="*/ 349575 w 2176764"/>
              <a:gd name="connsiteY326" fmla="*/ 349575 h 478888"/>
              <a:gd name="connsiteX327" fmla="*/ 284145 w 2176764"/>
              <a:gd name="connsiteY327" fmla="*/ 347364 h 478888"/>
              <a:gd name="connsiteX328" fmla="*/ 239444 w 2176764"/>
              <a:gd name="connsiteY328" fmla="*/ 395193 h 478888"/>
              <a:gd name="connsiteX329" fmla="*/ 194742 w 2176764"/>
              <a:gd name="connsiteY329" fmla="*/ 347364 h 478888"/>
              <a:gd name="connsiteX330" fmla="*/ 129312 w 2176764"/>
              <a:gd name="connsiteY330" fmla="*/ 349575 h 478888"/>
              <a:gd name="connsiteX331" fmla="*/ 131523 w 2176764"/>
              <a:gd name="connsiteY331" fmla="*/ 284145 h 478888"/>
              <a:gd name="connsiteX332" fmla="*/ 83694 w 2176764"/>
              <a:gd name="connsiteY332" fmla="*/ 239444 h 478888"/>
              <a:gd name="connsiteX333" fmla="*/ 131523 w 2176764"/>
              <a:gd name="connsiteY333" fmla="*/ 194742 h 478888"/>
              <a:gd name="connsiteX334" fmla="*/ 129312 w 2176764"/>
              <a:gd name="connsiteY334" fmla="*/ 129312 h 478888"/>
              <a:gd name="connsiteX335" fmla="*/ 194742 w 2176764"/>
              <a:gd name="connsiteY335" fmla="*/ 131523 h 478888"/>
              <a:gd name="connsiteX336" fmla="*/ 2066246 w 2176764"/>
              <a:gd name="connsiteY336" fmla="*/ 48339 h 478888"/>
              <a:gd name="connsiteX337" fmla="*/ 2039728 w 2176764"/>
              <a:gd name="connsiteY337" fmla="*/ 52606 h 478888"/>
              <a:gd name="connsiteX338" fmla="*/ 2023574 w 2176764"/>
              <a:gd name="connsiteY338" fmla="*/ 66018 h 478888"/>
              <a:gd name="connsiteX339" fmla="*/ 2015649 w 2176764"/>
              <a:gd name="connsiteY339" fmla="*/ 89640 h 478888"/>
              <a:gd name="connsiteX340" fmla="*/ 2013515 w 2176764"/>
              <a:gd name="connsiteY340" fmla="*/ 124234 h 478888"/>
              <a:gd name="connsiteX341" fmla="*/ 2015649 w 2176764"/>
              <a:gd name="connsiteY341" fmla="*/ 159286 h 478888"/>
              <a:gd name="connsiteX342" fmla="*/ 2023574 w 2176764"/>
              <a:gd name="connsiteY342" fmla="*/ 182451 h 478888"/>
              <a:gd name="connsiteX343" fmla="*/ 2039728 w 2176764"/>
              <a:gd name="connsiteY343" fmla="*/ 195405 h 478888"/>
              <a:gd name="connsiteX344" fmla="*/ 2066246 w 2176764"/>
              <a:gd name="connsiteY344" fmla="*/ 199520 h 478888"/>
              <a:gd name="connsiteX345" fmla="*/ 2092611 w 2176764"/>
              <a:gd name="connsiteY345" fmla="*/ 195405 h 478888"/>
              <a:gd name="connsiteX346" fmla="*/ 2108613 w 2176764"/>
              <a:gd name="connsiteY346" fmla="*/ 182451 h 478888"/>
              <a:gd name="connsiteX347" fmla="*/ 2116538 w 2176764"/>
              <a:gd name="connsiteY347" fmla="*/ 159286 h 478888"/>
              <a:gd name="connsiteX348" fmla="*/ 2118671 w 2176764"/>
              <a:gd name="connsiteY348" fmla="*/ 124234 h 478888"/>
              <a:gd name="connsiteX349" fmla="*/ 2116538 w 2176764"/>
              <a:gd name="connsiteY349" fmla="*/ 89640 h 478888"/>
              <a:gd name="connsiteX350" fmla="*/ 2108613 w 2176764"/>
              <a:gd name="connsiteY350" fmla="*/ 66018 h 478888"/>
              <a:gd name="connsiteX351" fmla="*/ 2092611 w 2176764"/>
              <a:gd name="connsiteY351" fmla="*/ 52606 h 478888"/>
              <a:gd name="connsiteX352" fmla="*/ 2066246 w 2176764"/>
              <a:gd name="connsiteY352" fmla="*/ 48339 h 478888"/>
              <a:gd name="connsiteX353" fmla="*/ 1561421 w 2176764"/>
              <a:gd name="connsiteY353" fmla="*/ 48339 h 478888"/>
              <a:gd name="connsiteX354" fmla="*/ 1534903 w 2176764"/>
              <a:gd name="connsiteY354" fmla="*/ 52606 h 478888"/>
              <a:gd name="connsiteX355" fmla="*/ 1518749 w 2176764"/>
              <a:gd name="connsiteY355" fmla="*/ 66018 h 478888"/>
              <a:gd name="connsiteX356" fmla="*/ 1510824 w 2176764"/>
              <a:gd name="connsiteY356" fmla="*/ 89640 h 478888"/>
              <a:gd name="connsiteX357" fmla="*/ 1508690 w 2176764"/>
              <a:gd name="connsiteY357" fmla="*/ 124234 h 478888"/>
              <a:gd name="connsiteX358" fmla="*/ 1510824 w 2176764"/>
              <a:gd name="connsiteY358" fmla="*/ 159286 h 478888"/>
              <a:gd name="connsiteX359" fmla="*/ 1518749 w 2176764"/>
              <a:gd name="connsiteY359" fmla="*/ 182451 h 478888"/>
              <a:gd name="connsiteX360" fmla="*/ 1534903 w 2176764"/>
              <a:gd name="connsiteY360" fmla="*/ 195405 h 478888"/>
              <a:gd name="connsiteX361" fmla="*/ 1561421 w 2176764"/>
              <a:gd name="connsiteY361" fmla="*/ 199520 h 478888"/>
              <a:gd name="connsiteX362" fmla="*/ 1587786 w 2176764"/>
              <a:gd name="connsiteY362" fmla="*/ 195405 h 478888"/>
              <a:gd name="connsiteX363" fmla="*/ 1603788 w 2176764"/>
              <a:gd name="connsiteY363" fmla="*/ 182451 h 478888"/>
              <a:gd name="connsiteX364" fmla="*/ 1611713 w 2176764"/>
              <a:gd name="connsiteY364" fmla="*/ 159286 h 478888"/>
              <a:gd name="connsiteX365" fmla="*/ 1613846 w 2176764"/>
              <a:gd name="connsiteY365" fmla="*/ 124234 h 478888"/>
              <a:gd name="connsiteX366" fmla="*/ 1611713 w 2176764"/>
              <a:gd name="connsiteY366" fmla="*/ 89640 h 478888"/>
              <a:gd name="connsiteX367" fmla="*/ 1603788 w 2176764"/>
              <a:gd name="connsiteY367" fmla="*/ 66018 h 478888"/>
              <a:gd name="connsiteX368" fmla="*/ 1587786 w 2176764"/>
              <a:gd name="connsiteY368" fmla="*/ 52606 h 478888"/>
              <a:gd name="connsiteX369" fmla="*/ 1561421 w 2176764"/>
              <a:gd name="connsiteY369" fmla="*/ 48339 h 478888"/>
              <a:gd name="connsiteX370" fmla="*/ 239443 w 2176764"/>
              <a:gd name="connsiteY370" fmla="*/ 26641 h 478888"/>
              <a:gd name="connsiteX371" fmla="*/ 26640 w 2176764"/>
              <a:gd name="connsiteY371" fmla="*/ 239444 h 478888"/>
              <a:gd name="connsiteX372" fmla="*/ 239443 w 2176764"/>
              <a:gd name="connsiteY372" fmla="*/ 452247 h 478888"/>
              <a:gd name="connsiteX373" fmla="*/ 452246 w 2176764"/>
              <a:gd name="connsiteY373" fmla="*/ 239444 h 478888"/>
              <a:gd name="connsiteX374" fmla="*/ 239443 w 2176764"/>
              <a:gd name="connsiteY374" fmla="*/ 26641 h 478888"/>
              <a:gd name="connsiteX375" fmla="*/ 1282224 w 2176764"/>
              <a:gd name="connsiteY375" fmla="*/ 18469 h 478888"/>
              <a:gd name="connsiteX376" fmla="*/ 1322153 w 2176764"/>
              <a:gd name="connsiteY376" fmla="*/ 18469 h 478888"/>
              <a:gd name="connsiteX377" fmla="*/ 1322153 w 2176764"/>
              <a:gd name="connsiteY377" fmla="*/ 194948 h 478888"/>
              <a:gd name="connsiteX378" fmla="*/ 1409021 w 2176764"/>
              <a:gd name="connsiteY378" fmla="*/ 194948 h 478888"/>
              <a:gd name="connsiteX379" fmla="*/ 1409021 w 2176764"/>
              <a:gd name="connsiteY379" fmla="*/ 230000 h 478888"/>
              <a:gd name="connsiteX380" fmla="*/ 1282224 w 2176764"/>
              <a:gd name="connsiteY380" fmla="*/ 230000 h 478888"/>
              <a:gd name="connsiteX381" fmla="*/ 1082199 w 2176764"/>
              <a:gd name="connsiteY381" fmla="*/ 18469 h 478888"/>
              <a:gd name="connsiteX382" fmla="*/ 1207472 w 2176764"/>
              <a:gd name="connsiteY382" fmla="*/ 18469 h 478888"/>
              <a:gd name="connsiteX383" fmla="*/ 1207472 w 2176764"/>
              <a:gd name="connsiteY383" fmla="*/ 53216 h 478888"/>
              <a:gd name="connsiteX384" fmla="*/ 1122128 w 2176764"/>
              <a:gd name="connsiteY384" fmla="*/ 53216 h 478888"/>
              <a:gd name="connsiteX385" fmla="*/ 1122128 w 2176764"/>
              <a:gd name="connsiteY385" fmla="*/ 104422 h 478888"/>
              <a:gd name="connsiteX386" fmla="*/ 1201376 w 2176764"/>
              <a:gd name="connsiteY386" fmla="*/ 104422 h 478888"/>
              <a:gd name="connsiteX387" fmla="*/ 1201376 w 2176764"/>
              <a:gd name="connsiteY387" fmla="*/ 137646 h 478888"/>
              <a:gd name="connsiteX388" fmla="*/ 1122128 w 2176764"/>
              <a:gd name="connsiteY388" fmla="*/ 137646 h 478888"/>
              <a:gd name="connsiteX389" fmla="*/ 1122128 w 2176764"/>
              <a:gd name="connsiteY389" fmla="*/ 194948 h 478888"/>
              <a:gd name="connsiteX390" fmla="*/ 1212958 w 2176764"/>
              <a:gd name="connsiteY390" fmla="*/ 194948 h 478888"/>
              <a:gd name="connsiteX391" fmla="*/ 1212958 w 2176764"/>
              <a:gd name="connsiteY391" fmla="*/ 230000 h 478888"/>
              <a:gd name="connsiteX392" fmla="*/ 1082199 w 2176764"/>
              <a:gd name="connsiteY392" fmla="*/ 230000 h 478888"/>
              <a:gd name="connsiteX393" fmla="*/ 825024 w 2176764"/>
              <a:gd name="connsiteY393" fmla="*/ 18469 h 478888"/>
              <a:gd name="connsiteX394" fmla="*/ 864953 w 2176764"/>
              <a:gd name="connsiteY394" fmla="*/ 18469 h 478888"/>
              <a:gd name="connsiteX395" fmla="*/ 864953 w 2176764"/>
              <a:gd name="connsiteY395" fmla="*/ 100155 h 478888"/>
              <a:gd name="connsiteX396" fmla="*/ 955478 w 2176764"/>
              <a:gd name="connsiteY396" fmla="*/ 100155 h 478888"/>
              <a:gd name="connsiteX397" fmla="*/ 955478 w 2176764"/>
              <a:gd name="connsiteY397" fmla="*/ 18469 h 478888"/>
              <a:gd name="connsiteX398" fmla="*/ 995407 w 2176764"/>
              <a:gd name="connsiteY398" fmla="*/ 18469 h 478888"/>
              <a:gd name="connsiteX399" fmla="*/ 995407 w 2176764"/>
              <a:gd name="connsiteY399" fmla="*/ 230000 h 478888"/>
              <a:gd name="connsiteX400" fmla="*/ 955478 w 2176764"/>
              <a:gd name="connsiteY400" fmla="*/ 230000 h 478888"/>
              <a:gd name="connsiteX401" fmla="*/ 955478 w 2176764"/>
              <a:gd name="connsiteY401" fmla="*/ 133378 h 478888"/>
              <a:gd name="connsiteX402" fmla="*/ 864953 w 2176764"/>
              <a:gd name="connsiteY402" fmla="*/ 133378 h 478888"/>
              <a:gd name="connsiteX403" fmla="*/ 864953 w 2176764"/>
              <a:gd name="connsiteY403" fmla="*/ 230000 h 478888"/>
              <a:gd name="connsiteX404" fmla="*/ 825024 w 2176764"/>
              <a:gd name="connsiteY404" fmla="*/ 230000 h 478888"/>
              <a:gd name="connsiteX405" fmla="*/ 615017 w 2176764"/>
              <a:gd name="connsiteY405" fmla="*/ 18469 h 478888"/>
              <a:gd name="connsiteX406" fmla="*/ 769855 w 2176764"/>
              <a:gd name="connsiteY406" fmla="*/ 18469 h 478888"/>
              <a:gd name="connsiteX407" fmla="*/ 769855 w 2176764"/>
              <a:gd name="connsiteY407" fmla="*/ 53521 h 478888"/>
              <a:gd name="connsiteX408" fmla="*/ 712248 w 2176764"/>
              <a:gd name="connsiteY408" fmla="*/ 53521 h 478888"/>
              <a:gd name="connsiteX409" fmla="*/ 712248 w 2176764"/>
              <a:gd name="connsiteY409" fmla="*/ 230000 h 478888"/>
              <a:gd name="connsiteX410" fmla="*/ 672319 w 2176764"/>
              <a:gd name="connsiteY410" fmla="*/ 230000 h 478888"/>
              <a:gd name="connsiteX411" fmla="*/ 672319 w 2176764"/>
              <a:gd name="connsiteY411" fmla="*/ 53521 h 478888"/>
              <a:gd name="connsiteX412" fmla="*/ 615017 w 2176764"/>
              <a:gd name="connsiteY412" fmla="*/ 53521 h 478888"/>
              <a:gd name="connsiteX413" fmla="*/ 2066246 w 2176764"/>
              <a:gd name="connsiteY413" fmla="*/ 15421 h 478888"/>
              <a:gd name="connsiteX414" fmla="*/ 2106632 w 2176764"/>
              <a:gd name="connsiteY414" fmla="*/ 20450 h 478888"/>
              <a:gd name="connsiteX415" fmla="*/ 2136197 w 2176764"/>
              <a:gd name="connsiteY415" fmla="*/ 37824 h 478888"/>
              <a:gd name="connsiteX416" fmla="*/ 2154333 w 2176764"/>
              <a:gd name="connsiteY416" fmla="*/ 71199 h 478888"/>
              <a:gd name="connsiteX417" fmla="*/ 2160429 w 2176764"/>
              <a:gd name="connsiteY417" fmla="*/ 124234 h 478888"/>
              <a:gd name="connsiteX418" fmla="*/ 2154333 w 2176764"/>
              <a:gd name="connsiteY418" fmla="*/ 177574 h 478888"/>
              <a:gd name="connsiteX419" fmla="*/ 2136197 w 2176764"/>
              <a:gd name="connsiteY419" fmla="*/ 210950 h 478888"/>
              <a:gd name="connsiteX420" fmla="*/ 2106632 w 2176764"/>
              <a:gd name="connsiteY420" fmla="*/ 228171 h 478888"/>
              <a:gd name="connsiteX421" fmla="*/ 2066246 w 2176764"/>
              <a:gd name="connsiteY421" fmla="*/ 233048 h 478888"/>
              <a:gd name="connsiteX422" fmla="*/ 2025707 w 2176764"/>
              <a:gd name="connsiteY422" fmla="*/ 228171 h 478888"/>
              <a:gd name="connsiteX423" fmla="*/ 1996142 w 2176764"/>
              <a:gd name="connsiteY423" fmla="*/ 210950 h 478888"/>
              <a:gd name="connsiteX424" fmla="*/ 1978006 w 2176764"/>
              <a:gd name="connsiteY424" fmla="*/ 177574 h 478888"/>
              <a:gd name="connsiteX425" fmla="*/ 1971758 w 2176764"/>
              <a:gd name="connsiteY425" fmla="*/ 124234 h 478888"/>
              <a:gd name="connsiteX426" fmla="*/ 1978006 w 2176764"/>
              <a:gd name="connsiteY426" fmla="*/ 71199 h 478888"/>
              <a:gd name="connsiteX427" fmla="*/ 1996142 w 2176764"/>
              <a:gd name="connsiteY427" fmla="*/ 37824 h 478888"/>
              <a:gd name="connsiteX428" fmla="*/ 2025707 w 2176764"/>
              <a:gd name="connsiteY428" fmla="*/ 20450 h 478888"/>
              <a:gd name="connsiteX429" fmla="*/ 2066246 w 2176764"/>
              <a:gd name="connsiteY429" fmla="*/ 15421 h 478888"/>
              <a:gd name="connsiteX430" fmla="*/ 1838179 w 2176764"/>
              <a:gd name="connsiteY430" fmla="*/ 15421 h 478888"/>
              <a:gd name="connsiteX431" fmla="*/ 1853419 w 2176764"/>
              <a:gd name="connsiteY431" fmla="*/ 16030 h 478888"/>
              <a:gd name="connsiteX432" fmla="*/ 1868964 w 2176764"/>
              <a:gd name="connsiteY432" fmla="*/ 17554 h 478888"/>
              <a:gd name="connsiteX433" fmla="*/ 1883137 w 2176764"/>
              <a:gd name="connsiteY433" fmla="*/ 19840 h 478888"/>
              <a:gd name="connsiteX434" fmla="*/ 1894262 w 2176764"/>
              <a:gd name="connsiteY434" fmla="*/ 23041 h 478888"/>
              <a:gd name="connsiteX435" fmla="*/ 1894262 w 2176764"/>
              <a:gd name="connsiteY435" fmla="*/ 58398 h 478888"/>
              <a:gd name="connsiteX436" fmla="*/ 1869116 w 2176764"/>
              <a:gd name="connsiteY436" fmla="*/ 51997 h 478888"/>
              <a:gd name="connsiteX437" fmla="*/ 1840922 w 2176764"/>
              <a:gd name="connsiteY437" fmla="*/ 49863 h 478888"/>
              <a:gd name="connsiteX438" fmla="*/ 1812728 w 2176764"/>
              <a:gd name="connsiteY438" fmla="*/ 53216 h 478888"/>
              <a:gd name="connsiteX439" fmla="*/ 1792611 w 2176764"/>
              <a:gd name="connsiteY439" fmla="*/ 65103 h 478888"/>
              <a:gd name="connsiteX440" fmla="*/ 1780572 w 2176764"/>
              <a:gd name="connsiteY440" fmla="*/ 87963 h 478888"/>
              <a:gd name="connsiteX441" fmla="*/ 1776609 w 2176764"/>
              <a:gd name="connsiteY441" fmla="*/ 124234 h 478888"/>
              <a:gd name="connsiteX442" fmla="*/ 1780267 w 2176764"/>
              <a:gd name="connsiteY442" fmla="*/ 162030 h 478888"/>
              <a:gd name="connsiteX443" fmla="*/ 1791545 w 2176764"/>
              <a:gd name="connsiteY443" fmla="*/ 184890 h 478888"/>
              <a:gd name="connsiteX444" fmla="*/ 1810899 w 2176764"/>
              <a:gd name="connsiteY444" fmla="*/ 196167 h 478888"/>
              <a:gd name="connsiteX445" fmla="*/ 1839093 w 2176764"/>
              <a:gd name="connsiteY445" fmla="*/ 199215 h 478888"/>
              <a:gd name="connsiteX446" fmla="*/ 1852962 w 2176764"/>
              <a:gd name="connsiteY446" fmla="*/ 198758 h 478888"/>
              <a:gd name="connsiteX447" fmla="*/ 1865611 w 2176764"/>
              <a:gd name="connsiteY447" fmla="*/ 196777 h 478888"/>
              <a:gd name="connsiteX448" fmla="*/ 1865611 w 2176764"/>
              <a:gd name="connsiteY448" fmla="*/ 144351 h 478888"/>
              <a:gd name="connsiteX449" fmla="*/ 1827511 w 2176764"/>
              <a:gd name="connsiteY449" fmla="*/ 144351 h 478888"/>
              <a:gd name="connsiteX450" fmla="*/ 1827511 w 2176764"/>
              <a:gd name="connsiteY450" fmla="*/ 110823 h 478888"/>
              <a:gd name="connsiteX451" fmla="*/ 1903101 w 2176764"/>
              <a:gd name="connsiteY451" fmla="*/ 110823 h 478888"/>
              <a:gd name="connsiteX452" fmla="*/ 1903101 w 2176764"/>
              <a:gd name="connsiteY452" fmla="*/ 223904 h 478888"/>
              <a:gd name="connsiteX453" fmla="*/ 1873536 w 2176764"/>
              <a:gd name="connsiteY453" fmla="*/ 230305 h 478888"/>
              <a:gd name="connsiteX454" fmla="*/ 1836045 w 2176764"/>
              <a:gd name="connsiteY454" fmla="*/ 233048 h 478888"/>
              <a:gd name="connsiteX455" fmla="*/ 1793069 w 2176764"/>
              <a:gd name="connsiteY455" fmla="*/ 228476 h 478888"/>
              <a:gd name="connsiteX456" fmla="*/ 1760912 w 2176764"/>
              <a:gd name="connsiteY456" fmla="*/ 211864 h 478888"/>
              <a:gd name="connsiteX457" fmla="*/ 1740643 w 2176764"/>
              <a:gd name="connsiteY457" fmla="*/ 178641 h 478888"/>
              <a:gd name="connsiteX458" fmla="*/ 1733633 w 2176764"/>
              <a:gd name="connsiteY458" fmla="*/ 124234 h 478888"/>
              <a:gd name="connsiteX459" fmla="*/ 1740795 w 2176764"/>
              <a:gd name="connsiteY459" fmla="*/ 72876 h 478888"/>
              <a:gd name="connsiteX460" fmla="*/ 1761522 w 2176764"/>
              <a:gd name="connsiteY460" fmla="*/ 39195 h 478888"/>
              <a:gd name="connsiteX461" fmla="*/ 1794440 w 2176764"/>
              <a:gd name="connsiteY461" fmla="*/ 20907 h 478888"/>
              <a:gd name="connsiteX462" fmla="*/ 1838179 w 2176764"/>
              <a:gd name="connsiteY462" fmla="*/ 15421 h 478888"/>
              <a:gd name="connsiteX463" fmla="*/ 1561421 w 2176764"/>
              <a:gd name="connsiteY463" fmla="*/ 15421 h 478888"/>
              <a:gd name="connsiteX464" fmla="*/ 1601807 w 2176764"/>
              <a:gd name="connsiteY464" fmla="*/ 20450 h 478888"/>
              <a:gd name="connsiteX465" fmla="*/ 1631372 w 2176764"/>
              <a:gd name="connsiteY465" fmla="*/ 37824 h 478888"/>
              <a:gd name="connsiteX466" fmla="*/ 1649508 w 2176764"/>
              <a:gd name="connsiteY466" fmla="*/ 71199 h 478888"/>
              <a:gd name="connsiteX467" fmla="*/ 1655604 w 2176764"/>
              <a:gd name="connsiteY467" fmla="*/ 124234 h 478888"/>
              <a:gd name="connsiteX468" fmla="*/ 1649508 w 2176764"/>
              <a:gd name="connsiteY468" fmla="*/ 177574 h 478888"/>
              <a:gd name="connsiteX469" fmla="*/ 1631372 w 2176764"/>
              <a:gd name="connsiteY469" fmla="*/ 210950 h 478888"/>
              <a:gd name="connsiteX470" fmla="*/ 1601807 w 2176764"/>
              <a:gd name="connsiteY470" fmla="*/ 228171 h 478888"/>
              <a:gd name="connsiteX471" fmla="*/ 1561421 w 2176764"/>
              <a:gd name="connsiteY471" fmla="*/ 233048 h 478888"/>
              <a:gd name="connsiteX472" fmla="*/ 1520882 w 2176764"/>
              <a:gd name="connsiteY472" fmla="*/ 228171 h 478888"/>
              <a:gd name="connsiteX473" fmla="*/ 1491317 w 2176764"/>
              <a:gd name="connsiteY473" fmla="*/ 210950 h 478888"/>
              <a:gd name="connsiteX474" fmla="*/ 1473181 w 2176764"/>
              <a:gd name="connsiteY474" fmla="*/ 177574 h 478888"/>
              <a:gd name="connsiteX475" fmla="*/ 1466933 w 2176764"/>
              <a:gd name="connsiteY475" fmla="*/ 124234 h 478888"/>
              <a:gd name="connsiteX476" fmla="*/ 1473181 w 2176764"/>
              <a:gd name="connsiteY476" fmla="*/ 71199 h 478888"/>
              <a:gd name="connsiteX477" fmla="*/ 1491317 w 2176764"/>
              <a:gd name="connsiteY477" fmla="*/ 37824 h 478888"/>
              <a:gd name="connsiteX478" fmla="*/ 1520882 w 2176764"/>
              <a:gd name="connsiteY478" fmla="*/ 20450 h 478888"/>
              <a:gd name="connsiteX479" fmla="*/ 1561421 w 2176764"/>
              <a:gd name="connsiteY479" fmla="*/ 15421 h 478888"/>
              <a:gd name="connsiteX480" fmla="*/ 239444 w 2176764"/>
              <a:gd name="connsiteY480" fmla="*/ 0 h 478888"/>
              <a:gd name="connsiteX481" fmla="*/ 478888 w 2176764"/>
              <a:gd name="connsiteY481" fmla="*/ 239444 h 478888"/>
              <a:gd name="connsiteX482" fmla="*/ 239444 w 2176764"/>
              <a:gd name="connsiteY482" fmla="*/ 478888 h 478888"/>
              <a:gd name="connsiteX483" fmla="*/ 0 w 2176764"/>
              <a:gd name="connsiteY483" fmla="*/ 239444 h 478888"/>
              <a:gd name="connsiteX484" fmla="*/ 239444 w 2176764"/>
              <a:gd name="connsiteY484" fmla="*/ 0 h 478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Lst>
            <a:rect l="l" t="t" r="r" b="b"/>
            <a:pathLst>
              <a:path w="2176764" h="478888">
                <a:moveTo>
                  <a:pt x="650145" y="380886"/>
                </a:moveTo>
                <a:lnTo>
                  <a:pt x="635410" y="420881"/>
                </a:lnTo>
                <a:lnTo>
                  <a:pt x="666118" y="420881"/>
                </a:lnTo>
                <a:lnTo>
                  <a:pt x="651631" y="380886"/>
                </a:lnTo>
                <a:close/>
                <a:moveTo>
                  <a:pt x="2041766" y="380143"/>
                </a:moveTo>
                <a:lnTo>
                  <a:pt x="2041766" y="412585"/>
                </a:lnTo>
                <a:lnTo>
                  <a:pt x="2051425" y="412585"/>
                </a:lnTo>
                <a:cubicBezTo>
                  <a:pt x="2055387" y="412585"/>
                  <a:pt x="2058792" y="412399"/>
                  <a:pt x="2061640" y="412028"/>
                </a:cubicBezTo>
                <a:cubicBezTo>
                  <a:pt x="2064488" y="411656"/>
                  <a:pt x="2066820" y="410893"/>
                  <a:pt x="2068636" y="409737"/>
                </a:cubicBezTo>
                <a:cubicBezTo>
                  <a:pt x="2070452" y="408581"/>
                  <a:pt x="2071794" y="406889"/>
                  <a:pt x="2072661" y="404660"/>
                </a:cubicBezTo>
                <a:cubicBezTo>
                  <a:pt x="2073528" y="402431"/>
                  <a:pt x="2073961" y="399501"/>
                  <a:pt x="2073961" y="395869"/>
                </a:cubicBezTo>
                <a:cubicBezTo>
                  <a:pt x="2073961" y="392649"/>
                  <a:pt x="2073528" y="390008"/>
                  <a:pt x="2072661" y="387944"/>
                </a:cubicBezTo>
                <a:cubicBezTo>
                  <a:pt x="2071794" y="385880"/>
                  <a:pt x="2070452" y="384270"/>
                  <a:pt x="2068636" y="383115"/>
                </a:cubicBezTo>
                <a:cubicBezTo>
                  <a:pt x="2066820" y="381959"/>
                  <a:pt x="2064488" y="381175"/>
                  <a:pt x="2061640" y="380762"/>
                </a:cubicBezTo>
                <a:cubicBezTo>
                  <a:pt x="2058792" y="380349"/>
                  <a:pt x="2055387" y="380143"/>
                  <a:pt x="2051425" y="380143"/>
                </a:cubicBezTo>
                <a:close/>
                <a:moveTo>
                  <a:pt x="1270241" y="380143"/>
                </a:moveTo>
                <a:lnTo>
                  <a:pt x="1270241" y="412585"/>
                </a:lnTo>
                <a:lnTo>
                  <a:pt x="1279900" y="412585"/>
                </a:lnTo>
                <a:cubicBezTo>
                  <a:pt x="1283862" y="412585"/>
                  <a:pt x="1287267" y="412399"/>
                  <a:pt x="1290115" y="412028"/>
                </a:cubicBezTo>
                <a:cubicBezTo>
                  <a:pt x="1292963" y="411656"/>
                  <a:pt x="1295295" y="410893"/>
                  <a:pt x="1297111" y="409737"/>
                </a:cubicBezTo>
                <a:cubicBezTo>
                  <a:pt x="1298928" y="408581"/>
                  <a:pt x="1300269" y="406889"/>
                  <a:pt x="1301136" y="404660"/>
                </a:cubicBezTo>
                <a:cubicBezTo>
                  <a:pt x="1302002" y="402431"/>
                  <a:pt x="1302436" y="399501"/>
                  <a:pt x="1302436" y="395869"/>
                </a:cubicBezTo>
                <a:cubicBezTo>
                  <a:pt x="1302436" y="392649"/>
                  <a:pt x="1302002" y="390008"/>
                  <a:pt x="1301136" y="387944"/>
                </a:cubicBezTo>
                <a:cubicBezTo>
                  <a:pt x="1300269" y="385880"/>
                  <a:pt x="1298928" y="384270"/>
                  <a:pt x="1297111" y="383115"/>
                </a:cubicBezTo>
                <a:cubicBezTo>
                  <a:pt x="1295295" y="381959"/>
                  <a:pt x="1292963" y="381175"/>
                  <a:pt x="1290115" y="380762"/>
                </a:cubicBezTo>
                <a:cubicBezTo>
                  <a:pt x="1287267" y="380349"/>
                  <a:pt x="1283862" y="380143"/>
                  <a:pt x="1279900" y="380143"/>
                </a:cubicBezTo>
                <a:close/>
                <a:moveTo>
                  <a:pt x="822566" y="380143"/>
                </a:moveTo>
                <a:lnTo>
                  <a:pt x="822566" y="446637"/>
                </a:lnTo>
                <a:lnTo>
                  <a:pt x="835939" y="446637"/>
                </a:lnTo>
                <a:cubicBezTo>
                  <a:pt x="840397" y="446637"/>
                  <a:pt x="844483" y="446121"/>
                  <a:pt x="848198" y="445089"/>
                </a:cubicBezTo>
                <a:cubicBezTo>
                  <a:pt x="851913" y="444057"/>
                  <a:pt x="855112" y="442282"/>
                  <a:pt x="857795" y="439765"/>
                </a:cubicBezTo>
                <a:cubicBezTo>
                  <a:pt x="860477" y="437247"/>
                  <a:pt x="862541" y="433842"/>
                  <a:pt x="863986" y="429549"/>
                </a:cubicBezTo>
                <a:cubicBezTo>
                  <a:pt x="865430" y="425256"/>
                  <a:pt x="866153" y="419891"/>
                  <a:pt x="866153" y="413452"/>
                </a:cubicBezTo>
                <a:cubicBezTo>
                  <a:pt x="866153" y="406600"/>
                  <a:pt x="865389" y="401007"/>
                  <a:pt x="863862" y="396673"/>
                </a:cubicBezTo>
                <a:cubicBezTo>
                  <a:pt x="862335" y="392340"/>
                  <a:pt x="860230" y="388955"/>
                  <a:pt x="857547" y="386520"/>
                </a:cubicBezTo>
                <a:cubicBezTo>
                  <a:pt x="854864" y="384085"/>
                  <a:pt x="851686" y="382413"/>
                  <a:pt x="848012" y="381505"/>
                </a:cubicBezTo>
                <a:cubicBezTo>
                  <a:pt x="844339" y="380597"/>
                  <a:pt x="840315" y="380143"/>
                  <a:pt x="835939" y="380143"/>
                </a:cubicBezTo>
                <a:close/>
                <a:moveTo>
                  <a:pt x="727316" y="380143"/>
                </a:moveTo>
                <a:lnTo>
                  <a:pt x="727316" y="446637"/>
                </a:lnTo>
                <a:lnTo>
                  <a:pt x="740690" y="446637"/>
                </a:lnTo>
                <a:cubicBezTo>
                  <a:pt x="745147" y="446637"/>
                  <a:pt x="749233" y="446121"/>
                  <a:pt x="752948" y="445089"/>
                </a:cubicBezTo>
                <a:cubicBezTo>
                  <a:pt x="756663" y="444057"/>
                  <a:pt x="759862" y="442282"/>
                  <a:pt x="762545" y="439765"/>
                </a:cubicBezTo>
                <a:cubicBezTo>
                  <a:pt x="765227" y="437247"/>
                  <a:pt x="767291" y="433842"/>
                  <a:pt x="768736" y="429549"/>
                </a:cubicBezTo>
                <a:cubicBezTo>
                  <a:pt x="770180" y="425256"/>
                  <a:pt x="770903" y="419891"/>
                  <a:pt x="770903" y="413452"/>
                </a:cubicBezTo>
                <a:cubicBezTo>
                  <a:pt x="770903" y="406600"/>
                  <a:pt x="770139" y="401007"/>
                  <a:pt x="768612" y="396673"/>
                </a:cubicBezTo>
                <a:cubicBezTo>
                  <a:pt x="767085" y="392340"/>
                  <a:pt x="764980" y="388955"/>
                  <a:pt x="762297" y="386520"/>
                </a:cubicBezTo>
                <a:cubicBezTo>
                  <a:pt x="759614" y="384085"/>
                  <a:pt x="756436" y="382413"/>
                  <a:pt x="752762" y="381505"/>
                </a:cubicBezTo>
                <a:cubicBezTo>
                  <a:pt x="749089" y="380597"/>
                  <a:pt x="745065" y="380143"/>
                  <a:pt x="740690" y="380143"/>
                </a:cubicBezTo>
                <a:close/>
                <a:moveTo>
                  <a:pt x="1722269" y="378657"/>
                </a:moveTo>
                <a:cubicBezTo>
                  <a:pt x="1717069" y="378657"/>
                  <a:pt x="1712817" y="379359"/>
                  <a:pt x="1709515" y="380762"/>
                </a:cubicBezTo>
                <a:cubicBezTo>
                  <a:pt x="1706213" y="382165"/>
                  <a:pt x="1703634" y="384291"/>
                  <a:pt x="1701776" y="387139"/>
                </a:cubicBezTo>
                <a:cubicBezTo>
                  <a:pt x="1699919" y="389987"/>
                  <a:pt x="1698639" y="393598"/>
                  <a:pt x="1697938" y="397974"/>
                </a:cubicBezTo>
                <a:cubicBezTo>
                  <a:pt x="1697236" y="402349"/>
                  <a:pt x="1696885" y="407508"/>
                  <a:pt x="1696885" y="413452"/>
                </a:cubicBezTo>
                <a:cubicBezTo>
                  <a:pt x="1696885" y="419560"/>
                  <a:pt x="1697236" y="424802"/>
                  <a:pt x="1697938" y="429178"/>
                </a:cubicBezTo>
                <a:cubicBezTo>
                  <a:pt x="1698639" y="433553"/>
                  <a:pt x="1699919" y="437144"/>
                  <a:pt x="1701776" y="439950"/>
                </a:cubicBezTo>
                <a:cubicBezTo>
                  <a:pt x="1703634" y="442757"/>
                  <a:pt x="1706213" y="444821"/>
                  <a:pt x="1709515" y="446142"/>
                </a:cubicBezTo>
                <a:cubicBezTo>
                  <a:pt x="1712817" y="447462"/>
                  <a:pt x="1717069" y="448123"/>
                  <a:pt x="1722269" y="448123"/>
                </a:cubicBezTo>
                <a:cubicBezTo>
                  <a:pt x="1727552" y="448123"/>
                  <a:pt x="1731845" y="447462"/>
                  <a:pt x="1735147" y="446142"/>
                </a:cubicBezTo>
                <a:cubicBezTo>
                  <a:pt x="1738449" y="444821"/>
                  <a:pt x="1741029" y="442757"/>
                  <a:pt x="1742886" y="439950"/>
                </a:cubicBezTo>
                <a:cubicBezTo>
                  <a:pt x="1744744" y="437144"/>
                  <a:pt x="1746023" y="433553"/>
                  <a:pt x="1746725" y="429178"/>
                </a:cubicBezTo>
                <a:cubicBezTo>
                  <a:pt x="1747426" y="424802"/>
                  <a:pt x="1747777" y="419560"/>
                  <a:pt x="1747777" y="413452"/>
                </a:cubicBezTo>
                <a:cubicBezTo>
                  <a:pt x="1747777" y="407508"/>
                  <a:pt x="1747426" y="402349"/>
                  <a:pt x="1746725" y="397974"/>
                </a:cubicBezTo>
                <a:cubicBezTo>
                  <a:pt x="1746023" y="393598"/>
                  <a:pt x="1744744" y="389987"/>
                  <a:pt x="1742886" y="387139"/>
                </a:cubicBezTo>
                <a:cubicBezTo>
                  <a:pt x="1741029" y="384291"/>
                  <a:pt x="1738449" y="382165"/>
                  <a:pt x="1735147" y="380762"/>
                </a:cubicBezTo>
                <a:cubicBezTo>
                  <a:pt x="1731845" y="379359"/>
                  <a:pt x="1727552" y="378657"/>
                  <a:pt x="1722269" y="378657"/>
                </a:cubicBezTo>
                <a:close/>
                <a:moveTo>
                  <a:pt x="1522244" y="378657"/>
                </a:moveTo>
                <a:cubicBezTo>
                  <a:pt x="1517044" y="378657"/>
                  <a:pt x="1512792" y="379359"/>
                  <a:pt x="1509490" y="380762"/>
                </a:cubicBezTo>
                <a:cubicBezTo>
                  <a:pt x="1506188" y="382165"/>
                  <a:pt x="1503609" y="384291"/>
                  <a:pt x="1501751" y="387139"/>
                </a:cubicBezTo>
                <a:cubicBezTo>
                  <a:pt x="1499894" y="389987"/>
                  <a:pt x="1498614" y="393598"/>
                  <a:pt x="1497913" y="397974"/>
                </a:cubicBezTo>
                <a:cubicBezTo>
                  <a:pt x="1497211" y="402349"/>
                  <a:pt x="1496860" y="407508"/>
                  <a:pt x="1496860" y="413452"/>
                </a:cubicBezTo>
                <a:cubicBezTo>
                  <a:pt x="1496860" y="419560"/>
                  <a:pt x="1497211" y="424802"/>
                  <a:pt x="1497913" y="429178"/>
                </a:cubicBezTo>
                <a:cubicBezTo>
                  <a:pt x="1498614" y="433553"/>
                  <a:pt x="1499894" y="437144"/>
                  <a:pt x="1501751" y="439950"/>
                </a:cubicBezTo>
                <a:cubicBezTo>
                  <a:pt x="1503609" y="442757"/>
                  <a:pt x="1506188" y="444821"/>
                  <a:pt x="1509490" y="446142"/>
                </a:cubicBezTo>
                <a:cubicBezTo>
                  <a:pt x="1512792" y="447462"/>
                  <a:pt x="1517044" y="448123"/>
                  <a:pt x="1522244" y="448123"/>
                </a:cubicBezTo>
                <a:cubicBezTo>
                  <a:pt x="1527528" y="448123"/>
                  <a:pt x="1531820" y="447462"/>
                  <a:pt x="1535122" y="446142"/>
                </a:cubicBezTo>
                <a:cubicBezTo>
                  <a:pt x="1538424" y="444821"/>
                  <a:pt x="1541004" y="442757"/>
                  <a:pt x="1542861" y="439950"/>
                </a:cubicBezTo>
                <a:cubicBezTo>
                  <a:pt x="1544719" y="437144"/>
                  <a:pt x="1545998" y="433553"/>
                  <a:pt x="1546700" y="429178"/>
                </a:cubicBezTo>
                <a:cubicBezTo>
                  <a:pt x="1547401" y="424802"/>
                  <a:pt x="1547752" y="419560"/>
                  <a:pt x="1547752" y="413452"/>
                </a:cubicBezTo>
                <a:cubicBezTo>
                  <a:pt x="1547752" y="407508"/>
                  <a:pt x="1547401" y="402349"/>
                  <a:pt x="1546700" y="397974"/>
                </a:cubicBezTo>
                <a:cubicBezTo>
                  <a:pt x="1545998" y="393598"/>
                  <a:pt x="1544719" y="389987"/>
                  <a:pt x="1542861" y="387139"/>
                </a:cubicBezTo>
                <a:cubicBezTo>
                  <a:pt x="1541004" y="384291"/>
                  <a:pt x="1538424" y="382165"/>
                  <a:pt x="1535122" y="380762"/>
                </a:cubicBezTo>
                <a:cubicBezTo>
                  <a:pt x="1531820" y="379359"/>
                  <a:pt x="1527528" y="378657"/>
                  <a:pt x="1522244" y="378657"/>
                </a:cubicBezTo>
                <a:close/>
                <a:moveTo>
                  <a:pt x="1093619" y="378657"/>
                </a:moveTo>
                <a:cubicBezTo>
                  <a:pt x="1088419" y="378657"/>
                  <a:pt x="1084167" y="379359"/>
                  <a:pt x="1080865" y="380762"/>
                </a:cubicBezTo>
                <a:cubicBezTo>
                  <a:pt x="1077563" y="382165"/>
                  <a:pt x="1074984" y="384291"/>
                  <a:pt x="1073126" y="387139"/>
                </a:cubicBezTo>
                <a:cubicBezTo>
                  <a:pt x="1071269" y="389987"/>
                  <a:pt x="1069989" y="393598"/>
                  <a:pt x="1069288" y="397974"/>
                </a:cubicBezTo>
                <a:cubicBezTo>
                  <a:pt x="1068586" y="402349"/>
                  <a:pt x="1068235" y="407508"/>
                  <a:pt x="1068235" y="413452"/>
                </a:cubicBezTo>
                <a:cubicBezTo>
                  <a:pt x="1068235" y="419560"/>
                  <a:pt x="1068586" y="424802"/>
                  <a:pt x="1069288" y="429178"/>
                </a:cubicBezTo>
                <a:cubicBezTo>
                  <a:pt x="1069989" y="433553"/>
                  <a:pt x="1071269" y="437144"/>
                  <a:pt x="1073126" y="439950"/>
                </a:cubicBezTo>
                <a:cubicBezTo>
                  <a:pt x="1074984" y="442757"/>
                  <a:pt x="1077563" y="444821"/>
                  <a:pt x="1080865" y="446142"/>
                </a:cubicBezTo>
                <a:cubicBezTo>
                  <a:pt x="1084167" y="447462"/>
                  <a:pt x="1088419" y="448123"/>
                  <a:pt x="1093619" y="448123"/>
                </a:cubicBezTo>
                <a:cubicBezTo>
                  <a:pt x="1098902" y="448123"/>
                  <a:pt x="1103195" y="447462"/>
                  <a:pt x="1106497" y="446142"/>
                </a:cubicBezTo>
                <a:cubicBezTo>
                  <a:pt x="1109799" y="444821"/>
                  <a:pt x="1112379" y="442757"/>
                  <a:pt x="1114236" y="439950"/>
                </a:cubicBezTo>
                <a:cubicBezTo>
                  <a:pt x="1116094" y="437144"/>
                  <a:pt x="1117373" y="433553"/>
                  <a:pt x="1118075" y="429178"/>
                </a:cubicBezTo>
                <a:cubicBezTo>
                  <a:pt x="1118776" y="424802"/>
                  <a:pt x="1119127" y="419560"/>
                  <a:pt x="1119127" y="413452"/>
                </a:cubicBezTo>
                <a:cubicBezTo>
                  <a:pt x="1119127" y="407508"/>
                  <a:pt x="1118776" y="402349"/>
                  <a:pt x="1118075" y="397974"/>
                </a:cubicBezTo>
                <a:cubicBezTo>
                  <a:pt x="1117373" y="393598"/>
                  <a:pt x="1116094" y="389987"/>
                  <a:pt x="1114236" y="387139"/>
                </a:cubicBezTo>
                <a:cubicBezTo>
                  <a:pt x="1112379" y="384291"/>
                  <a:pt x="1109799" y="382165"/>
                  <a:pt x="1106497" y="380762"/>
                </a:cubicBezTo>
                <a:cubicBezTo>
                  <a:pt x="1103195" y="379359"/>
                  <a:pt x="1098902" y="378657"/>
                  <a:pt x="1093619" y="378657"/>
                </a:cubicBezTo>
                <a:close/>
                <a:moveTo>
                  <a:pt x="2125872" y="370484"/>
                </a:moveTo>
                <a:lnTo>
                  <a:pt x="2173668" y="370484"/>
                </a:lnTo>
                <a:lnTo>
                  <a:pt x="2173668" y="380390"/>
                </a:lnTo>
                <a:lnTo>
                  <a:pt x="2137016" y="380390"/>
                </a:lnTo>
                <a:lnTo>
                  <a:pt x="2137016" y="407013"/>
                </a:lnTo>
                <a:lnTo>
                  <a:pt x="2171192" y="407013"/>
                </a:lnTo>
                <a:lnTo>
                  <a:pt x="2171192" y="416424"/>
                </a:lnTo>
                <a:lnTo>
                  <a:pt x="2137016" y="416424"/>
                </a:lnTo>
                <a:lnTo>
                  <a:pt x="2137016" y="446389"/>
                </a:lnTo>
                <a:lnTo>
                  <a:pt x="2176764" y="446389"/>
                </a:lnTo>
                <a:lnTo>
                  <a:pt x="2176764" y="456419"/>
                </a:lnTo>
                <a:lnTo>
                  <a:pt x="2125872" y="456419"/>
                </a:lnTo>
                <a:close/>
                <a:moveTo>
                  <a:pt x="2030622" y="370484"/>
                </a:moveTo>
                <a:lnTo>
                  <a:pt x="2052415" y="370484"/>
                </a:lnTo>
                <a:cubicBezTo>
                  <a:pt x="2058441" y="370484"/>
                  <a:pt x="2063539" y="370918"/>
                  <a:pt x="2067708" y="371785"/>
                </a:cubicBezTo>
                <a:cubicBezTo>
                  <a:pt x="2071876" y="372651"/>
                  <a:pt x="2075261" y="374075"/>
                  <a:pt x="2077861" y="376057"/>
                </a:cubicBezTo>
                <a:cubicBezTo>
                  <a:pt x="2080462" y="378038"/>
                  <a:pt x="2082340" y="380659"/>
                  <a:pt x="2083495" y="383920"/>
                </a:cubicBezTo>
                <a:cubicBezTo>
                  <a:pt x="2084651" y="387180"/>
                  <a:pt x="2085229" y="391163"/>
                  <a:pt x="2085229" y="395869"/>
                </a:cubicBezTo>
                <a:cubicBezTo>
                  <a:pt x="2085229" y="403298"/>
                  <a:pt x="2083784" y="408932"/>
                  <a:pt x="2080895" y="412771"/>
                </a:cubicBezTo>
                <a:cubicBezTo>
                  <a:pt x="2078006" y="416609"/>
                  <a:pt x="2073589" y="419189"/>
                  <a:pt x="2067646" y="420510"/>
                </a:cubicBezTo>
                <a:lnTo>
                  <a:pt x="2093401" y="456419"/>
                </a:lnTo>
                <a:lnTo>
                  <a:pt x="2080276" y="456419"/>
                </a:lnTo>
                <a:lnTo>
                  <a:pt x="2056625" y="421748"/>
                </a:lnTo>
                <a:cubicBezTo>
                  <a:pt x="2055965" y="421831"/>
                  <a:pt x="2055284" y="421872"/>
                  <a:pt x="2054582" y="421872"/>
                </a:cubicBezTo>
                <a:cubicBezTo>
                  <a:pt x="2053881" y="421872"/>
                  <a:pt x="2053158" y="421872"/>
                  <a:pt x="2052415" y="421872"/>
                </a:cubicBezTo>
                <a:lnTo>
                  <a:pt x="2041766" y="421872"/>
                </a:lnTo>
                <a:lnTo>
                  <a:pt x="2041766" y="456419"/>
                </a:lnTo>
                <a:lnTo>
                  <a:pt x="2030622" y="456419"/>
                </a:lnTo>
                <a:close/>
                <a:moveTo>
                  <a:pt x="1954422" y="370484"/>
                </a:moveTo>
                <a:lnTo>
                  <a:pt x="2002218" y="370484"/>
                </a:lnTo>
                <a:lnTo>
                  <a:pt x="2002218" y="380390"/>
                </a:lnTo>
                <a:lnTo>
                  <a:pt x="1965566" y="380390"/>
                </a:lnTo>
                <a:lnTo>
                  <a:pt x="1965566" y="407013"/>
                </a:lnTo>
                <a:lnTo>
                  <a:pt x="1999742" y="407013"/>
                </a:lnTo>
                <a:lnTo>
                  <a:pt x="1999742" y="416424"/>
                </a:lnTo>
                <a:lnTo>
                  <a:pt x="1965566" y="416424"/>
                </a:lnTo>
                <a:lnTo>
                  <a:pt x="1965566" y="446389"/>
                </a:lnTo>
                <a:lnTo>
                  <a:pt x="2005314" y="446389"/>
                </a:lnTo>
                <a:lnTo>
                  <a:pt x="2005314" y="456419"/>
                </a:lnTo>
                <a:lnTo>
                  <a:pt x="1954422" y="456419"/>
                </a:lnTo>
                <a:close/>
                <a:moveTo>
                  <a:pt x="1859172" y="370484"/>
                </a:moveTo>
                <a:lnTo>
                  <a:pt x="1870316" y="370484"/>
                </a:lnTo>
                <a:lnTo>
                  <a:pt x="1870316" y="405527"/>
                </a:lnTo>
                <a:lnTo>
                  <a:pt x="1912788" y="405527"/>
                </a:lnTo>
                <a:lnTo>
                  <a:pt x="1912788" y="370484"/>
                </a:lnTo>
                <a:lnTo>
                  <a:pt x="1924056" y="370484"/>
                </a:lnTo>
                <a:lnTo>
                  <a:pt x="1924056" y="456419"/>
                </a:lnTo>
                <a:lnTo>
                  <a:pt x="1912788" y="456419"/>
                </a:lnTo>
                <a:lnTo>
                  <a:pt x="1912788" y="414814"/>
                </a:lnTo>
                <a:lnTo>
                  <a:pt x="1870316" y="414814"/>
                </a:lnTo>
                <a:lnTo>
                  <a:pt x="1870316" y="456419"/>
                </a:lnTo>
                <a:lnTo>
                  <a:pt x="1859172" y="456419"/>
                </a:lnTo>
                <a:close/>
                <a:moveTo>
                  <a:pt x="1411497" y="370484"/>
                </a:moveTo>
                <a:lnTo>
                  <a:pt x="1422641" y="370484"/>
                </a:lnTo>
                <a:lnTo>
                  <a:pt x="1422641" y="446389"/>
                </a:lnTo>
                <a:lnTo>
                  <a:pt x="1459913" y="446389"/>
                </a:lnTo>
                <a:lnTo>
                  <a:pt x="1459913" y="456419"/>
                </a:lnTo>
                <a:lnTo>
                  <a:pt x="1411497" y="456419"/>
                </a:lnTo>
                <a:close/>
                <a:moveTo>
                  <a:pt x="1259097" y="370484"/>
                </a:moveTo>
                <a:lnTo>
                  <a:pt x="1280890" y="370484"/>
                </a:lnTo>
                <a:cubicBezTo>
                  <a:pt x="1286916" y="370484"/>
                  <a:pt x="1292014" y="370918"/>
                  <a:pt x="1296183" y="371785"/>
                </a:cubicBezTo>
                <a:cubicBezTo>
                  <a:pt x="1300351" y="372651"/>
                  <a:pt x="1303736" y="374075"/>
                  <a:pt x="1306336" y="376057"/>
                </a:cubicBezTo>
                <a:cubicBezTo>
                  <a:pt x="1308937" y="378038"/>
                  <a:pt x="1310815" y="380659"/>
                  <a:pt x="1311970" y="383920"/>
                </a:cubicBezTo>
                <a:cubicBezTo>
                  <a:pt x="1313126" y="387180"/>
                  <a:pt x="1313704" y="391163"/>
                  <a:pt x="1313704" y="395869"/>
                </a:cubicBezTo>
                <a:cubicBezTo>
                  <a:pt x="1313704" y="403298"/>
                  <a:pt x="1312259" y="408932"/>
                  <a:pt x="1309370" y="412771"/>
                </a:cubicBezTo>
                <a:cubicBezTo>
                  <a:pt x="1306481" y="416609"/>
                  <a:pt x="1302064" y="419189"/>
                  <a:pt x="1296121" y="420510"/>
                </a:cubicBezTo>
                <a:lnTo>
                  <a:pt x="1321876" y="456419"/>
                </a:lnTo>
                <a:lnTo>
                  <a:pt x="1308751" y="456419"/>
                </a:lnTo>
                <a:lnTo>
                  <a:pt x="1285100" y="421748"/>
                </a:lnTo>
                <a:cubicBezTo>
                  <a:pt x="1284440" y="421831"/>
                  <a:pt x="1283759" y="421872"/>
                  <a:pt x="1283057" y="421872"/>
                </a:cubicBezTo>
                <a:cubicBezTo>
                  <a:pt x="1282356" y="421872"/>
                  <a:pt x="1281633" y="421872"/>
                  <a:pt x="1280890" y="421872"/>
                </a:cubicBezTo>
                <a:lnTo>
                  <a:pt x="1270241" y="421872"/>
                </a:lnTo>
                <a:lnTo>
                  <a:pt x="1270241" y="456419"/>
                </a:lnTo>
                <a:lnTo>
                  <a:pt x="1259097" y="456419"/>
                </a:lnTo>
                <a:close/>
                <a:moveTo>
                  <a:pt x="1163476" y="370484"/>
                </a:moveTo>
                <a:lnTo>
                  <a:pt x="1174496" y="370484"/>
                </a:lnTo>
                <a:lnTo>
                  <a:pt x="1174496" y="426206"/>
                </a:lnTo>
                <a:cubicBezTo>
                  <a:pt x="1174496" y="430333"/>
                  <a:pt x="1174868" y="433780"/>
                  <a:pt x="1175610" y="436545"/>
                </a:cubicBezTo>
                <a:cubicBezTo>
                  <a:pt x="1176353" y="439311"/>
                  <a:pt x="1177571" y="441519"/>
                  <a:pt x="1179263" y="443170"/>
                </a:cubicBezTo>
                <a:cubicBezTo>
                  <a:pt x="1180956" y="444821"/>
                  <a:pt x="1183164" y="446018"/>
                  <a:pt x="1185888" y="446761"/>
                </a:cubicBezTo>
                <a:cubicBezTo>
                  <a:pt x="1188612" y="447504"/>
                  <a:pt x="1191955" y="447875"/>
                  <a:pt x="1195918" y="447875"/>
                </a:cubicBezTo>
                <a:cubicBezTo>
                  <a:pt x="1200045" y="447875"/>
                  <a:pt x="1203492" y="447504"/>
                  <a:pt x="1206257" y="446761"/>
                </a:cubicBezTo>
                <a:cubicBezTo>
                  <a:pt x="1209023" y="446018"/>
                  <a:pt x="1211231" y="444821"/>
                  <a:pt x="1212882" y="443170"/>
                </a:cubicBezTo>
                <a:cubicBezTo>
                  <a:pt x="1214533" y="441519"/>
                  <a:pt x="1215688" y="439311"/>
                  <a:pt x="1216349" y="436545"/>
                </a:cubicBezTo>
                <a:cubicBezTo>
                  <a:pt x="1217009" y="433780"/>
                  <a:pt x="1217339" y="430333"/>
                  <a:pt x="1217339" y="426206"/>
                </a:cubicBezTo>
                <a:lnTo>
                  <a:pt x="1217339" y="370484"/>
                </a:lnTo>
                <a:lnTo>
                  <a:pt x="1228360" y="370484"/>
                </a:lnTo>
                <a:lnTo>
                  <a:pt x="1228360" y="428682"/>
                </a:lnTo>
                <a:cubicBezTo>
                  <a:pt x="1228360" y="438836"/>
                  <a:pt x="1225636" y="446203"/>
                  <a:pt x="1220187" y="450785"/>
                </a:cubicBezTo>
                <a:cubicBezTo>
                  <a:pt x="1214739" y="455367"/>
                  <a:pt x="1206608" y="457657"/>
                  <a:pt x="1195794" y="457657"/>
                </a:cubicBezTo>
                <a:cubicBezTo>
                  <a:pt x="1184980" y="457657"/>
                  <a:pt x="1176890" y="455449"/>
                  <a:pt x="1171524" y="451033"/>
                </a:cubicBezTo>
                <a:cubicBezTo>
                  <a:pt x="1166159" y="446616"/>
                  <a:pt x="1163476" y="439166"/>
                  <a:pt x="1163476" y="428682"/>
                </a:cubicBezTo>
                <a:close/>
                <a:moveTo>
                  <a:pt x="962698" y="370484"/>
                </a:moveTo>
                <a:lnTo>
                  <a:pt x="975576" y="370484"/>
                </a:lnTo>
                <a:lnTo>
                  <a:pt x="998731" y="409366"/>
                </a:lnTo>
                <a:lnTo>
                  <a:pt x="999474" y="409366"/>
                </a:lnTo>
                <a:lnTo>
                  <a:pt x="1022506" y="370484"/>
                </a:lnTo>
                <a:lnTo>
                  <a:pt x="1034764" y="370484"/>
                </a:lnTo>
                <a:lnTo>
                  <a:pt x="1004180" y="419395"/>
                </a:lnTo>
                <a:lnTo>
                  <a:pt x="1004180" y="456419"/>
                </a:lnTo>
                <a:lnTo>
                  <a:pt x="993035" y="456419"/>
                </a:lnTo>
                <a:lnTo>
                  <a:pt x="993035" y="419519"/>
                </a:lnTo>
                <a:close/>
                <a:moveTo>
                  <a:pt x="811422" y="370484"/>
                </a:moveTo>
                <a:lnTo>
                  <a:pt x="836187" y="370484"/>
                </a:lnTo>
                <a:cubicBezTo>
                  <a:pt x="842378" y="370484"/>
                  <a:pt x="848012" y="371042"/>
                  <a:pt x="853089" y="372156"/>
                </a:cubicBezTo>
                <a:cubicBezTo>
                  <a:pt x="858166" y="373271"/>
                  <a:pt x="862521" y="375396"/>
                  <a:pt x="866153" y="378533"/>
                </a:cubicBezTo>
                <a:cubicBezTo>
                  <a:pt x="869785" y="381670"/>
                  <a:pt x="872612" y="386045"/>
                  <a:pt x="874635" y="391659"/>
                </a:cubicBezTo>
                <a:cubicBezTo>
                  <a:pt x="876657" y="397272"/>
                  <a:pt x="877669" y="404536"/>
                  <a:pt x="877669" y="413452"/>
                </a:cubicBezTo>
                <a:cubicBezTo>
                  <a:pt x="877669" y="421789"/>
                  <a:pt x="876657" y="428703"/>
                  <a:pt x="874635" y="434192"/>
                </a:cubicBezTo>
                <a:cubicBezTo>
                  <a:pt x="872612" y="439682"/>
                  <a:pt x="869785" y="444078"/>
                  <a:pt x="866153" y="447380"/>
                </a:cubicBezTo>
                <a:cubicBezTo>
                  <a:pt x="862521" y="450682"/>
                  <a:pt x="858166" y="453014"/>
                  <a:pt x="853089" y="454376"/>
                </a:cubicBezTo>
                <a:cubicBezTo>
                  <a:pt x="848012" y="455738"/>
                  <a:pt x="842378" y="456419"/>
                  <a:pt x="836187" y="456419"/>
                </a:cubicBezTo>
                <a:lnTo>
                  <a:pt x="811422" y="456419"/>
                </a:lnTo>
                <a:close/>
                <a:moveTo>
                  <a:pt x="716172" y="370484"/>
                </a:moveTo>
                <a:lnTo>
                  <a:pt x="740937" y="370484"/>
                </a:lnTo>
                <a:cubicBezTo>
                  <a:pt x="747128" y="370484"/>
                  <a:pt x="752762" y="371042"/>
                  <a:pt x="757839" y="372156"/>
                </a:cubicBezTo>
                <a:cubicBezTo>
                  <a:pt x="762916" y="373271"/>
                  <a:pt x="767271" y="375396"/>
                  <a:pt x="770903" y="378533"/>
                </a:cubicBezTo>
                <a:cubicBezTo>
                  <a:pt x="774535" y="381670"/>
                  <a:pt x="777362" y="386045"/>
                  <a:pt x="779385" y="391659"/>
                </a:cubicBezTo>
                <a:cubicBezTo>
                  <a:pt x="781407" y="397272"/>
                  <a:pt x="782419" y="404536"/>
                  <a:pt x="782419" y="413452"/>
                </a:cubicBezTo>
                <a:cubicBezTo>
                  <a:pt x="782419" y="421789"/>
                  <a:pt x="781407" y="428703"/>
                  <a:pt x="779385" y="434192"/>
                </a:cubicBezTo>
                <a:cubicBezTo>
                  <a:pt x="777362" y="439682"/>
                  <a:pt x="774535" y="444078"/>
                  <a:pt x="770903" y="447380"/>
                </a:cubicBezTo>
                <a:cubicBezTo>
                  <a:pt x="767271" y="450682"/>
                  <a:pt x="762916" y="453014"/>
                  <a:pt x="757839" y="454376"/>
                </a:cubicBezTo>
                <a:cubicBezTo>
                  <a:pt x="752762" y="455738"/>
                  <a:pt x="747128" y="456419"/>
                  <a:pt x="740937" y="456419"/>
                </a:cubicBezTo>
                <a:lnTo>
                  <a:pt x="716172" y="456419"/>
                </a:lnTo>
                <a:close/>
                <a:moveTo>
                  <a:pt x="643458" y="370484"/>
                </a:moveTo>
                <a:lnTo>
                  <a:pt x="658317" y="370484"/>
                </a:lnTo>
                <a:lnTo>
                  <a:pt x="690759" y="456419"/>
                </a:lnTo>
                <a:lnTo>
                  <a:pt x="678996" y="456419"/>
                </a:lnTo>
                <a:lnTo>
                  <a:pt x="669709" y="430787"/>
                </a:lnTo>
                <a:lnTo>
                  <a:pt x="631695" y="430787"/>
                </a:lnTo>
                <a:lnTo>
                  <a:pt x="622284" y="456419"/>
                </a:lnTo>
                <a:lnTo>
                  <a:pt x="610892" y="456419"/>
                </a:lnTo>
                <a:close/>
                <a:moveTo>
                  <a:pt x="1722269" y="369246"/>
                </a:moveTo>
                <a:cubicBezTo>
                  <a:pt x="1728378" y="369246"/>
                  <a:pt x="1733744" y="369927"/>
                  <a:pt x="1738367" y="371289"/>
                </a:cubicBezTo>
                <a:cubicBezTo>
                  <a:pt x="1742989" y="372651"/>
                  <a:pt x="1746848" y="375025"/>
                  <a:pt x="1749944" y="378409"/>
                </a:cubicBezTo>
                <a:cubicBezTo>
                  <a:pt x="1753040" y="381794"/>
                  <a:pt x="1755372" y="386313"/>
                  <a:pt x="1756940" y="391968"/>
                </a:cubicBezTo>
                <a:cubicBezTo>
                  <a:pt x="1758509" y="397623"/>
                  <a:pt x="1759293" y="404784"/>
                  <a:pt x="1759293" y="413452"/>
                </a:cubicBezTo>
                <a:cubicBezTo>
                  <a:pt x="1759293" y="422120"/>
                  <a:pt x="1758509" y="429301"/>
                  <a:pt x="1756940" y="434997"/>
                </a:cubicBezTo>
                <a:cubicBezTo>
                  <a:pt x="1755372" y="440693"/>
                  <a:pt x="1753040" y="445213"/>
                  <a:pt x="1749944" y="448556"/>
                </a:cubicBezTo>
                <a:cubicBezTo>
                  <a:pt x="1746848" y="451899"/>
                  <a:pt x="1742989" y="454252"/>
                  <a:pt x="1738367" y="455614"/>
                </a:cubicBezTo>
                <a:cubicBezTo>
                  <a:pt x="1733744" y="456976"/>
                  <a:pt x="1728378" y="457657"/>
                  <a:pt x="1722269" y="457657"/>
                </a:cubicBezTo>
                <a:cubicBezTo>
                  <a:pt x="1716161" y="457657"/>
                  <a:pt x="1710815" y="456976"/>
                  <a:pt x="1706234" y="455614"/>
                </a:cubicBezTo>
                <a:cubicBezTo>
                  <a:pt x="1701652" y="454252"/>
                  <a:pt x="1697793" y="451899"/>
                  <a:pt x="1694656" y="448556"/>
                </a:cubicBezTo>
                <a:cubicBezTo>
                  <a:pt x="1691519" y="445213"/>
                  <a:pt x="1689167" y="440693"/>
                  <a:pt x="1687598" y="434997"/>
                </a:cubicBezTo>
                <a:cubicBezTo>
                  <a:pt x="1686030" y="429301"/>
                  <a:pt x="1685246" y="422120"/>
                  <a:pt x="1685246" y="413452"/>
                </a:cubicBezTo>
                <a:cubicBezTo>
                  <a:pt x="1685246" y="404784"/>
                  <a:pt x="1686030" y="397623"/>
                  <a:pt x="1687598" y="391968"/>
                </a:cubicBezTo>
                <a:cubicBezTo>
                  <a:pt x="1689167" y="386313"/>
                  <a:pt x="1691519" y="381794"/>
                  <a:pt x="1694656" y="378409"/>
                </a:cubicBezTo>
                <a:cubicBezTo>
                  <a:pt x="1697793" y="375025"/>
                  <a:pt x="1701652" y="372651"/>
                  <a:pt x="1706234" y="371289"/>
                </a:cubicBezTo>
                <a:cubicBezTo>
                  <a:pt x="1710815" y="369927"/>
                  <a:pt x="1716161" y="369246"/>
                  <a:pt x="1722269" y="369246"/>
                </a:cubicBezTo>
                <a:close/>
                <a:moveTo>
                  <a:pt x="1631477" y="369246"/>
                </a:moveTo>
                <a:cubicBezTo>
                  <a:pt x="1633458" y="369246"/>
                  <a:pt x="1635501" y="369329"/>
                  <a:pt x="1637606" y="369494"/>
                </a:cubicBezTo>
                <a:cubicBezTo>
                  <a:pt x="1639711" y="369659"/>
                  <a:pt x="1641754" y="369886"/>
                  <a:pt x="1643736" y="370175"/>
                </a:cubicBezTo>
                <a:cubicBezTo>
                  <a:pt x="1645717" y="370464"/>
                  <a:pt x="1647595" y="370815"/>
                  <a:pt x="1649370" y="371227"/>
                </a:cubicBezTo>
                <a:cubicBezTo>
                  <a:pt x="1651145" y="371640"/>
                  <a:pt x="1652651" y="372094"/>
                  <a:pt x="1653889" y="372590"/>
                </a:cubicBezTo>
                <a:lnTo>
                  <a:pt x="1653889" y="382496"/>
                </a:lnTo>
                <a:cubicBezTo>
                  <a:pt x="1651000" y="381340"/>
                  <a:pt x="1647719" y="380473"/>
                  <a:pt x="1644045" y="379895"/>
                </a:cubicBezTo>
                <a:cubicBezTo>
                  <a:pt x="1640372" y="379317"/>
                  <a:pt x="1636347" y="379028"/>
                  <a:pt x="1631972" y="379028"/>
                </a:cubicBezTo>
                <a:cubicBezTo>
                  <a:pt x="1627184" y="379028"/>
                  <a:pt x="1622912" y="379524"/>
                  <a:pt x="1619156" y="380514"/>
                </a:cubicBezTo>
                <a:cubicBezTo>
                  <a:pt x="1615400" y="381505"/>
                  <a:pt x="1612222" y="383280"/>
                  <a:pt x="1609622" y="385839"/>
                </a:cubicBezTo>
                <a:cubicBezTo>
                  <a:pt x="1607022" y="388398"/>
                  <a:pt x="1605040" y="391906"/>
                  <a:pt x="1603678" y="396364"/>
                </a:cubicBezTo>
                <a:cubicBezTo>
                  <a:pt x="1602316" y="400822"/>
                  <a:pt x="1601635" y="406518"/>
                  <a:pt x="1601635" y="413452"/>
                </a:cubicBezTo>
                <a:cubicBezTo>
                  <a:pt x="1601635" y="420799"/>
                  <a:pt x="1602275" y="426722"/>
                  <a:pt x="1603554" y="431221"/>
                </a:cubicBezTo>
                <a:cubicBezTo>
                  <a:pt x="1604834" y="435720"/>
                  <a:pt x="1606753" y="439207"/>
                  <a:pt x="1609312" y="441684"/>
                </a:cubicBezTo>
                <a:cubicBezTo>
                  <a:pt x="1611871" y="444160"/>
                  <a:pt x="1614988" y="445832"/>
                  <a:pt x="1618661" y="446699"/>
                </a:cubicBezTo>
                <a:cubicBezTo>
                  <a:pt x="1622335" y="447566"/>
                  <a:pt x="1626607" y="447999"/>
                  <a:pt x="1631477" y="447999"/>
                </a:cubicBezTo>
                <a:cubicBezTo>
                  <a:pt x="1633458" y="447999"/>
                  <a:pt x="1635790" y="447875"/>
                  <a:pt x="1638473" y="447627"/>
                </a:cubicBezTo>
                <a:cubicBezTo>
                  <a:pt x="1641156" y="447380"/>
                  <a:pt x="1643488" y="446967"/>
                  <a:pt x="1645469" y="446389"/>
                </a:cubicBezTo>
                <a:lnTo>
                  <a:pt x="1645469" y="419767"/>
                </a:lnTo>
                <a:lnTo>
                  <a:pt x="1628258" y="419767"/>
                </a:lnTo>
                <a:lnTo>
                  <a:pt x="1628258" y="410356"/>
                </a:lnTo>
                <a:lnTo>
                  <a:pt x="1656118" y="410356"/>
                </a:lnTo>
                <a:lnTo>
                  <a:pt x="1656118" y="454066"/>
                </a:lnTo>
                <a:cubicBezTo>
                  <a:pt x="1652981" y="455057"/>
                  <a:pt x="1649246" y="455903"/>
                  <a:pt x="1644912" y="456605"/>
                </a:cubicBezTo>
                <a:cubicBezTo>
                  <a:pt x="1640578" y="457306"/>
                  <a:pt x="1635687" y="457657"/>
                  <a:pt x="1630239" y="457657"/>
                </a:cubicBezTo>
                <a:cubicBezTo>
                  <a:pt x="1623965" y="457657"/>
                  <a:pt x="1618352" y="457038"/>
                  <a:pt x="1613398" y="455800"/>
                </a:cubicBezTo>
                <a:cubicBezTo>
                  <a:pt x="1608446" y="454562"/>
                  <a:pt x="1604235" y="452312"/>
                  <a:pt x="1600768" y="449051"/>
                </a:cubicBezTo>
                <a:cubicBezTo>
                  <a:pt x="1597301" y="445791"/>
                  <a:pt x="1594639" y="441292"/>
                  <a:pt x="1592782" y="435555"/>
                </a:cubicBezTo>
                <a:cubicBezTo>
                  <a:pt x="1590924" y="429817"/>
                  <a:pt x="1589996" y="422450"/>
                  <a:pt x="1589996" y="413452"/>
                </a:cubicBezTo>
                <a:cubicBezTo>
                  <a:pt x="1589996" y="405197"/>
                  <a:pt x="1590945" y="398242"/>
                  <a:pt x="1592844" y="392587"/>
                </a:cubicBezTo>
                <a:cubicBezTo>
                  <a:pt x="1594742" y="386933"/>
                  <a:pt x="1597466" y="382372"/>
                  <a:pt x="1601016" y="378905"/>
                </a:cubicBezTo>
                <a:cubicBezTo>
                  <a:pt x="1604566" y="375437"/>
                  <a:pt x="1608920" y="372961"/>
                  <a:pt x="1614080" y="371475"/>
                </a:cubicBezTo>
                <a:cubicBezTo>
                  <a:pt x="1619239" y="369989"/>
                  <a:pt x="1625038" y="369246"/>
                  <a:pt x="1631477" y="369246"/>
                </a:cubicBezTo>
                <a:close/>
                <a:moveTo>
                  <a:pt x="1522244" y="369246"/>
                </a:moveTo>
                <a:cubicBezTo>
                  <a:pt x="1528353" y="369246"/>
                  <a:pt x="1533719" y="369927"/>
                  <a:pt x="1538342" y="371289"/>
                </a:cubicBezTo>
                <a:cubicBezTo>
                  <a:pt x="1542964" y="372651"/>
                  <a:pt x="1546824" y="375025"/>
                  <a:pt x="1549919" y="378409"/>
                </a:cubicBezTo>
                <a:cubicBezTo>
                  <a:pt x="1553015" y="381794"/>
                  <a:pt x="1555347" y="386313"/>
                  <a:pt x="1556915" y="391968"/>
                </a:cubicBezTo>
                <a:cubicBezTo>
                  <a:pt x="1558484" y="397623"/>
                  <a:pt x="1559268" y="404784"/>
                  <a:pt x="1559268" y="413452"/>
                </a:cubicBezTo>
                <a:cubicBezTo>
                  <a:pt x="1559268" y="422120"/>
                  <a:pt x="1558484" y="429301"/>
                  <a:pt x="1556915" y="434997"/>
                </a:cubicBezTo>
                <a:cubicBezTo>
                  <a:pt x="1555347" y="440693"/>
                  <a:pt x="1553015" y="445213"/>
                  <a:pt x="1549919" y="448556"/>
                </a:cubicBezTo>
                <a:cubicBezTo>
                  <a:pt x="1546824" y="451899"/>
                  <a:pt x="1542964" y="454252"/>
                  <a:pt x="1538342" y="455614"/>
                </a:cubicBezTo>
                <a:cubicBezTo>
                  <a:pt x="1533719" y="456976"/>
                  <a:pt x="1528353" y="457657"/>
                  <a:pt x="1522244" y="457657"/>
                </a:cubicBezTo>
                <a:cubicBezTo>
                  <a:pt x="1516136" y="457657"/>
                  <a:pt x="1510791" y="456976"/>
                  <a:pt x="1506209" y="455614"/>
                </a:cubicBezTo>
                <a:cubicBezTo>
                  <a:pt x="1501627" y="454252"/>
                  <a:pt x="1497768" y="451899"/>
                  <a:pt x="1494631" y="448556"/>
                </a:cubicBezTo>
                <a:cubicBezTo>
                  <a:pt x="1491494" y="445213"/>
                  <a:pt x="1489142" y="440693"/>
                  <a:pt x="1487573" y="434997"/>
                </a:cubicBezTo>
                <a:cubicBezTo>
                  <a:pt x="1486005" y="429301"/>
                  <a:pt x="1485221" y="422120"/>
                  <a:pt x="1485221" y="413452"/>
                </a:cubicBezTo>
                <a:cubicBezTo>
                  <a:pt x="1485221" y="404784"/>
                  <a:pt x="1486005" y="397623"/>
                  <a:pt x="1487573" y="391968"/>
                </a:cubicBezTo>
                <a:cubicBezTo>
                  <a:pt x="1489142" y="386313"/>
                  <a:pt x="1491494" y="381794"/>
                  <a:pt x="1494631" y="378409"/>
                </a:cubicBezTo>
                <a:cubicBezTo>
                  <a:pt x="1497768" y="375025"/>
                  <a:pt x="1501627" y="372651"/>
                  <a:pt x="1506209" y="371289"/>
                </a:cubicBezTo>
                <a:cubicBezTo>
                  <a:pt x="1510791" y="369927"/>
                  <a:pt x="1516136" y="369246"/>
                  <a:pt x="1522244" y="369246"/>
                </a:cubicBezTo>
                <a:close/>
                <a:moveTo>
                  <a:pt x="1093619" y="369246"/>
                </a:moveTo>
                <a:cubicBezTo>
                  <a:pt x="1099728" y="369246"/>
                  <a:pt x="1105094" y="369927"/>
                  <a:pt x="1109717" y="371289"/>
                </a:cubicBezTo>
                <a:cubicBezTo>
                  <a:pt x="1114339" y="372651"/>
                  <a:pt x="1118199" y="375025"/>
                  <a:pt x="1121294" y="378409"/>
                </a:cubicBezTo>
                <a:cubicBezTo>
                  <a:pt x="1124390" y="381794"/>
                  <a:pt x="1126722" y="386313"/>
                  <a:pt x="1128290" y="391968"/>
                </a:cubicBezTo>
                <a:cubicBezTo>
                  <a:pt x="1129859" y="397623"/>
                  <a:pt x="1130643" y="404784"/>
                  <a:pt x="1130643" y="413452"/>
                </a:cubicBezTo>
                <a:cubicBezTo>
                  <a:pt x="1130643" y="422120"/>
                  <a:pt x="1129859" y="429301"/>
                  <a:pt x="1128290" y="434997"/>
                </a:cubicBezTo>
                <a:cubicBezTo>
                  <a:pt x="1126722" y="440693"/>
                  <a:pt x="1124390" y="445213"/>
                  <a:pt x="1121294" y="448556"/>
                </a:cubicBezTo>
                <a:cubicBezTo>
                  <a:pt x="1118199" y="451899"/>
                  <a:pt x="1114339" y="454252"/>
                  <a:pt x="1109717" y="455614"/>
                </a:cubicBezTo>
                <a:cubicBezTo>
                  <a:pt x="1105094" y="456976"/>
                  <a:pt x="1099728" y="457657"/>
                  <a:pt x="1093619" y="457657"/>
                </a:cubicBezTo>
                <a:cubicBezTo>
                  <a:pt x="1087511" y="457657"/>
                  <a:pt x="1082165" y="456976"/>
                  <a:pt x="1077584" y="455614"/>
                </a:cubicBezTo>
                <a:cubicBezTo>
                  <a:pt x="1073002" y="454252"/>
                  <a:pt x="1069143" y="451899"/>
                  <a:pt x="1066006" y="448556"/>
                </a:cubicBezTo>
                <a:cubicBezTo>
                  <a:pt x="1062869" y="445213"/>
                  <a:pt x="1060517" y="440693"/>
                  <a:pt x="1058948" y="434997"/>
                </a:cubicBezTo>
                <a:cubicBezTo>
                  <a:pt x="1057380" y="429301"/>
                  <a:pt x="1056596" y="422120"/>
                  <a:pt x="1056596" y="413452"/>
                </a:cubicBezTo>
                <a:cubicBezTo>
                  <a:pt x="1056596" y="404784"/>
                  <a:pt x="1057380" y="397623"/>
                  <a:pt x="1058948" y="391968"/>
                </a:cubicBezTo>
                <a:cubicBezTo>
                  <a:pt x="1060517" y="386313"/>
                  <a:pt x="1062869" y="381794"/>
                  <a:pt x="1066006" y="378409"/>
                </a:cubicBezTo>
                <a:cubicBezTo>
                  <a:pt x="1069143" y="375025"/>
                  <a:pt x="1073002" y="372651"/>
                  <a:pt x="1077584" y="371289"/>
                </a:cubicBezTo>
                <a:cubicBezTo>
                  <a:pt x="1082165" y="369927"/>
                  <a:pt x="1087511" y="369246"/>
                  <a:pt x="1093619" y="369246"/>
                </a:cubicBezTo>
                <a:close/>
                <a:moveTo>
                  <a:pt x="184597" y="178247"/>
                </a:moveTo>
                <a:lnTo>
                  <a:pt x="184597" y="300640"/>
                </a:lnTo>
                <a:lnTo>
                  <a:pt x="245794" y="300641"/>
                </a:lnTo>
                <a:cubicBezTo>
                  <a:pt x="279592" y="300641"/>
                  <a:pt x="306991" y="273242"/>
                  <a:pt x="306991" y="239444"/>
                </a:cubicBezTo>
                <a:cubicBezTo>
                  <a:pt x="306991" y="205646"/>
                  <a:pt x="279592" y="178247"/>
                  <a:pt x="245794" y="178247"/>
                </a:cubicBezTo>
                <a:close/>
                <a:moveTo>
                  <a:pt x="239444" y="83694"/>
                </a:moveTo>
                <a:lnTo>
                  <a:pt x="284145" y="131523"/>
                </a:lnTo>
                <a:lnTo>
                  <a:pt x="349575" y="129312"/>
                </a:lnTo>
                <a:lnTo>
                  <a:pt x="347364" y="194742"/>
                </a:lnTo>
                <a:lnTo>
                  <a:pt x="395193" y="239444"/>
                </a:lnTo>
                <a:lnTo>
                  <a:pt x="347364" y="284145"/>
                </a:lnTo>
                <a:lnTo>
                  <a:pt x="349575" y="349575"/>
                </a:lnTo>
                <a:lnTo>
                  <a:pt x="284145" y="347364"/>
                </a:lnTo>
                <a:lnTo>
                  <a:pt x="239444" y="395193"/>
                </a:lnTo>
                <a:lnTo>
                  <a:pt x="194742" y="347364"/>
                </a:lnTo>
                <a:lnTo>
                  <a:pt x="129312" y="349575"/>
                </a:lnTo>
                <a:lnTo>
                  <a:pt x="131523" y="284145"/>
                </a:lnTo>
                <a:lnTo>
                  <a:pt x="83694" y="239444"/>
                </a:lnTo>
                <a:lnTo>
                  <a:pt x="131523" y="194742"/>
                </a:lnTo>
                <a:lnTo>
                  <a:pt x="129312" y="129312"/>
                </a:lnTo>
                <a:lnTo>
                  <a:pt x="194742" y="131523"/>
                </a:lnTo>
                <a:close/>
                <a:moveTo>
                  <a:pt x="2066246" y="48339"/>
                </a:moveTo>
                <a:cubicBezTo>
                  <a:pt x="2055476" y="48339"/>
                  <a:pt x="2046637" y="49762"/>
                  <a:pt x="2039728" y="52606"/>
                </a:cubicBezTo>
                <a:cubicBezTo>
                  <a:pt x="2032819" y="55451"/>
                  <a:pt x="2027434" y="59922"/>
                  <a:pt x="2023574" y="66018"/>
                </a:cubicBezTo>
                <a:cubicBezTo>
                  <a:pt x="2019713" y="72114"/>
                  <a:pt x="2017071" y="79988"/>
                  <a:pt x="2015649" y="89640"/>
                </a:cubicBezTo>
                <a:cubicBezTo>
                  <a:pt x="2014226" y="99292"/>
                  <a:pt x="2013515" y="110823"/>
                  <a:pt x="2013515" y="124234"/>
                </a:cubicBezTo>
                <a:cubicBezTo>
                  <a:pt x="2013515" y="138052"/>
                  <a:pt x="2014226" y="149736"/>
                  <a:pt x="2015649" y="159286"/>
                </a:cubicBezTo>
                <a:cubicBezTo>
                  <a:pt x="2017071" y="168837"/>
                  <a:pt x="2019713" y="176558"/>
                  <a:pt x="2023574" y="182451"/>
                </a:cubicBezTo>
                <a:cubicBezTo>
                  <a:pt x="2027434" y="188344"/>
                  <a:pt x="2032819" y="192662"/>
                  <a:pt x="2039728" y="195405"/>
                </a:cubicBezTo>
                <a:cubicBezTo>
                  <a:pt x="2046637" y="198148"/>
                  <a:pt x="2055476" y="199520"/>
                  <a:pt x="2066246" y="199520"/>
                </a:cubicBezTo>
                <a:cubicBezTo>
                  <a:pt x="2077015" y="199520"/>
                  <a:pt x="2085804" y="198148"/>
                  <a:pt x="2092611" y="195405"/>
                </a:cubicBezTo>
                <a:cubicBezTo>
                  <a:pt x="2099418" y="192662"/>
                  <a:pt x="2104752" y="188344"/>
                  <a:pt x="2108613" y="182451"/>
                </a:cubicBezTo>
                <a:cubicBezTo>
                  <a:pt x="2112474" y="176558"/>
                  <a:pt x="2115115" y="168837"/>
                  <a:pt x="2116538" y="159286"/>
                </a:cubicBezTo>
                <a:cubicBezTo>
                  <a:pt x="2117960" y="149736"/>
                  <a:pt x="2118671" y="138052"/>
                  <a:pt x="2118671" y="124234"/>
                </a:cubicBezTo>
                <a:cubicBezTo>
                  <a:pt x="2118671" y="110823"/>
                  <a:pt x="2117960" y="99292"/>
                  <a:pt x="2116538" y="89640"/>
                </a:cubicBezTo>
                <a:cubicBezTo>
                  <a:pt x="2115115" y="79988"/>
                  <a:pt x="2112474" y="72114"/>
                  <a:pt x="2108613" y="66018"/>
                </a:cubicBezTo>
                <a:cubicBezTo>
                  <a:pt x="2104752" y="59922"/>
                  <a:pt x="2099418" y="55451"/>
                  <a:pt x="2092611" y="52606"/>
                </a:cubicBezTo>
                <a:cubicBezTo>
                  <a:pt x="2085804" y="49762"/>
                  <a:pt x="2077015" y="48339"/>
                  <a:pt x="2066246" y="48339"/>
                </a:cubicBezTo>
                <a:close/>
                <a:moveTo>
                  <a:pt x="1561421" y="48339"/>
                </a:moveTo>
                <a:cubicBezTo>
                  <a:pt x="1550651" y="48339"/>
                  <a:pt x="1541812" y="49762"/>
                  <a:pt x="1534903" y="52606"/>
                </a:cubicBezTo>
                <a:cubicBezTo>
                  <a:pt x="1527994" y="55451"/>
                  <a:pt x="1522609" y="59922"/>
                  <a:pt x="1518749" y="66018"/>
                </a:cubicBezTo>
                <a:cubicBezTo>
                  <a:pt x="1514888" y="72114"/>
                  <a:pt x="1512246" y="79988"/>
                  <a:pt x="1510824" y="89640"/>
                </a:cubicBezTo>
                <a:cubicBezTo>
                  <a:pt x="1509401" y="99292"/>
                  <a:pt x="1508690" y="110823"/>
                  <a:pt x="1508690" y="124234"/>
                </a:cubicBezTo>
                <a:cubicBezTo>
                  <a:pt x="1508690" y="138052"/>
                  <a:pt x="1509401" y="149736"/>
                  <a:pt x="1510824" y="159286"/>
                </a:cubicBezTo>
                <a:cubicBezTo>
                  <a:pt x="1512246" y="168837"/>
                  <a:pt x="1514888" y="176558"/>
                  <a:pt x="1518749" y="182451"/>
                </a:cubicBezTo>
                <a:cubicBezTo>
                  <a:pt x="1522609" y="188344"/>
                  <a:pt x="1527994" y="192662"/>
                  <a:pt x="1534903" y="195405"/>
                </a:cubicBezTo>
                <a:cubicBezTo>
                  <a:pt x="1541812" y="198148"/>
                  <a:pt x="1550651" y="199520"/>
                  <a:pt x="1561421" y="199520"/>
                </a:cubicBezTo>
                <a:cubicBezTo>
                  <a:pt x="1572190" y="199520"/>
                  <a:pt x="1580979" y="198148"/>
                  <a:pt x="1587786" y="195405"/>
                </a:cubicBezTo>
                <a:cubicBezTo>
                  <a:pt x="1594593" y="192662"/>
                  <a:pt x="1599927" y="188344"/>
                  <a:pt x="1603788" y="182451"/>
                </a:cubicBezTo>
                <a:cubicBezTo>
                  <a:pt x="1607649" y="176558"/>
                  <a:pt x="1610290" y="168837"/>
                  <a:pt x="1611713" y="159286"/>
                </a:cubicBezTo>
                <a:cubicBezTo>
                  <a:pt x="1613135" y="149736"/>
                  <a:pt x="1613846" y="138052"/>
                  <a:pt x="1613846" y="124234"/>
                </a:cubicBezTo>
                <a:cubicBezTo>
                  <a:pt x="1613846" y="110823"/>
                  <a:pt x="1613135" y="99292"/>
                  <a:pt x="1611713" y="89640"/>
                </a:cubicBezTo>
                <a:cubicBezTo>
                  <a:pt x="1610290" y="79988"/>
                  <a:pt x="1607649" y="72114"/>
                  <a:pt x="1603788" y="66018"/>
                </a:cubicBezTo>
                <a:cubicBezTo>
                  <a:pt x="1599927" y="59922"/>
                  <a:pt x="1594593" y="55451"/>
                  <a:pt x="1587786" y="52606"/>
                </a:cubicBezTo>
                <a:cubicBezTo>
                  <a:pt x="1580979" y="49762"/>
                  <a:pt x="1572190" y="48339"/>
                  <a:pt x="1561421" y="48339"/>
                </a:cubicBezTo>
                <a:close/>
                <a:moveTo>
                  <a:pt x="239443" y="26641"/>
                </a:moveTo>
                <a:cubicBezTo>
                  <a:pt x="121915" y="26641"/>
                  <a:pt x="26640" y="121916"/>
                  <a:pt x="26640" y="239444"/>
                </a:cubicBezTo>
                <a:cubicBezTo>
                  <a:pt x="26640" y="356972"/>
                  <a:pt x="121915" y="452247"/>
                  <a:pt x="239443" y="452247"/>
                </a:cubicBezTo>
                <a:cubicBezTo>
                  <a:pt x="356971" y="452247"/>
                  <a:pt x="452246" y="356972"/>
                  <a:pt x="452246" y="239444"/>
                </a:cubicBezTo>
                <a:cubicBezTo>
                  <a:pt x="452246" y="121916"/>
                  <a:pt x="356971" y="26641"/>
                  <a:pt x="239443" y="26641"/>
                </a:cubicBezTo>
                <a:close/>
                <a:moveTo>
                  <a:pt x="1282224" y="18469"/>
                </a:moveTo>
                <a:lnTo>
                  <a:pt x="1322153" y="18469"/>
                </a:lnTo>
                <a:lnTo>
                  <a:pt x="1322153" y="194948"/>
                </a:lnTo>
                <a:lnTo>
                  <a:pt x="1409021" y="194948"/>
                </a:lnTo>
                <a:lnTo>
                  <a:pt x="1409021" y="230000"/>
                </a:lnTo>
                <a:lnTo>
                  <a:pt x="1282224" y="230000"/>
                </a:lnTo>
                <a:close/>
                <a:moveTo>
                  <a:pt x="1082199" y="18469"/>
                </a:moveTo>
                <a:lnTo>
                  <a:pt x="1207472" y="18469"/>
                </a:lnTo>
                <a:lnTo>
                  <a:pt x="1207472" y="53216"/>
                </a:lnTo>
                <a:lnTo>
                  <a:pt x="1122128" y="53216"/>
                </a:lnTo>
                <a:lnTo>
                  <a:pt x="1122128" y="104422"/>
                </a:lnTo>
                <a:lnTo>
                  <a:pt x="1201376" y="104422"/>
                </a:lnTo>
                <a:lnTo>
                  <a:pt x="1201376" y="137646"/>
                </a:lnTo>
                <a:lnTo>
                  <a:pt x="1122128" y="137646"/>
                </a:lnTo>
                <a:lnTo>
                  <a:pt x="1122128" y="194948"/>
                </a:lnTo>
                <a:lnTo>
                  <a:pt x="1212958" y="194948"/>
                </a:lnTo>
                <a:lnTo>
                  <a:pt x="1212958" y="230000"/>
                </a:lnTo>
                <a:lnTo>
                  <a:pt x="1082199" y="230000"/>
                </a:lnTo>
                <a:close/>
                <a:moveTo>
                  <a:pt x="825024" y="18469"/>
                </a:moveTo>
                <a:lnTo>
                  <a:pt x="864953" y="18469"/>
                </a:lnTo>
                <a:lnTo>
                  <a:pt x="864953" y="100155"/>
                </a:lnTo>
                <a:lnTo>
                  <a:pt x="955478" y="100155"/>
                </a:lnTo>
                <a:lnTo>
                  <a:pt x="955478" y="18469"/>
                </a:lnTo>
                <a:lnTo>
                  <a:pt x="995407" y="18469"/>
                </a:lnTo>
                <a:lnTo>
                  <a:pt x="995407" y="230000"/>
                </a:lnTo>
                <a:lnTo>
                  <a:pt x="955478" y="230000"/>
                </a:lnTo>
                <a:lnTo>
                  <a:pt x="955478" y="133378"/>
                </a:lnTo>
                <a:lnTo>
                  <a:pt x="864953" y="133378"/>
                </a:lnTo>
                <a:lnTo>
                  <a:pt x="864953" y="230000"/>
                </a:lnTo>
                <a:lnTo>
                  <a:pt x="825024" y="230000"/>
                </a:lnTo>
                <a:close/>
                <a:moveTo>
                  <a:pt x="615017" y="18469"/>
                </a:moveTo>
                <a:lnTo>
                  <a:pt x="769855" y="18469"/>
                </a:lnTo>
                <a:lnTo>
                  <a:pt x="769855" y="53521"/>
                </a:lnTo>
                <a:lnTo>
                  <a:pt x="712248" y="53521"/>
                </a:lnTo>
                <a:lnTo>
                  <a:pt x="712248" y="230000"/>
                </a:lnTo>
                <a:lnTo>
                  <a:pt x="672319" y="230000"/>
                </a:lnTo>
                <a:lnTo>
                  <a:pt x="672319" y="53521"/>
                </a:lnTo>
                <a:lnTo>
                  <a:pt x="615017" y="53521"/>
                </a:lnTo>
                <a:close/>
                <a:moveTo>
                  <a:pt x="2066246" y="15421"/>
                </a:moveTo>
                <a:cubicBezTo>
                  <a:pt x="2081486" y="15421"/>
                  <a:pt x="2094948" y="17097"/>
                  <a:pt x="2106632" y="20450"/>
                </a:cubicBezTo>
                <a:cubicBezTo>
                  <a:pt x="2118316" y="23803"/>
                  <a:pt x="2128171" y="29594"/>
                  <a:pt x="2136197" y="37824"/>
                </a:cubicBezTo>
                <a:cubicBezTo>
                  <a:pt x="2144224" y="46053"/>
                  <a:pt x="2150269" y="57178"/>
                  <a:pt x="2154333" y="71199"/>
                </a:cubicBezTo>
                <a:cubicBezTo>
                  <a:pt x="2158397" y="85220"/>
                  <a:pt x="2160429" y="102898"/>
                  <a:pt x="2160429" y="124234"/>
                </a:cubicBezTo>
                <a:cubicBezTo>
                  <a:pt x="2160429" y="145774"/>
                  <a:pt x="2158397" y="163554"/>
                  <a:pt x="2154333" y="177574"/>
                </a:cubicBezTo>
                <a:cubicBezTo>
                  <a:pt x="2150269" y="191595"/>
                  <a:pt x="2144224" y="202720"/>
                  <a:pt x="2136197" y="210950"/>
                </a:cubicBezTo>
                <a:cubicBezTo>
                  <a:pt x="2128171" y="219180"/>
                  <a:pt x="2118316" y="224920"/>
                  <a:pt x="2106632" y="228171"/>
                </a:cubicBezTo>
                <a:cubicBezTo>
                  <a:pt x="2094948" y="231422"/>
                  <a:pt x="2081486" y="233048"/>
                  <a:pt x="2066246" y="233048"/>
                </a:cubicBezTo>
                <a:cubicBezTo>
                  <a:pt x="2051006" y="233048"/>
                  <a:pt x="2037493" y="231422"/>
                  <a:pt x="2025707" y="228171"/>
                </a:cubicBezTo>
                <a:cubicBezTo>
                  <a:pt x="2013922" y="224920"/>
                  <a:pt x="2004066" y="219180"/>
                  <a:pt x="1996142" y="210950"/>
                </a:cubicBezTo>
                <a:cubicBezTo>
                  <a:pt x="1988217" y="202720"/>
                  <a:pt x="1982172" y="191595"/>
                  <a:pt x="1978006" y="177574"/>
                </a:cubicBezTo>
                <a:cubicBezTo>
                  <a:pt x="1973840" y="163554"/>
                  <a:pt x="1971758" y="145774"/>
                  <a:pt x="1971758" y="124234"/>
                </a:cubicBezTo>
                <a:cubicBezTo>
                  <a:pt x="1971758" y="102898"/>
                  <a:pt x="1973840" y="85220"/>
                  <a:pt x="1978006" y="71199"/>
                </a:cubicBezTo>
                <a:cubicBezTo>
                  <a:pt x="1982172" y="57178"/>
                  <a:pt x="1988217" y="46053"/>
                  <a:pt x="1996142" y="37824"/>
                </a:cubicBezTo>
                <a:cubicBezTo>
                  <a:pt x="2004066" y="29594"/>
                  <a:pt x="2013922" y="23803"/>
                  <a:pt x="2025707" y="20450"/>
                </a:cubicBezTo>
                <a:cubicBezTo>
                  <a:pt x="2037493" y="17097"/>
                  <a:pt x="2051006" y="15421"/>
                  <a:pt x="2066246" y="15421"/>
                </a:cubicBezTo>
                <a:close/>
                <a:moveTo>
                  <a:pt x="1838179" y="15421"/>
                </a:moveTo>
                <a:cubicBezTo>
                  <a:pt x="1843056" y="15421"/>
                  <a:pt x="1848136" y="15624"/>
                  <a:pt x="1853419" y="16030"/>
                </a:cubicBezTo>
                <a:cubicBezTo>
                  <a:pt x="1858702" y="16437"/>
                  <a:pt x="1863884" y="16945"/>
                  <a:pt x="1868964" y="17554"/>
                </a:cubicBezTo>
                <a:cubicBezTo>
                  <a:pt x="1874044" y="18164"/>
                  <a:pt x="1878768" y="18926"/>
                  <a:pt x="1883137" y="19840"/>
                </a:cubicBezTo>
                <a:cubicBezTo>
                  <a:pt x="1887506" y="20755"/>
                  <a:pt x="1891214" y="21822"/>
                  <a:pt x="1894262" y="23041"/>
                </a:cubicBezTo>
                <a:lnTo>
                  <a:pt x="1894262" y="58398"/>
                </a:lnTo>
                <a:cubicBezTo>
                  <a:pt x="1886541" y="55553"/>
                  <a:pt x="1878159" y="53419"/>
                  <a:pt x="1869116" y="51997"/>
                </a:cubicBezTo>
                <a:cubicBezTo>
                  <a:pt x="1860074" y="50574"/>
                  <a:pt x="1850676" y="49863"/>
                  <a:pt x="1840922" y="49863"/>
                </a:cubicBezTo>
                <a:cubicBezTo>
                  <a:pt x="1830153" y="49863"/>
                  <a:pt x="1820755" y="50981"/>
                  <a:pt x="1812728" y="53216"/>
                </a:cubicBezTo>
                <a:cubicBezTo>
                  <a:pt x="1804702" y="55451"/>
                  <a:pt x="1797996" y="59414"/>
                  <a:pt x="1792611" y="65103"/>
                </a:cubicBezTo>
                <a:cubicBezTo>
                  <a:pt x="1787227" y="70793"/>
                  <a:pt x="1783213" y="78413"/>
                  <a:pt x="1780572" y="87963"/>
                </a:cubicBezTo>
                <a:cubicBezTo>
                  <a:pt x="1777930" y="97514"/>
                  <a:pt x="1776609" y="109604"/>
                  <a:pt x="1776609" y="124234"/>
                </a:cubicBezTo>
                <a:cubicBezTo>
                  <a:pt x="1776609" y="139678"/>
                  <a:pt x="1777829" y="152276"/>
                  <a:pt x="1780267" y="162030"/>
                </a:cubicBezTo>
                <a:cubicBezTo>
                  <a:pt x="1782705" y="171783"/>
                  <a:pt x="1786465" y="179403"/>
                  <a:pt x="1791545" y="184890"/>
                </a:cubicBezTo>
                <a:cubicBezTo>
                  <a:pt x="1796625" y="190376"/>
                  <a:pt x="1803076" y="194135"/>
                  <a:pt x="1810899" y="196167"/>
                </a:cubicBezTo>
                <a:cubicBezTo>
                  <a:pt x="1818723" y="198199"/>
                  <a:pt x="1828121" y="199215"/>
                  <a:pt x="1839093" y="199215"/>
                </a:cubicBezTo>
                <a:cubicBezTo>
                  <a:pt x="1843767" y="199215"/>
                  <a:pt x="1848390" y="199063"/>
                  <a:pt x="1852962" y="198758"/>
                </a:cubicBezTo>
                <a:cubicBezTo>
                  <a:pt x="1857534" y="198453"/>
                  <a:pt x="1861750" y="197793"/>
                  <a:pt x="1865611" y="196777"/>
                </a:cubicBezTo>
                <a:lnTo>
                  <a:pt x="1865611" y="144351"/>
                </a:lnTo>
                <a:lnTo>
                  <a:pt x="1827511" y="144351"/>
                </a:lnTo>
                <a:lnTo>
                  <a:pt x="1827511" y="110823"/>
                </a:lnTo>
                <a:lnTo>
                  <a:pt x="1903101" y="110823"/>
                </a:lnTo>
                <a:lnTo>
                  <a:pt x="1903101" y="223904"/>
                </a:lnTo>
                <a:cubicBezTo>
                  <a:pt x="1895177" y="226342"/>
                  <a:pt x="1885321" y="228476"/>
                  <a:pt x="1873536" y="230305"/>
                </a:cubicBezTo>
                <a:cubicBezTo>
                  <a:pt x="1861750" y="232134"/>
                  <a:pt x="1849253" y="233048"/>
                  <a:pt x="1836045" y="233048"/>
                </a:cubicBezTo>
                <a:cubicBezTo>
                  <a:pt x="1819993" y="233048"/>
                  <a:pt x="1805667" y="231524"/>
                  <a:pt x="1793069" y="228476"/>
                </a:cubicBezTo>
                <a:cubicBezTo>
                  <a:pt x="1780470" y="225428"/>
                  <a:pt x="1769751" y="219891"/>
                  <a:pt x="1760912" y="211864"/>
                </a:cubicBezTo>
                <a:cubicBezTo>
                  <a:pt x="1752073" y="203838"/>
                  <a:pt x="1745317" y="192764"/>
                  <a:pt x="1740643" y="178641"/>
                </a:cubicBezTo>
                <a:cubicBezTo>
                  <a:pt x="1735969" y="164519"/>
                  <a:pt x="1733633" y="146383"/>
                  <a:pt x="1733633" y="124234"/>
                </a:cubicBezTo>
                <a:cubicBezTo>
                  <a:pt x="1733633" y="103914"/>
                  <a:pt x="1736020" y="86795"/>
                  <a:pt x="1740795" y="72876"/>
                </a:cubicBezTo>
                <a:cubicBezTo>
                  <a:pt x="1745571" y="58956"/>
                  <a:pt x="1752479" y="47730"/>
                  <a:pt x="1761522" y="39195"/>
                </a:cubicBezTo>
                <a:cubicBezTo>
                  <a:pt x="1770564" y="30661"/>
                  <a:pt x="1781537" y="24565"/>
                  <a:pt x="1794440" y="20907"/>
                </a:cubicBezTo>
                <a:cubicBezTo>
                  <a:pt x="1807343" y="17250"/>
                  <a:pt x="1821923" y="15421"/>
                  <a:pt x="1838179" y="15421"/>
                </a:cubicBezTo>
                <a:close/>
                <a:moveTo>
                  <a:pt x="1561421" y="15421"/>
                </a:moveTo>
                <a:cubicBezTo>
                  <a:pt x="1576661" y="15421"/>
                  <a:pt x="1590123" y="17097"/>
                  <a:pt x="1601807" y="20450"/>
                </a:cubicBezTo>
                <a:cubicBezTo>
                  <a:pt x="1613491" y="23803"/>
                  <a:pt x="1623346" y="29594"/>
                  <a:pt x="1631372" y="37824"/>
                </a:cubicBezTo>
                <a:cubicBezTo>
                  <a:pt x="1639399" y="46053"/>
                  <a:pt x="1645444" y="57178"/>
                  <a:pt x="1649508" y="71199"/>
                </a:cubicBezTo>
                <a:cubicBezTo>
                  <a:pt x="1653572" y="85220"/>
                  <a:pt x="1655604" y="102898"/>
                  <a:pt x="1655604" y="124234"/>
                </a:cubicBezTo>
                <a:cubicBezTo>
                  <a:pt x="1655604" y="145774"/>
                  <a:pt x="1653572" y="163554"/>
                  <a:pt x="1649508" y="177574"/>
                </a:cubicBezTo>
                <a:cubicBezTo>
                  <a:pt x="1645444" y="191595"/>
                  <a:pt x="1639399" y="202720"/>
                  <a:pt x="1631372" y="210950"/>
                </a:cubicBezTo>
                <a:cubicBezTo>
                  <a:pt x="1623346" y="219180"/>
                  <a:pt x="1613491" y="224920"/>
                  <a:pt x="1601807" y="228171"/>
                </a:cubicBezTo>
                <a:cubicBezTo>
                  <a:pt x="1590123" y="231422"/>
                  <a:pt x="1576661" y="233048"/>
                  <a:pt x="1561421" y="233048"/>
                </a:cubicBezTo>
                <a:cubicBezTo>
                  <a:pt x="1546181" y="233048"/>
                  <a:pt x="1532668" y="231422"/>
                  <a:pt x="1520882" y="228171"/>
                </a:cubicBezTo>
                <a:cubicBezTo>
                  <a:pt x="1509097" y="224920"/>
                  <a:pt x="1499241" y="219180"/>
                  <a:pt x="1491317" y="210950"/>
                </a:cubicBezTo>
                <a:cubicBezTo>
                  <a:pt x="1483392" y="202720"/>
                  <a:pt x="1477347" y="191595"/>
                  <a:pt x="1473181" y="177574"/>
                </a:cubicBezTo>
                <a:cubicBezTo>
                  <a:pt x="1469015" y="163554"/>
                  <a:pt x="1466933" y="145774"/>
                  <a:pt x="1466933" y="124234"/>
                </a:cubicBezTo>
                <a:cubicBezTo>
                  <a:pt x="1466933" y="102898"/>
                  <a:pt x="1469015" y="85220"/>
                  <a:pt x="1473181" y="71199"/>
                </a:cubicBezTo>
                <a:cubicBezTo>
                  <a:pt x="1477347" y="57178"/>
                  <a:pt x="1483392" y="46053"/>
                  <a:pt x="1491317" y="37824"/>
                </a:cubicBezTo>
                <a:cubicBezTo>
                  <a:pt x="1499241" y="29594"/>
                  <a:pt x="1509097" y="23803"/>
                  <a:pt x="1520882" y="20450"/>
                </a:cubicBezTo>
                <a:cubicBezTo>
                  <a:pt x="1532668" y="17097"/>
                  <a:pt x="1546181" y="15421"/>
                  <a:pt x="1561421" y="15421"/>
                </a:cubicBezTo>
                <a:close/>
                <a:moveTo>
                  <a:pt x="239444" y="0"/>
                </a:moveTo>
                <a:cubicBezTo>
                  <a:pt x="371685" y="0"/>
                  <a:pt x="478888" y="107203"/>
                  <a:pt x="478888" y="239444"/>
                </a:cubicBezTo>
                <a:cubicBezTo>
                  <a:pt x="478888" y="371685"/>
                  <a:pt x="371685" y="478888"/>
                  <a:pt x="239444" y="478888"/>
                </a:cubicBezTo>
                <a:cubicBezTo>
                  <a:pt x="107203" y="478888"/>
                  <a:pt x="0" y="371685"/>
                  <a:pt x="0" y="239444"/>
                </a:cubicBezTo>
                <a:cubicBezTo>
                  <a:pt x="0" y="107203"/>
                  <a:pt x="107203" y="0"/>
                  <a:pt x="239444"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75" name="任意多边形: 形状 874">
            <a:extLst>
              <a:ext uri="{FF2B5EF4-FFF2-40B4-BE49-F238E27FC236}">
                <a16:creationId xmlns:a16="http://schemas.microsoft.com/office/drawing/2014/main" xmlns="" id="{7B2447C5-1053-4938-AC0D-B8D91BB7FF51}"/>
              </a:ext>
            </a:extLst>
          </p:cNvPr>
          <p:cNvSpPr>
            <a:spLocks noChangeAspect="1"/>
          </p:cNvSpPr>
          <p:nvPr/>
        </p:nvSpPr>
        <p:spPr>
          <a:xfrm>
            <a:off x="6611439" y="1564440"/>
            <a:ext cx="1879600" cy="413512"/>
          </a:xfrm>
          <a:custGeom>
            <a:avLst/>
            <a:gdLst>
              <a:gd name="connsiteX0" fmla="*/ 650145 w 2176764"/>
              <a:gd name="connsiteY0" fmla="*/ 380886 h 478888"/>
              <a:gd name="connsiteX1" fmla="*/ 635410 w 2176764"/>
              <a:gd name="connsiteY1" fmla="*/ 420881 h 478888"/>
              <a:gd name="connsiteX2" fmla="*/ 666118 w 2176764"/>
              <a:gd name="connsiteY2" fmla="*/ 420881 h 478888"/>
              <a:gd name="connsiteX3" fmla="*/ 651631 w 2176764"/>
              <a:gd name="connsiteY3" fmla="*/ 380886 h 478888"/>
              <a:gd name="connsiteX4" fmla="*/ 2041766 w 2176764"/>
              <a:gd name="connsiteY4" fmla="*/ 380143 h 478888"/>
              <a:gd name="connsiteX5" fmla="*/ 2041766 w 2176764"/>
              <a:gd name="connsiteY5" fmla="*/ 412585 h 478888"/>
              <a:gd name="connsiteX6" fmla="*/ 2051425 w 2176764"/>
              <a:gd name="connsiteY6" fmla="*/ 412585 h 478888"/>
              <a:gd name="connsiteX7" fmla="*/ 2061640 w 2176764"/>
              <a:gd name="connsiteY7" fmla="*/ 412028 h 478888"/>
              <a:gd name="connsiteX8" fmla="*/ 2068636 w 2176764"/>
              <a:gd name="connsiteY8" fmla="*/ 409737 h 478888"/>
              <a:gd name="connsiteX9" fmla="*/ 2072661 w 2176764"/>
              <a:gd name="connsiteY9" fmla="*/ 404660 h 478888"/>
              <a:gd name="connsiteX10" fmla="*/ 2073961 w 2176764"/>
              <a:gd name="connsiteY10" fmla="*/ 395869 h 478888"/>
              <a:gd name="connsiteX11" fmla="*/ 2072661 w 2176764"/>
              <a:gd name="connsiteY11" fmla="*/ 387944 h 478888"/>
              <a:gd name="connsiteX12" fmla="*/ 2068636 w 2176764"/>
              <a:gd name="connsiteY12" fmla="*/ 383115 h 478888"/>
              <a:gd name="connsiteX13" fmla="*/ 2061640 w 2176764"/>
              <a:gd name="connsiteY13" fmla="*/ 380762 h 478888"/>
              <a:gd name="connsiteX14" fmla="*/ 2051425 w 2176764"/>
              <a:gd name="connsiteY14" fmla="*/ 380143 h 478888"/>
              <a:gd name="connsiteX15" fmla="*/ 1270241 w 2176764"/>
              <a:gd name="connsiteY15" fmla="*/ 380143 h 478888"/>
              <a:gd name="connsiteX16" fmla="*/ 1270241 w 2176764"/>
              <a:gd name="connsiteY16" fmla="*/ 412585 h 478888"/>
              <a:gd name="connsiteX17" fmla="*/ 1279900 w 2176764"/>
              <a:gd name="connsiteY17" fmla="*/ 412585 h 478888"/>
              <a:gd name="connsiteX18" fmla="*/ 1290115 w 2176764"/>
              <a:gd name="connsiteY18" fmla="*/ 412028 h 478888"/>
              <a:gd name="connsiteX19" fmla="*/ 1297111 w 2176764"/>
              <a:gd name="connsiteY19" fmla="*/ 409737 h 478888"/>
              <a:gd name="connsiteX20" fmla="*/ 1301136 w 2176764"/>
              <a:gd name="connsiteY20" fmla="*/ 404660 h 478888"/>
              <a:gd name="connsiteX21" fmla="*/ 1302436 w 2176764"/>
              <a:gd name="connsiteY21" fmla="*/ 395869 h 478888"/>
              <a:gd name="connsiteX22" fmla="*/ 1301136 w 2176764"/>
              <a:gd name="connsiteY22" fmla="*/ 387944 h 478888"/>
              <a:gd name="connsiteX23" fmla="*/ 1297111 w 2176764"/>
              <a:gd name="connsiteY23" fmla="*/ 383115 h 478888"/>
              <a:gd name="connsiteX24" fmla="*/ 1290115 w 2176764"/>
              <a:gd name="connsiteY24" fmla="*/ 380762 h 478888"/>
              <a:gd name="connsiteX25" fmla="*/ 1279900 w 2176764"/>
              <a:gd name="connsiteY25" fmla="*/ 380143 h 478888"/>
              <a:gd name="connsiteX26" fmla="*/ 822566 w 2176764"/>
              <a:gd name="connsiteY26" fmla="*/ 380143 h 478888"/>
              <a:gd name="connsiteX27" fmla="*/ 822566 w 2176764"/>
              <a:gd name="connsiteY27" fmla="*/ 446637 h 478888"/>
              <a:gd name="connsiteX28" fmla="*/ 835939 w 2176764"/>
              <a:gd name="connsiteY28" fmla="*/ 446637 h 478888"/>
              <a:gd name="connsiteX29" fmla="*/ 848198 w 2176764"/>
              <a:gd name="connsiteY29" fmla="*/ 445089 h 478888"/>
              <a:gd name="connsiteX30" fmla="*/ 857795 w 2176764"/>
              <a:gd name="connsiteY30" fmla="*/ 439765 h 478888"/>
              <a:gd name="connsiteX31" fmla="*/ 863986 w 2176764"/>
              <a:gd name="connsiteY31" fmla="*/ 429549 h 478888"/>
              <a:gd name="connsiteX32" fmla="*/ 866153 w 2176764"/>
              <a:gd name="connsiteY32" fmla="*/ 413452 h 478888"/>
              <a:gd name="connsiteX33" fmla="*/ 863862 w 2176764"/>
              <a:gd name="connsiteY33" fmla="*/ 396673 h 478888"/>
              <a:gd name="connsiteX34" fmla="*/ 857547 w 2176764"/>
              <a:gd name="connsiteY34" fmla="*/ 386520 h 478888"/>
              <a:gd name="connsiteX35" fmla="*/ 848012 w 2176764"/>
              <a:gd name="connsiteY35" fmla="*/ 381505 h 478888"/>
              <a:gd name="connsiteX36" fmla="*/ 835939 w 2176764"/>
              <a:gd name="connsiteY36" fmla="*/ 380143 h 478888"/>
              <a:gd name="connsiteX37" fmla="*/ 727316 w 2176764"/>
              <a:gd name="connsiteY37" fmla="*/ 380143 h 478888"/>
              <a:gd name="connsiteX38" fmla="*/ 727316 w 2176764"/>
              <a:gd name="connsiteY38" fmla="*/ 446637 h 478888"/>
              <a:gd name="connsiteX39" fmla="*/ 740690 w 2176764"/>
              <a:gd name="connsiteY39" fmla="*/ 446637 h 478888"/>
              <a:gd name="connsiteX40" fmla="*/ 752948 w 2176764"/>
              <a:gd name="connsiteY40" fmla="*/ 445089 h 478888"/>
              <a:gd name="connsiteX41" fmla="*/ 762545 w 2176764"/>
              <a:gd name="connsiteY41" fmla="*/ 439765 h 478888"/>
              <a:gd name="connsiteX42" fmla="*/ 768736 w 2176764"/>
              <a:gd name="connsiteY42" fmla="*/ 429549 h 478888"/>
              <a:gd name="connsiteX43" fmla="*/ 770903 w 2176764"/>
              <a:gd name="connsiteY43" fmla="*/ 413452 h 478888"/>
              <a:gd name="connsiteX44" fmla="*/ 768612 w 2176764"/>
              <a:gd name="connsiteY44" fmla="*/ 396673 h 478888"/>
              <a:gd name="connsiteX45" fmla="*/ 762297 w 2176764"/>
              <a:gd name="connsiteY45" fmla="*/ 386520 h 478888"/>
              <a:gd name="connsiteX46" fmla="*/ 752762 w 2176764"/>
              <a:gd name="connsiteY46" fmla="*/ 381505 h 478888"/>
              <a:gd name="connsiteX47" fmla="*/ 740690 w 2176764"/>
              <a:gd name="connsiteY47" fmla="*/ 380143 h 478888"/>
              <a:gd name="connsiteX48" fmla="*/ 1722269 w 2176764"/>
              <a:gd name="connsiteY48" fmla="*/ 378657 h 478888"/>
              <a:gd name="connsiteX49" fmla="*/ 1709515 w 2176764"/>
              <a:gd name="connsiteY49" fmla="*/ 380762 h 478888"/>
              <a:gd name="connsiteX50" fmla="*/ 1701776 w 2176764"/>
              <a:gd name="connsiteY50" fmla="*/ 387139 h 478888"/>
              <a:gd name="connsiteX51" fmla="*/ 1697938 w 2176764"/>
              <a:gd name="connsiteY51" fmla="*/ 397974 h 478888"/>
              <a:gd name="connsiteX52" fmla="*/ 1696885 w 2176764"/>
              <a:gd name="connsiteY52" fmla="*/ 413452 h 478888"/>
              <a:gd name="connsiteX53" fmla="*/ 1697938 w 2176764"/>
              <a:gd name="connsiteY53" fmla="*/ 429178 h 478888"/>
              <a:gd name="connsiteX54" fmla="*/ 1701776 w 2176764"/>
              <a:gd name="connsiteY54" fmla="*/ 439950 h 478888"/>
              <a:gd name="connsiteX55" fmla="*/ 1709515 w 2176764"/>
              <a:gd name="connsiteY55" fmla="*/ 446142 h 478888"/>
              <a:gd name="connsiteX56" fmla="*/ 1722269 w 2176764"/>
              <a:gd name="connsiteY56" fmla="*/ 448123 h 478888"/>
              <a:gd name="connsiteX57" fmla="*/ 1735147 w 2176764"/>
              <a:gd name="connsiteY57" fmla="*/ 446142 h 478888"/>
              <a:gd name="connsiteX58" fmla="*/ 1742886 w 2176764"/>
              <a:gd name="connsiteY58" fmla="*/ 439950 h 478888"/>
              <a:gd name="connsiteX59" fmla="*/ 1746725 w 2176764"/>
              <a:gd name="connsiteY59" fmla="*/ 429178 h 478888"/>
              <a:gd name="connsiteX60" fmla="*/ 1747777 w 2176764"/>
              <a:gd name="connsiteY60" fmla="*/ 413452 h 478888"/>
              <a:gd name="connsiteX61" fmla="*/ 1746725 w 2176764"/>
              <a:gd name="connsiteY61" fmla="*/ 397974 h 478888"/>
              <a:gd name="connsiteX62" fmla="*/ 1742886 w 2176764"/>
              <a:gd name="connsiteY62" fmla="*/ 387139 h 478888"/>
              <a:gd name="connsiteX63" fmla="*/ 1735147 w 2176764"/>
              <a:gd name="connsiteY63" fmla="*/ 380762 h 478888"/>
              <a:gd name="connsiteX64" fmla="*/ 1722269 w 2176764"/>
              <a:gd name="connsiteY64" fmla="*/ 378657 h 478888"/>
              <a:gd name="connsiteX65" fmla="*/ 1522244 w 2176764"/>
              <a:gd name="connsiteY65" fmla="*/ 378657 h 478888"/>
              <a:gd name="connsiteX66" fmla="*/ 1509490 w 2176764"/>
              <a:gd name="connsiteY66" fmla="*/ 380762 h 478888"/>
              <a:gd name="connsiteX67" fmla="*/ 1501751 w 2176764"/>
              <a:gd name="connsiteY67" fmla="*/ 387139 h 478888"/>
              <a:gd name="connsiteX68" fmla="*/ 1497913 w 2176764"/>
              <a:gd name="connsiteY68" fmla="*/ 397974 h 478888"/>
              <a:gd name="connsiteX69" fmla="*/ 1496860 w 2176764"/>
              <a:gd name="connsiteY69" fmla="*/ 413452 h 478888"/>
              <a:gd name="connsiteX70" fmla="*/ 1497913 w 2176764"/>
              <a:gd name="connsiteY70" fmla="*/ 429178 h 478888"/>
              <a:gd name="connsiteX71" fmla="*/ 1501751 w 2176764"/>
              <a:gd name="connsiteY71" fmla="*/ 439950 h 478888"/>
              <a:gd name="connsiteX72" fmla="*/ 1509490 w 2176764"/>
              <a:gd name="connsiteY72" fmla="*/ 446142 h 478888"/>
              <a:gd name="connsiteX73" fmla="*/ 1522244 w 2176764"/>
              <a:gd name="connsiteY73" fmla="*/ 448123 h 478888"/>
              <a:gd name="connsiteX74" fmla="*/ 1535122 w 2176764"/>
              <a:gd name="connsiteY74" fmla="*/ 446142 h 478888"/>
              <a:gd name="connsiteX75" fmla="*/ 1542861 w 2176764"/>
              <a:gd name="connsiteY75" fmla="*/ 439950 h 478888"/>
              <a:gd name="connsiteX76" fmla="*/ 1546700 w 2176764"/>
              <a:gd name="connsiteY76" fmla="*/ 429178 h 478888"/>
              <a:gd name="connsiteX77" fmla="*/ 1547752 w 2176764"/>
              <a:gd name="connsiteY77" fmla="*/ 413452 h 478888"/>
              <a:gd name="connsiteX78" fmla="*/ 1546700 w 2176764"/>
              <a:gd name="connsiteY78" fmla="*/ 397974 h 478888"/>
              <a:gd name="connsiteX79" fmla="*/ 1542861 w 2176764"/>
              <a:gd name="connsiteY79" fmla="*/ 387139 h 478888"/>
              <a:gd name="connsiteX80" fmla="*/ 1535122 w 2176764"/>
              <a:gd name="connsiteY80" fmla="*/ 380762 h 478888"/>
              <a:gd name="connsiteX81" fmla="*/ 1522244 w 2176764"/>
              <a:gd name="connsiteY81" fmla="*/ 378657 h 478888"/>
              <a:gd name="connsiteX82" fmla="*/ 1093619 w 2176764"/>
              <a:gd name="connsiteY82" fmla="*/ 378657 h 478888"/>
              <a:gd name="connsiteX83" fmla="*/ 1080865 w 2176764"/>
              <a:gd name="connsiteY83" fmla="*/ 380762 h 478888"/>
              <a:gd name="connsiteX84" fmla="*/ 1073126 w 2176764"/>
              <a:gd name="connsiteY84" fmla="*/ 387139 h 478888"/>
              <a:gd name="connsiteX85" fmla="*/ 1069288 w 2176764"/>
              <a:gd name="connsiteY85" fmla="*/ 397974 h 478888"/>
              <a:gd name="connsiteX86" fmla="*/ 1068235 w 2176764"/>
              <a:gd name="connsiteY86" fmla="*/ 413452 h 478888"/>
              <a:gd name="connsiteX87" fmla="*/ 1069288 w 2176764"/>
              <a:gd name="connsiteY87" fmla="*/ 429178 h 478888"/>
              <a:gd name="connsiteX88" fmla="*/ 1073126 w 2176764"/>
              <a:gd name="connsiteY88" fmla="*/ 439950 h 478888"/>
              <a:gd name="connsiteX89" fmla="*/ 1080865 w 2176764"/>
              <a:gd name="connsiteY89" fmla="*/ 446142 h 478888"/>
              <a:gd name="connsiteX90" fmla="*/ 1093619 w 2176764"/>
              <a:gd name="connsiteY90" fmla="*/ 448123 h 478888"/>
              <a:gd name="connsiteX91" fmla="*/ 1106497 w 2176764"/>
              <a:gd name="connsiteY91" fmla="*/ 446142 h 478888"/>
              <a:gd name="connsiteX92" fmla="*/ 1114236 w 2176764"/>
              <a:gd name="connsiteY92" fmla="*/ 439950 h 478888"/>
              <a:gd name="connsiteX93" fmla="*/ 1118075 w 2176764"/>
              <a:gd name="connsiteY93" fmla="*/ 429178 h 478888"/>
              <a:gd name="connsiteX94" fmla="*/ 1119127 w 2176764"/>
              <a:gd name="connsiteY94" fmla="*/ 413452 h 478888"/>
              <a:gd name="connsiteX95" fmla="*/ 1118075 w 2176764"/>
              <a:gd name="connsiteY95" fmla="*/ 397974 h 478888"/>
              <a:gd name="connsiteX96" fmla="*/ 1114236 w 2176764"/>
              <a:gd name="connsiteY96" fmla="*/ 387139 h 478888"/>
              <a:gd name="connsiteX97" fmla="*/ 1106497 w 2176764"/>
              <a:gd name="connsiteY97" fmla="*/ 380762 h 478888"/>
              <a:gd name="connsiteX98" fmla="*/ 1093619 w 2176764"/>
              <a:gd name="connsiteY98" fmla="*/ 378657 h 478888"/>
              <a:gd name="connsiteX99" fmla="*/ 2125872 w 2176764"/>
              <a:gd name="connsiteY99" fmla="*/ 370484 h 478888"/>
              <a:gd name="connsiteX100" fmla="*/ 2173668 w 2176764"/>
              <a:gd name="connsiteY100" fmla="*/ 370484 h 478888"/>
              <a:gd name="connsiteX101" fmla="*/ 2173668 w 2176764"/>
              <a:gd name="connsiteY101" fmla="*/ 380390 h 478888"/>
              <a:gd name="connsiteX102" fmla="*/ 2137016 w 2176764"/>
              <a:gd name="connsiteY102" fmla="*/ 380390 h 478888"/>
              <a:gd name="connsiteX103" fmla="*/ 2137016 w 2176764"/>
              <a:gd name="connsiteY103" fmla="*/ 407013 h 478888"/>
              <a:gd name="connsiteX104" fmla="*/ 2171192 w 2176764"/>
              <a:gd name="connsiteY104" fmla="*/ 407013 h 478888"/>
              <a:gd name="connsiteX105" fmla="*/ 2171192 w 2176764"/>
              <a:gd name="connsiteY105" fmla="*/ 416424 h 478888"/>
              <a:gd name="connsiteX106" fmla="*/ 2137016 w 2176764"/>
              <a:gd name="connsiteY106" fmla="*/ 416424 h 478888"/>
              <a:gd name="connsiteX107" fmla="*/ 2137016 w 2176764"/>
              <a:gd name="connsiteY107" fmla="*/ 446389 h 478888"/>
              <a:gd name="connsiteX108" fmla="*/ 2176764 w 2176764"/>
              <a:gd name="connsiteY108" fmla="*/ 446389 h 478888"/>
              <a:gd name="connsiteX109" fmla="*/ 2176764 w 2176764"/>
              <a:gd name="connsiteY109" fmla="*/ 456419 h 478888"/>
              <a:gd name="connsiteX110" fmla="*/ 2125872 w 2176764"/>
              <a:gd name="connsiteY110" fmla="*/ 456419 h 478888"/>
              <a:gd name="connsiteX111" fmla="*/ 2030622 w 2176764"/>
              <a:gd name="connsiteY111" fmla="*/ 370484 h 478888"/>
              <a:gd name="connsiteX112" fmla="*/ 2052415 w 2176764"/>
              <a:gd name="connsiteY112" fmla="*/ 370484 h 478888"/>
              <a:gd name="connsiteX113" fmla="*/ 2067708 w 2176764"/>
              <a:gd name="connsiteY113" fmla="*/ 371785 h 478888"/>
              <a:gd name="connsiteX114" fmla="*/ 2077861 w 2176764"/>
              <a:gd name="connsiteY114" fmla="*/ 376057 h 478888"/>
              <a:gd name="connsiteX115" fmla="*/ 2083495 w 2176764"/>
              <a:gd name="connsiteY115" fmla="*/ 383920 h 478888"/>
              <a:gd name="connsiteX116" fmla="*/ 2085229 w 2176764"/>
              <a:gd name="connsiteY116" fmla="*/ 395869 h 478888"/>
              <a:gd name="connsiteX117" fmla="*/ 2080895 w 2176764"/>
              <a:gd name="connsiteY117" fmla="*/ 412771 h 478888"/>
              <a:gd name="connsiteX118" fmla="*/ 2067646 w 2176764"/>
              <a:gd name="connsiteY118" fmla="*/ 420510 h 478888"/>
              <a:gd name="connsiteX119" fmla="*/ 2093401 w 2176764"/>
              <a:gd name="connsiteY119" fmla="*/ 456419 h 478888"/>
              <a:gd name="connsiteX120" fmla="*/ 2080276 w 2176764"/>
              <a:gd name="connsiteY120" fmla="*/ 456419 h 478888"/>
              <a:gd name="connsiteX121" fmla="*/ 2056625 w 2176764"/>
              <a:gd name="connsiteY121" fmla="*/ 421748 h 478888"/>
              <a:gd name="connsiteX122" fmla="*/ 2054582 w 2176764"/>
              <a:gd name="connsiteY122" fmla="*/ 421872 h 478888"/>
              <a:gd name="connsiteX123" fmla="*/ 2052415 w 2176764"/>
              <a:gd name="connsiteY123" fmla="*/ 421872 h 478888"/>
              <a:gd name="connsiteX124" fmla="*/ 2041766 w 2176764"/>
              <a:gd name="connsiteY124" fmla="*/ 421872 h 478888"/>
              <a:gd name="connsiteX125" fmla="*/ 2041766 w 2176764"/>
              <a:gd name="connsiteY125" fmla="*/ 456419 h 478888"/>
              <a:gd name="connsiteX126" fmla="*/ 2030622 w 2176764"/>
              <a:gd name="connsiteY126" fmla="*/ 456419 h 478888"/>
              <a:gd name="connsiteX127" fmla="*/ 1954422 w 2176764"/>
              <a:gd name="connsiteY127" fmla="*/ 370484 h 478888"/>
              <a:gd name="connsiteX128" fmla="*/ 2002218 w 2176764"/>
              <a:gd name="connsiteY128" fmla="*/ 370484 h 478888"/>
              <a:gd name="connsiteX129" fmla="*/ 2002218 w 2176764"/>
              <a:gd name="connsiteY129" fmla="*/ 380390 h 478888"/>
              <a:gd name="connsiteX130" fmla="*/ 1965566 w 2176764"/>
              <a:gd name="connsiteY130" fmla="*/ 380390 h 478888"/>
              <a:gd name="connsiteX131" fmla="*/ 1965566 w 2176764"/>
              <a:gd name="connsiteY131" fmla="*/ 407013 h 478888"/>
              <a:gd name="connsiteX132" fmla="*/ 1999742 w 2176764"/>
              <a:gd name="connsiteY132" fmla="*/ 407013 h 478888"/>
              <a:gd name="connsiteX133" fmla="*/ 1999742 w 2176764"/>
              <a:gd name="connsiteY133" fmla="*/ 416424 h 478888"/>
              <a:gd name="connsiteX134" fmla="*/ 1965566 w 2176764"/>
              <a:gd name="connsiteY134" fmla="*/ 416424 h 478888"/>
              <a:gd name="connsiteX135" fmla="*/ 1965566 w 2176764"/>
              <a:gd name="connsiteY135" fmla="*/ 446389 h 478888"/>
              <a:gd name="connsiteX136" fmla="*/ 2005314 w 2176764"/>
              <a:gd name="connsiteY136" fmla="*/ 446389 h 478888"/>
              <a:gd name="connsiteX137" fmla="*/ 2005314 w 2176764"/>
              <a:gd name="connsiteY137" fmla="*/ 456419 h 478888"/>
              <a:gd name="connsiteX138" fmla="*/ 1954422 w 2176764"/>
              <a:gd name="connsiteY138" fmla="*/ 456419 h 478888"/>
              <a:gd name="connsiteX139" fmla="*/ 1859172 w 2176764"/>
              <a:gd name="connsiteY139" fmla="*/ 370484 h 478888"/>
              <a:gd name="connsiteX140" fmla="*/ 1870316 w 2176764"/>
              <a:gd name="connsiteY140" fmla="*/ 370484 h 478888"/>
              <a:gd name="connsiteX141" fmla="*/ 1870316 w 2176764"/>
              <a:gd name="connsiteY141" fmla="*/ 405527 h 478888"/>
              <a:gd name="connsiteX142" fmla="*/ 1912788 w 2176764"/>
              <a:gd name="connsiteY142" fmla="*/ 405527 h 478888"/>
              <a:gd name="connsiteX143" fmla="*/ 1912788 w 2176764"/>
              <a:gd name="connsiteY143" fmla="*/ 370484 h 478888"/>
              <a:gd name="connsiteX144" fmla="*/ 1924056 w 2176764"/>
              <a:gd name="connsiteY144" fmla="*/ 370484 h 478888"/>
              <a:gd name="connsiteX145" fmla="*/ 1924056 w 2176764"/>
              <a:gd name="connsiteY145" fmla="*/ 456419 h 478888"/>
              <a:gd name="connsiteX146" fmla="*/ 1912788 w 2176764"/>
              <a:gd name="connsiteY146" fmla="*/ 456419 h 478888"/>
              <a:gd name="connsiteX147" fmla="*/ 1912788 w 2176764"/>
              <a:gd name="connsiteY147" fmla="*/ 414814 h 478888"/>
              <a:gd name="connsiteX148" fmla="*/ 1870316 w 2176764"/>
              <a:gd name="connsiteY148" fmla="*/ 414814 h 478888"/>
              <a:gd name="connsiteX149" fmla="*/ 1870316 w 2176764"/>
              <a:gd name="connsiteY149" fmla="*/ 456419 h 478888"/>
              <a:gd name="connsiteX150" fmla="*/ 1859172 w 2176764"/>
              <a:gd name="connsiteY150" fmla="*/ 456419 h 478888"/>
              <a:gd name="connsiteX151" fmla="*/ 1411497 w 2176764"/>
              <a:gd name="connsiteY151" fmla="*/ 370484 h 478888"/>
              <a:gd name="connsiteX152" fmla="*/ 1422641 w 2176764"/>
              <a:gd name="connsiteY152" fmla="*/ 370484 h 478888"/>
              <a:gd name="connsiteX153" fmla="*/ 1422641 w 2176764"/>
              <a:gd name="connsiteY153" fmla="*/ 446389 h 478888"/>
              <a:gd name="connsiteX154" fmla="*/ 1459913 w 2176764"/>
              <a:gd name="connsiteY154" fmla="*/ 446389 h 478888"/>
              <a:gd name="connsiteX155" fmla="*/ 1459913 w 2176764"/>
              <a:gd name="connsiteY155" fmla="*/ 456419 h 478888"/>
              <a:gd name="connsiteX156" fmla="*/ 1411497 w 2176764"/>
              <a:gd name="connsiteY156" fmla="*/ 456419 h 478888"/>
              <a:gd name="connsiteX157" fmla="*/ 1259097 w 2176764"/>
              <a:gd name="connsiteY157" fmla="*/ 370484 h 478888"/>
              <a:gd name="connsiteX158" fmla="*/ 1280890 w 2176764"/>
              <a:gd name="connsiteY158" fmla="*/ 370484 h 478888"/>
              <a:gd name="connsiteX159" fmla="*/ 1296183 w 2176764"/>
              <a:gd name="connsiteY159" fmla="*/ 371785 h 478888"/>
              <a:gd name="connsiteX160" fmla="*/ 1306336 w 2176764"/>
              <a:gd name="connsiteY160" fmla="*/ 376057 h 478888"/>
              <a:gd name="connsiteX161" fmla="*/ 1311970 w 2176764"/>
              <a:gd name="connsiteY161" fmla="*/ 383920 h 478888"/>
              <a:gd name="connsiteX162" fmla="*/ 1313704 w 2176764"/>
              <a:gd name="connsiteY162" fmla="*/ 395869 h 478888"/>
              <a:gd name="connsiteX163" fmla="*/ 1309370 w 2176764"/>
              <a:gd name="connsiteY163" fmla="*/ 412771 h 478888"/>
              <a:gd name="connsiteX164" fmla="*/ 1296121 w 2176764"/>
              <a:gd name="connsiteY164" fmla="*/ 420510 h 478888"/>
              <a:gd name="connsiteX165" fmla="*/ 1321876 w 2176764"/>
              <a:gd name="connsiteY165" fmla="*/ 456419 h 478888"/>
              <a:gd name="connsiteX166" fmla="*/ 1308751 w 2176764"/>
              <a:gd name="connsiteY166" fmla="*/ 456419 h 478888"/>
              <a:gd name="connsiteX167" fmla="*/ 1285100 w 2176764"/>
              <a:gd name="connsiteY167" fmla="*/ 421748 h 478888"/>
              <a:gd name="connsiteX168" fmla="*/ 1283057 w 2176764"/>
              <a:gd name="connsiteY168" fmla="*/ 421872 h 478888"/>
              <a:gd name="connsiteX169" fmla="*/ 1280890 w 2176764"/>
              <a:gd name="connsiteY169" fmla="*/ 421872 h 478888"/>
              <a:gd name="connsiteX170" fmla="*/ 1270241 w 2176764"/>
              <a:gd name="connsiteY170" fmla="*/ 421872 h 478888"/>
              <a:gd name="connsiteX171" fmla="*/ 1270241 w 2176764"/>
              <a:gd name="connsiteY171" fmla="*/ 456419 h 478888"/>
              <a:gd name="connsiteX172" fmla="*/ 1259097 w 2176764"/>
              <a:gd name="connsiteY172" fmla="*/ 456419 h 478888"/>
              <a:gd name="connsiteX173" fmla="*/ 1163476 w 2176764"/>
              <a:gd name="connsiteY173" fmla="*/ 370484 h 478888"/>
              <a:gd name="connsiteX174" fmla="*/ 1174496 w 2176764"/>
              <a:gd name="connsiteY174" fmla="*/ 370484 h 478888"/>
              <a:gd name="connsiteX175" fmla="*/ 1174496 w 2176764"/>
              <a:gd name="connsiteY175" fmla="*/ 426206 h 478888"/>
              <a:gd name="connsiteX176" fmla="*/ 1175610 w 2176764"/>
              <a:gd name="connsiteY176" fmla="*/ 436545 h 478888"/>
              <a:gd name="connsiteX177" fmla="*/ 1179263 w 2176764"/>
              <a:gd name="connsiteY177" fmla="*/ 443170 h 478888"/>
              <a:gd name="connsiteX178" fmla="*/ 1185888 w 2176764"/>
              <a:gd name="connsiteY178" fmla="*/ 446761 h 478888"/>
              <a:gd name="connsiteX179" fmla="*/ 1195918 w 2176764"/>
              <a:gd name="connsiteY179" fmla="*/ 447875 h 478888"/>
              <a:gd name="connsiteX180" fmla="*/ 1206257 w 2176764"/>
              <a:gd name="connsiteY180" fmla="*/ 446761 h 478888"/>
              <a:gd name="connsiteX181" fmla="*/ 1212882 w 2176764"/>
              <a:gd name="connsiteY181" fmla="*/ 443170 h 478888"/>
              <a:gd name="connsiteX182" fmla="*/ 1216349 w 2176764"/>
              <a:gd name="connsiteY182" fmla="*/ 436545 h 478888"/>
              <a:gd name="connsiteX183" fmla="*/ 1217339 w 2176764"/>
              <a:gd name="connsiteY183" fmla="*/ 426206 h 478888"/>
              <a:gd name="connsiteX184" fmla="*/ 1217339 w 2176764"/>
              <a:gd name="connsiteY184" fmla="*/ 370484 h 478888"/>
              <a:gd name="connsiteX185" fmla="*/ 1228360 w 2176764"/>
              <a:gd name="connsiteY185" fmla="*/ 370484 h 478888"/>
              <a:gd name="connsiteX186" fmla="*/ 1228360 w 2176764"/>
              <a:gd name="connsiteY186" fmla="*/ 428682 h 478888"/>
              <a:gd name="connsiteX187" fmla="*/ 1220187 w 2176764"/>
              <a:gd name="connsiteY187" fmla="*/ 450785 h 478888"/>
              <a:gd name="connsiteX188" fmla="*/ 1195794 w 2176764"/>
              <a:gd name="connsiteY188" fmla="*/ 457657 h 478888"/>
              <a:gd name="connsiteX189" fmla="*/ 1171524 w 2176764"/>
              <a:gd name="connsiteY189" fmla="*/ 451033 h 478888"/>
              <a:gd name="connsiteX190" fmla="*/ 1163476 w 2176764"/>
              <a:gd name="connsiteY190" fmla="*/ 428682 h 478888"/>
              <a:gd name="connsiteX191" fmla="*/ 962698 w 2176764"/>
              <a:gd name="connsiteY191" fmla="*/ 370484 h 478888"/>
              <a:gd name="connsiteX192" fmla="*/ 975576 w 2176764"/>
              <a:gd name="connsiteY192" fmla="*/ 370484 h 478888"/>
              <a:gd name="connsiteX193" fmla="*/ 998731 w 2176764"/>
              <a:gd name="connsiteY193" fmla="*/ 409366 h 478888"/>
              <a:gd name="connsiteX194" fmla="*/ 999474 w 2176764"/>
              <a:gd name="connsiteY194" fmla="*/ 409366 h 478888"/>
              <a:gd name="connsiteX195" fmla="*/ 1022506 w 2176764"/>
              <a:gd name="connsiteY195" fmla="*/ 370484 h 478888"/>
              <a:gd name="connsiteX196" fmla="*/ 1034764 w 2176764"/>
              <a:gd name="connsiteY196" fmla="*/ 370484 h 478888"/>
              <a:gd name="connsiteX197" fmla="*/ 1004180 w 2176764"/>
              <a:gd name="connsiteY197" fmla="*/ 419395 h 478888"/>
              <a:gd name="connsiteX198" fmla="*/ 1004180 w 2176764"/>
              <a:gd name="connsiteY198" fmla="*/ 456419 h 478888"/>
              <a:gd name="connsiteX199" fmla="*/ 993035 w 2176764"/>
              <a:gd name="connsiteY199" fmla="*/ 456419 h 478888"/>
              <a:gd name="connsiteX200" fmla="*/ 993035 w 2176764"/>
              <a:gd name="connsiteY200" fmla="*/ 419519 h 478888"/>
              <a:gd name="connsiteX201" fmla="*/ 811422 w 2176764"/>
              <a:gd name="connsiteY201" fmla="*/ 370484 h 478888"/>
              <a:gd name="connsiteX202" fmla="*/ 836187 w 2176764"/>
              <a:gd name="connsiteY202" fmla="*/ 370484 h 478888"/>
              <a:gd name="connsiteX203" fmla="*/ 853089 w 2176764"/>
              <a:gd name="connsiteY203" fmla="*/ 372156 h 478888"/>
              <a:gd name="connsiteX204" fmla="*/ 866153 w 2176764"/>
              <a:gd name="connsiteY204" fmla="*/ 378533 h 478888"/>
              <a:gd name="connsiteX205" fmla="*/ 874635 w 2176764"/>
              <a:gd name="connsiteY205" fmla="*/ 391659 h 478888"/>
              <a:gd name="connsiteX206" fmla="*/ 877669 w 2176764"/>
              <a:gd name="connsiteY206" fmla="*/ 413452 h 478888"/>
              <a:gd name="connsiteX207" fmla="*/ 874635 w 2176764"/>
              <a:gd name="connsiteY207" fmla="*/ 434192 h 478888"/>
              <a:gd name="connsiteX208" fmla="*/ 866153 w 2176764"/>
              <a:gd name="connsiteY208" fmla="*/ 447380 h 478888"/>
              <a:gd name="connsiteX209" fmla="*/ 853089 w 2176764"/>
              <a:gd name="connsiteY209" fmla="*/ 454376 h 478888"/>
              <a:gd name="connsiteX210" fmla="*/ 836187 w 2176764"/>
              <a:gd name="connsiteY210" fmla="*/ 456419 h 478888"/>
              <a:gd name="connsiteX211" fmla="*/ 811422 w 2176764"/>
              <a:gd name="connsiteY211" fmla="*/ 456419 h 478888"/>
              <a:gd name="connsiteX212" fmla="*/ 716172 w 2176764"/>
              <a:gd name="connsiteY212" fmla="*/ 370484 h 478888"/>
              <a:gd name="connsiteX213" fmla="*/ 740937 w 2176764"/>
              <a:gd name="connsiteY213" fmla="*/ 370484 h 478888"/>
              <a:gd name="connsiteX214" fmla="*/ 757839 w 2176764"/>
              <a:gd name="connsiteY214" fmla="*/ 372156 h 478888"/>
              <a:gd name="connsiteX215" fmla="*/ 770903 w 2176764"/>
              <a:gd name="connsiteY215" fmla="*/ 378533 h 478888"/>
              <a:gd name="connsiteX216" fmla="*/ 779385 w 2176764"/>
              <a:gd name="connsiteY216" fmla="*/ 391659 h 478888"/>
              <a:gd name="connsiteX217" fmla="*/ 782419 w 2176764"/>
              <a:gd name="connsiteY217" fmla="*/ 413452 h 478888"/>
              <a:gd name="connsiteX218" fmla="*/ 779385 w 2176764"/>
              <a:gd name="connsiteY218" fmla="*/ 434192 h 478888"/>
              <a:gd name="connsiteX219" fmla="*/ 770903 w 2176764"/>
              <a:gd name="connsiteY219" fmla="*/ 447380 h 478888"/>
              <a:gd name="connsiteX220" fmla="*/ 757839 w 2176764"/>
              <a:gd name="connsiteY220" fmla="*/ 454376 h 478888"/>
              <a:gd name="connsiteX221" fmla="*/ 740937 w 2176764"/>
              <a:gd name="connsiteY221" fmla="*/ 456419 h 478888"/>
              <a:gd name="connsiteX222" fmla="*/ 716172 w 2176764"/>
              <a:gd name="connsiteY222" fmla="*/ 456419 h 478888"/>
              <a:gd name="connsiteX223" fmla="*/ 643458 w 2176764"/>
              <a:gd name="connsiteY223" fmla="*/ 370484 h 478888"/>
              <a:gd name="connsiteX224" fmla="*/ 658317 w 2176764"/>
              <a:gd name="connsiteY224" fmla="*/ 370484 h 478888"/>
              <a:gd name="connsiteX225" fmla="*/ 690759 w 2176764"/>
              <a:gd name="connsiteY225" fmla="*/ 456419 h 478888"/>
              <a:gd name="connsiteX226" fmla="*/ 678996 w 2176764"/>
              <a:gd name="connsiteY226" fmla="*/ 456419 h 478888"/>
              <a:gd name="connsiteX227" fmla="*/ 669709 w 2176764"/>
              <a:gd name="connsiteY227" fmla="*/ 430787 h 478888"/>
              <a:gd name="connsiteX228" fmla="*/ 631695 w 2176764"/>
              <a:gd name="connsiteY228" fmla="*/ 430787 h 478888"/>
              <a:gd name="connsiteX229" fmla="*/ 622284 w 2176764"/>
              <a:gd name="connsiteY229" fmla="*/ 456419 h 478888"/>
              <a:gd name="connsiteX230" fmla="*/ 610892 w 2176764"/>
              <a:gd name="connsiteY230" fmla="*/ 456419 h 478888"/>
              <a:gd name="connsiteX231" fmla="*/ 1722269 w 2176764"/>
              <a:gd name="connsiteY231" fmla="*/ 369246 h 478888"/>
              <a:gd name="connsiteX232" fmla="*/ 1738367 w 2176764"/>
              <a:gd name="connsiteY232" fmla="*/ 371289 h 478888"/>
              <a:gd name="connsiteX233" fmla="*/ 1749944 w 2176764"/>
              <a:gd name="connsiteY233" fmla="*/ 378409 h 478888"/>
              <a:gd name="connsiteX234" fmla="*/ 1756940 w 2176764"/>
              <a:gd name="connsiteY234" fmla="*/ 391968 h 478888"/>
              <a:gd name="connsiteX235" fmla="*/ 1759293 w 2176764"/>
              <a:gd name="connsiteY235" fmla="*/ 413452 h 478888"/>
              <a:gd name="connsiteX236" fmla="*/ 1756940 w 2176764"/>
              <a:gd name="connsiteY236" fmla="*/ 434997 h 478888"/>
              <a:gd name="connsiteX237" fmla="*/ 1749944 w 2176764"/>
              <a:gd name="connsiteY237" fmla="*/ 448556 h 478888"/>
              <a:gd name="connsiteX238" fmla="*/ 1738367 w 2176764"/>
              <a:gd name="connsiteY238" fmla="*/ 455614 h 478888"/>
              <a:gd name="connsiteX239" fmla="*/ 1722269 w 2176764"/>
              <a:gd name="connsiteY239" fmla="*/ 457657 h 478888"/>
              <a:gd name="connsiteX240" fmla="*/ 1706234 w 2176764"/>
              <a:gd name="connsiteY240" fmla="*/ 455614 h 478888"/>
              <a:gd name="connsiteX241" fmla="*/ 1694656 w 2176764"/>
              <a:gd name="connsiteY241" fmla="*/ 448556 h 478888"/>
              <a:gd name="connsiteX242" fmla="*/ 1687598 w 2176764"/>
              <a:gd name="connsiteY242" fmla="*/ 434997 h 478888"/>
              <a:gd name="connsiteX243" fmla="*/ 1685246 w 2176764"/>
              <a:gd name="connsiteY243" fmla="*/ 413452 h 478888"/>
              <a:gd name="connsiteX244" fmla="*/ 1687598 w 2176764"/>
              <a:gd name="connsiteY244" fmla="*/ 391968 h 478888"/>
              <a:gd name="connsiteX245" fmla="*/ 1694656 w 2176764"/>
              <a:gd name="connsiteY245" fmla="*/ 378409 h 478888"/>
              <a:gd name="connsiteX246" fmla="*/ 1706234 w 2176764"/>
              <a:gd name="connsiteY246" fmla="*/ 371289 h 478888"/>
              <a:gd name="connsiteX247" fmla="*/ 1722269 w 2176764"/>
              <a:gd name="connsiteY247" fmla="*/ 369246 h 478888"/>
              <a:gd name="connsiteX248" fmla="*/ 1631477 w 2176764"/>
              <a:gd name="connsiteY248" fmla="*/ 369246 h 478888"/>
              <a:gd name="connsiteX249" fmla="*/ 1637606 w 2176764"/>
              <a:gd name="connsiteY249" fmla="*/ 369494 h 478888"/>
              <a:gd name="connsiteX250" fmla="*/ 1643736 w 2176764"/>
              <a:gd name="connsiteY250" fmla="*/ 370175 h 478888"/>
              <a:gd name="connsiteX251" fmla="*/ 1649370 w 2176764"/>
              <a:gd name="connsiteY251" fmla="*/ 371227 h 478888"/>
              <a:gd name="connsiteX252" fmla="*/ 1653889 w 2176764"/>
              <a:gd name="connsiteY252" fmla="*/ 372590 h 478888"/>
              <a:gd name="connsiteX253" fmla="*/ 1653889 w 2176764"/>
              <a:gd name="connsiteY253" fmla="*/ 382496 h 478888"/>
              <a:gd name="connsiteX254" fmla="*/ 1644045 w 2176764"/>
              <a:gd name="connsiteY254" fmla="*/ 379895 h 478888"/>
              <a:gd name="connsiteX255" fmla="*/ 1631972 w 2176764"/>
              <a:gd name="connsiteY255" fmla="*/ 379028 h 478888"/>
              <a:gd name="connsiteX256" fmla="*/ 1619156 w 2176764"/>
              <a:gd name="connsiteY256" fmla="*/ 380514 h 478888"/>
              <a:gd name="connsiteX257" fmla="*/ 1609622 w 2176764"/>
              <a:gd name="connsiteY257" fmla="*/ 385839 h 478888"/>
              <a:gd name="connsiteX258" fmla="*/ 1603678 w 2176764"/>
              <a:gd name="connsiteY258" fmla="*/ 396364 h 478888"/>
              <a:gd name="connsiteX259" fmla="*/ 1601635 w 2176764"/>
              <a:gd name="connsiteY259" fmla="*/ 413452 h 478888"/>
              <a:gd name="connsiteX260" fmla="*/ 1603554 w 2176764"/>
              <a:gd name="connsiteY260" fmla="*/ 431221 h 478888"/>
              <a:gd name="connsiteX261" fmla="*/ 1609312 w 2176764"/>
              <a:gd name="connsiteY261" fmla="*/ 441684 h 478888"/>
              <a:gd name="connsiteX262" fmla="*/ 1618661 w 2176764"/>
              <a:gd name="connsiteY262" fmla="*/ 446699 h 478888"/>
              <a:gd name="connsiteX263" fmla="*/ 1631477 w 2176764"/>
              <a:gd name="connsiteY263" fmla="*/ 447999 h 478888"/>
              <a:gd name="connsiteX264" fmla="*/ 1638473 w 2176764"/>
              <a:gd name="connsiteY264" fmla="*/ 447627 h 478888"/>
              <a:gd name="connsiteX265" fmla="*/ 1645469 w 2176764"/>
              <a:gd name="connsiteY265" fmla="*/ 446389 h 478888"/>
              <a:gd name="connsiteX266" fmla="*/ 1645469 w 2176764"/>
              <a:gd name="connsiteY266" fmla="*/ 419767 h 478888"/>
              <a:gd name="connsiteX267" fmla="*/ 1628258 w 2176764"/>
              <a:gd name="connsiteY267" fmla="*/ 419767 h 478888"/>
              <a:gd name="connsiteX268" fmla="*/ 1628258 w 2176764"/>
              <a:gd name="connsiteY268" fmla="*/ 410356 h 478888"/>
              <a:gd name="connsiteX269" fmla="*/ 1656118 w 2176764"/>
              <a:gd name="connsiteY269" fmla="*/ 410356 h 478888"/>
              <a:gd name="connsiteX270" fmla="*/ 1656118 w 2176764"/>
              <a:gd name="connsiteY270" fmla="*/ 454066 h 478888"/>
              <a:gd name="connsiteX271" fmla="*/ 1644912 w 2176764"/>
              <a:gd name="connsiteY271" fmla="*/ 456605 h 478888"/>
              <a:gd name="connsiteX272" fmla="*/ 1630239 w 2176764"/>
              <a:gd name="connsiteY272" fmla="*/ 457657 h 478888"/>
              <a:gd name="connsiteX273" fmla="*/ 1613398 w 2176764"/>
              <a:gd name="connsiteY273" fmla="*/ 455800 h 478888"/>
              <a:gd name="connsiteX274" fmla="*/ 1600768 w 2176764"/>
              <a:gd name="connsiteY274" fmla="*/ 449051 h 478888"/>
              <a:gd name="connsiteX275" fmla="*/ 1592782 w 2176764"/>
              <a:gd name="connsiteY275" fmla="*/ 435555 h 478888"/>
              <a:gd name="connsiteX276" fmla="*/ 1589996 w 2176764"/>
              <a:gd name="connsiteY276" fmla="*/ 413452 h 478888"/>
              <a:gd name="connsiteX277" fmla="*/ 1592844 w 2176764"/>
              <a:gd name="connsiteY277" fmla="*/ 392587 h 478888"/>
              <a:gd name="connsiteX278" fmla="*/ 1601016 w 2176764"/>
              <a:gd name="connsiteY278" fmla="*/ 378905 h 478888"/>
              <a:gd name="connsiteX279" fmla="*/ 1614080 w 2176764"/>
              <a:gd name="connsiteY279" fmla="*/ 371475 h 478888"/>
              <a:gd name="connsiteX280" fmla="*/ 1631477 w 2176764"/>
              <a:gd name="connsiteY280" fmla="*/ 369246 h 478888"/>
              <a:gd name="connsiteX281" fmla="*/ 1522244 w 2176764"/>
              <a:gd name="connsiteY281" fmla="*/ 369246 h 478888"/>
              <a:gd name="connsiteX282" fmla="*/ 1538342 w 2176764"/>
              <a:gd name="connsiteY282" fmla="*/ 371289 h 478888"/>
              <a:gd name="connsiteX283" fmla="*/ 1549919 w 2176764"/>
              <a:gd name="connsiteY283" fmla="*/ 378409 h 478888"/>
              <a:gd name="connsiteX284" fmla="*/ 1556915 w 2176764"/>
              <a:gd name="connsiteY284" fmla="*/ 391968 h 478888"/>
              <a:gd name="connsiteX285" fmla="*/ 1559268 w 2176764"/>
              <a:gd name="connsiteY285" fmla="*/ 413452 h 478888"/>
              <a:gd name="connsiteX286" fmla="*/ 1556915 w 2176764"/>
              <a:gd name="connsiteY286" fmla="*/ 434997 h 478888"/>
              <a:gd name="connsiteX287" fmla="*/ 1549919 w 2176764"/>
              <a:gd name="connsiteY287" fmla="*/ 448556 h 478888"/>
              <a:gd name="connsiteX288" fmla="*/ 1538342 w 2176764"/>
              <a:gd name="connsiteY288" fmla="*/ 455614 h 478888"/>
              <a:gd name="connsiteX289" fmla="*/ 1522244 w 2176764"/>
              <a:gd name="connsiteY289" fmla="*/ 457657 h 478888"/>
              <a:gd name="connsiteX290" fmla="*/ 1506209 w 2176764"/>
              <a:gd name="connsiteY290" fmla="*/ 455614 h 478888"/>
              <a:gd name="connsiteX291" fmla="*/ 1494631 w 2176764"/>
              <a:gd name="connsiteY291" fmla="*/ 448556 h 478888"/>
              <a:gd name="connsiteX292" fmla="*/ 1487573 w 2176764"/>
              <a:gd name="connsiteY292" fmla="*/ 434997 h 478888"/>
              <a:gd name="connsiteX293" fmla="*/ 1485221 w 2176764"/>
              <a:gd name="connsiteY293" fmla="*/ 413452 h 478888"/>
              <a:gd name="connsiteX294" fmla="*/ 1487573 w 2176764"/>
              <a:gd name="connsiteY294" fmla="*/ 391968 h 478888"/>
              <a:gd name="connsiteX295" fmla="*/ 1494631 w 2176764"/>
              <a:gd name="connsiteY295" fmla="*/ 378409 h 478888"/>
              <a:gd name="connsiteX296" fmla="*/ 1506209 w 2176764"/>
              <a:gd name="connsiteY296" fmla="*/ 371289 h 478888"/>
              <a:gd name="connsiteX297" fmla="*/ 1522244 w 2176764"/>
              <a:gd name="connsiteY297" fmla="*/ 369246 h 478888"/>
              <a:gd name="connsiteX298" fmla="*/ 1093619 w 2176764"/>
              <a:gd name="connsiteY298" fmla="*/ 369246 h 478888"/>
              <a:gd name="connsiteX299" fmla="*/ 1109717 w 2176764"/>
              <a:gd name="connsiteY299" fmla="*/ 371289 h 478888"/>
              <a:gd name="connsiteX300" fmla="*/ 1121294 w 2176764"/>
              <a:gd name="connsiteY300" fmla="*/ 378409 h 478888"/>
              <a:gd name="connsiteX301" fmla="*/ 1128290 w 2176764"/>
              <a:gd name="connsiteY301" fmla="*/ 391968 h 478888"/>
              <a:gd name="connsiteX302" fmla="*/ 1130643 w 2176764"/>
              <a:gd name="connsiteY302" fmla="*/ 413452 h 478888"/>
              <a:gd name="connsiteX303" fmla="*/ 1128290 w 2176764"/>
              <a:gd name="connsiteY303" fmla="*/ 434997 h 478888"/>
              <a:gd name="connsiteX304" fmla="*/ 1121294 w 2176764"/>
              <a:gd name="connsiteY304" fmla="*/ 448556 h 478888"/>
              <a:gd name="connsiteX305" fmla="*/ 1109717 w 2176764"/>
              <a:gd name="connsiteY305" fmla="*/ 455614 h 478888"/>
              <a:gd name="connsiteX306" fmla="*/ 1093619 w 2176764"/>
              <a:gd name="connsiteY306" fmla="*/ 457657 h 478888"/>
              <a:gd name="connsiteX307" fmla="*/ 1077584 w 2176764"/>
              <a:gd name="connsiteY307" fmla="*/ 455614 h 478888"/>
              <a:gd name="connsiteX308" fmla="*/ 1066006 w 2176764"/>
              <a:gd name="connsiteY308" fmla="*/ 448556 h 478888"/>
              <a:gd name="connsiteX309" fmla="*/ 1058948 w 2176764"/>
              <a:gd name="connsiteY309" fmla="*/ 434997 h 478888"/>
              <a:gd name="connsiteX310" fmla="*/ 1056596 w 2176764"/>
              <a:gd name="connsiteY310" fmla="*/ 413452 h 478888"/>
              <a:gd name="connsiteX311" fmla="*/ 1058948 w 2176764"/>
              <a:gd name="connsiteY311" fmla="*/ 391968 h 478888"/>
              <a:gd name="connsiteX312" fmla="*/ 1066006 w 2176764"/>
              <a:gd name="connsiteY312" fmla="*/ 378409 h 478888"/>
              <a:gd name="connsiteX313" fmla="*/ 1077584 w 2176764"/>
              <a:gd name="connsiteY313" fmla="*/ 371289 h 478888"/>
              <a:gd name="connsiteX314" fmla="*/ 1093619 w 2176764"/>
              <a:gd name="connsiteY314" fmla="*/ 369246 h 478888"/>
              <a:gd name="connsiteX315" fmla="*/ 184597 w 2176764"/>
              <a:gd name="connsiteY315" fmla="*/ 178247 h 478888"/>
              <a:gd name="connsiteX316" fmla="*/ 184597 w 2176764"/>
              <a:gd name="connsiteY316" fmla="*/ 300640 h 478888"/>
              <a:gd name="connsiteX317" fmla="*/ 245794 w 2176764"/>
              <a:gd name="connsiteY317" fmla="*/ 300641 h 478888"/>
              <a:gd name="connsiteX318" fmla="*/ 306991 w 2176764"/>
              <a:gd name="connsiteY318" fmla="*/ 239444 h 478888"/>
              <a:gd name="connsiteX319" fmla="*/ 245794 w 2176764"/>
              <a:gd name="connsiteY319" fmla="*/ 178247 h 478888"/>
              <a:gd name="connsiteX320" fmla="*/ 239444 w 2176764"/>
              <a:gd name="connsiteY320" fmla="*/ 83694 h 478888"/>
              <a:gd name="connsiteX321" fmla="*/ 284145 w 2176764"/>
              <a:gd name="connsiteY321" fmla="*/ 131523 h 478888"/>
              <a:gd name="connsiteX322" fmla="*/ 349575 w 2176764"/>
              <a:gd name="connsiteY322" fmla="*/ 129312 h 478888"/>
              <a:gd name="connsiteX323" fmla="*/ 347364 w 2176764"/>
              <a:gd name="connsiteY323" fmla="*/ 194742 h 478888"/>
              <a:gd name="connsiteX324" fmla="*/ 395193 w 2176764"/>
              <a:gd name="connsiteY324" fmla="*/ 239444 h 478888"/>
              <a:gd name="connsiteX325" fmla="*/ 347364 w 2176764"/>
              <a:gd name="connsiteY325" fmla="*/ 284145 h 478888"/>
              <a:gd name="connsiteX326" fmla="*/ 349575 w 2176764"/>
              <a:gd name="connsiteY326" fmla="*/ 349575 h 478888"/>
              <a:gd name="connsiteX327" fmla="*/ 284145 w 2176764"/>
              <a:gd name="connsiteY327" fmla="*/ 347364 h 478888"/>
              <a:gd name="connsiteX328" fmla="*/ 239444 w 2176764"/>
              <a:gd name="connsiteY328" fmla="*/ 395193 h 478888"/>
              <a:gd name="connsiteX329" fmla="*/ 194742 w 2176764"/>
              <a:gd name="connsiteY329" fmla="*/ 347364 h 478888"/>
              <a:gd name="connsiteX330" fmla="*/ 129312 w 2176764"/>
              <a:gd name="connsiteY330" fmla="*/ 349575 h 478888"/>
              <a:gd name="connsiteX331" fmla="*/ 131523 w 2176764"/>
              <a:gd name="connsiteY331" fmla="*/ 284145 h 478888"/>
              <a:gd name="connsiteX332" fmla="*/ 83694 w 2176764"/>
              <a:gd name="connsiteY332" fmla="*/ 239444 h 478888"/>
              <a:gd name="connsiteX333" fmla="*/ 131523 w 2176764"/>
              <a:gd name="connsiteY333" fmla="*/ 194742 h 478888"/>
              <a:gd name="connsiteX334" fmla="*/ 129312 w 2176764"/>
              <a:gd name="connsiteY334" fmla="*/ 129312 h 478888"/>
              <a:gd name="connsiteX335" fmla="*/ 194742 w 2176764"/>
              <a:gd name="connsiteY335" fmla="*/ 131523 h 478888"/>
              <a:gd name="connsiteX336" fmla="*/ 2066246 w 2176764"/>
              <a:gd name="connsiteY336" fmla="*/ 48339 h 478888"/>
              <a:gd name="connsiteX337" fmla="*/ 2039728 w 2176764"/>
              <a:gd name="connsiteY337" fmla="*/ 52606 h 478888"/>
              <a:gd name="connsiteX338" fmla="*/ 2023574 w 2176764"/>
              <a:gd name="connsiteY338" fmla="*/ 66018 h 478888"/>
              <a:gd name="connsiteX339" fmla="*/ 2015649 w 2176764"/>
              <a:gd name="connsiteY339" fmla="*/ 89640 h 478888"/>
              <a:gd name="connsiteX340" fmla="*/ 2013515 w 2176764"/>
              <a:gd name="connsiteY340" fmla="*/ 124234 h 478888"/>
              <a:gd name="connsiteX341" fmla="*/ 2015649 w 2176764"/>
              <a:gd name="connsiteY341" fmla="*/ 159286 h 478888"/>
              <a:gd name="connsiteX342" fmla="*/ 2023574 w 2176764"/>
              <a:gd name="connsiteY342" fmla="*/ 182451 h 478888"/>
              <a:gd name="connsiteX343" fmla="*/ 2039728 w 2176764"/>
              <a:gd name="connsiteY343" fmla="*/ 195405 h 478888"/>
              <a:gd name="connsiteX344" fmla="*/ 2066246 w 2176764"/>
              <a:gd name="connsiteY344" fmla="*/ 199520 h 478888"/>
              <a:gd name="connsiteX345" fmla="*/ 2092611 w 2176764"/>
              <a:gd name="connsiteY345" fmla="*/ 195405 h 478888"/>
              <a:gd name="connsiteX346" fmla="*/ 2108613 w 2176764"/>
              <a:gd name="connsiteY346" fmla="*/ 182451 h 478888"/>
              <a:gd name="connsiteX347" fmla="*/ 2116538 w 2176764"/>
              <a:gd name="connsiteY347" fmla="*/ 159286 h 478888"/>
              <a:gd name="connsiteX348" fmla="*/ 2118671 w 2176764"/>
              <a:gd name="connsiteY348" fmla="*/ 124234 h 478888"/>
              <a:gd name="connsiteX349" fmla="*/ 2116538 w 2176764"/>
              <a:gd name="connsiteY349" fmla="*/ 89640 h 478888"/>
              <a:gd name="connsiteX350" fmla="*/ 2108613 w 2176764"/>
              <a:gd name="connsiteY350" fmla="*/ 66018 h 478888"/>
              <a:gd name="connsiteX351" fmla="*/ 2092611 w 2176764"/>
              <a:gd name="connsiteY351" fmla="*/ 52606 h 478888"/>
              <a:gd name="connsiteX352" fmla="*/ 2066246 w 2176764"/>
              <a:gd name="connsiteY352" fmla="*/ 48339 h 478888"/>
              <a:gd name="connsiteX353" fmla="*/ 1561421 w 2176764"/>
              <a:gd name="connsiteY353" fmla="*/ 48339 h 478888"/>
              <a:gd name="connsiteX354" fmla="*/ 1534903 w 2176764"/>
              <a:gd name="connsiteY354" fmla="*/ 52606 h 478888"/>
              <a:gd name="connsiteX355" fmla="*/ 1518749 w 2176764"/>
              <a:gd name="connsiteY355" fmla="*/ 66018 h 478888"/>
              <a:gd name="connsiteX356" fmla="*/ 1510824 w 2176764"/>
              <a:gd name="connsiteY356" fmla="*/ 89640 h 478888"/>
              <a:gd name="connsiteX357" fmla="*/ 1508690 w 2176764"/>
              <a:gd name="connsiteY357" fmla="*/ 124234 h 478888"/>
              <a:gd name="connsiteX358" fmla="*/ 1510824 w 2176764"/>
              <a:gd name="connsiteY358" fmla="*/ 159286 h 478888"/>
              <a:gd name="connsiteX359" fmla="*/ 1518749 w 2176764"/>
              <a:gd name="connsiteY359" fmla="*/ 182451 h 478888"/>
              <a:gd name="connsiteX360" fmla="*/ 1534903 w 2176764"/>
              <a:gd name="connsiteY360" fmla="*/ 195405 h 478888"/>
              <a:gd name="connsiteX361" fmla="*/ 1561421 w 2176764"/>
              <a:gd name="connsiteY361" fmla="*/ 199520 h 478888"/>
              <a:gd name="connsiteX362" fmla="*/ 1587786 w 2176764"/>
              <a:gd name="connsiteY362" fmla="*/ 195405 h 478888"/>
              <a:gd name="connsiteX363" fmla="*/ 1603788 w 2176764"/>
              <a:gd name="connsiteY363" fmla="*/ 182451 h 478888"/>
              <a:gd name="connsiteX364" fmla="*/ 1611713 w 2176764"/>
              <a:gd name="connsiteY364" fmla="*/ 159286 h 478888"/>
              <a:gd name="connsiteX365" fmla="*/ 1613846 w 2176764"/>
              <a:gd name="connsiteY365" fmla="*/ 124234 h 478888"/>
              <a:gd name="connsiteX366" fmla="*/ 1611713 w 2176764"/>
              <a:gd name="connsiteY366" fmla="*/ 89640 h 478888"/>
              <a:gd name="connsiteX367" fmla="*/ 1603788 w 2176764"/>
              <a:gd name="connsiteY367" fmla="*/ 66018 h 478888"/>
              <a:gd name="connsiteX368" fmla="*/ 1587786 w 2176764"/>
              <a:gd name="connsiteY368" fmla="*/ 52606 h 478888"/>
              <a:gd name="connsiteX369" fmla="*/ 1561421 w 2176764"/>
              <a:gd name="connsiteY369" fmla="*/ 48339 h 478888"/>
              <a:gd name="connsiteX370" fmla="*/ 239443 w 2176764"/>
              <a:gd name="connsiteY370" fmla="*/ 26641 h 478888"/>
              <a:gd name="connsiteX371" fmla="*/ 26640 w 2176764"/>
              <a:gd name="connsiteY371" fmla="*/ 239444 h 478888"/>
              <a:gd name="connsiteX372" fmla="*/ 239443 w 2176764"/>
              <a:gd name="connsiteY372" fmla="*/ 452247 h 478888"/>
              <a:gd name="connsiteX373" fmla="*/ 452246 w 2176764"/>
              <a:gd name="connsiteY373" fmla="*/ 239444 h 478888"/>
              <a:gd name="connsiteX374" fmla="*/ 239443 w 2176764"/>
              <a:gd name="connsiteY374" fmla="*/ 26641 h 478888"/>
              <a:gd name="connsiteX375" fmla="*/ 1282224 w 2176764"/>
              <a:gd name="connsiteY375" fmla="*/ 18469 h 478888"/>
              <a:gd name="connsiteX376" fmla="*/ 1322153 w 2176764"/>
              <a:gd name="connsiteY376" fmla="*/ 18469 h 478888"/>
              <a:gd name="connsiteX377" fmla="*/ 1322153 w 2176764"/>
              <a:gd name="connsiteY377" fmla="*/ 194948 h 478888"/>
              <a:gd name="connsiteX378" fmla="*/ 1409021 w 2176764"/>
              <a:gd name="connsiteY378" fmla="*/ 194948 h 478888"/>
              <a:gd name="connsiteX379" fmla="*/ 1409021 w 2176764"/>
              <a:gd name="connsiteY379" fmla="*/ 230000 h 478888"/>
              <a:gd name="connsiteX380" fmla="*/ 1282224 w 2176764"/>
              <a:gd name="connsiteY380" fmla="*/ 230000 h 478888"/>
              <a:gd name="connsiteX381" fmla="*/ 1082199 w 2176764"/>
              <a:gd name="connsiteY381" fmla="*/ 18469 h 478888"/>
              <a:gd name="connsiteX382" fmla="*/ 1207472 w 2176764"/>
              <a:gd name="connsiteY382" fmla="*/ 18469 h 478888"/>
              <a:gd name="connsiteX383" fmla="*/ 1207472 w 2176764"/>
              <a:gd name="connsiteY383" fmla="*/ 53216 h 478888"/>
              <a:gd name="connsiteX384" fmla="*/ 1122128 w 2176764"/>
              <a:gd name="connsiteY384" fmla="*/ 53216 h 478888"/>
              <a:gd name="connsiteX385" fmla="*/ 1122128 w 2176764"/>
              <a:gd name="connsiteY385" fmla="*/ 104422 h 478888"/>
              <a:gd name="connsiteX386" fmla="*/ 1201376 w 2176764"/>
              <a:gd name="connsiteY386" fmla="*/ 104422 h 478888"/>
              <a:gd name="connsiteX387" fmla="*/ 1201376 w 2176764"/>
              <a:gd name="connsiteY387" fmla="*/ 137646 h 478888"/>
              <a:gd name="connsiteX388" fmla="*/ 1122128 w 2176764"/>
              <a:gd name="connsiteY388" fmla="*/ 137646 h 478888"/>
              <a:gd name="connsiteX389" fmla="*/ 1122128 w 2176764"/>
              <a:gd name="connsiteY389" fmla="*/ 194948 h 478888"/>
              <a:gd name="connsiteX390" fmla="*/ 1212958 w 2176764"/>
              <a:gd name="connsiteY390" fmla="*/ 194948 h 478888"/>
              <a:gd name="connsiteX391" fmla="*/ 1212958 w 2176764"/>
              <a:gd name="connsiteY391" fmla="*/ 230000 h 478888"/>
              <a:gd name="connsiteX392" fmla="*/ 1082199 w 2176764"/>
              <a:gd name="connsiteY392" fmla="*/ 230000 h 478888"/>
              <a:gd name="connsiteX393" fmla="*/ 825024 w 2176764"/>
              <a:gd name="connsiteY393" fmla="*/ 18469 h 478888"/>
              <a:gd name="connsiteX394" fmla="*/ 864953 w 2176764"/>
              <a:gd name="connsiteY394" fmla="*/ 18469 h 478888"/>
              <a:gd name="connsiteX395" fmla="*/ 864953 w 2176764"/>
              <a:gd name="connsiteY395" fmla="*/ 100155 h 478888"/>
              <a:gd name="connsiteX396" fmla="*/ 955478 w 2176764"/>
              <a:gd name="connsiteY396" fmla="*/ 100155 h 478888"/>
              <a:gd name="connsiteX397" fmla="*/ 955478 w 2176764"/>
              <a:gd name="connsiteY397" fmla="*/ 18469 h 478888"/>
              <a:gd name="connsiteX398" fmla="*/ 995407 w 2176764"/>
              <a:gd name="connsiteY398" fmla="*/ 18469 h 478888"/>
              <a:gd name="connsiteX399" fmla="*/ 995407 w 2176764"/>
              <a:gd name="connsiteY399" fmla="*/ 230000 h 478888"/>
              <a:gd name="connsiteX400" fmla="*/ 955478 w 2176764"/>
              <a:gd name="connsiteY400" fmla="*/ 230000 h 478888"/>
              <a:gd name="connsiteX401" fmla="*/ 955478 w 2176764"/>
              <a:gd name="connsiteY401" fmla="*/ 133378 h 478888"/>
              <a:gd name="connsiteX402" fmla="*/ 864953 w 2176764"/>
              <a:gd name="connsiteY402" fmla="*/ 133378 h 478888"/>
              <a:gd name="connsiteX403" fmla="*/ 864953 w 2176764"/>
              <a:gd name="connsiteY403" fmla="*/ 230000 h 478888"/>
              <a:gd name="connsiteX404" fmla="*/ 825024 w 2176764"/>
              <a:gd name="connsiteY404" fmla="*/ 230000 h 478888"/>
              <a:gd name="connsiteX405" fmla="*/ 615017 w 2176764"/>
              <a:gd name="connsiteY405" fmla="*/ 18469 h 478888"/>
              <a:gd name="connsiteX406" fmla="*/ 769855 w 2176764"/>
              <a:gd name="connsiteY406" fmla="*/ 18469 h 478888"/>
              <a:gd name="connsiteX407" fmla="*/ 769855 w 2176764"/>
              <a:gd name="connsiteY407" fmla="*/ 53521 h 478888"/>
              <a:gd name="connsiteX408" fmla="*/ 712248 w 2176764"/>
              <a:gd name="connsiteY408" fmla="*/ 53521 h 478888"/>
              <a:gd name="connsiteX409" fmla="*/ 712248 w 2176764"/>
              <a:gd name="connsiteY409" fmla="*/ 230000 h 478888"/>
              <a:gd name="connsiteX410" fmla="*/ 672319 w 2176764"/>
              <a:gd name="connsiteY410" fmla="*/ 230000 h 478888"/>
              <a:gd name="connsiteX411" fmla="*/ 672319 w 2176764"/>
              <a:gd name="connsiteY411" fmla="*/ 53521 h 478888"/>
              <a:gd name="connsiteX412" fmla="*/ 615017 w 2176764"/>
              <a:gd name="connsiteY412" fmla="*/ 53521 h 478888"/>
              <a:gd name="connsiteX413" fmla="*/ 2066246 w 2176764"/>
              <a:gd name="connsiteY413" fmla="*/ 15421 h 478888"/>
              <a:gd name="connsiteX414" fmla="*/ 2106632 w 2176764"/>
              <a:gd name="connsiteY414" fmla="*/ 20450 h 478888"/>
              <a:gd name="connsiteX415" fmla="*/ 2136197 w 2176764"/>
              <a:gd name="connsiteY415" fmla="*/ 37824 h 478888"/>
              <a:gd name="connsiteX416" fmla="*/ 2154333 w 2176764"/>
              <a:gd name="connsiteY416" fmla="*/ 71199 h 478888"/>
              <a:gd name="connsiteX417" fmla="*/ 2160429 w 2176764"/>
              <a:gd name="connsiteY417" fmla="*/ 124234 h 478888"/>
              <a:gd name="connsiteX418" fmla="*/ 2154333 w 2176764"/>
              <a:gd name="connsiteY418" fmla="*/ 177574 h 478888"/>
              <a:gd name="connsiteX419" fmla="*/ 2136197 w 2176764"/>
              <a:gd name="connsiteY419" fmla="*/ 210950 h 478888"/>
              <a:gd name="connsiteX420" fmla="*/ 2106632 w 2176764"/>
              <a:gd name="connsiteY420" fmla="*/ 228171 h 478888"/>
              <a:gd name="connsiteX421" fmla="*/ 2066246 w 2176764"/>
              <a:gd name="connsiteY421" fmla="*/ 233048 h 478888"/>
              <a:gd name="connsiteX422" fmla="*/ 2025707 w 2176764"/>
              <a:gd name="connsiteY422" fmla="*/ 228171 h 478888"/>
              <a:gd name="connsiteX423" fmla="*/ 1996142 w 2176764"/>
              <a:gd name="connsiteY423" fmla="*/ 210950 h 478888"/>
              <a:gd name="connsiteX424" fmla="*/ 1978006 w 2176764"/>
              <a:gd name="connsiteY424" fmla="*/ 177574 h 478888"/>
              <a:gd name="connsiteX425" fmla="*/ 1971758 w 2176764"/>
              <a:gd name="connsiteY425" fmla="*/ 124234 h 478888"/>
              <a:gd name="connsiteX426" fmla="*/ 1978006 w 2176764"/>
              <a:gd name="connsiteY426" fmla="*/ 71199 h 478888"/>
              <a:gd name="connsiteX427" fmla="*/ 1996142 w 2176764"/>
              <a:gd name="connsiteY427" fmla="*/ 37824 h 478888"/>
              <a:gd name="connsiteX428" fmla="*/ 2025707 w 2176764"/>
              <a:gd name="connsiteY428" fmla="*/ 20450 h 478888"/>
              <a:gd name="connsiteX429" fmla="*/ 2066246 w 2176764"/>
              <a:gd name="connsiteY429" fmla="*/ 15421 h 478888"/>
              <a:gd name="connsiteX430" fmla="*/ 1838179 w 2176764"/>
              <a:gd name="connsiteY430" fmla="*/ 15421 h 478888"/>
              <a:gd name="connsiteX431" fmla="*/ 1853419 w 2176764"/>
              <a:gd name="connsiteY431" fmla="*/ 16030 h 478888"/>
              <a:gd name="connsiteX432" fmla="*/ 1868964 w 2176764"/>
              <a:gd name="connsiteY432" fmla="*/ 17554 h 478888"/>
              <a:gd name="connsiteX433" fmla="*/ 1883137 w 2176764"/>
              <a:gd name="connsiteY433" fmla="*/ 19840 h 478888"/>
              <a:gd name="connsiteX434" fmla="*/ 1894262 w 2176764"/>
              <a:gd name="connsiteY434" fmla="*/ 23041 h 478888"/>
              <a:gd name="connsiteX435" fmla="*/ 1894262 w 2176764"/>
              <a:gd name="connsiteY435" fmla="*/ 58398 h 478888"/>
              <a:gd name="connsiteX436" fmla="*/ 1869116 w 2176764"/>
              <a:gd name="connsiteY436" fmla="*/ 51997 h 478888"/>
              <a:gd name="connsiteX437" fmla="*/ 1840922 w 2176764"/>
              <a:gd name="connsiteY437" fmla="*/ 49863 h 478888"/>
              <a:gd name="connsiteX438" fmla="*/ 1812728 w 2176764"/>
              <a:gd name="connsiteY438" fmla="*/ 53216 h 478888"/>
              <a:gd name="connsiteX439" fmla="*/ 1792611 w 2176764"/>
              <a:gd name="connsiteY439" fmla="*/ 65103 h 478888"/>
              <a:gd name="connsiteX440" fmla="*/ 1780572 w 2176764"/>
              <a:gd name="connsiteY440" fmla="*/ 87963 h 478888"/>
              <a:gd name="connsiteX441" fmla="*/ 1776609 w 2176764"/>
              <a:gd name="connsiteY441" fmla="*/ 124234 h 478888"/>
              <a:gd name="connsiteX442" fmla="*/ 1780267 w 2176764"/>
              <a:gd name="connsiteY442" fmla="*/ 162030 h 478888"/>
              <a:gd name="connsiteX443" fmla="*/ 1791545 w 2176764"/>
              <a:gd name="connsiteY443" fmla="*/ 184890 h 478888"/>
              <a:gd name="connsiteX444" fmla="*/ 1810899 w 2176764"/>
              <a:gd name="connsiteY444" fmla="*/ 196167 h 478888"/>
              <a:gd name="connsiteX445" fmla="*/ 1839093 w 2176764"/>
              <a:gd name="connsiteY445" fmla="*/ 199215 h 478888"/>
              <a:gd name="connsiteX446" fmla="*/ 1852962 w 2176764"/>
              <a:gd name="connsiteY446" fmla="*/ 198758 h 478888"/>
              <a:gd name="connsiteX447" fmla="*/ 1865611 w 2176764"/>
              <a:gd name="connsiteY447" fmla="*/ 196777 h 478888"/>
              <a:gd name="connsiteX448" fmla="*/ 1865611 w 2176764"/>
              <a:gd name="connsiteY448" fmla="*/ 144351 h 478888"/>
              <a:gd name="connsiteX449" fmla="*/ 1827511 w 2176764"/>
              <a:gd name="connsiteY449" fmla="*/ 144351 h 478888"/>
              <a:gd name="connsiteX450" fmla="*/ 1827511 w 2176764"/>
              <a:gd name="connsiteY450" fmla="*/ 110823 h 478888"/>
              <a:gd name="connsiteX451" fmla="*/ 1903101 w 2176764"/>
              <a:gd name="connsiteY451" fmla="*/ 110823 h 478888"/>
              <a:gd name="connsiteX452" fmla="*/ 1903101 w 2176764"/>
              <a:gd name="connsiteY452" fmla="*/ 223904 h 478888"/>
              <a:gd name="connsiteX453" fmla="*/ 1873536 w 2176764"/>
              <a:gd name="connsiteY453" fmla="*/ 230305 h 478888"/>
              <a:gd name="connsiteX454" fmla="*/ 1836045 w 2176764"/>
              <a:gd name="connsiteY454" fmla="*/ 233048 h 478888"/>
              <a:gd name="connsiteX455" fmla="*/ 1793069 w 2176764"/>
              <a:gd name="connsiteY455" fmla="*/ 228476 h 478888"/>
              <a:gd name="connsiteX456" fmla="*/ 1760912 w 2176764"/>
              <a:gd name="connsiteY456" fmla="*/ 211864 h 478888"/>
              <a:gd name="connsiteX457" fmla="*/ 1740643 w 2176764"/>
              <a:gd name="connsiteY457" fmla="*/ 178641 h 478888"/>
              <a:gd name="connsiteX458" fmla="*/ 1733633 w 2176764"/>
              <a:gd name="connsiteY458" fmla="*/ 124234 h 478888"/>
              <a:gd name="connsiteX459" fmla="*/ 1740795 w 2176764"/>
              <a:gd name="connsiteY459" fmla="*/ 72876 h 478888"/>
              <a:gd name="connsiteX460" fmla="*/ 1761522 w 2176764"/>
              <a:gd name="connsiteY460" fmla="*/ 39195 h 478888"/>
              <a:gd name="connsiteX461" fmla="*/ 1794440 w 2176764"/>
              <a:gd name="connsiteY461" fmla="*/ 20907 h 478888"/>
              <a:gd name="connsiteX462" fmla="*/ 1838179 w 2176764"/>
              <a:gd name="connsiteY462" fmla="*/ 15421 h 478888"/>
              <a:gd name="connsiteX463" fmla="*/ 1561421 w 2176764"/>
              <a:gd name="connsiteY463" fmla="*/ 15421 h 478888"/>
              <a:gd name="connsiteX464" fmla="*/ 1601807 w 2176764"/>
              <a:gd name="connsiteY464" fmla="*/ 20450 h 478888"/>
              <a:gd name="connsiteX465" fmla="*/ 1631372 w 2176764"/>
              <a:gd name="connsiteY465" fmla="*/ 37824 h 478888"/>
              <a:gd name="connsiteX466" fmla="*/ 1649508 w 2176764"/>
              <a:gd name="connsiteY466" fmla="*/ 71199 h 478888"/>
              <a:gd name="connsiteX467" fmla="*/ 1655604 w 2176764"/>
              <a:gd name="connsiteY467" fmla="*/ 124234 h 478888"/>
              <a:gd name="connsiteX468" fmla="*/ 1649508 w 2176764"/>
              <a:gd name="connsiteY468" fmla="*/ 177574 h 478888"/>
              <a:gd name="connsiteX469" fmla="*/ 1631372 w 2176764"/>
              <a:gd name="connsiteY469" fmla="*/ 210950 h 478888"/>
              <a:gd name="connsiteX470" fmla="*/ 1601807 w 2176764"/>
              <a:gd name="connsiteY470" fmla="*/ 228171 h 478888"/>
              <a:gd name="connsiteX471" fmla="*/ 1561421 w 2176764"/>
              <a:gd name="connsiteY471" fmla="*/ 233048 h 478888"/>
              <a:gd name="connsiteX472" fmla="*/ 1520882 w 2176764"/>
              <a:gd name="connsiteY472" fmla="*/ 228171 h 478888"/>
              <a:gd name="connsiteX473" fmla="*/ 1491317 w 2176764"/>
              <a:gd name="connsiteY473" fmla="*/ 210950 h 478888"/>
              <a:gd name="connsiteX474" fmla="*/ 1473181 w 2176764"/>
              <a:gd name="connsiteY474" fmla="*/ 177574 h 478888"/>
              <a:gd name="connsiteX475" fmla="*/ 1466933 w 2176764"/>
              <a:gd name="connsiteY475" fmla="*/ 124234 h 478888"/>
              <a:gd name="connsiteX476" fmla="*/ 1473181 w 2176764"/>
              <a:gd name="connsiteY476" fmla="*/ 71199 h 478888"/>
              <a:gd name="connsiteX477" fmla="*/ 1491317 w 2176764"/>
              <a:gd name="connsiteY477" fmla="*/ 37824 h 478888"/>
              <a:gd name="connsiteX478" fmla="*/ 1520882 w 2176764"/>
              <a:gd name="connsiteY478" fmla="*/ 20450 h 478888"/>
              <a:gd name="connsiteX479" fmla="*/ 1561421 w 2176764"/>
              <a:gd name="connsiteY479" fmla="*/ 15421 h 478888"/>
              <a:gd name="connsiteX480" fmla="*/ 239444 w 2176764"/>
              <a:gd name="connsiteY480" fmla="*/ 0 h 478888"/>
              <a:gd name="connsiteX481" fmla="*/ 478888 w 2176764"/>
              <a:gd name="connsiteY481" fmla="*/ 239444 h 478888"/>
              <a:gd name="connsiteX482" fmla="*/ 239444 w 2176764"/>
              <a:gd name="connsiteY482" fmla="*/ 478888 h 478888"/>
              <a:gd name="connsiteX483" fmla="*/ 0 w 2176764"/>
              <a:gd name="connsiteY483" fmla="*/ 239444 h 478888"/>
              <a:gd name="connsiteX484" fmla="*/ 239444 w 2176764"/>
              <a:gd name="connsiteY484" fmla="*/ 0 h 478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Lst>
            <a:rect l="l" t="t" r="r" b="b"/>
            <a:pathLst>
              <a:path w="2176764" h="478888">
                <a:moveTo>
                  <a:pt x="650145" y="380886"/>
                </a:moveTo>
                <a:lnTo>
                  <a:pt x="635410" y="420881"/>
                </a:lnTo>
                <a:lnTo>
                  <a:pt x="666118" y="420881"/>
                </a:lnTo>
                <a:lnTo>
                  <a:pt x="651631" y="380886"/>
                </a:lnTo>
                <a:close/>
                <a:moveTo>
                  <a:pt x="2041766" y="380143"/>
                </a:moveTo>
                <a:lnTo>
                  <a:pt x="2041766" y="412585"/>
                </a:lnTo>
                <a:lnTo>
                  <a:pt x="2051425" y="412585"/>
                </a:lnTo>
                <a:cubicBezTo>
                  <a:pt x="2055387" y="412585"/>
                  <a:pt x="2058792" y="412399"/>
                  <a:pt x="2061640" y="412028"/>
                </a:cubicBezTo>
                <a:cubicBezTo>
                  <a:pt x="2064488" y="411656"/>
                  <a:pt x="2066820" y="410893"/>
                  <a:pt x="2068636" y="409737"/>
                </a:cubicBezTo>
                <a:cubicBezTo>
                  <a:pt x="2070452" y="408581"/>
                  <a:pt x="2071794" y="406889"/>
                  <a:pt x="2072661" y="404660"/>
                </a:cubicBezTo>
                <a:cubicBezTo>
                  <a:pt x="2073528" y="402431"/>
                  <a:pt x="2073961" y="399501"/>
                  <a:pt x="2073961" y="395869"/>
                </a:cubicBezTo>
                <a:cubicBezTo>
                  <a:pt x="2073961" y="392649"/>
                  <a:pt x="2073528" y="390008"/>
                  <a:pt x="2072661" y="387944"/>
                </a:cubicBezTo>
                <a:cubicBezTo>
                  <a:pt x="2071794" y="385880"/>
                  <a:pt x="2070452" y="384270"/>
                  <a:pt x="2068636" y="383115"/>
                </a:cubicBezTo>
                <a:cubicBezTo>
                  <a:pt x="2066820" y="381959"/>
                  <a:pt x="2064488" y="381175"/>
                  <a:pt x="2061640" y="380762"/>
                </a:cubicBezTo>
                <a:cubicBezTo>
                  <a:pt x="2058792" y="380349"/>
                  <a:pt x="2055387" y="380143"/>
                  <a:pt x="2051425" y="380143"/>
                </a:cubicBezTo>
                <a:close/>
                <a:moveTo>
                  <a:pt x="1270241" y="380143"/>
                </a:moveTo>
                <a:lnTo>
                  <a:pt x="1270241" y="412585"/>
                </a:lnTo>
                <a:lnTo>
                  <a:pt x="1279900" y="412585"/>
                </a:lnTo>
                <a:cubicBezTo>
                  <a:pt x="1283862" y="412585"/>
                  <a:pt x="1287267" y="412399"/>
                  <a:pt x="1290115" y="412028"/>
                </a:cubicBezTo>
                <a:cubicBezTo>
                  <a:pt x="1292963" y="411656"/>
                  <a:pt x="1295295" y="410893"/>
                  <a:pt x="1297111" y="409737"/>
                </a:cubicBezTo>
                <a:cubicBezTo>
                  <a:pt x="1298928" y="408581"/>
                  <a:pt x="1300269" y="406889"/>
                  <a:pt x="1301136" y="404660"/>
                </a:cubicBezTo>
                <a:cubicBezTo>
                  <a:pt x="1302002" y="402431"/>
                  <a:pt x="1302436" y="399501"/>
                  <a:pt x="1302436" y="395869"/>
                </a:cubicBezTo>
                <a:cubicBezTo>
                  <a:pt x="1302436" y="392649"/>
                  <a:pt x="1302002" y="390008"/>
                  <a:pt x="1301136" y="387944"/>
                </a:cubicBezTo>
                <a:cubicBezTo>
                  <a:pt x="1300269" y="385880"/>
                  <a:pt x="1298928" y="384270"/>
                  <a:pt x="1297111" y="383115"/>
                </a:cubicBezTo>
                <a:cubicBezTo>
                  <a:pt x="1295295" y="381959"/>
                  <a:pt x="1292963" y="381175"/>
                  <a:pt x="1290115" y="380762"/>
                </a:cubicBezTo>
                <a:cubicBezTo>
                  <a:pt x="1287267" y="380349"/>
                  <a:pt x="1283862" y="380143"/>
                  <a:pt x="1279900" y="380143"/>
                </a:cubicBezTo>
                <a:close/>
                <a:moveTo>
                  <a:pt x="822566" y="380143"/>
                </a:moveTo>
                <a:lnTo>
                  <a:pt x="822566" y="446637"/>
                </a:lnTo>
                <a:lnTo>
                  <a:pt x="835939" y="446637"/>
                </a:lnTo>
                <a:cubicBezTo>
                  <a:pt x="840397" y="446637"/>
                  <a:pt x="844483" y="446121"/>
                  <a:pt x="848198" y="445089"/>
                </a:cubicBezTo>
                <a:cubicBezTo>
                  <a:pt x="851913" y="444057"/>
                  <a:pt x="855112" y="442282"/>
                  <a:pt x="857795" y="439765"/>
                </a:cubicBezTo>
                <a:cubicBezTo>
                  <a:pt x="860477" y="437247"/>
                  <a:pt x="862541" y="433842"/>
                  <a:pt x="863986" y="429549"/>
                </a:cubicBezTo>
                <a:cubicBezTo>
                  <a:pt x="865430" y="425256"/>
                  <a:pt x="866153" y="419891"/>
                  <a:pt x="866153" y="413452"/>
                </a:cubicBezTo>
                <a:cubicBezTo>
                  <a:pt x="866153" y="406600"/>
                  <a:pt x="865389" y="401007"/>
                  <a:pt x="863862" y="396673"/>
                </a:cubicBezTo>
                <a:cubicBezTo>
                  <a:pt x="862335" y="392340"/>
                  <a:pt x="860230" y="388955"/>
                  <a:pt x="857547" y="386520"/>
                </a:cubicBezTo>
                <a:cubicBezTo>
                  <a:pt x="854864" y="384085"/>
                  <a:pt x="851686" y="382413"/>
                  <a:pt x="848012" y="381505"/>
                </a:cubicBezTo>
                <a:cubicBezTo>
                  <a:pt x="844339" y="380597"/>
                  <a:pt x="840315" y="380143"/>
                  <a:pt x="835939" y="380143"/>
                </a:cubicBezTo>
                <a:close/>
                <a:moveTo>
                  <a:pt x="727316" y="380143"/>
                </a:moveTo>
                <a:lnTo>
                  <a:pt x="727316" y="446637"/>
                </a:lnTo>
                <a:lnTo>
                  <a:pt x="740690" y="446637"/>
                </a:lnTo>
                <a:cubicBezTo>
                  <a:pt x="745147" y="446637"/>
                  <a:pt x="749233" y="446121"/>
                  <a:pt x="752948" y="445089"/>
                </a:cubicBezTo>
                <a:cubicBezTo>
                  <a:pt x="756663" y="444057"/>
                  <a:pt x="759862" y="442282"/>
                  <a:pt x="762545" y="439765"/>
                </a:cubicBezTo>
                <a:cubicBezTo>
                  <a:pt x="765227" y="437247"/>
                  <a:pt x="767291" y="433842"/>
                  <a:pt x="768736" y="429549"/>
                </a:cubicBezTo>
                <a:cubicBezTo>
                  <a:pt x="770180" y="425256"/>
                  <a:pt x="770903" y="419891"/>
                  <a:pt x="770903" y="413452"/>
                </a:cubicBezTo>
                <a:cubicBezTo>
                  <a:pt x="770903" y="406600"/>
                  <a:pt x="770139" y="401007"/>
                  <a:pt x="768612" y="396673"/>
                </a:cubicBezTo>
                <a:cubicBezTo>
                  <a:pt x="767085" y="392340"/>
                  <a:pt x="764980" y="388955"/>
                  <a:pt x="762297" y="386520"/>
                </a:cubicBezTo>
                <a:cubicBezTo>
                  <a:pt x="759614" y="384085"/>
                  <a:pt x="756436" y="382413"/>
                  <a:pt x="752762" y="381505"/>
                </a:cubicBezTo>
                <a:cubicBezTo>
                  <a:pt x="749089" y="380597"/>
                  <a:pt x="745065" y="380143"/>
                  <a:pt x="740690" y="380143"/>
                </a:cubicBezTo>
                <a:close/>
                <a:moveTo>
                  <a:pt x="1722269" y="378657"/>
                </a:moveTo>
                <a:cubicBezTo>
                  <a:pt x="1717069" y="378657"/>
                  <a:pt x="1712817" y="379359"/>
                  <a:pt x="1709515" y="380762"/>
                </a:cubicBezTo>
                <a:cubicBezTo>
                  <a:pt x="1706213" y="382165"/>
                  <a:pt x="1703634" y="384291"/>
                  <a:pt x="1701776" y="387139"/>
                </a:cubicBezTo>
                <a:cubicBezTo>
                  <a:pt x="1699919" y="389987"/>
                  <a:pt x="1698639" y="393598"/>
                  <a:pt x="1697938" y="397974"/>
                </a:cubicBezTo>
                <a:cubicBezTo>
                  <a:pt x="1697236" y="402349"/>
                  <a:pt x="1696885" y="407508"/>
                  <a:pt x="1696885" y="413452"/>
                </a:cubicBezTo>
                <a:cubicBezTo>
                  <a:pt x="1696885" y="419560"/>
                  <a:pt x="1697236" y="424802"/>
                  <a:pt x="1697938" y="429178"/>
                </a:cubicBezTo>
                <a:cubicBezTo>
                  <a:pt x="1698639" y="433553"/>
                  <a:pt x="1699919" y="437144"/>
                  <a:pt x="1701776" y="439950"/>
                </a:cubicBezTo>
                <a:cubicBezTo>
                  <a:pt x="1703634" y="442757"/>
                  <a:pt x="1706213" y="444821"/>
                  <a:pt x="1709515" y="446142"/>
                </a:cubicBezTo>
                <a:cubicBezTo>
                  <a:pt x="1712817" y="447462"/>
                  <a:pt x="1717069" y="448123"/>
                  <a:pt x="1722269" y="448123"/>
                </a:cubicBezTo>
                <a:cubicBezTo>
                  <a:pt x="1727552" y="448123"/>
                  <a:pt x="1731845" y="447462"/>
                  <a:pt x="1735147" y="446142"/>
                </a:cubicBezTo>
                <a:cubicBezTo>
                  <a:pt x="1738449" y="444821"/>
                  <a:pt x="1741029" y="442757"/>
                  <a:pt x="1742886" y="439950"/>
                </a:cubicBezTo>
                <a:cubicBezTo>
                  <a:pt x="1744744" y="437144"/>
                  <a:pt x="1746023" y="433553"/>
                  <a:pt x="1746725" y="429178"/>
                </a:cubicBezTo>
                <a:cubicBezTo>
                  <a:pt x="1747426" y="424802"/>
                  <a:pt x="1747777" y="419560"/>
                  <a:pt x="1747777" y="413452"/>
                </a:cubicBezTo>
                <a:cubicBezTo>
                  <a:pt x="1747777" y="407508"/>
                  <a:pt x="1747426" y="402349"/>
                  <a:pt x="1746725" y="397974"/>
                </a:cubicBezTo>
                <a:cubicBezTo>
                  <a:pt x="1746023" y="393598"/>
                  <a:pt x="1744744" y="389987"/>
                  <a:pt x="1742886" y="387139"/>
                </a:cubicBezTo>
                <a:cubicBezTo>
                  <a:pt x="1741029" y="384291"/>
                  <a:pt x="1738449" y="382165"/>
                  <a:pt x="1735147" y="380762"/>
                </a:cubicBezTo>
                <a:cubicBezTo>
                  <a:pt x="1731845" y="379359"/>
                  <a:pt x="1727552" y="378657"/>
                  <a:pt x="1722269" y="378657"/>
                </a:cubicBezTo>
                <a:close/>
                <a:moveTo>
                  <a:pt x="1522244" y="378657"/>
                </a:moveTo>
                <a:cubicBezTo>
                  <a:pt x="1517044" y="378657"/>
                  <a:pt x="1512792" y="379359"/>
                  <a:pt x="1509490" y="380762"/>
                </a:cubicBezTo>
                <a:cubicBezTo>
                  <a:pt x="1506188" y="382165"/>
                  <a:pt x="1503609" y="384291"/>
                  <a:pt x="1501751" y="387139"/>
                </a:cubicBezTo>
                <a:cubicBezTo>
                  <a:pt x="1499894" y="389987"/>
                  <a:pt x="1498614" y="393598"/>
                  <a:pt x="1497913" y="397974"/>
                </a:cubicBezTo>
                <a:cubicBezTo>
                  <a:pt x="1497211" y="402349"/>
                  <a:pt x="1496860" y="407508"/>
                  <a:pt x="1496860" y="413452"/>
                </a:cubicBezTo>
                <a:cubicBezTo>
                  <a:pt x="1496860" y="419560"/>
                  <a:pt x="1497211" y="424802"/>
                  <a:pt x="1497913" y="429178"/>
                </a:cubicBezTo>
                <a:cubicBezTo>
                  <a:pt x="1498614" y="433553"/>
                  <a:pt x="1499894" y="437144"/>
                  <a:pt x="1501751" y="439950"/>
                </a:cubicBezTo>
                <a:cubicBezTo>
                  <a:pt x="1503609" y="442757"/>
                  <a:pt x="1506188" y="444821"/>
                  <a:pt x="1509490" y="446142"/>
                </a:cubicBezTo>
                <a:cubicBezTo>
                  <a:pt x="1512792" y="447462"/>
                  <a:pt x="1517044" y="448123"/>
                  <a:pt x="1522244" y="448123"/>
                </a:cubicBezTo>
                <a:cubicBezTo>
                  <a:pt x="1527528" y="448123"/>
                  <a:pt x="1531820" y="447462"/>
                  <a:pt x="1535122" y="446142"/>
                </a:cubicBezTo>
                <a:cubicBezTo>
                  <a:pt x="1538424" y="444821"/>
                  <a:pt x="1541004" y="442757"/>
                  <a:pt x="1542861" y="439950"/>
                </a:cubicBezTo>
                <a:cubicBezTo>
                  <a:pt x="1544719" y="437144"/>
                  <a:pt x="1545998" y="433553"/>
                  <a:pt x="1546700" y="429178"/>
                </a:cubicBezTo>
                <a:cubicBezTo>
                  <a:pt x="1547401" y="424802"/>
                  <a:pt x="1547752" y="419560"/>
                  <a:pt x="1547752" y="413452"/>
                </a:cubicBezTo>
                <a:cubicBezTo>
                  <a:pt x="1547752" y="407508"/>
                  <a:pt x="1547401" y="402349"/>
                  <a:pt x="1546700" y="397974"/>
                </a:cubicBezTo>
                <a:cubicBezTo>
                  <a:pt x="1545998" y="393598"/>
                  <a:pt x="1544719" y="389987"/>
                  <a:pt x="1542861" y="387139"/>
                </a:cubicBezTo>
                <a:cubicBezTo>
                  <a:pt x="1541004" y="384291"/>
                  <a:pt x="1538424" y="382165"/>
                  <a:pt x="1535122" y="380762"/>
                </a:cubicBezTo>
                <a:cubicBezTo>
                  <a:pt x="1531820" y="379359"/>
                  <a:pt x="1527528" y="378657"/>
                  <a:pt x="1522244" y="378657"/>
                </a:cubicBezTo>
                <a:close/>
                <a:moveTo>
                  <a:pt x="1093619" y="378657"/>
                </a:moveTo>
                <a:cubicBezTo>
                  <a:pt x="1088419" y="378657"/>
                  <a:pt x="1084167" y="379359"/>
                  <a:pt x="1080865" y="380762"/>
                </a:cubicBezTo>
                <a:cubicBezTo>
                  <a:pt x="1077563" y="382165"/>
                  <a:pt x="1074984" y="384291"/>
                  <a:pt x="1073126" y="387139"/>
                </a:cubicBezTo>
                <a:cubicBezTo>
                  <a:pt x="1071269" y="389987"/>
                  <a:pt x="1069989" y="393598"/>
                  <a:pt x="1069288" y="397974"/>
                </a:cubicBezTo>
                <a:cubicBezTo>
                  <a:pt x="1068586" y="402349"/>
                  <a:pt x="1068235" y="407508"/>
                  <a:pt x="1068235" y="413452"/>
                </a:cubicBezTo>
                <a:cubicBezTo>
                  <a:pt x="1068235" y="419560"/>
                  <a:pt x="1068586" y="424802"/>
                  <a:pt x="1069288" y="429178"/>
                </a:cubicBezTo>
                <a:cubicBezTo>
                  <a:pt x="1069989" y="433553"/>
                  <a:pt x="1071269" y="437144"/>
                  <a:pt x="1073126" y="439950"/>
                </a:cubicBezTo>
                <a:cubicBezTo>
                  <a:pt x="1074984" y="442757"/>
                  <a:pt x="1077563" y="444821"/>
                  <a:pt x="1080865" y="446142"/>
                </a:cubicBezTo>
                <a:cubicBezTo>
                  <a:pt x="1084167" y="447462"/>
                  <a:pt x="1088419" y="448123"/>
                  <a:pt x="1093619" y="448123"/>
                </a:cubicBezTo>
                <a:cubicBezTo>
                  <a:pt x="1098902" y="448123"/>
                  <a:pt x="1103195" y="447462"/>
                  <a:pt x="1106497" y="446142"/>
                </a:cubicBezTo>
                <a:cubicBezTo>
                  <a:pt x="1109799" y="444821"/>
                  <a:pt x="1112379" y="442757"/>
                  <a:pt x="1114236" y="439950"/>
                </a:cubicBezTo>
                <a:cubicBezTo>
                  <a:pt x="1116094" y="437144"/>
                  <a:pt x="1117373" y="433553"/>
                  <a:pt x="1118075" y="429178"/>
                </a:cubicBezTo>
                <a:cubicBezTo>
                  <a:pt x="1118776" y="424802"/>
                  <a:pt x="1119127" y="419560"/>
                  <a:pt x="1119127" y="413452"/>
                </a:cubicBezTo>
                <a:cubicBezTo>
                  <a:pt x="1119127" y="407508"/>
                  <a:pt x="1118776" y="402349"/>
                  <a:pt x="1118075" y="397974"/>
                </a:cubicBezTo>
                <a:cubicBezTo>
                  <a:pt x="1117373" y="393598"/>
                  <a:pt x="1116094" y="389987"/>
                  <a:pt x="1114236" y="387139"/>
                </a:cubicBezTo>
                <a:cubicBezTo>
                  <a:pt x="1112379" y="384291"/>
                  <a:pt x="1109799" y="382165"/>
                  <a:pt x="1106497" y="380762"/>
                </a:cubicBezTo>
                <a:cubicBezTo>
                  <a:pt x="1103195" y="379359"/>
                  <a:pt x="1098902" y="378657"/>
                  <a:pt x="1093619" y="378657"/>
                </a:cubicBezTo>
                <a:close/>
                <a:moveTo>
                  <a:pt x="2125872" y="370484"/>
                </a:moveTo>
                <a:lnTo>
                  <a:pt x="2173668" y="370484"/>
                </a:lnTo>
                <a:lnTo>
                  <a:pt x="2173668" y="380390"/>
                </a:lnTo>
                <a:lnTo>
                  <a:pt x="2137016" y="380390"/>
                </a:lnTo>
                <a:lnTo>
                  <a:pt x="2137016" y="407013"/>
                </a:lnTo>
                <a:lnTo>
                  <a:pt x="2171192" y="407013"/>
                </a:lnTo>
                <a:lnTo>
                  <a:pt x="2171192" y="416424"/>
                </a:lnTo>
                <a:lnTo>
                  <a:pt x="2137016" y="416424"/>
                </a:lnTo>
                <a:lnTo>
                  <a:pt x="2137016" y="446389"/>
                </a:lnTo>
                <a:lnTo>
                  <a:pt x="2176764" y="446389"/>
                </a:lnTo>
                <a:lnTo>
                  <a:pt x="2176764" y="456419"/>
                </a:lnTo>
                <a:lnTo>
                  <a:pt x="2125872" y="456419"/>
                </a:lnTo>
                <a:close/>
                <a:moveTo>
                  <a:pt x="2030622" y="370484"/>
                </a:moveTo>
                <a:lnTo>
                  <a:pt x="2052415" y="370484"/>
                </a:lnTo>
                <a:cubicBezTo>
                  <a:pt x="2058441" y="370484"/>
                  <a:pt x="2063539" y="370918"/>
                  <a:pt x="2067708" y="371785"/>
                </a:cubicBezTo>
                <a:cubicBezTo>
                  <a:pt x="2071876" y="372651"/>
                  <a:pt x="2075261" y="374075"/>
                  <a:pt x="2077861" y="376057"/>
                </a:cubicBezTo>
                <a:cubicBezTo>
                  <a:pt x="2080462" y="378038"/>
                  <a:pt x="2082340" y="380659"/>
                  <a:pt x="2083495" y="383920"/>
                </a:cubicBezTo>
                <a:cubicBezTo>
                  <a:pt x="2084651" y="387180"/>
                  <a:pt x="2085229" y="391163"/>
                  <a:pt x="2085229" y="395869"/>
                </a:cubicBezTo>
                <a:cubicBezTo>
                  <a:pt x="2085229" y="403298"/>
                  <a:pt x="2083784" y="408932"/>
                  <a:pt x="2080895" y="412771"/>
                </a:cubicBezTo>
                <a:cubicBezTo>
                  <a:pt x="2078006" y="416609"/>
                  <a:pt x="2073589" y="419189"/>
                  <a:pt x="2067646" y="420510"/>
                </a:cubicBezTo>
                <a:lnTo>
                  <a:pt x="2093401" y="456419"/>
                </a:lnTo>
                <a:lnTo>
                  <a:pt x="2080276" y="456419"/>
                </a:lnTo>
                <a:lnTo>
                  <a:pt x="2056625" y="421748"/>
                </a:lnTo>
                <a:cubicBezTo>
                  <a:pt x="2055965" y="421831"/>
                  <a:pt x="2055284" y="421872"/>
                  <a:pt x="2054582" y="421872"/>
                </a:cubicBezTo>
                <a:cubicBezTo>
                  <a:pt x="2053881" y="421872"/>
                  <a:pt x="2053158" y="421872"/>
                  <a:pt x="2052415" y="421872"/>
                </a:cubicBezTo>
                <a:lnTo>
                  <a:pt x="2041766" y="421872"/>
                </a:lnTo>
                <a:lnTo>
                  <a:pt x="2041766" y="456419"/>
                </a:lnTo>
                <a:lnTo>
                  <a:pt x="2030622" y="456419"/>
                </a:lnTo>
                <a:close/>
                <a:moveTo>
                  <a:pt x="1954422" y="370484"/>
                </a:moveTo>
                <a:lnTo>
                  <a:pt x="2002218" y="370484"/>
                </a:lnTo>
                <a:lnTo>
                  <a:pt x="2002218" y="380390"/>
                </a:lnTo>
                <a:lnTo>
                  <a:pt x="1965566" y="380390"/>
                </a:lnTo>
                <a:lnTo>
                  <a:pt x="1965566" y="407013"/>
                </a:lnTo>
                <a:lnTo>
                  <a:pt x="1999742" y="407013"/>
                </a:lnTo>
                <a:lnTo>
                  <a:pt x="1999742" y="416424"/>
                </a:lnTo>
                <a:lnTo>
                  <a:pt x="1965566" y="416424"/>
                </a:lnTo>
                <a:lnTo>
                  <a:pt x="1965566" y="446389"/>
                </a:lnTo>
                <a:lnTo>
                  <a:pt x="2005314" y="446389"/>
                </a:lnTo>
                <a:lnTo>
                  <a:pt x="2005314" y="456419"/>
                </a:lnTo>
                <a:lnTo>
                  <a:pt x="1954422" y="456419"/>
                </a:lnTo>
                <a:close/>
                <a:moveTo>
                  <a:pt x="1859172" y="370484"/>
                </a:moveTo>
                <a:lnTo>
                  <a:pt x="1870316" y="370484"/>
                </a:lnTo>
                <a:lnTo>
                  <a:pt x="1870316" y="405527"/>
                </a:lnTo>
                <a:lnTo>
                  <a:pt x="1912788" y="405527"/>
                </a:lnTo>
                <a:lnTo>
                  <a:pt x="1912788" y="370484"/>
                </a:lnTo>
                <a:lnTo>
                  <a:pt x="1924056" y="370484"/>
                </a:lnTo>
                <a:lnTo>
                  <a:pt x="1924056" y="456419"/>
                </a:lnTo>
                <a:lnTo>
                  <a:pt x="1912788" y="456419"/>
                </a:lnTo>
                <a:lnTo>
                  <a:pt x="1912788" y="414814"/>
                </a:lnTo>
                <a:lnTo>
                  <a:pt x="1870316" y="414814"/>
                </a:lnTo>
                <a:lnTo>
                  <a:pt x="1870316" y="456419"/>
                </a:lnTo>
                <a:lnTo>
                  <a:pt x="1859172" y="456419"/>
                </a:lnTo>
                <a:close/>
                <a:moveTo>
                  <a:pt x="1411497" y="370484"/>
                </a:moveTo>
                <a:lnTo>
                  <a:pt x="1422641" y="370484"/>
                </a:lnTo>
                <a:lnTo>
                  <a:pt x="1422641" y="446389"/>
                </a:lnTo>
                <a:lnTo>
                  <a:pt x="1459913" y="446389"/>
                </a:lnTo>
                <a:lnTo>
                  <a:pt x="1459913" y="456419"/>
                </a:lnTo>
                <a:lnTo>
                  <a:pt x="1411497" y="456419"/>
                </a:lnTo>
                <a:close/>
                <a:moveTo>
                  <a:pt x="1259097" y="370484"/>
                </a:moveTo>
                <a:lnTo>
                  <a:pt x="1280890" y="370484"/>
                </a:lnTo>
                <a:cubicBezTo>
                  <a:pt x="1286916" y="370484"/>
                  <a:pt x="1292014" y="370918"/>
                  <a:pt x="1296183" y="371785"/>
                </a:cubicBezTo>
                <a:cubicBezTo>
                  <a:pt x="1300351" y="372651"/>
                  <a:pt x="1303736" y="374075"/>
                  <a:pt x="1306336" y="376057"/>
                </a:cubicBezTo>
                <a:cubicBezTo>
                  <a:pt x="1308937" y="378038"/>
                  <a:pt x="1310815" y="380659"/>
                  <a:pt x="1311970" y="383920"/>
                </a:cubicBezTo>
                <a:cubicBezTo>
                  <a:pt x="1313126" y="387180"/>
                  <a:pt x="1313704" y="391163"/>
                  <a:pt x="1313704" y="395869"/>
                </a:cubicBezTo>
                <a:cubicBezTo>
                  <a:pt x="1313704" y="403298"/>
                  <a:pt x="1312259" y="408932"/>
                  <a:pt x="1309370" y="412771"/>
                </a:cubicBezTo>
                <a:cubicBezTo>
                  <a:pt x="1306481" y="416609"/>
                  <a:pt x="1302064" y="419189"/>
                  <a:pt x="1296121" y="420510"/>
                </a:cubicBezTo>
                <a:lnTo>
                  <a:pt x="1321876" y="456419"/>
                </a:lnTo>
                <a:lnTo>
                  <a:pt x="1308751" y="456419"/>
                </a:lnTo>
                <a:lnTo>
                  <a:pt x="1285100" y="421748"/>
                </a:lnTo>
                <a:cubicBezTo>
                  <a:pt x="1284440" y="421831"/>
                  <a:pt x="1283759" y="421872"/>
                  <a:pt x="1283057" y="421872"/>
                </a:cubicBezTo>
                <a:cubicBezTo>
                  <a:pt x="1282356" y="421872"/>
                  <a:pt x="1281633" y="421872"/>
                  <a:pt x="1280890" y="421872"/>
                </a:cubicBezTo>
                <a:lnTo>
                  <a:pt x="1270241" y="421872"/>
                </a:lnTo>
                <a:lnTo>
                  <a:pt x="1270241" y="456419"/>
                </a:lnTo>
                <a:lnTo>
                  <a:pt x="1259097" y="456419"/>
                </a:lnTo>
                <a:close/>
                <a:moveTo>
                  <a:pt x="1163476" y="370484"/>
                </a:moveTo>
                <a:lnTo>
                  <a:pt x="1174496" y="370484"/>
                </a:lnTo>
                <a:lnTo>
                  <a:pt x="1174496" y="426206"/>
                </a:lnTo>
                <a:cubicBezTo>
                  <a:pt x="1174496" y="430333"/>
                  <a:pt x="1174868" y="433780"/>
                  <a:pt x="1175610" y="436545"/>
                </a:cubicBezTo>
                <a:cubicBezTo>
                  <a:pt x="1176353" y="439311"/>
                  <a:pt x="1177571" y="441519"/>
                  <a:pt x="1179263" y="443170"/>
                </a:cubicBezTo>
                <a:cubicBezTo>
                  <a:pt x="1180956" y="444821"/>
                  <a:pt x="1183164" y="446018"/>
                  <a:pt x="1185888" y="446761"/>
                </a:cubicBezTo>
                <a:cubicBezTo>
                  <a:pt x="1188612" y="447504"/>
                  <a:pt x="1191955" y="447875"/>
                  <a:pt x="1195918" y="447875"/>
                </a:cubicBezTo>
                <a:cubicBezTo>
                  <a:pt x="1200045" y="447875"/>
                  <a:pt x="1203492" y="447504"/>
                  <a:pt x="1206257" y="446761"/>
                </a:cubicBezTo>
                <a:cubicBezTo>
                  <a:pt x="1209023" y="446018"/>
                  <a:pt x="1211231" y="444821"/>
                  <a:pt x="1212882" y="443170"/>
                </a:cubicBezTo>
                <a:cubicBezTo>
                  <a:pt x="1214533" y="441519"/>
                  <a:pt x="1215688" y="439311"/>
                  <a:pt x="1216349" y="436545"/>
                </a:cubicBezTo>
                <a:cubicBezTo>
                  <a:pt x="1217009" y="433780"/>
                  <a:pt x="1217339" y="430333"/>
                  <a:pt x="1217339" y="426206"/>
                </a:cubicBezTo>
                <a:lnTo>
                  <a:pt x="1217339" y="370484"/>
                </a:lnTo>
                <a:lnTo>
                  <a:pt x="1228360" y="370484"/>
                </a:lnTo>
                <a:lnTo>
                  <a:pt x="1228360" y="428682"/>
                </a:lnTo>
                <a:cubicBezTo>
                  <a:pt x="1228360" y="438836"/>
                  <a:pt x="1225636" y="446203"/>
                  <a:pt x="1220187" y="450785"/>
                </a:cubicBezTo>
                <a:cubicBezTo>
                  <a:pt x="1214739" y="455367"/>
                  <a:pt x="1206608" y="457657"/>
                  <a:pt x="1195794" y="457657"/>
                </a:cubicBezTo>
                <a:cubicBezTo>
                  <a:pt x="1184980" y="457657"/>
                  <a:pt x="1176890" y="455449"/>
                  <a:pt x="1171524" y="451033"/>
                </a:cubicBezTo>
                <a:cubicBezTo>
                  <a:pt x="1166159" y="446616"/>
                  <a:pt x="1163476" y="439166"/>
                  <a:pt x="1163476" y="428682"/>
                </a:cubicBezTo>
                <a:close/>
                <a:moveTo>
                  <a:pt x="962698" y="370484"/>
                </a:moveTo>
                <a:lnTo>
                  <a:pt x="975576" y="370484"/>
                </a:lnTo>
                <a:lnTo>
                  <a:pt x="998731" y="409366"/>
                </a:lnTo>
                <a:lnTo>
                  <a:pt x="999474" y="409366"/>
                </a:lnTo>
                <a:lnTo>
                  <a:pt x="1022506" y="370484"/>
                </a:lnTo>
                <a:lnTo>
                  <a:pt x="1034764" y="370484"/>
                </a:lnTo>
                <a:lnTo>
                  <a:pt x="1004180" y="419395"/>
                </a:lnTo>
                <a:lnTo>
                  <a:pt x="1004180" y="456419"/>
                </a:lnTo>
                <a:lnTo>
                  <a:pt x="993035" y="456419"/>
                </a:lnTo>
                <a:lnTo>
                  <a:pt x="993035" y="419519"/>
                </a:lnTo>
                <a:close/>
                <a:moveTo>
                  <a:pt x="811422" y="370484"/>
                </a:moveTo>
                <a:lnTo>
                  <a:pt x="836187" y="370484"/>
                </a:lnTo>
                <a:cubicBezTo>
                  <a:pt x="842378" y="370484"/>
                  <a:pt x="848012" y="371042"/>
                  <a:pt x="853089" y="372156"/>
                </a:cubicBezTo>
                <a:cubicBezTo>
                  <a:pt x="858166" y="373271"/>
                  <a:pt x="862521" y="375396"/>
                  <a:pt x="866153" y="378533"/>
                </a:cubicBezTo>
                <a:cubicBezTo>
                  <a:pt x="869785" y="381670"/>
                  <a:pt x="872612" y="386045"/>
                  <a:pt x="874635" y="391659"/>
                </a:cubicBezTo>
                <a:cubicBezTo>
                  <a:pt x="876657" y="397272"/>
                  <a:pt x="877669" y="404536"/>
                  <a:pt x="877669" y="413452"/>
                </a:cubicBezTo>
                <a:cubicBezTo>
                  <a:pt x="877669" y="421789"/>
                  <a:pt x="876657" y="428703"/>
                  <a:pt x="874635" y="434192"/>
                </a:cubicBezTo>
                <a:cubicBezTo>
                  <a:pt x="872612" y="439682"/>
                  <a:pt x="869785" y="444078"/>
                  <a:pt x="866153" y="447380"/>
                </a:cubicBezTo>
                <a:cubicBezTo>
                  <a:pt x="862521" y="450682"/>
                  <a:pt x="858166" y="453014"/>
                  <a:pt x="853089" y="454376"/>
                </a:cubicBezTo>
                <a:cubicBezTo>
                  <a:pt x="848012" y="455738"/>
                  <a:pt x="842378" y="456419"/>
                  <a:pt x="836187" y="456419"/>
                </a:cubicBezTo>
                <a:lnTo>
                  <a:pt x="811422" y="456419"/>
                </a:lnTo>
                <a:close/>
                <a:moveTo>
                  <a:pt x="716172" y="370484"/>
                </a:moveTo>
                <a:lnTo>
                  <a:pt x="740937" y="370484"/>
                </a:lnTo>
                <a:cubicBezTo>
                  <a:pt x="747128" y="370484"/>
                  <a:pt x="752762" y="371042"/>
                  <a:pt x="757839" y="372156"/>
                </a:cubicBezTo>
                <a:cubicBezTo>
                  <a:pt x="762916" y="373271"/>
                  <a:pt x="767271" y="375396"/>
                  <a:pt x="770903" y="378533"/>
                </a:cubicBezTo>
                <a:cubicBezTo>
                  <a:pt x="774535" y="381670"/>
                  <a:pt x="777362" y="386045"/>
                  <a:pt x="779385" y="391659"/>
                </a:cubicBezTo>
                <a:cubicBezTo>
                  <a:pt x="781407" y="397272"/>
                  <a:pt x="782419" y="404536"/>
                  <a:pt x="782419" y="413452"/>
                </a:cubicBezTo>
                <a:cubicBezTo>
                  <a:pt x="782419" y="421789"/>
                  <a:pt x="781407" y="428703"/>
                  <a:pt x="779385" y="434192"/>
                </a:cubicBezTo>
                <a:cubicBezTo>
                  <a:pt x="777362" y="439682"/>
                  <a:pt x="774535" y="444078"/>
                  <a:pt x="770903" y="447380"/>
                </a:cubicBezTo>
                <a:cubicBezTo>
                  <a:pt x="767271" y="450682"/>
                  <a:pt x="762916" y="453014"/>
                  <a:pt x="757839" y="454376"/>
                </a:cubicBezTo>
                <a:cubicBezTo>
                  <a:pt x="752762" y="455738"/>
                  <a:pt x="747128" y="456419"/>
                  <a:pt x="740937" y="456419"/>
                </a:cubicBezTo>
                <a:lnTo>
                  <a:pt x="716172" y="456419"/>
                </a:lnTo>
                <a:close/>
                <a:moveTo>
                  <a:pt x="643458" y="370484"/>
                </a:moveTo>
                <a:lnTo>
                  <a:pt x="658317" y="370484"/>
                </a:lnTo>
                <a:lnTo>
                  <a:pt x="690759" y="456419"/>
                </a:lnTo>
                <a:lnTo>
                  <a:pt x="678996" y="456419"/>
                </a:lnTo>
                <a:lnTo>
                  <a:pt x="669709" y="430787"/>
                </a:lnTo>
                <a:lnTo>
                  <a:pt x="631695" y="430787"/>
                </a:lnTo>
                <a:lnTo>
                  <a:pt x="622284" y="456419"/>
                </a:lnTo>
                <a:lnTo>
                  <a:pt x="610892" y="456419"/>
                </a:lnTo>
                <a:close/>
                <a:moveTo>
                  <a:pt x="1722269" y="369246"/>
                </a:moveTo>
                <a:cubicBezTo>
                  <a:pt x="1728378" y="369246"/>
                  <a:pt x="1733744" y="369927"/>
                  <a:pt x="1738367" y="371289"/>
                </a:cubicBezTo>
                <a:cubicBezTo>
                  <a:pt x="1742989" y="372651"/>
                  <a:pt x="1746848" y="375025"/>
                  <a:pt x="1749944" y="378409"/>
                </a:cubicBezTo>
                <a:cubicBezTo>
                  <a:pt x="1753040" y="381794"/>
                  <a:pt x="1755372" y="386313"/>
                  <a:pt x="1756940" y="391968"/>
                </a:cubicBezTo>
                <a:cubicBezTo>
                  <a:pt x="1758509" y="397623"/>
                  <a:pt x="1759293" y="404784"/>
                  <a:pt x="1759293" y="413452"/>
                </a:cubicBezTo>
                <a:cubicBezTo>
                  <a:pt x="1759293" y="422120"/>
                  <a:pt x="1758509" y="429301"/>
                  <a:pt x="1756940" y="434997"/>
                </a:cubicBezTo>
                <a:cubicBezTo>
                  <a:pt x="1755372" y="440693"/>
                  <a:pt x="1753040" y="445213"/>
                  <a:pt x="1749944" y="448556"/>
                </a:cubicBezTo>
                <a:cubicBezTo>
                  <a:pt x="1746848" y="451899"/>
                  <a:pt x="1742989" y="454252"/>
                  <a:pt x="1738367" y="455614"/>
                </a:cubicBezTo>
                <a:cubicBezTo>
                  <a:pt x="1733744" y="456976"/>
                  <a:pt x="1728378" y="457657"/>
                  <a:pt x="1722269" y="457657"/>
                </a:cubicBezTo>
                <a:cubicBezTo>
                  <a:pt x="1716161" y="457657"/>
                  <a:pt x="1710815" y="456976"/>
                  <a:pt x="1706234" y="455614"/>
                </a:cubicBezTo>
                <a:cubicBezTo>
                  <a:pt x="1701652" y="454252"/>
                  <a:pt x="1697793" y="451899"/>
                  <a:pt x="1694656" y="448556"/>
                </a:cubicBezTo>
                <a:cubicBezTo>
                  <a:pt x="1691519" y="445213"/>
                  <a:pt x="1689167" y="440693"/>
                  <a:pt x="1687598" y="434997"/>
                </a:cubicBezTo>
                <a:cubicBezTo>
                  <a:pt x="1686030" y="429301"/>
                  <a:pt x="1685246" y="422120"/>
                  <a:pt x="1685246" y="413452"/>
                </a:cubicBezTo>
                <a:cubicBezTo>
                  <a:pt x="1685246" y="404784"/>
                  <a:pt x="1686030" y="397623"/>
                  <a:pt x="1687598" y="391968"/>
                </a:cubicBezTo>
                <a:cubicBezTo>
                  <a:pt x="1689167" y="386313"/>
                  <a:pt x="1691519" y="381794"/>
                  <a:pt x="1694656" y="378409"/>
                </a:cubicBezTo>
                <a:cubicBezTo>
                  <a:pt x="1697793" y="375025"/>
                  <a:pt x="1701652" y="372651"/>
                  <a:pt x="1706234" y="371289"/>
                </a:cubicBezTo>
                <a:cubicBezTo>
                  <a:pt x="1710815" y="369927"/>
                  <a:pt x="1716161" y="369246"/>
                  <a:pt x="1722269" y="369246"/>
                </a:cubicBezTo>
                <a:close/>
                <a:moveTo>
                  <a:pt x="1631477" y="369246"/>
                </a:moveTo>
                <a:cubicBezTo>
                  <a:pt x="1633458" y="369246"/>
                  <a:pt x="1635501" y="369329"/>
                  <a:pt x="1637606" y="369494"/>
                </a:cubicBezTo>
                <a:cubicBezTo>
                  <a:pt x="1639711" y="369659"/>
                  <a:pt x="1641754" y="369886"/>
                  <a:pt x="1643736" y="370175"/>
                </a:cubicBezTo>
                <a:cubicBezTo>
                  <a:pt x="1645717" y="370464"/>
                  <a:pt x="1647595" y="370815"/>
                  <a:pt x="1649370" y="371227"/>
                </a:cubicBezTo>
                <a:cubicBezTo>
                  <a:pt x="1651145" y="371640"/>
                  <a:pt x="1652651" y="372094"/>
                  <a:pt x="1653889" y="372590"/>
                </a:cubicBezTo>
                <a:lnTo>
                  <a:pt x="1653889" y="382496"/>
                </a:lnTo>
                <a:cubicBezTo>
                  <a:pt x="1651000" y="381340"/>
                  <a:pt x="1647719" y="380473"/>
                  <a:pt x="1644045" y="379895"/>
                </a:cubicBezTo>
                <a:cubicBezTo>
                  <a:pt x="1640372" y="379317"/>
                  <a:pt x="1636347" y="379028"/>
                  <a:pt x="1631972" y="379028"/>
                </a:cubicBezTo>
                <a:cubicBezTo>
                  <a:pt x="1627184" y="379028"/>
                  <a:pt x="1622912" y="379524"/>
                  <a:pt x="1619156" y="380514"/>
                </a:cubicBezTo>
                <a:cubicBezTo>
                  <a:pt x="1615400" y="381505"/>
                  <a:pt x="1612222" y="383280"/>
                  <a:pt x="1609622" y="385839"/>
                </a:cubicBezTo>
                <a:cubicBezTo>
                  <a:pt x="1607022" y="388398"/>
                  <a:pt x="1605040" y="391906"/>
                  <a:pt x="1603678" y="396364"/>
                </a:cubicBezTo>
                <a:cubicBezTo>
                  <a:pt x="1602316" y="400822"/>
                  <a:pt x="1601635" y="406518"/>
                  <a:pt x="1601635" y="413452"/>
                </a:cubicBezTo>
                <a:cubicBezTo>
                  <a:pt x="1601635" y="420799"/>
                  <a:pt x="1602275" y="426722"/>
                  <a:pt x="1603554" y="431221"/>
                </a:cubicBezTo>
                <a:cubicBezTo>
                  <a:pt x="1604834" y="435720"/>
                  <a:pt x="1606753" y="439207"/>
                  <a:pt x="1609312" y="441684"/>
                </a:cubicBezTo>
                <a:cubicBezTo>
                  <a:pt x="1611871" y="444160"/>
                  <a:pt x="1614988" y="445832"/>
                  <a:pt x="1618661" y="446699"/>
                </a:cubicBezTo>
                <a:cubicBezTo>
                  <a:pt x="1622335" y="447566"/>
                  <a:pt x="1626607" y="447999"/>
                  <a:pt x="1631477" y="447999"/>
                </a:cubicBezTo>
                <a:cubicBezTo>
                  <a:pt x="1633458" y="447999"/>
                  <a:pt x="1635790" y="447875"/>
                  <a:pt x="1638473" y="447627"/>
                </a:cubicBezTo>
                <a:cubicBezTo>
                  <a:pt x="1641156" y="447380"/>
                  <a:pt x="1643488" y="446967"/>
                  <a:pt x="1645469" y="446389"/>
                </a:cubicBezTo>
                <a:lnTo>
                  <a:pt x="1645469" y="419767"/>
                </a:lnTo>
                <a:lnTo>
                  <a:pt x="1628258" y="419767"/>
                </a:lnTo>
                <a:lnTo>
                  <a:pt x="1628258" y="410356"/>
                </a:lnTo>
                <a:lnTo>
                  <a:pt x="1656118" y="410356"/>
                </a:lnTo>
                <a:lnTo>
                  <a:pt x="1656118" y="454066"/>
                </a:lnTo>
                <a:cubicBezTo>
                  <a:pt x="1652981" y="455057"/>
                  <a:pt x="1649246" y="455903"/>
                  <a:pt x="1644912" y="456605"/>
                </a:cubicBezTo>
                <a:cubicBezTo>
                  <a:pt x="1640578" y="457306"/>
                  <a:pt x="1635687" y="457657"/>
                  <a:pt x="1630239" y="457657"/>
                </a:cubicBezTo>
                <a:cubicBezTo>
                  <a:pt x="1623965" y="457657"/>
                  <a:pt x="1618352" y="457038"/>
                  <a:pt x="1613398" y="455800"/>
                </a:cubicBezTo>
                <a:cubicBezTo>
                  <a:pt x="1608446" y="454562"/>
                  <a:pt x="1604235" y="452312"/>
                  <a:pt x="1600768" y="449051"/>
                </a:cubicBezTo>
                <a:cubicBezTo>
                  <a:pt x="1597301" y="445791"/>
                  <a:pt x="1594639" y="441292"/>
                  <a:pt x="1592782" y="435555"/>
                </a:cubicBezTo>
                <a:cubicBezTo>
                  <a:pt x="1590924" y="429817"/>
                  <a:pt x="1589996" y="422450"/>
                  <a:pt x="1589996" y="413452"/>
                </a:cubicBezTo>
                <a:cubicBezTo>
                  <a:pt x="1589996" y="405197"/>
                  <a:pt x="1590945" y="398242"/>
                  <a:pt x="1592844" y="392587"/>
                </a:cubicBezTo>
                <a:cubicBezTo>
                  <a:pt x="1594742" y="386933"/>
                  <a:pt x="1597466" y="382372"/>
                  <a:pt x="1601016" y="378905"/>
                </a:cubicBezTo>
                <a:cubicBezTo>
                  <a:pt x="1604566" y="375437"/>
                  <a:pt x="1608920" y="372961"/>
                  <a:pt x="1614080" y="371475"/>
                </a:cubicBezTo>
                <a:cubicBezTo>
                  <a:pt x="1619239" y="369989"/>
                  <a:pt x="1625038" y="369246"/>
                  <a:pt x="1631477" y="369246"/>
                </a:cubicBezTo>
                <a:close/>
                <a:moveTo>
                  <a:pt x="1522244" y="369246"/>
                </a:moveTo>
                <a:cubicBezTo>
                  <a:pt x="1528353" y="369246"/>
                  <a:pt x="1533719" y="369927"/>
                  <a:pt x="1538342" y="371289"/>
                </a:cubicBezTo>
                <a:cubicBezTo>
                  <a:pt x="1542964" y="372651"/>
                  <a:pt x="1546824" y="375025"/>
                  <a:pt x="1549919" y="378409"/>
                </a:cubicBezTo>
                <a:cubicBezTo>
                  <a:pt x="1553015" y="381794"/>
                  <a:pt x="1555347" y="386313"/>
                  <a:pt x="1556915" y="391968"/>
                </a:cubicBezTo>
                <a:cubicBezTo>
                  <a:pt x="1558484" y="397623"/>
                  <a:pt x="1559268" y="404784"/>
                  <a:pt x="1559268" y="413452"/>
                </a:cubicBezTo>
                <a:cubicBezTo>
                  <a:pt x="1559268" y="422120"/>
                  <a:pt x="1558484" y="429301"/>
                  <a:pt x="1556915" y="434997"/>
                </a:cubicBezTo>
                <a:cubicBezTo>
                  <a:pt x="1555347" y="440693"/>
                  <a:pt x="1553015" y="445213"/>
                  <a:pt x="1549919" y="448556"/>
                </a:cubicBezTo>
                <a:cubicBezTo>
                  <a:pt x="1546824" y="451899"/>
                  <a:pt x="1542964" y="454252"/>
                  <a:pt x="1538342" y="455614"/>
                </a:cubicBezTo>
                <a:cubicBezTo>
                  <a:pt x="1533719" y="456976"/>
                  <a:pt x="1528353" y="457657"/>
                  <a:pt x="1522244" y="457657"/>
                </a:cubicBezTo>
                <a:cubicBezTo>
                  <a:pt x="1516136" y="457657"/>
                  <a:pt x="1510791" y="456976"/>
                  <a:pt x="1506209" y="455614"/>
                </a:cubicBezTo>
                <a:cubicBezTo>
                  <a:pt x="1501627" y="454252"/>
                  <a:pt x="1497768" y="451899"/>
                  <a:pt x="1494631" y="448556"/>
                </a:cubicBezTo>
                <a:cubicBezTo>
                  <a:pt x="1491494" y="445213"/>
                  <a:pt x="1489142" y="440693"/>
                  <a:pt x="1487573" y="434997"/>
                </a:cubicBezTo>
                <a:cubicBezTo>
                  <a:pt x="1486005" y="429301"/>
                  <a:pt x="1485221" y="422120"/>
                  <a:pt x="1485221" y="413452"/>
                </a:cubicBezTo>
                <a:cubicBezTo>
                  <a:pt x="1485221" y="404784"/>
                  <a:pt x="1486005" y="397623"/>
                  <a:pt x="1487573" y="391968"/>
                </a:cubicBezTo>
                <a:cubicBezTo>
                  <a:pt x="1489142" y="386313"/>
                  <a:pt x="1491494" y="381794"/>
                  <a:pt x="1494631" y="378409"/>
                </a:cubicBezTo>
                <a:cubicBezTo>
                  <a:pt x="1497768" y="375025"/>
                  <a:pt x="1501627" y="372651"/>
                  <a:pt x="1506209" y="371289"/>
                </a:cubicBezTo>
                <a:cubicBezTo>
                  <a:pt x="1510791" y="369927"/>
                  <a:pt x="1516136" y="369246"/>
                  <a:pt x="1522244" y="369246"/>
                </a:cubicBezTo>
                <a:close/>
                <a:moveTo>
                  <a:pt x="1093619" y="369246"/>
                </a:moveTo>
                <a:cubicBezTo>
                  <a:pt x="1099728" y="369246"/>
                  <a:pt x="1105094" y="369927"/>
                  <a:pt x="1109717" y="371289"/>
                </a:cubicBezTo>
                <a:cubicBezTo>
                  <a:pt x="1114339" y="372651"/>
                  <a:pt x="1118199" y="375025"/>
                  <a:pt x="1121294" y="378409"/>
                </a:cubicBezTo>
                <a:cubicBezTo>
                  <a:pt x="1124390" y="381794"/>
                  <a:pt x="1126722" y="386313"/>
                  <a:pt x="1128290" y="391968"/>
                </a:cubicBezTo>
                <a:cubicBezTo>
                  <a:pt x="1129859" y="397623"/>
                  <a:pt x="1130643" y="404784"/>
                  <a:pt x="1130643" y="413452"/>
                </a:cubicBezTo>
                <a:cubicBezTo>
                  <a:pt x="1130643" y="422120"/>
                  <a:pt x="1129859" y="429301"/>
                  <a:pt x="1128290" y="434997"/>
                </a:cubicBezTo>
                <a:cubicBezTo>
                  <a:pt x="1126722" y="440693"/>
                  <a:pt x="1124390" y="445213"/>
                  <a:pt x="1121294" y="448556"/>
                </a:cubicBezTo>
                <a:cubicBezTo>
                  <a:pt x="1118199" y="451899"/>
                  <a:pt x="1114339" y="454252"/>
                  <a:pt x="1109717" y="455614"/>
                </a:cubicBezTo>
                <a:cubicBezTo>
                  <a:pt x="1105094" y="456976"/>
                  <a:pt x="1099728" y="457657"/>
                  <a:pt x="1093619" y="457657"/>
                </a:cubicBezTo>
                <a:cubicBezTo>
                  <a:pt x="1087511" y="457657"/>
                  <a:pt x="1082165" y="456976"/>
                  <a:pt x="1077584" y="455614"/>
                </a:cubicBezTo>
                <a:cubicBezTo>
                  <a:pt x="1073002" y="454252"/>
                  <a:pt x="1069143" y="451899"/>
                  <a:pt x="1066006" y="448556"/>
                </a:cubicBezTo>
                <a:cubicBezTo>
                  <a:pt x="1062869" y="445213"/>
                  <a:pt x="1060517" y="440693"/>
                  <a:pt x="1058948" y="434997"/>
                </a:cubicBezTo>
                <a:cubicBezTo>
                  <a:pt x="1057380" y="429301"/>
                  <a:pt x="1056596" y="422120"/>
                  <a:pt x="1056596" y="413452"/>
                </a:cubicBezTo>
                <a:cubicBezTo>
                  <a:pt x="1056596" y="404784"/>
                  <a:pt x="1057380" y="397623"/>
                  <a:pt x="1058948" y="391968"/>
                </a:cubicBezTo>
                <a:cubicBezTo>
                  <a:pt x="1060517" y="386313"/>
                  <a:pt x="1062869" y="381794"/>
                  <a:pt x="1066006" y="378409"/>
                </a:cubicBezTo>
                <a:cubicBezTo>
                  <a:pt x="1069143" y="375025"/>
                  <a:pt x="1073002" y="372651"/>
                  <a:pt x="1077584" y="371289"/>
                </a:cubicBezTo>
                <a:cubicBezTo>
                  <a:pt x="1082165" y="369927"/>
                  <a:pt x="1087511" y="369246"/>
                  <a:pt x="1093619" y="369246"/>
                </a:cubicBezTo>
                <a:close/>
                <a:moveTo>
                  <a:pt x="184597" y="178247"/>
                </a:moveTo>
                <a:lnTo>
                  <a:pt x="184597" y="300640"/>
                </a:lnTo>
                <a:lnTo>
                  <a:pt x="245794" y="300641"/>
                </a:lnTo>
                <a:cubicBezTo>
                  <a:pt x="279592" y="300641"/>
                  <a:pt x="306991" y="273242"/>
                  <a:pt x="306991" y="239444"/>
                </a:cubicBezTo>
                <a:cubicBezTo>
                  <a:pt x="306991" y="205646"/>
                  <a:pt x="279592" y="178247"/>
                  <a:pt x="245794" y="178247"/>
                </a:cubicBezTo>
                <a:close/>
                <a:moveTo>
                  <a:pt x="239444" y="83694"/>
                </a:moveTo>
                <a:lnTo>
                  <a:pt x="284145" y="131523"/>
                </a:lnTo>
                <a:lnTo>
                  <a:pt x="349575" y="129312"/>
                </a:lnTo>
                <a:lnTo>
                  <a:pt x="347364" y="194742"/>
                </a:lnTo>
                <a:lnTo>
                  <a:pt x="395193" y="239444"/>
                </a:lnTo>
                <a:lnTo>
                  <a:pt x="347364" y="284145"/>
                </a:lnTo>
                <a:lnTo>
                  <a:pt x="349575" y="349575"/>
                </a:lnTo>
                <a:lnTo>
                  <a:pt x="284145" y="347364"/>
                </a:lnTo>
                <a:lnTo>
                  <a:pt x="239444" y="395193"/>
                </a:lnTo>
                <a:lnTo>
                  <a:pt x="194742" y="347364"/>
                </a:lnTo>
                <a:lnTo>
                  <a:pt x="129312" y="349575"/>
                </a:lnTo>
                <a:lnTo>
                  <a:pt x="131523" y="284145"/>
                </a:lnTo>
                <a:lnTo>
                  <a:pt x="83694" y="239444"/>
                </a:lnTo>
                <a:lnTo>
                  <a:pt x="131523" y="194742"/>
                </a:lnTo>
                <a:lnTo>
                  <a:pt x="129312" y="129312"/>
                </a:lnTo>
                <a:lnTo>
                  <a:pt x="194742" y="131523"/>
                </a:lnTo>
                <a:close/>
                <a:moveTo>
                  <a:pt x="2066246" y="48339"/>
                </a:moveTo>
                <a:cubicBezTo>
                  <a:pt x="2055476" y="48339"/>
                  <a:pt x="2046637" y="49762"/>
                  <a:pt x="2039728" y="52606"/>
                </a:cubicBezTo>
                <a:cubicBezTo>
                  <a:pt x="2032819" y="55451"/>
                  <a:pt x="2027434" y="59922"/>
                  <a:pt x="2023574" y="66018"/>
                </a:cubicBezTo>
                <a:cubicBezTo>
                  <a:pt x="2019713" y="72114"/>
                  <a:pt x="2017071" y="79988"/>
                  <a:pt x="2015649" y="89640"/>
                </a:cubicBezTo>
                <a:cubicBezTo>
                  <a:pt x="2014226" y="99292"/>
                  <a:pt x="2013515" y="110823"/>
                  <a:pt x="2013515" y="124234"/>
                </a:cubicBezTo>
                <a:cubicBezTo>
                  <a:pt x="2013515" y="138052"/>
                  <a:pt x="2014226" y="149736"/>
                  <a:pt x="2015649" y="159286"/>
                </a:cubicBezTo>
                <a:cubicBezTo>
                  <a:pt x="2017071" y="168837"/>
                  <a:pt x="2019713" y="176558"/>
                  <a:pt x="2023574" y="182451"/>
                </a:cubicBezTo>
                <a:cubicBezTo>
                  <a:pt x="2027434" y="188344"/>
                  <a:pt x="2032819" y="192662"/>
                  <a:pt x="2039728" y="195405"/>
                </a:cubicBezTo>
                <a:cubicBezTo>
                  <a:pt x="2046637" y="198148"/>
                  <a:pt x="2055476" y="199520"/>
                  <a:pt x="2066246" y="199520"/>
                </a:cubicBezTo>
                <a:cubicBezTo>
                  <a:pt x="2077015" y="199520"/>
                  <a:pt x="2085804" y="198148"/>
                  <a:pt x="2092611" y="195405"/>
                </a:cubicBezTo>
                <a:cubicBezTo>
                  <a:pt x="2099418" y="192662"/>
                  <a:pt x="2104752" y="188344"/>
                  <a:pt x="2108613" y="182451"/>
                </a:cubicBezTo>
                <a:cubicBezTo>
                  <a:pt x="2112474" y="176558"/>
                  <a:pt x="2115115" y="168837"/>
                  <a:pt x="2116538" y="159286"/>
                </a:cubicBezTo>
                <a:cubicBezTo>
                  <a:pt x="2117960" y="149736"/>
                  <a:pt x="2118671" y="138052"/>
                  <a:pt x="2118671" y="124234"/>
                </a:cubicBezTo>
                <a:cubicBezTo>
                  <a:pt x="2118671" y="110823"/>
                  <a:pt x="2117960" y="99292"/>
                  <a:pt x="2116538" y="89640"/>
                </a:cubicBezTo>
                <a:cubicBezTo>
                  <a:pt x="2115115" y="79988"/>
                  <a:pt x="2112474" y="72114"/>
                  <a:pt x="2108613" y="66018"/>
                </a:cubicBezTo>
                <a:cubicBezTo>
                  <a:pt x="2104752" y="59922"/>
                  <a:pt x="2099418" y="55451"/>
                  <a:pt x="2092611" y="52606"/>
                </a:cubicBezTo>
                <a:cubicBezTo>
                  <a:pt x="2085804" y="49762"/>
                  <a:pt x="2077015" y="48339"/>
                  <a:pt x="2066246" y="48339"/>
                </a:cubicBezTo>
                <a:close/>
                <a:moveTo>
                  <a:pt x="1561421" y="48339"/>
                </a:moveTo>
                <a:cubicBezTo>
                  <a:pt x="1550651" y="48339"/>
                  <a:pt x="1541812" y="49762"/>
                  <a:pt x="1534903" y="52606"/>
                </a:cubicBezTo>
                <a:cubicBezTo>
                  <a:pt x="1527994" y="55451"/>
                  <a:pt x="1522609" y="59922"/>
                  <a:pt x="1518749" y="66018"/>
                </a:cubicBezTo>
                <a:cubicBezTo>
                  <a:pt x="1514888" y="72114"/>
                  <a:pt x="1512246" y="79988"/>
                  <a:pt x="1510824" y="89640"/>
                </a:cubicBezTo>
                <a:cubicBezTo>
                  <a:pt x="1509401" y="99292"/>
                  <a:pt x="1508690" y="110823"/>
                  <a:pt x="1508690" y="124234"/>
                </a:cubicBezTo>
                <a:cubicBezTo>
                  <a:pt x="1508690" y="138052"/>
                  <a:pt x="1509401" y="149736"/>
                  <a:pt x="1510824" y="159286"/>
                </a:cubicBezTo>
                <a:cubicBezTo>
                  <a:pt x="1512246" y="168837"/>
                  <a:pt x="1514888" y="176558"/>
                  <a:pt x="1518749" y="182451"/>
                </a:cubicBezTo>
                <a:cubicBezTo>
                  <a:pt x="1522609" y="188344"/>
                  <a:pt x="1527994" y="192662"/>
                  <a:pt x="1534903" y="195405"/>
                </a:cubicBezTo>
                <a:cubicBezTo>
                  <a:pt x="1541812" y="198148"/>
                  <a:pt x="1550651" y="199520"/>
                  <a:pt x="1561421" y="199520"/>
                </a:cubicBezTo>
                <a:cubicBezTo>
                  <a:pt x="1572190" y="199520"/>
                  <a:pt x="1580979" y="198148"/>
                  <a:pt x="1587786" y="195405"/>
                </a:cubicBezTo>
                <a:cubicBezTo>
                  <a:pt x="1594593" y="192662"/>
                  <a:pt x="1599927" y="188344"/>
                  <a:pt x="1603788" y="182451"/>
                </a:cubicBezTo>
                <a:cubicBezTo>
                  <a:pt x="1607649" y="176558"/>
                  <a:pt x="1610290" y="168837"/>
                  <a:pt x="1611713" y="159286"/>
                </a:cubicBezTo>
                <a:cubicBezTo>
                  <a:pt x="1613135" y="149736"/>
                  <a:pt x="1613846" y="138052"/>
                  <a:pt x="1613846" y="124234"/>
                </a:cubicBezTo>
                <a:cubicBezTo>
                  <a:pt x="1613846" y="110823"/>
                  <a:pt x="1613135" y="99292"/>
                  <a:pt x="1611713" y="89640"/>
                </a:cubicBezTo>
                <a:cubicBezTo>
                  <a:pt x="1610290" y="79988"/>
                  <a:pt x="1607649" y="72114"/>
                  <a:pt x="1603788" y="66018"/>
                </a:cubicBezTo>
                <a:cubicBezTo>
                  <a:pt x="1599927" y="59922"/>
                  <a:pt x="1594593" y="55451"/>
                  <a:pt x="1587786" y="52606"/>
                </a:cubicBezTo>
                <a:cubicBezTo>
                  <a:pt x="1580979" y="49762"/>
                  <a:pt x="1572190" y="48339"/>
                  <a:pt x="1561421" y="48339"/>
                </a:cubicBezTo>
                <a:close/>
                <a:moveTo>
                  <a:pt x="239443" y="26641"/>
                </a:moveTo>
                <a:cubicBezTo>
                  <a:pt x="121915" y="26641"/>
                  <a:pt x="26640" y="121916"/>
                  <a:pt x="26640" y="239444"/>
                </a:cubicBezTo>
                <a:cubicBezTo>
                  <a:pt x="26640" y="356972"/>
                  <a:pt x="121915" y="452247"/>
                  <a:pt x="239443" y="452247"/>
                </a:cubicBezTo>
                <a:cubicBezTo>
                  <a:pt x="356971" y="452247"/>
                  <a:pt x="452246" y="356972"/>
                  <a:pt x="452246" y="239444"/>
                </a:cubicBezTo>
                <a:cubicBezTo>
                  <a:pt x="452246" y="121916"/>
                  <a:pt x="356971" y="26641"/>
                  <a:pt x="239443" y="26641"/>
                </a:cubicBezTo>
                <a:close/>
                <a:moveTo>
                  <a:pt x="1282224" y="18469"/>
                </a:moveTo>
                <a:lnTo>
                  <a:pt x="1322153" y="18469"/>
                </a:lnTo>
                <a:lnTo>
                  <a:pt x="1322153" y="194948"/>
                </a:lnTo>
                <a:lnTo>
                  <a:pt x="1409021" y="194948"/>
                </a:lnTo>
                <a:lnTo>
                  <a:pt x="1409021" y="230000"/>
                </a:lnTo>
                <a:lnTo>
                  <a:pt x="1282224" y="230000"/>
                </a:lnTo>
                <a:close/>
                <a:moveTo>
                  <a:pt x="1082199" y="18469"/>
                </a:moveTo>
                <a:lnTo>
                  <a:pt x="1207472" y="18469"/>
                </a:lnTo>
                <a:lnTo>
                  <a:pt x="1207472" y="53216"/>
                </a:lnTo>
                <a:lnTo>
                  <a:pt x="1122128" y="53216"/>
                </a:lnTo>
                <a:lnTo>
                  <a:pt x="1122128" y="104422"/>
                </a:lnTo>
                <a:lnTo>
                  <a:pt x="1201376" y="104422"/>
                </a:lnTo>
                <a:lnTo>
                  <a:pt x="1201376" y="137646"/>
                </a:lnTo>
                <a:lnTo>
                  <a:pt x="1122128" y="137646"/>
                </a:lnTo>
                <a:lnTo>
                  <a:pt x="1122128" y="194948"/>
                </a:lnTo>
                <a:lnTo>
                  <a:pt x="1212958" y="194948"/>
                </a:lnTo>
                <a:lnTo>
                  <a:pt x="1212958" y="230000"/>
                </a:lnTo>
                <a:lnTo>
                  <a:pt x="1082199" y="230000"/>
                </a:lnTo>
                <a:close/>
                <a:moveTo>
                  <a:pt x="825024" y="18469"/>
                </a:moveTo>
                <a:lnTo>
                  <a:pt x="864953" y="18469"/>
                </a:lnTo>
                <a:lnTo>
                  <a:pt x="864953" y="100155"/>
                </a:lnTo>
                <a:lnTo>
                  <a:pt x="955478" y="100155"/>
                </a:lnTo>
                <a:lnTo>
                  <a:pt x="955478" y="18469"/>
                </a:lnTo>
                <a:lnTo>
                  <a:pt x="995407" y="18469"/>
                </a:lnTo>
                <a:lnTo>
                  <a:pt x="995407" y="230000"/>
                </a:lnTo>
                <a:lnTo>
                  <a:pt x="955478" y="230000"/>
                </a:lnTo>
                <a:lnTo>
                  <a:pt x="955478" y="133378"/>
                </a:lnTo>
                <a:lnTo>
                  <a:pt x="864953" y="133378"/>
                </a:lnTo>
                <a:lnTo>
                  <a:pt x="864953" y="230000"/>
                </a:lnTo>
                <a:lnTo>
                  <a:pt x="825024" y="230000"/>
                </a:lnTo>
                <a:close/>
                <a:moveTo>
                  <a:pt x="615017" y="18469"/>
                </a:moveTo>
                <a:lnTo>
                  <a:pt x="769855" y="18469"/>
                </a:lnTo>
                <a:lnTo>
                  <a:pt x="769855" y="53521"/>
                </a:lnTo>
                <a:lnTo>
                  <a:pt x="712248" y="53521"/>
                </a:lnTo>
                <a:lnTo>
                  <a:pt x="712248" y="230000"/>
                </a:lnTo>
                <a:lnTo>
                  <a:pt x="672319" y="230000"/>
                </a:lnTo>
                <a:lnTo>
                  <a:pt x="672319" y="53521"/>
                </a:lnTo>
                <a:lnTo>
                  <a:pt x="615017" y="53521"/>
                </a:lnTo>
                <a:close/>
                <a:moveTo>
                  <a:pt x="2066246" y="15421"/>
                </a:moveTo>
                <a:cubicBezTo>
                  <a:pt x="2081486" y="15421"/>
                  <a:pt x="2094948" y="17097"/>
                  <a:pt x="2106632" y="20450"/>
                </a:cubicBezTo>
                <a:cubicBezTo>
                  <a:pt x="2118316" y="23803"/>
                  <a:pt x="2128171" y="29594"/>
                  <a:pt x="2136197" y="37824"/>
                </a:cubicBezTo>
                <a:cubicBezTo>
                  <a:pt x="2144224" y="46053"/>
                  <a:pt x="2150269" y="57178"/>
                  <a:pt x="2154333" y="71199"/>
                </a:cubicBezTo>
                <a:cubicBezTo>
                  <a:pt x="2158397" y="85220"/>
                  <a:pt x="2160429" y="102898"/>
                  <a:pt x="2160429" y="124234"/>
                </a:cubicBezTo>
                <a:cubicBezTo>
                  <a:pt x="2160429" y="145774"/>
                  <a:pt x="2158397" y="163554"/>
                  <a:pt x="2154333" y="177574"/>
                </a:cubicBezTo>
                <a:cubicBezTo>
                  <a:pt x="2150269" y="191595"/>
                  <a:pt x="2144224" y="202720"/>
                  <a:pt x="2136197" y="210950"/>
                </a:cubicBezTo>
                <a:cubicBezTo>
                  <a:pt x="2128171" y="219180"/>
                  <a:pt x="2118316" y="224920"/>
                  <a:pt x="2106632" y="228171"/>
                </a:cubicBezTo>
                <a:cubicBezTo>
                  <a:pt x="2094948" y="231422"/>
                  <a:pt x="2081486" y="233048"/>
                  <a:pt x="2066246" y="233048"/>
                </a:cubicBezTo>
                <a:cubicBezTo>
                  <a:pt x="2051006" y="233048"/>
                  <a:pt x="2037493" y="231422"/>
                  <a:pt x="2025707" y="228171"/>
                </a:cubicBezTo>
                <a:cubicBezTo>
                  <a:pt x="2013922" y="224920"/>
                  <a:pt x="2004066" y="219180"/>
                  <a:pt x="1996142" y="210950"/>
                </a:cubicBezTo>
                <a:cubicBezTo>
                  <a:pt x="1988217" y="202720"/>
                  <a:pt x="1982172" y="191595"/>
                  <a:pt x="1978006" y="177574"/>
                </a:cubicBezTo>
                <a:cubicBezTo>
                  <a:pt x="1973840" y="163554"/>
                  <a:pt x="1971758" y="145774"/>
                  <a:pt x="1971758" y="124234"/>
                </a:cubicBezTo>
                <a:cubicBezTo>
                  <a:pt x="1971758" y="102898"/>
                  <a:pt x="1973840" y="85220"/>
                  <a:pt x="1978006" y="71199"/>
                </a:cubicBezTo>
                <a:cubicBezTo>
                  <a:pt x="1982172" y="57178"/>
                  <a:pt x="1988217" y="46053"/>
                  <a:pt x="1996142" y="37824"/>
                </a:cubicBezTo>
                <a:cubicBezTo>
                  <a:pt x="2004066" y="29594"/>
                  <a:pt x="2013922" y="23803"/>
                  <a:pt x="2025707" y="20450"/>
                </a:cubicBezTo>
                <a:cubicBezTo>
                  <a:pt x="2037493" y="17097"/>
                  <a:pt x="2051006" y="15421"/>
                  <a:pt x="2066246" y="15421"/>
                </a:cubicBezTo>
                <a:close/>
                <a:moveTo>
                  <a:pt x="1838179" y="15421"/>
                </a:moveTo>
                <a:cubicBezTo>
                  <a:pt x="1843056" y="15421"/>
                  <a:pt x="1848136" y="15624"/>
                  <a:pt x="1853419" y="16030"/>
                </a:cubicBezTo>
                <a:cubicBezTo>
                  <a:pt x="1858702" y="16437"/>
                  <a:pt x="1863884" y="16945"/>
                  <a:pt x="1868964" y="17554"/>
                </a:cubicBezTo>
                <a:cubicBezTo>
                  <a:pt x="1874044" y="18164"/>
                  <a:pt x="1878768" y="18926"/>
                  <a:pt x="1883137" y="19840"/>
                </a:cubicBezTo>
                <a:cubicBezTo>
                  <a:pt x="1887506" y="20755"/>
                  <a:pt x="1891214" y="21822"/>
                  <a:pt x="1894262" y="23041"/>
                </a:cubicBezTo>
                <a:lnTo>
                  <a:pt x="1894262" y="58398"/>
                </a:lnTo>
                <a:cubicBezTo>
                  <a:pt x="1886541" y="55553"/>
                  <a:pt x="1878159" y="53419"/>
                  <a:pt x="1869116" y="51997"/>
                </a:cubicBezTo>
                <a:cubicBezTo>
                  <a:pt x="1860074" y="50574"/>
                  <a:pt x="1850676" y="49863"/>
                  <a:pt x="1840922" y="49863"/>
                </a:cubicBezTo>
                <a:cubicBezTo>
                  <a:pt x="1830153" y="49863"/>
                  <a:pt x="1820755" y="50981"/>
                  <a:pt x="1812728" y="53216"/>
                </a:cubicBezTo>
                <a:cubicBezTo>
                  <a:pt x="1804702" y="55451"/>
                  <a:pt x="1797996" y="59414"/>
                  <a:pt x="1792611" y="65103"/>
                </a:cubicBezTo>
                <a:cubicBezTo>
                  <a:pt x="1787227" y="70793"/>
                  <a:pt x="1783213" y="78413"/>
                  <a:pt x="1780572" y="87963"/>
                </a:cubicBezTo>
                <a:cubicBezTo>
                  <a:pt x="1777930" y="97514"/>
                  <a:pt x="1776609" y="109604"/>
                  <a:pt x="1776609" y="124234"/>
                </a:cubicBezTo>
                <a:cubicBezTo>
                  <a:pt x="1776609" y="139678"/>
                  <a:pt x="1777829" y="152276"/>
                  <a:pt x="1780267" y="162030"/>
                </a:cubicBezTo>
                <a:cubicBezTo>
                  <a:pt x="1782705" y="171783"/>
                  <a:pt x="1786465" y="179403"/>
                  <a:pt x="1791545" y="184890"/>
                </a:cubicBezTo>
                <a:cubicBezTo>
                  <a:pt x="1796625" y="190376"/>
                  <a:pt x="1803076" y="194135"/>
                  <a:pt x="1810899" y="196167"/>
                </a:cubicBezTo>
                <a:cubicBezTo>
                  <a:pt x="1818723" y="198199"/>
                  <a:pt x="1828121" y="199215"/>
                  <a:pt x="1839093" y="199215"/>
                </a:cubicBezTo>
                <a:cubicBezTo>
                  <a:pt x="1843767" y="199215"/>
                  <a:pt x="1848390" y="199063"/>
                  <a:pt x="1852962" y="198758"/>
                </a:cubicBezTo>
                <a:cubicBezTo>
                  <a:pt x="1857534" y="198453"/>
                  <a:pt x="1861750" y="197793"/>
                  <a:pt x="1865611" y="196777"/>
                </a:cubicBezTo>
                <a:lnTo>
                  <a:pt x="1865611" y="144351"/>
                </a:lnTo>
                <a:lnTo>
                  <a:pt x="1827511" y="144351"/>
                </a:lnTo>
                <a:lnTo>
                  <a:pt x="1827511" y="110823"/>
                </a:lnTo>
                <a:lnTo>
                  <a:pt x="1903101" y="110823"/>
                </a:lnTo>
                <a:lnTo>
                  <a:pt x="1903101" y="223904"/>
                </a:lnTo>
                <a:cubicBezTo>
                  <a:pt x="1895177" y="226342"/>
                  <a:pt x="1885321" y="228476"/>
                  <a:pt x="1873536" y="230305"/>
                </a:cubicBezTo>
                <a:cubicBezTo>
                  <a:pt x="1861750" y="232134"/>
                  <a:pt x="1849253" y="233048"/>
                  <a:pt x="1836045" y="233048"/>
                </a:cubicBezTo>
                <a:cubicBezTo>
                  <a:pt x="1819993" y="233048"/>
                  <a:pt x="1805667" y="231524"/>
                  <a:pt x="1793069" y="228476"/>
                </a:cubicBezTo>
                <a:cubicBezTo>
                  <a:pt x="1780470" y="225428"/>
                  <a:pt x="1769751" y="219891"/>
                  <a:pt x="1760912" y="211864"/>
                </a:cubicBezTo>
                <a:cubicBezTo>
                  <a:pt x="1752073" y="203838"/>
                  <a:pt x="1745317" y="192764"/>
                  <a:pt x="1740643" y="178641"/>
                </a:cubicBezTo>
                <a:cubicBezTo>
                  <a:pt x="1735969" y="164519"/>
                  <a:pt x="1733633" y="146383"/>
                  <a:pt x="1733633" y="124234"/>
                </a:cubicBezTo>
                <a:cubicBezTo>
                  <a:pt x="1733633" y="103914"/>
                  <a:pt x="1736020" y="86795"/>
                  <a:pt x="1740795" y="72876"/>
                </a:cubicBezTo>
                <a:cubicBezTo>
                  <a:pt x="1745571" y="58956"/>
                  <a:pt x="1752479" y="47730"/>
                  <a:pt x="1761522" y="39195"/>
                </a:cubicBezTo>
                <a:cubicBezTo>
                  <a:pt x="1770564" y="30661"/>
                  <a:pt x="1781537" y="24565"/>
                  <a:pt x="1794440" y="20907"/>
                </a:cubicBezTo>
                <a:cubicBezTo>
                  <a:pt x="1807343" y="17250"/>
                  <a:pt x="1821923" y="15421"/>
                  <a:pt x="1838179" y="15421"/>
                </a:cubicBezTo>
                <a:close/>
                <a:moveTo>
                  <a:pt x="1561421" y="15421"/>
                </a:moveTo>
                <a:cubicBezTo>
                  <a:pt x="1576661" y="15421"/>
                  <a:pt x="1590123" y="17097"/>
                  <a:pt x="1601807" y="20450"/>
                </a:cubicBezTo>
                <a:cubicBezTo>
                  <a:pt x="1613491" y="23803"/>
                  <a:pt x="1623346" y="29594"/>
                  <a:pt x="1631372" y="37824"/>
                </a:cubicBezTo>
                <a:cubicBezTo>
                  <a:pt x="1639399" y="46053"/>
                  <a:pt x="1645444" y="57178"/>
                  <a:pt x="1649508" y="71199"/>
                </a:cubicBezTo>
                <a:cubicBezTo>
                  <a:pt x="1653572" y="85220"/>
                  <a:pt x="1655604" y="102898"/>
                  <a:pt x="1655604" y="124234"/>
                </a:cubicBezTo>
                <a:cubicBezTo>
                  <a:pt x="1655604" y="145774"/>
                  <a:pt x="1653572" y="163554"/>
                  <a:pt x="1649508" y="177574"/>
                </a:cubicBezTo>
                <a:cubicBezTo>
                  <a:pt x="1645444" y="191595"/>
                  <a:pt x="1639399" y="202720"/>
                  <a:pt x="1631372" y="210950"/>
                </a:cubicBezTo>
                <a:cubicBezTo>
                  <a:pt x="1623346" y="219180"/>
                  <a:pt x="1613491" y="224920"/>
                  <a:pt x="1601807" y="228171"/>
                </a:cubicBezTo>
                <a:cubicBezTo>
                  <a:pt x="1590123" y="231422"/>
                  <a:pt x="1576661" y="233048"/>
                  <a:pt x="1561421" y="233048"/>
                </a:cubicBezTo>
                <a:cubicBezTo>
                  <a:pt x="1546181" y="233048"/>
                  <a:pt x="1532668" y="231422"/>
                  <a:pt x="1520882" y="228171"/>
                </a:cubicBezTo>
                <a:cubicBezTo>
                  <a:pt x="1509097" y="224920"/>
                  <a:pt x="1499241" y="219180"/>
                  <a:pt x="1491317" y="210950"/>
                </a:cubicBezTo>
                <a:cubicBezTo>
                  <a:pt x="1483392" y="202720"/>
                  <a:pt x="1477347" y="191595"/>
                  <a:pt x="1473181" y="177574"/>
                </a:cubicBezTo>
                <a:cubicBezTo>
                  <a:pt x="1469015" y="163554"/>
                  <a:pt x="1466933" y="145774"/>
                  <a:pt x="1466933" y="124234"/>
                </a:cubicBezTo>
                <a:cubicBezTo>
                  <a:pt x="1466933" y="102898"/>
                  <a:pt x="1469015" y="85220"/>
                  <a:pt x="1473181" y="71199"/>
                </a:cubicBezTo>
                <a:cubicBezTo>
                  <a:pt x="1477347" y="57178"/>
                  <a:pt x="1483392" y="46053"/>
                  <a:pt x="1491317" y="37824"/>
                </a:cubicBezTo>
                <a:cubicBezTo>
                  <a:pt x="1499241" y="29594"/>
                  <a:pt x="1509097" y="23803"/>
                  <a:pt x="1520882" y="20450"/>
                </a:cubicBezTo>
                <a:cubicBezTo>
                  <a:pt x="1532668" y="17097"/>
                  <a:pt x="1546181" y="15421"/>
                  <a:pt x="1561421" y="15421"/>
                </a:cubicBezTo>
                <a:close/>
                <a:moveTo>
                  <a:pt x="239444" y="0"/>
                </a:moveTo>
                <a:cubicBezTo>
                  <a:pt x="371685" y="0"/>
                  <a:pt x="478888" y="107203"/>
                  <a:pt x="478888" y="239444"/>
                </a:cubicBezTo>
                <a:cubicBezTo>
                  <a:pt x="478888" y="371685"/>
                  <a:pt x="371685" y="478888"/>
                  <a:pt x="239444" y="478888"/>
                </a:cubicBezTo>
                <a:cubicBezTo>
                  <a:pt x="107203" y="478888"/>
                  <a:pt x="0" y="371685"/>
                  <a:pt x="0" y="239444"/>
                </a:cubicBezTo>
                <a:cubicBezTo>
                  <a:pt x="0" y="107203"/>
                  <a:pt x="107203" y="0"/>
                  <a:pt x="239444"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76" name="任意多边形: 形状 875">
            <a:extLst>
              <a:ext uri="{FF2B5EF4-FFF2-40B4-BE49-F238E27FC236}">
                <a16:creationId xmlns:a16="http://schemas.microsoft.com/office/drawing/2014/main" xmlns="" id="{DC75DE9B-6A64-4D37-A1AE-93D81B3BE3E2}"/>
              </a:ext>
            </a:extLst>
          </p:cNvPr>
          <p:cNvSpPr>
            <a:spLocks noChangeAspect="1"/>
          </p:cNvSpPr>
          <p:nvPr/>
        </p:nvSpPr>
        <p:spPr>
          <a:xfrm>
            <a:off x="9524819" y="1564440"/>
            <a:ext cx="1879600" cy="413512"/>
          </a:xfrm>
          <a:custGeom>
            <a:avLst/>
            <a:gdLst>
              <a:gd name="connsiteX0" fmla="*/ 650145 w 2176764"/>
              <a:gd name="connsiteY0" fmla="*/ 380886 h 478888"/>
              <a:gd name="connsiteX1" fmla="*/ 635410 w 2176764"/>
              <a:gd name="connsiteY1" fmla="*/ 420881 h 478888"/>
              <a:gd name="connsiteX2" fmla="*/ 666118 w 2176764"/>
              <a:gd name="connsiteY2" fmla="*/ 420881 h 478888"/>
              <a:gd name="connsiteX3" fmla="*/ 651631 w 2176764"/>
              <a:gd name="connsiteY3" fmla="*/ 380886 h 478888"/>
              <a:gd name="connsiteX4" fmla="*/ 2041766 w 2176764"/>
              <a:gd name="connsiteY4" fmla="*/ 380143 h 478888"/>
              <a:gd name="connsiteX5" fmla="*/ 2041766 w 2176764"/>
              <a:gd name="connsiteY5" fmla="*/ 412585 h 478888"/>
              <a:gd name="connsiteX6" fmla="*/ 2051425 w 2176764"/>
              <a:gd name="connsiteY6" fmla="*/ 412585 h 478888"/>
              <a:gd name="connsiteX7" fmla="*/ 2061640 w 2176764"/>
              <a:gd name="connsiteY7" fmla="*/ 412028 h 478888"/>
              <a:gd name="connsiteX8" fmla="*/ 2068636 w 2176764"/>
              <a:gd name="connsiteY8" fmla="*/ 409737 h 478888"/>
              <a:gd name="connsiteX9" fmla="*/ 2072661 w 2176764"/>
              <a:gd name="connsiteY9" fmla="*/ 404660 h 478888"/>
              <a:gd name="connsiteX10" fmla="*/ 2073961 w 2176764"/>
              <a:gd name="connsiteY10" fmla="*/ 395869 h 478888"/>
              <a:gd name="connsiteX11" fmla="*/ 2072661 w 2176764"/>
              <a:gd name="connsiteY11" fmla="*/ 387944 h 478888"/>
              <a:gd name="connsiteX12" fmla="*/ 2068636 w 2176764"/>
              <a:gd name="connsiteY12" fmla="*/ 383115 h 478888"/>
              <a:gd name="connsiteX13" fmla="*/ 2061640 w 2176764"/>
              <a:gd name="connsiteY13" fmla="*/ 380762 h 478888"/>
              <a:gd name="connsiteX14" fmla="*/ 2051425 w 2176764"/>
              <a:gd name="connsiteY14" fmla="*/ 380143 h 478888"/>
              <a:gd name="connsiteX15" fmla="*/ 1270241 w 2176764"/>
              <a:gd name="connsiteY15" fmla="*/ 380143 h 478888"/>
              <a:gd name="connsiteX16" fmla="*/ 1270241 w 2176764"/>
              <a:gd name="connsiteY16" fmla="*/ 412585 h 478888"/>
              <a:gd name="connsiteX17" fmla="*/ 1279900 w 2176764"/>
              <a:gd name="connsiteY17" fmla="*/ 412585 h 478888"/>
              <a:gd name="connsiteX18" fmla="*/ 1290115 w 2176764"/>
              <a:gd name="connsiteY18" fmla="*/ 412028 h 478888"/>
              <a:gd name="connsiteX19" fmla="*/ 1297111 w 2176764"/>
              <a:gd name="connsiteY19" fmla="*/ 409737 h 478888"/>
              <a:gd name="connsiteX20" fmla="*/ 1301136 w 2176764"/>
              <a:gd name="connsiteY20" fmla="*/ 404660 h 478888"/>
              <a:gd name="connsiteX21" fmla="*/ 1302436 w 2176764"/>
              <a:gd name="connsiteY21" fmla="*/ 395869 h 478888"/>
              <a:gd name="connsiteX22" fmla="*/ 1301136 w 2176764"/>
              <a:gd name="connsiteY22" fmla="*/ 387944 h 478888"/>
              <a:gd name="connsiteX23" fmla="*/ 1297111 w 2176764"/>
              <a:gd name="connsiteY23" fmla="*/ 383115 h 478888"/>
              <a:gd name="connsiteX24" fmla="*/ 1290115 w 2176764"/>
              <a:gd name="connsiteY24" fmla="*/ 380762 h 478888"/>
              <a:gd name="connsiteX25" fmla="*/ 1279900 w 2176764"/>
              <a:gd name="connsiteY25" fmla="*/ 380143 h 478888"/>
              <a:gd name="connsiteX26" fmla="*/ 822566 w 2176764"/>
              <a:gd name="connsiteY26" fmla="*/ 380143 h 478888"/>
              <a:gd name="connsiteX27" fmla="*/ 822566 w 2176764"/>
              <a:gd name="connsiteY27" fmla="*/ 446637 h 478888"/>
              <a:gd name="connsiteX28" fmla="*/ 835939 w 2176764"/>
              <a:gd name="connsiteY28" fmla="*/ 446637 h 478888"/>
              <a:gd name="connsiteX29" fmla="*/ 848198 w 2176764"/>
              <a:gd name="connsiteY29" fmla="*/ 445089 h 478888"/>
              <a:gd name="connsiteX30" fmla="*/ 857795 w 2176764"/>
              <a:gd name="connsiteY30" fmla="*/ 439765 h 478888"/>
              <a:gd name="connsiteX31" fmla="*/ 863986 w 2176764"/>
              <a:gd name="connsiteY31" fmla="*/ 429549 h 478888"/>
              <a:gd name="connsiteX32" fmla="*/ 866153 w 2176764"/>
              <a:gd name="connsiteY32" fmla="*/ 413452 h 478888"/>
              <a:gd name="connsiteX33" fmla="*/ 863862 w 2176764"/>
              <a:gd name="connsiteY33" fmla="*/ 396673 h 478888"/>
              <a:gd name="connsiteX34" fmla="*/ 857547 w 2176764"/>
              <a:gd name="connsiteY34" fmla="*/ 386520 h 478888"/>
              <a:gd name="connsiteX35" fmla="*/ 848012 w 2176764"/>
              <a:gd name="connsiteY35" fmla="*/ 381505 h 478888"/>
              <a:gd name="connsiteX36" fmla="*/ 835939 w 2176764"/>
              <a:gd name="connsiteY36" fmla="*/ 380143 h 478888"/>
              <a:gd name="connsiteX37" fmla="*/ 727316 w 2176764"/>
              <a:gd name="connsiteY37" fmla="*/ 380143 h 478888"/>
              <a:gd name="connsiteX38" fmla="*/ 727316 w 2176764"/>
              <a:gd name="connsiteY38" fmla="*/ 446637 h 478888"/>
              <a:gd name="connsiteX39" fmla="*/ 740690 w 2176764"/>
              <a:gd name="connsiteY39" fmla="*/ 446637 h 478888"/>
              <a:gd name="connsiteX40" fmla="*/ 752948 w 2176764"/>
              <a:gd name="connsiteY40" fmla="*/ 445089 h 478888"/>
              <a:gd name="connsiteX41" fmla="*/ 762545 w 2176764"/>
              <a:gd name="connsiteY41" fmla="*/ 439765 h 478888"/>
              <a:gd name="connsiteX42" fmla="*/ 768736 w 2176764"/>
              <a:gd name="connsiteY42" fmla="*/ 429549 h 478888"/>
              <a:gd name="connsiteX43" fmla="*/ 770903 w 2176764"/>
              <a:gd name="connsiteY43" fmla="*/ 413452 h 478888"/>
              <a:gd name="connsiteX44" fmla="*/ 768612 w 2176764"/>
              <a:gd name="connsiteY44" fmla="*/ 396673 h 478888"/>
              <a:gd name="connsiteX45" fmla="*/ 762297 w 2176764"/>
              <a:gd name="connsiteY45" fmla="*/ 386520 h 478888"/>
              <a:gd name="connsiteX46" fmla="*/ 752762 w 2176764"/>
              <a:gd name="connsiteY46" fmla="*/ 381505 h 478888"/>
              <a:gd name="connsiteX47" fmla="*/ 740690 w 2176764"/>
              <a:gd name="connsiteY47" fmla="*/ 380143 h 478888"/>
              <a:gd name="connsiteX48" fmla="*/ 1722269 w 2176764"/>
              <a:gd name="connsiteY48" fmla="*/ 378657 h 478888"/>
              <a:gd name="connsiteX49" fmla="*/ 1709515 w 2176764"/>
              <a:gd name="connsiteY49" fmla="*/ 380762 h 478888"/>
              <a:gd name="connsiteX50" fmla="*/ 1701776 w 2176764"/>
              <a:gd name="connsiteY50" fmla="*/ 387139 h 478888"/>
              <a:gd name="connsiteX51" fmla="*/ 1697938 w 2176764"/>
              <a:gd name="connsiteY51" fmla="*/ 397974 h 478888"/>
              <a:gd name="connsiteX52" fmla="*/ 1696885 w 2176764"/>
              <a:gd name="connsiteY52" fmla="*/ 413452 h 478888"/>
              <a:gd name="connsiteX53" fmla="*/ 1697938 w 2176764"/>
              <a:gd name="connsiteY53" fmla="*/ 429178 h 478888"/>
              <a:gd name="connsiteX54" fmla="*/ 1701776 w 2176764"/>
              <a:gd name="connsiteY54" fmla="*/ 439950 h 478888"/>
              <a:gd name="connsiteX55" fmla="*/ 1709515 w 2176764"/>
              <a:gd name="connsiteY55" fmla="*/ 446142 h 478888"/>
              <a:gd name="connsiteX56" fmla="*/ 1722269 w 2176764"/>
              <a:gd name="connsiteY56" fmla="*/ 448123 h 478888"/>
              <a:gd name="connsiteX57" fmla="*/ 1735147 w 2176764"/>
              <a:gd name="connsiteY57" fmla="*/ 446142 h 478888"/>
              <a:gd name="connsiteX58" fmla="*/ 1742886 w 2176764"/>
              <a:gd name="connsiteY58" fmla="*/ 439950 h 478888"/>
              <a:gd name="connsiteX59" fmla="*/ 1746725 w 2176764"/>
              <a:gd name="connsiteY59" fmla="*/ 429178 h 478888"/>
              <a:gd name="connsiteX60" fmla="*/ 1747777 w 2176764"/>
              <a:gd name="connsiteY60" fmla="*/ 413452 h 478888"/>
              <a:gd name="connsiteX61" fmla="*/ 1746725 w 2176764"/>
              <a:gd name="connsiteY61" fmla="*/ 397974 h 478888"/>
              <a:gd name="connsiteX62" fmla="*/ 1742886 w 2176764"/>
              <a:gd name="connsiteY62" fmla="*/ 387139 h 478888"/>
              <a:gd name="connsiteX63" fmla="*/ 1735147 w 2176764"/>
              <a:gd name="connsiteY63" fmla="*/ 380762 h 478888"/>
              <a:gd name="connsiteX64" fmla="*/ 1722269 w 2176764"/>
              <a:gd name="connsiteY64" fmla="*/ 378657 h 478888"/>
              <a:gd name="connsiteX65" fmla="*/ 1522244 w 2176764"/>
              <a:gd name="connsiteY65" fmla="*/ 378657 h 478888"/>
              <a:gd name="connsiteX66" fmla="*/ 1509490 w 2176764"/>
              <a:gd name="connsiteY66" fmla="*/ 380762 h 478888"/>
              <a:gd name="connsiteX67" fmla="*/ 1501751 w 2176764"/>
              <a:gd name="connsiteY67" fmla="*/ 387139 h 478888"/>
              <a:gd name="connsiteX68" fmla="*/ 1497913 w 2176764"/>
              <a:gd name="connsiteY68" fmla="*/ 397974 h 478888"/>
              <a:gd name="connsiteX69" fmla="*/ 1496860 w 2176764"/>
              <a:gd name="connsiteY69" fmla="*/ 413452 h 478888"/>
              <a:gd name="connsiteX70" fmla="*/ 1497913 w 2176764"/>
              <a:gd name="connsiteY70" fmla="*/ 429178 h 478888"/>
              <a:gd name="connsiteX71" fmla="*/ 1501751 w 2176764"/>
              <a:gd name="connsiteY71" fmla="*/ 439950 h 478888"/>
              <a:gd name="connsiteX72" fmla="*/ 1509490 w 2176764"/>
              <a:gd name="connsiteY72" fmla="*/ 446142 h 478888"/>
              <a:gd name="connsiteX73" fmla="*/ 1522244 w 2176764"/>
              <a:gd name="connsiteY73" fmla="*/ 448123 h 478888"/>
              <a:gd name="connsiteX74" fmla="*/ 1535122 w 2176764"/>
              <a:gd name="connsiteY74" fmla="*/ 446142 h 478888"/>
              <a:gd name="connsiteX75" fmla="*/ 1542861 w 2176764"/>
              <a:gd name="connsiteY75" fmla="*/ 439950 h 478888"/>
              <a:gd name="connsiteX76" fmla="*/ 1546700 w 2176764"/>
              <a:gd name="connsiteY76" fmla="*/ 429178 h 478888"/>
              <a:gd name="connsiteX77" fmla="*/ 1547752 w 2176764"/>
              <a:gd name="connsiteY77" fmla="*/ 413452 h 478888"/>
              <a:gd name="connsiteX78" fmla="*/ 1546700 w 2176764"/>
              <a:gd name="connsiteY78" fmla="*/ 397974 h 478888"/>
              <a:gd name="connsiteX79" fmla="*/ 1542861 w 2176764"/>
              <a:gd name="connsiteY79" fmla="*/ 387139 h 478888"/>
              <a:gd name="connsiteX80" fmla="*/ 1535122 w 2176764"/>
              <a:gd name="connsiteY80" fmla="*/ 380762 h 478888"/>
              <a:gd name="connsiteX81" fmla="*/ 1522244 w 2176764"/>
              <a:gd name="connsiteY81" fmla="*/ 378657 h 478888"/>
              <a:gd name="connsiteX82" fmla="*/ 1093619 w 2176764"/>
              <a:gd name="connsiteY82" fmla="*/ 378657 h 478888"/>
              <a:gd name="connsiteX83" fmla="*/ 1080865 w 2176764"/>
              <a:gd name="connsiteY83" fmla="*/ 380762 h 478888"/>
              <a:gd name="connsiteX84" fmla="*/ 1073126 w 2176764"/>
              <a:gd name="connsiteY84" fmla="*/ 387139 h 478888"/>
              <a:gd name="connsiteX85" fmla="*/ 1069288 w 2176764"/>
              <a:gd name="connsiteY85" fmla="*/ 397974 h 478888"/>
              <a:gd name="connsiteX86" fmla="*/ 1068235 w 2176764"/>
              <a:gd name="connsiteY86" fmla="*/ 413452 h 478888"/>
              <a:gd name="connsiteX87" fmla="*/ 1069288 w 2176764"/>
              <a:gd name="connsiteY87" fmla="*/ 429178 h 478888"/>
              <a:gd name="connsiteX88" fmla="*/ 1073126 w 2176764"/>
              <a:gd name="connsiteY88" fmla="*/ 439950 h 478888"/>
              <a:gd name="connsiteX89" fmla="*/ 1080865 w 2176764"/>
              <a:gd name="connsiteY89" fmla="*/ 446142 h 478888"/>
              <a:gd name="connsiteX90" fmla="*/ 1093619 w 2176764"/>
              <a:gd name="connsiteY90" fmla="*/ 448123 h 478888"/>
              <a:gd name="connsiteX91" fmla="*/ 1106497 w 2176764"/>
              <a:gd name="connsiteY91" fmla="*/ 446142 h 478888"/>
              <a:gd name="connsiteX92" fmla="*/ 1114236 w 2176764"/>
              <a:gd name="connsiteY92" fmla="*/ 439950 h 478888"/>
              <a:gd name="connsiteX93" fmla="*/ 1118075 w 2176764"/>
              <a:gd name="connsiteY93" fmla="*/ 429178 h 478888"/>
              <a:gd name="connsiteX94" fmla="*/ 1119127 w 2176764"/>
              <a:gd name="connsiteY94" fmla="*/ 413452 h 478888"/>
              <a:gd name="connsiteX95" fmla="*/ 1118075 w 2176764"/>
              <a:gd name="connsiteY95" fmla="*/ 397974 h 478888"/>
              <a:gd name="connsiteX96" fmla="*/ 1114236 w 2176764"/>
              <a:gd name="connsiteY96" fmla="*/ 387139 h 478888"/>
              <a:gd name="connsiteX97" fmla="*/ 1106497 w 2176764"/>
              <a:gd name="connsiteY97" fmla="*/ 380762 h 478888"/>
              <a:gd name="connsiteX98" fmla="*/ 1093619 w 2176764"/>
              <a:gd name="connsiteY98" fmla="*/ 378657 h 478888"/>
              <a:gd name="connsiteX99" fmla="*/ 2125872 w 2176764"/>
              <a:gd name="connsiteY99" fmla="*/ 370484 h 478888"/>
              <a:gd name="connsiteX100" fmla="*/ 2173668 w 2176764"/>
              <a:gd name="connsiteY100" fmla="*/ 370484 h 478888"/>
              <a:gd name="connsiteX101" fmla="*/ 2173668 w 2176764"/>
              <a:gd name="connsiteY101" fmla="*/ 380390 h 478888"/>
              <a:gd name="connsiteX102" fmla="*/ 2137016 w 2176764"/>
              <a:gd name="connsiteY102" fmla="*/ 380390 h 478888"/>
              <a:gd name="connsiteX103" fmla="*/ 2137016 w 2176764"/>
              <a:gd name="connsiteY103" fmla="*/ 407013 h 478888"/>
              <a:gd name="connsiteX104" fmla="*/ 2171192 w 2176764"/>
              <a:gd name="connsiteY104" fmla="*/ 407013 h 478888"/>
              <a:gd name="connsiteX105" fmla="*/ 2171192 w 2176764"/>
              <a:gd name="connsiteY105" fmla="*/ 416424 h 478888"/>
              <a:gd name="connsiteX106" fmla="*/ 2137016 w 2176764"/>
              <a:gd name="connsiteY106" fmla="*/ 416424 h 478888"/>
              <a:gd name="connsiteX107" fmla="*/ 2137016 w 2176764"/>
              <a:gd name="connsiteY107" fmla="*/ 446389 h 478888"/>
              <a:gd name="connsiteX108" fmla="*/ 2176764 w 2176764"/>
              <a:gd name="connsiteY108" fmla="*/ 446389 h 478888"/>
              <a:gd name="connsiteX109" fmla="*/ 2176764 w 2176764"/>
              <a:gd name="connsiteY109" fmla="*/ 456419 h 478888"/>
              <a:gd name="connsiteX110" fmla="*/ 2125872 w 2176764"/>
              <a:gd name="connsiteY110" fmla="*/ 456419 h 478888"/>
              <a:gd name="connsiteX111" fmla="*/ 2030622 w 2176764"/>
              <a:gd name="connsiteY111" fmla="*/ 370484 h 478888"/>
              <a:gd name="connsiteX112" fmla="*/ 2052415 w 2176764"/>
              <a:gd name="connsiteY112" fmla="*/ 370484 h 478888"/>
              <a:gd name="connsiteX113" fmla="*/ 2067708 w 2176764"/>
              <a:gd name="connsiteY113" fmla="*/ 371785 h 478888"/>
              <a:gd name="connsiteX114" fmla="*/ 2077861 w 2176764"/>
              <a:gd name="connsiteY114" fmla="*/ 376057 h 478888"/>
              <a:gd name="connsiteX115" fmla="*/ 2083495 w 2176764"/>
              <a:gd name="connsiteY115" fmla="*/ 383920 h 478888"/>
              <a:gd name="connsiteX116" fmla="*/ 2085229 w 2176764"/>
              <a:gd name="connsiteY116" fmla="*/ 395869 h 478888"/>
              <a:gd name="connsiteX117" fmla="*/ 2080895 w 2176764"/>
              <a:gd name="connsiteY117" fmla="*/ 412771 h 478888"/>
              <a:gd name="connsiteX118" fmla="*/ 2067646 w 2176764"/>
              <a:gd name="connsiteY118" fmla="*/ 420510 h 478888"/>
              <a:gd name="connsiteX119" fmla="*/ 2093401 w 2176764"/>
              <a:gd name="connsiteY119" fmla="*/ 456419 h 478888"/>
              <a:gd name="connsiteX120" fmla="*/ 2080276 w 2176764"/>
              <a:gd name="connsiteY120" fmla="*/ 456419 h 478888"/>
              <a:gd name="connsiteX121" fmla="*/ 2056625 w 2176764"/>
              <a:gd name="connsiteY121" fmla="*/ 421748 h 478888"/>
              <a:gd name="connsiteX122" fmla="*/ 2054582 w 2176764"/>
              <a:gd name="connsiteY122" fmla="*/ 421872 h 478888"/>
              <a:gd name="connsiteX123" fmla="*/ 2052415 w 2176764"/>
              <a:gd name="connsiteY123" fmla="*/ 421872 h 478888"/>
              <a:gd name="connsiteX124" fmla="*/ 2041766 w 2176764"/>
              <a:gd name="connsiteY124" fmla="*/ 421872 h 478888"/>
              <a:gd name="connsiteX125" fmla="*/ 2041766 w 2176764"/>
              <a:gd name="connsiteY125" fmla="*/ 456419 h 478888"/>
              <a:gd name="connsiteX126" fmla="*/ 2030622 w 2176764"/>
              <a:gd name="connsiteY126" fmla="*/ 456419 h 478888"/>
              <a:gd name="connsiteX127" fmla="*/ 1954422 w 2176764"/>
              <a:gd name="connsiteY127" fmla="*/ 370484 h 478888"/>
              <a:gd name="connsiteX128" fmla="*/ 2002218 w 2176764"/>
              <a:gd name="connsiteY128" fmla="*/ 370484 h 478888"/>
              <a:gd name="connsiteX129" fmla="*/ 2002218 w 2176764"/>
              <a:gd name="connsiteY129" fmla="*/ 380390 h 478888"/>
              <a:gd name="connsiteX130" fmla="*/ 1965566 w 2176764"/>
              <a:gd name="connsiteY130" fmla="*/ 380390 h 478888"/>
              <a:gd name="connsiteX131" fmla="*/ 1965566 w 2176764"/>
              <a:gd name="connsiteY131" fmla="*/ 407013 h 478888"/>
              <a:gd name="connsiteX132" fmla="*/ 1999742 w 2176764"/>
              <a:gd name="connsiteY132" fmla="*/ 407013 h 478888"/>
              <a:gd name="connsiteX133" fmla="*/ 1999742 w 2176764"/>
              <a:gd name="connsiteY133" fmla="*/ 416424 h 478888"/>
              <a:gd name="connsiteX134" fmla="*/ 1965566 w 2176764"/>
              <a:gd name="connsiteY134" fmla="*/ 416424 h 478888"/>
              <a:gd name="connsiteX135" fmla="*/ 1965566 w 2176764"/>
              <a:gd name="connsiteY135" fmla="*/ 446389 h 478888"/>
              <a:gd name="connsiteX136" fmla="*/ 2005314 w 2176764"/>
              <a:gd name="connsiteY136" fmla="*/ 446389 h 478888"/>
              <a:gd name="connsiteX137" fmla="*/ 2005314 w 2176764"/>
              <a:gd name="connsiteY137" fmla="*/ 456419 h 478888"/>
              <a:gd name="connsiteX138" fmla="*/ 1954422 w 2176764"/>
              <a:gd name="connsiteY138" fmla="*/ 456419 h 478888"/>
              <a:gd name="connsiteX139" fmla="*/ 1859172 w 2176764"/>
              <a:gd name="connsiteY139" fmla="*/ 370484 h 478888"/>
              <a:gd name="connsiteX140" fmla="*/ 1870316 w 2176764"/>
              <a:gd name="connsiteY140" fmla="*/ 370484 h 478888"/>
              <a:gd name="connsiteX141" fmla="*/ 1870316 w 2176764"/>
              <a:gd name="connsiteY141" fmla="*/ 405527 h 478888"/>
              <a:gd name="connsiteX142" fmla="*/ 1912788 w 2176764"/>
              <a:gd name="connsiteY142" fmla="*/ 405527 h 478888"/>
              <a:gd name="connsiteX143" fmla="*/ 1912788 w 2176764"/>
              <a:gd name="connsiteY143" fmla="*/ 370484 h 478888"/>
              <a:gd name="connsiteX144" fmla="*/ 1924056 w 2176764"/>
              <a:gd name="connsiteY144" fmla="*/ 370484 h 478888"/>
              <a:gd name="connsiteX145" fmla="*/ 1924056 w 2176764"/>
              <a:gd name="connsiteY145" fmla="*/ 456419 h 478888"/>
              <a:gd name="connsiteX146" fmla="*/ 1912788 w 2176764"/>
              <a:gd name="connsiteY146" fmla="*/ 456419 h 478888"/>
              <a:gd name="connsiteX147" fmla="*/ 1912788 w 2176764"/>
              <a:gd name="connsiteY147" fmla="*/ 414814 h 478888"/>
              <a:gd name="connsiteX148" fmla="*/ 1870316 w 2176764"/>
              <a:gd name="connsiteY148" fmla="*/ 414814 h 478888"/>
              <a:gd name="connsiteX149" fmla="*/ 1870316 w 2176764"/>
              <a:gd name="connsiteY149" fmla="*/ 456419 h 478888"/>
              <a:gd name="connsiteX150" fmla="*/ 1859172 w 2176764"/>
              <a:gd name="connsiteY150" fmla="*/ 456419 h 478888"/>
              <a:gd name="connsiteX151" fmla="*/ 1411497 w 2176764"/>
              <a:gd name="connsiteY151" fmla="*/ 370484 h 478888"/>
              <a:gd name="connsiteX152" fmla="*/ 1422641 w 2176764"/>
              <a:gd name="connsiteY152" fmla="*/ 370484 h 478888"/>
              <a:gd name="connsiteX153" fmla="*/ 1422641 w 2176764"/>
              <a:gd name="connsiteY153" fmla="*/ 446389 h 478888"/>
              <a:gd name="connsiteX154" fmla="*/ 1459913 w 2176764"/>
              <a:gd name="connsiteY154" fmla="*/ 446389 h 478888"/>
              <a:gd name="connsiteX155" fmla="*/ 1459913 w 2176764"/>
              <a:gd name="connsiteY155" fmla="*/ 456419 h 478888"/>
              <a:gd name="connsiteX156" fmla="*/ 1411497 w 2176764"/>
              <a:gd name="connsiteY156" fmla="*/ 456419 h 478888"/>
              <a:gd name="connsiteX157" fmla="*/ 1259097 w 2176764"/>
              <a:gd name="connsiteY157" fmla="*/ 370484 h 478888"/>
              <a:gd name="connsiteX158" fmla="*/ 1280890 w 2176764"/>
              <a:gd name="connsiteY158" fmla="*/ 370484 h 478888"/>
              <a:gd name="connsiteX159" fmla="*/ 1296183 w 2176764"/>
              <a:gd name="connsiteY159" fmla="*/ 371785 h 478888"/>
              <a:gd name="connsiteX160" fmla="*/ 1306336 w 2176764"/>
              <a:gd name="connsiteY160" fmla="*/ 376057 h 478888"/>
              <a:gd name="connsiteX161" fmla="*/ 1311970 w 2176764"/>
              <a:gd name="connsiteY161" fmla="*/ 383920 h 478888"/>
              <a:gd name="connsiteX162" fmla="*/ 1313704 w 2176764"/>
              <a:gd name="connsiteY162" fmla="*/ 395869 h 478888"/>
              <a:gd name="connsiteX163" fmla="*/ 1309370 w 2176764"/>
              <a:gd name="connsiteY163" fmla="*/ 412771 h 478888"/>
              <a:gd name="connsiteX164" fmla="*/ 1296121 w 2176764"/>
              <a:gd name="connsiteY164" fmla="*/ 420510 h 478888"/>
              <a:gd name="connsiteX165" fmla="*/ 1321876 w 2176764"/>
              <a:gd name="connsiteY165" fmla="*/ 456419 h 478888"/>
              <a:gd name="connsiteX166" fmla="*/ 1308751 w 2176764"/>
              <a:gd name="connsiteY166" fmla="*/ 456419 h 478888"/>
              <a:gd name="connsiteX167" fmla="*/ 1285100 w 2176764"/>
              <a:gd name="connsiteY167" fmla="*/ 421748 h 478888"/>
              <a:gd name="connsiteX168" fmla="*/ 1283057 w 2176764"/>
              <a:gd name="connsiteY168" fmla="*/ 421872 h 478888"/>
              <a:gd name="connsiteX169" fmla="*/ 1280890 w 2176764"/>
              <a:gd name="connsiteY169" fmla="*/ 421872 h 478888"/>
              <a:gd name="connsiteX170" fmla="*/ 1270241 w 2176764"/>
              <a:gd name="connsiteY170" fmla="*/ 421872 h 478888"/>
              <a:gd name="connsiteX171" fmla="*/ 1270241 w 2176764"/>
              <a:gd name="connsiteY171" fmla="*/ 456419 h 478888"/>
              <a:gd name="connsiteX172" fmla="*/ 1259097 w 2176764"/>
              <a:gd name="connsiteY172" fmla="*/ 456419 h 478888"/>
              <a:gd name="connsiteX173" fmla="*/ 1163476 w 2176764"/>
              <a:gd name="connsiteY173" fmla="*/ 370484 h 478888"/>
              <a:gd name="connsiteX174" fmla="*/ 1174496 w 2176764"/>
              <a:gd name="connsiteY174" fmla="*/ 370484 h 478888"/>
              <a:gd name="connsiteX175" fmla="*/ 1174496 w 2176764"/>
              <a:gd name="connsiteY175" fmla="*/ 426206 h 478888"/>
              <a:gd name="connsiteX176" fmla="*/ 1175610 w 2176764"/>
              <a:gd name="connsiteY176" fmla="*/ 436545 h 478888"/>
              <a:gd name="connsiteX177" fmla="*/ 1179263 w 2176764"/>
              <a:gd name="connsiteY177" fmla="*/ 443170 h 478888"/>
              <a:gd name="connsiteX178" fmla="*/ 1185888 w 2176764"/>
              <a:gd name="connsiteY178" fmla="*/ 446761 h 478888"/>
              <a:gd name="connsiteX179" fmla="*/ 1195918 w 2176764"/>
              <a:gd name="connsiteY179" fmla="*/ 447875 h 478888"/>
              <a:gd name="connsiteX180" fmla="*/ 1206257 w 2176764"/>
              <a:gd name="connsiteY180" fmla="*/ 446761 h 478888"/>
              <a:gd name="connsiteX181" fmla="*/ 1212882 w 2176764"/>
              <a:gd name="connsiteY181" fmla="*/ 443170 h 478888"/>
              <a:gd name="connsiteX182" fmla="*/ 1216349 w 2176764"/>
              <a:gd name="connsiteY182" fmla="*/ 436545 h 478888"/>
              <a:gd name="connsiteX183" fmla="*/ 1217339 w 2176764"/>
              <a:gd name="connsiteY183" fmla="*/ 426206 h 478888"/>
              <a:gd name="connsiteX184" fmla="*/ 1217339 w 2176764"/>
              <a:gd name="connsiteY184" fmla="*/ 370484 h 478888"/>
              <a:gd name="connsiteX185" fmla="*/ 1228360 w 2176764"/>
              <a:gd name="connsiteY185" fmla="*/ 370484 h 478888"/>
              <a:gd name="connsiteX186" fmla="*/ 1228360 w 2176764"/>
              <a:gd name="connsiteY186" fmla="*/ 428682 h 478888"/>
              <a:gd name="connsiteX187" fmla="*/ 1220187 w 2176764"/>
              <a:gd name="connsiteY187" fmla="*/ 450785 h 478888"/>
              <a:gd name="connsiteX188" fmla="*/ 1195794 w 2176764"/>
              <a:gd name="connsiteY188" fmla="*/ 457657 h 478888"/>
              <a:gd name="connsiteX189" fmla="*/ 1171524 w 2176764"/>
              <a:gd name="connsiteY189" fmla="*/ 451033 h 478888"/>
              <a:gd name="connsiteX190" fmla="*/ 1163476 w 2176764"/>
              <a:gd name="connsiteY190" fmla="*/ 428682 h 478888"/>
              <a:gd name="connsiteX191" fmla="*/ 962698 w 2176764"/>
              <a:gd name="connsiteY191" fmla="*/ 370484 h 478888"/>
              <a:gd name="connsiteX192" fmla="*/ 975576 w 2176764"/>
              <a:gd name="connsiteY192" fmla="*/ 370484 h 478888"/>
              <a:gd name="connsiteX193" fmla="*/ 998731 w 2176764"/>
              <a:gd name="connsiteY193" fmla="*/ 409366 h 478888"/>
              <a:gd name="connsiteX194" fmla="*/ 999474 w 2176764"/>
              <a:gd name="connsiteY194" fmla="*/ 409366 h 478888"/>
              <a:gd name="connsiteX195" fmla="*/ 1022506 w 2176764"/>
              <a:gd name="connsiteY195" fmla="*/ 370484 h 478888"/>
              <a:gd name="connsiteX196" fmla="*/ 1034764 w 2176764"/>
              <a:gd name="connsiteY196" fmla="*/ 370484 h 478888"/>
              <a:gd name="connsiteX197" fmla="*/ 1004180 w 2176764"/>
              <a:gd name="connsiteY197" fmla="*/ 419395 h 478888"/>
              <a:gd name="connsiteX198" fmla="*/ 1004180 w 2176764"/>
              <a:gd name="connsiteY198" fmla="*/ 456419 h 478888"/>
              <a:gd name="connsiteX199" fmla="*/ 993035 w 2176764"/>
              <a:gd name="connsiteY199" fmla="*/ 456419 h 478888"/>
              <a:gd name="connsiteX200" fmla="*/ 993035 w 2176764"/>
              <a:gd name="connsiteY200" fmla="*/ 419519 h 478888"/>
              <a:gd name="connsiteX201" fmla="*/ 811422 w 2176764"/>
              <a:gd name="connsiteY201" fmla="*/ 370484 h 478888"/>
              <a:gd name="connsiteX202" fmla="*/ 836187 w 2176764"/>
              <a:gd name="connsiteY202" fmla="*/ 370484 h 478888"/>
              <a:gd name="connsiteX203" fmla="*/ 853089 w 2176764"/>
              <a:gd name="connsiteY203" fmla="*/ 372156 h 478888"/>
              <a:gd name="connsiteX204" fmla="*/ 866153 w 2176764"/>
              <a:gd name="connsiteY204" fmla="*/ 378533 h 478888"/>
              <a:gd name="connsiteX205" fmla="*/ 874635 w 2176764"/>
              <a:gd name="connsiteY205" fmla="*/ 391659 h 478888"/>
              <a:gd name="connsiteX206" fmla="*/ 877669 w 2176764"/>
              <a:gd name="connsiteY206" fmla="*/ 413452 h 478888"/>
              <a:gd name="connsiteX207" fmla="*/ 874635 w 2176764"/>
              <a:gd name="connsiteY207" fmla="*/ 434192 h 478888"/>
              <a:gd name="connsiteX208" fmla="*/ 866153 w 2176764"/>
              <a:gd name="connsiteY208" fmla="*/ 447380 h 478888"/>
              <a:gd name="connsiteX209" fmla="*/ 853089 w 2176764"/>
              <a:gd name="connsiteY209" fmla="*/ 454376 h 478888"/>
              <a:gd name="connsiteX210" fmla="*/ 836187 w 2176764"/>
              <a:gd name="connsiteY210" fmla="*/ 456419 h 478888"/>
              <a:gd name="connsiteX211" fmla="*/ 811422 w 2176764"/>
              <a:gd name="connsiteY211" fmla="*/ 456419 h 478888"/>
              <a:gd name="connsiteX212" fmla="*/ 716172 w 2176764"/>
              <a:gd name="connsiteY212" fmla="*/ 370484 h 478888"/>
              <a:gd name="connsiteX213" fmla="*/ 740937 w 2176764"/>
              <a:gd name="connsiteY213" fmla="*/ 370484 h 478888"/>
              <a:gd name="connsiteX214" fmla="*/ 757839 w 2176764"/>
              <a:gd name="connsiteY214" fmla="*/ 372156 h 478888"/>
              <a:gd name="connsiteX215" fmla="*/ 770903 w 2176764"/>
              <a:gd name="connsiteY215" fmla="*/ 378533 h 478888"/>
              <a:gd name="connsiteX216" fmla="*/ 779385 w 2176764"/>
              <a:gd name="connsiteY216" fmla="*/ 391659 h 478888"/>
              <a:gd name="connsiteX217" fmla="*/ 782419 w 2176764"/>
              <a:gd name="connsiteY217" fmla="*/ 413452 h 478888"/>
              <a:gd name="connsiteX218" fmla="*/ 779385 w 2176764"/>
              <a:gd name="connsiteY218" fmla="*/ 434192 h 478888"/>
              <a:gd name="connsiteX219" fmla="*/ 770903 w 2176764"/>
              <a:gd name="connsiteY219" fmla="*/ 447380 h 478888"/>
              <a:gd name="connsiteX220" fmla="*/ 757839 w 2176764"/>
              <a:gd name="connsiteY220" fmla="*/ 454376 h 478888"/>
              <a:gd name="connsiteX221" fmla="*/ 740937 w 2176764"/>
              <a:gd name="connsiteY221" fmla="*/ 456419 h 478888"/>
              <a:gd name="connsiteX222" fmla="*/ 716172 w 2176764"/>
              <a:gd name="connsiteY222" fmla="*/ 456419 h 478888"/>
              <a:gd name="connsiteX223" fmla="*/ 643458 w 2176764"/>
              <a:gd name="connsiteY223" fmla="*/ 370484 h 478888"/>
              <a:gd name="connsiteX224" fmla="*/ 658317 w 2176764"/>
              <a:gd name="connsiteY224" fmla="*/ 370484 h 478888"/>
              <a:gd name="connsiteX225" fmla="*/ 690759 w 2176764"/>
              <a:gd name="connsiteY225" fmla="*/ 456419 h 478888"/>
              <a:gd name="connsiteX226" fmla="*/ 678996 w 2176764"/>
              <a:gd name="connsiteY226" fmla="*/ 456419 h 478888"/>
              <a:gd name="connsiteX227" fmla="*/ 669709 w 2176764"/>
              <a:gd name="connsiteY227" fmla="*/ 430787 h 478888"/>
              <a:gd name="connsiteX228" fmla="*/ 631695 w 2176764"/>
              <a:gd name="connsiteY228" fmla="*/ 430787 h 478888"/>
              <a:gd name="connsiteX229" fmla="*/ 622284 w 2176764"/>
              <a:gd name="connsiteY229" fmla="*/ 456419 h 478888"/>
              <a:gd name="connsiteX230" fmla="*/ 610892 w 2176764"/>
              <a:gd name="connsiteY230" fmla="*/ 456419 h 478888"/>
              <a:gd name="connsiteX231" fmla="*/ 1722269 w 2176764"/>
              <a:gd name="connsiteY231" fmla="*/ 369246 h 478888"/>
              <a:gd name="connsiteX232" fmla="*/ 1738367 w 2176764"/>
              <a:gd name="connsiteY232" fmla="*/ 371289 h 478888"/>
              <a:gd name="connsiteX233" fmla="*/ 1749944 w 2176764"/>
              <a:gd name="connsiteY233" fmla="*/ 378409 h 478888"/>
              <a:gd name="connsiteX234" fmla="*/ 1756940 w 2176764"/>
              <a:gd name="connsiteY234" fmla="*/ 391968 h 478888"/>
              <a:gd name="connsiteX235" fmla="*/ 1759293 w 2176764"/>
              <a:gd name="connsiteY235" fmla="*/ 413452 h 478888"/>
              <a:gd name="connsiteX236" fmla="*/ 1756940 w 2176764"/>
              <a:gd name="connsiteY236" fmla="*/ 434997 h 478888"/>
              <a:gd name="connsiteX237" fmla="*/ 1749944 w 2176764"/>
              <a:gd name="connsiteY237" fmla="*/ 448556 h 478888"/>
              <a:gd name="connsiteX238" fmla="*/ 1738367 w 2176764"/>
              <a:gd name="connsiteY238" fmla="*/ 455614 h 478888"/>
              <a:gd name="connsiteX239" fmla="*/ 1722269 w 2176764"/>
              <a:gd name="connsiteY239" fmla="*/ 457657 h 478888"/>
              <a:gd name="connsiteX240" fmla="*/ 1706234 w 2176764"/>
              <a:gd name="connsiteY240" fmla="*/ 455614 h 478888"/>
              <a:gd name="connsiteX241" fmla="*/ 1694656 w 2176764"/>
              <a:gd name="connsiteY241" fmla="*/ 448556 h 478888"/>
              <a:gd name="connsiteX242" fmla="*/ 1687598 w 2176764"/>
              <a:gd name="connsiteY242" fmla="*/ 434997 h 478888"/>
              <a:gd name="connsiteX243" fmla="*/ 1685246 w 2176764"/>
              <a:gd name="connsiteY243" fmla="*/ 413452 h 478888"/>
              <a:gd name="connsiteX244" fmla="*/ 1687598 w 2176764"/>
              <a:gd name="connsiteY244" fmla="*/ 391968 h 478888"/>
              <a:gd name="connsiteX245" fmla="*/ 1694656 w 2176764"/>
              <a:gd name="connsiteY245" fmla="*/ 378409 h 478888"/>
              <a:gd name="connsiteX246" fmla="*/ 1706234 w 2176764"/>
              <a:gd name="connsiteY246" fmla="*/ 371289 h 478888"/>
              <a:gd name="connsiteX247" fmla="*/ 1722269 w 2176764"/>
              <a:gd name="connsiteY247" fmla="*/ 369246 h 478888"/>
              <a:gd name="connsiteX248" fmla="*/ 1631477 w 2176764"/>
              <a:gd name="connsiteY248" fmla="*/ 369246 h 478888"/>
              <a:gd name="connsiteX249" fmla="*/ 1637606 w 2176764"/>
              <a:gd name="connsiteY249" fmla="*/ 369494 h 478888"/>
              <a:gd name="connsiteX250" fmla="*/ 1643736 w 2176764"/>
              <a:gd name="connsiteY250" fmla="*/ 370175 h 478888"/>
              <a:gd name="connsiteX251" fmla="*/ 1649370 w 2176764"/>
              <a:gd name="connsiteY251" fmla="*/ 371227 h 478888"/>
              <a:gd name="connsiteX252" fmla="*/ 1653889 w 2176764"/>
              <a:gd name="connsiteY252" fmla="*/ 372590 h 478888"/>
              <a:gd name="connsiteX253" fmla="*/ 1653889 w 2176764"/>
              <a:gd name="connsiteY253" fmla="*/ 382496 h 478888"/>
              <a:gd name="connsiteX254" fmla="*/ 1644045 w 2176764"/>
              <a:gd name="connsiteY254" fmla="*/ 379895 h 478888"/>
              <a:gd name="connsiteX255" fmla="*/ 1631972 w 2176764"/>
              <a:gd name="connsiteY255" fmla="*/ 379028 h 478888"/>
              <a:gd name="connsiteX256" fmla="*/ 1619156 w 2176764"/>
              <a:gd name="connsiteY256" fmla="*/ 380514 h 478888"/>
              <a:gd name="connsiteX257" fmla="*/ 1609622 w 2176764"/>
              <a:gd name="connsiteY257" fmla="*/ 385839 h 478888"/>
              <a:gd name="connsiteX258" fmla="*/ 1603678 w 2176764"/>
              <a:gd name="connsiteY258" fmla="*/ 396364 h 478888"/>
              <a:gd name="connsiteX259" fmla="*/ 1601635 w 2176764"/>
              <a:gd name="connsiteY259" fmla="*/ 413452 h 478888"/>
              <a:gd name="connsiteX260" fmla="*/ 1603554 w 2176764"/>
              <a:gd name="connsiteY260" fmla="*/ 431221 h 478888"/>
              <a:gd name="connsiteX261" fmla="*/ 1609312 w 2176764"/>
              <a:gd name="connsiteY261" fmla="*/ 441684 h 478888"/>
              <a:gd name="connsiteX262" fmla="*/ 1618661 w 2176764"/>
              <a:gd name="connsiteY262" fmla="*/ 446699 h 478888"/>
              <a:gd name="connsiteX263" fmla="*/ 1631477 w 2176764"/>
              <a:gd name="connsiteY263" fmla="*/ 447999 h 478888"/>
              <a:gd name="connsiteX264" fmla="*/ 1638473 w 2176764"/>
              <a:gd name="connsiteY264" fmla="*/ 447627 h 478888"/>
              <a:gd name="connsiteX265" fmla="*/ 1645469 w 2176764"/>
              <a:gd name="connsiteY265" fmla="*/ 446389 h 478888"/>
              <a:gd name="connsiteX266" fmla="*/ 1645469 w 2176764"/>
              <a:gd name="connsiteY266" fmla="*/ 419767 h 478888"/>
              <a:gd name="connsiteX267" fmla="*/ 1628258 w 2176764"/>
              <a:gd name="connsiteY267" fmla="*/ 419767 h 478888"/>
              <a:gd name="connsiteX268" fmla="*/ 1628258 w 2176764"/>
              <a:gd name="connsiteY268" fmla="*/ 410356 h 478888"/>
              <a:gd name="connsiteX269" fmla="*/ 1656118 w 2176764"/>
              <a:gd name="connsiteY269" fmla="*/ 410356 h 478888"/>
              <a:gd name="connsiteX270" fmla="*/ 1656118 w 2176764"/>
              <a:gd name="connsiteY270" fmla="*/ 454066 h 478888"/>
              <a:gd name="connsiteX271" fmla="*/ 1644912 w 2176764"/>
              <a:gd name="connsiteY271" fmla="*/ 456605 h 478888"/>
              <a:gd name="connsiteX272" fmla="*/ 1630239 w 2176764"/>
              <a:gd name="connsiteY272" fmla="*/ 457657 h 478888"/>
              <a:gd name="connsiteX273" fmla="*/ 1613398 w 2176764"/>
              <a:gd name="connsiteY273" fmla="*/ 455800 h 478888"/>
              <a:gd name="connsiteX274" fmla="*/ 1600768 w 2176764"/>
              <a:gd name="connsiteY274" fmla="*/ 449051 h 478888"/>
              <a:gd name="connsiteX275" fmla="*/ 1592782 w 2176764"/>
              <a:gd name="connsiteY275" fmla="*/ 435555 h 478888"/>
              <a:gd name="connsiteX276" fmla="*/ 1589996 w 2176764"/>
              <a:gd name="connsiteY276" fmla="*/ 413452 h 478888"/>
              <a:gd name="connsiteX277" fmla="*/ 1592844 w 2176764"/>
              <a:gd name="connsiteY277" fmla="*/ 392587 h 478888"/>
              <a:gd name="connsiteX278" fmla="*/ 1601016 w 2176764"/>
              <a:gd name="connsiteY278" fmla="*/ 378905 h 478888"/>
              <a:gd name="connsiteX279" fmla="*/ 1614080 w 2176764"/>
              <a:gd name="connsiteY279" fmla="*/ 371475 h 478888"/>
              <a:gd name="connsiteX280" fmla="*/ 1631477 w 2176764"/>
              <a:gd name="connsiteY280" fmla="*/ 369246 h 478888"/>
              <a:gd name="connsiteX281" fmla="*/ 1522244 w 2176764"/>
              <a:gd name="connsiteY281" fmla="*/ 369246 h 478888"/>
              <a:gd name="connsiteX282" fmla="*/ 1538342 w 2176764"/>
              <a:gd name="connsiteY282" fmla="*/ 371289 h 478888"/>
              <a:gd name="connsiteX283" fmla="*/ 1549919 w 2176764"/>
              <a:gd name="connsiteY283" fmla="*/ 378409 h 478888"/>
              <a:gd name="connsiteX284" fmla="*/ 1556915 w 2176764"/>
              <a:gd name="connsiteY284" fmla="*/ 391968 h 478888"/>
              <a:gd name="connsiteX285" fmla="*/ 1559268 w 2176764"/>
              <a:gd name="connsiteY285" fmla="*/ 413452 h 478888"/>
              <a:gd name="connsiteX286" fmla="*/ 1556915 w 2176764"/>
              <a:gd name="connsiteY286" fmla="*/ 434997 h 478888"/>
              <a:gd name="connsiteX287" fmla="*/ 1549919 w 2176764"/>
              <a:gd name="connsiteY287" fmla="*/ 448556 h 478888"/>
              <a:gd name="connsiteX288" fmla="*/ 1538342 w 2176764"/>
              <a:gd name="connsiteY288" fmla="*/ 455614 h 478888"/>
              <a:gd name="connsiteX289" fmla="*/ 1522244 w 2176764"/>
              <a:gd name="connsiteY289" fmla="*/ 457657 h 478888"/>
              <a:gd name="connsiteX290" fmla="*/ 1506209 w 2176764"/>
              <a:gd name="connsiteY290" fmla="*/ 455614 h 478888"/>
              <a:gd name="connsiteX291" fmla="*/ 1494631 w 2176764"/>
              <a:gd name="connsiteY291" fmla="*/ 448556 h 478888"/>
              <a:gd name="connsiteX292" fmla="*/ 1487573 w 2176764"/>
              <a:gd name="connsiteY292" fmla="*/ 434997 h 478888"/>
              <a:gd name="connsiteX293" fmla="*/ 1485221 w 2176764"/>
              <a:gd name="connsiteY293" fmla="*/ 413452 h 478888"/>
              <a:gd name="connsiteX294" fmla="*/ 1487573 w 2176764"/>
              <a:gd name="connsiteY294" fmla="*/ 391968 h 478888"/>
              <a:gd name="connsiteX295" fmla="*/ 1494631 w 2176764"/>
              <a:gd name="connsiteY295" fmla="*/ 378409 h 478888"/>
              <a:gd name="connsiteX296" fmla="*/ 1506209 w 2176764"/>
              <a:gd name="connsiteY296" fmla="*/ 371289 h 478888"/>
              <a:gd name="connsiteX297" fmla="*/ 1522244 w 2176764"/>
              <a:gd name="connsiteY297" fmla="*/ 369246 h 478888"/>
              <a:gd name="connsiteX298" fmla="*/ 1093619 w 2176764"/>
              <a:gd name="connsiteY298" fmla="*/ 369246 h 478888"/>
              <a:gd name="connsiteX299" fmla="*/ 1109717 w 2176764"/>
              <a:gd name="connsiteY299" fmla="*/ 371289 h 478888"/>
              <a:gd name="connsiteX300" fmla="*/ 1121294 w 2176764"/>
              <a:gd name="connsiteY300" fmla="*/ 378409 h 478888"/>
              <a:gd name="connsiteX301" fmla="*/ 1128290 w 2176764"/>
              <a:gd name="connsiteY301" fmla="*/ 391968 h 478888"/>
              <a:gd name="connsiteX302" fmla="*/ 1130643 w 2176764"/>
              <a:gd name="connsiteY302" fmla="*/ 413452 h 478888"/>
              <a:gd name="connsiteX303" fmla="*/ 1128290 w 2176764"/>
              <a:gd name="connsiteY303" fmla="*/ 434997 h 478888"/>
              <a:gd name="connsiteX304" fmla="*/ 1121294 w 2176764"/>
              <a:gd name="connsiteY304" fmla="*/ 448556 h 478888"/>
              <a:gd name="connsiteX305" fmla="*/ 1109717 w 2176764"/>
              <a:gd name="connsiteY305" fmla="*/ 455614 h 478888"/>
              <a:gd name="connsiteX306" fmla="*/ 1093619 w 2176764"/>
              <a:gd name="connsiteY306" fmla="*/ 457657 h 478888"/>
              <a:gd name="connsiteX307" fmla="*/ 1077584 w 2176764"/>
              <a:gd name="connsiteY307" fmla="*/ 455614 h 478888"/>
              <a:gd name="connsiteX308" fmla="*/ 1066006 w 2176764"/>
              <a:gd name="connsiteY308" fmla="*/ 448556 h 478888"/>
              <a:gd name="connsiteX309" fmla="*/ 1058948 w 2176764"/>
              <a:gd name="connsiteY309" fmla="*/ 434997 h 478888"/>
              <a:gd name="connsiteX310" fmla="*/ 1056596 w 2176764"/>
              <a:gd name="connsiteY310" fmla="*/ 413452 h 478888"/>
              <a:gd name="connsiteX311" fmla="*/ 1058948 w 2176764"/>
              <a:gd name="connsiteY311" fmla="*/ 391968 h 478888"/>
              <a:gd name="connsiteX312" fmla="*/ 1066006 w 2176764"/>
              <a:gd name="connsiteY312" fmla="*/ 378409 h 478888"/>
              <a:gd name="connsiteX313" fmla="*/ 1077584 w 2176764"/>
              <a:gd name="connsiteY313" fmla="*/ 371289 h 478888"/>
              <a:gd name="connsiteX314" fmla="*/ 1093619 w 2176764"/>
              <a:gd name="connsiteY314" fmla="*/ 369246 h 478888"/>
              <a:gd name="connsiteX315" fmla="*/ 184597 w 2176764"/>
              <a:gd name="connsiteY315" fmla="*/ 178247 h 478888"/>
              <a:gd name="connsiteX316" fmla="*/ 184597 w 2176764"/>
              <a:gd name="connsiteY316" fmla="*/ 300640 h 478888"/>
              <a:gd name="connsiteX317" fmla="*/ 245794 w 2176764"/>
              <a:gd name="connsiteY317" fmla="*/ 300641 h 478888"/>
              <a:gd name="connsiteX318" fmla="*/ 306991 w 2176764"/>
              <a:gd name="connsiteY318" fmla="*/ 239444 h 478888"/>
              <a:gd name="connsiteX319" fmla="*/ 245794 w 2176764"/>
              <a:gd name="connsiteY319" fmla="*/ 178247 h 478888"/>
              <a:gd name="connsiteX320" fmla="*/ 239444 w 2176764"/>
              <a:gd name="connsiteY320" fmla="*/ 83694 h 478888"/>
              <a:gd name="connsiteX321" fmla="*/ 284145 w 2176764"/>
              <a:gd name="connsiteY321" fmla="*/ 131523 h 478888"/>
              <a:gd name="connsiteX322" fmla="*/ 349575 w 2176764"/>
              <a:gd name="connsiteY322" fmla="*/ 129312 h 478888"/>
              <a:gd name="connsiteX323" fmla="*/ 347364 w 2176764"/>
              <a:gd name="connsiteY323" fmla="*/ 194742 h 478888"/>
              <a:gd name="connsiteX324" fmla="*/ 395193 w 2176764"/>
              <a:gd name="connsiteY324" fmla="*/ 239444 h 478888"/>
              <a:gd name="connsiteX325" fmla="*/ 347364 w 2176764"/>
              <a:gd name="connsiteY325" fmla="*/ 284145 h 478888"/>
              <a:gd name="connsiteX326" fmla="*/ 349575 w 2176764"/>
              <a:gd name="connsiteY326" fmla="*/ 349575 h 478888"/>
              <a:gd name="connsiteX327" fmla="*/ 284145 w 2176764"/>
              <a:gd name="connsiteY327" fmla="*/ 347364 h 478888"/>
              <a:gd name="connsiteX328" fmla="*/ 239444 w 2176764"/>
              <a:gd name="connsiteY328" fmla="*/ 395193 h 478888"/>
              <a:gd name="connsiteX329" fmla="*/ 194742 w 2176764"/>
              <a:gd name="connsiteY329" fmla="*/ 347364 h 478888"/>
              <a:gd name="connsiteX330" fmla="*/ 129312 w 2176764"/>
              <a:gd name="connsiteY330" fmla="*/ 349575 h 478888"/>
              <a:gd name="connsiteX331" fmla="*/ 131523 w 2176764"/>
              <a:gd name="connsiteY331" fmla="*/ 284145 h 478888"/>
              <a:gd name="connsiteX332" fmla="*/ 83694 w 2176764"/>
              <a:gd name="connsiteY332" fmla="*/ 239444 h 478888"/>
              <a:gd name="connsiteX333" fmla="*/ 131523 w 2176764"/>
              <a:gd name="connsiteY333" fmla="*/ 194742 h 478888"/>
              <a:gd name="connsiteX334" fmla="*/ 129312 w 2176764"/>
              <a:gd name="connsiteY334" fmla="*/ 129312 h 478888"/>
              <a:gd name="connsiteX335" fmla="*/ 194742 w 2176764"/>
              <a:gd name="connsiteY335" fmla="*/ 131523 h 478888"/>
              <a:gd name="connsiteX336" fmla="*/ 2066246 w 2176764"/>
              <a:gd name="connsiteY336" fmla="*/ 48339 h 478888"/>
              <a:gd name="connsiteX337" fmla="*/ 2039728 w 2176764"/>
              <a:gd name="connsiteY337" fmla="*/ 52606 h 478888"/>
              <a:gd name="connsiteX338" fmla="*/ 2023574 w 2176764"/>
              <a:gd name="connsiteY338" fmla="*/ 66018 h 478888"/>
              <a:gd name="connsiteX339" fmla="*/ 2015649 w 2176764"/>
              <a:gd name="connsiteY339" fmla="*/ 89640 h 478888"/>
              <a:gd name="connsiteX340" fmla="*/ 2013515 w 2176764"/>
              <a:gd name="connsiteY340" fmla="*/ 124234 h 478888"/>
              <a:gd name="connsiteX341" fmla="*/ 2015649 w 2176764"/>
              <a:gd name="connsiteY341" fmla="*/ 159286 h 478888"/>
              <a:gd name="connsiteX342" fmla="*/ 2023574 w 2176764"/>
              <a:gd name="connsiteY342" fmla="*/ 182451 h 478888"/>
              <a:gd name="connsiteX343" fmla="*/ 2039728 w 2176764"/>
              <a:gd name="connsiteY343" fmla="*/ 195405 h 478888"/>
              <a:gd name="connsiteX344" fmla="*/ 2066246 w 2176764"/>
              <a:gd name="connsiteY344" fmla="*/ 199520 h 478888"/>
              <a:gd name="connsiteX345" fmla="*/ 2092611 w 2176764"/>
              <a:gd name="connsiteY345" fmla="*/ 195405 h 478888"/>
              <a:gd name="connsiteX346" fmla="*/ 2108613 w 2176764"/>
              <a:gd name="connsiteY346" fmla="*/ 182451 h 478888"/>
              <a:gd name="connsiteX347" fmla="*/ 2116538 w 2176764"/>
              <a:gd name="connsiteY347" fmla="*/ 159286 h 478888"/>
              <a:gd name="connsiteX348" fmla="*/ 2118671 w 2176764"/>
              <a:gd name="connsiteY348" fmla="*/ 124234 h 478888"/>
              <a:gd name="connsiteX349" fmla="*/ 2116538 w 2176764"/>
              <a:gd name="connsiteY349" fmla="*/ 89640 h 478888"/>
              <a:gd name="connsiteX350" fmla="*/ 2108613 w 2176764"/>
              <a:gd name="connsiteY350" fmla="*/ 66018 h 478888"/>
              <a:gd name="connsiteX351" fmla="*/ 2092611 w 2176764"/>
              <a:gd name="connsiteY351" fmla="*/ 52606 h 478888"/>
              <a:gd name="connsiteX352" fmla="*/ 2066246 w 2176764"/>
              <a:gd name="connsiteY352" fmla="*/ 48339 h 478888"/>
              <a:gd name="connsiteX353" fmla="*/ 1561421 w 2176764"/>
              <a:gd name="connsiteY353" fmla="*/ 48339 h 478888"/>
              <a:gd name="connsiteX354" fmla="*/ 1534903 w 2176764"/>
              <a:gd name="connsiteY354" fmla="*/ 52606 h 478888"/>
              <a:gd name="connsiteX355" fmla="*/ 1518749 w 2176764"/>
              <a:gd name="connsiteY355" fmla="*/ 66018 h 478888"/>
              <a:gd name="connsiteX356" fmla="*/ 1510824 w 2176764"/>
              <a:gd name="connsiteY356" fmla="*/ 89640 h 478888"/>
              <a:gd name="connsiteX357" fmla="*/ 1508690 w 2176764"/>
              <a:gd name="connsiteY357" fmla="*/ 124234 h 478888"/>
              <a:gd name="connsiteX358" fmla="*/ 1510824 w 2176764"/>
              <a:gd name="connsiteY358" fmla="*/ 159286 h 478888"/>
              <a:gd name="connsiteX359" fmla="*/ 1518749 w 2176764"/>
              <a:gd name="connsiteY359" fmla="*/ 182451 h 478888"/>
              <a:gd name="connsiteX360" fmla="*/ 1534903 w 2176764"/>
              <a:gd name="connsiteY360" fmla="*/ 195405 h 478888"/>
              <a:gd name="connsiteX361" fmla="*/ 1561421 w 2176764"/>
              <a:gd name="connsiteY361" fmla="*/ 199520 h 478888"/>
              <a:gd name="connsiteX362" fmla="*/ 1587786 w 2176764"/>
              <a:gd name="connsiteY362" fmla="*/ 195405 h 478888"/>
              <a:gd name="connsiteX363" fmla="*/ 1603788 w 2176764"/>
              <a:gd name="connsiteY363" fmla="*/ 182451 h 478888"/>
              <a:gd name="connsiteX364" fmla="*/ 1611713 w 2176764"/>
              <a:gd name="connsiteY364" fmla="*/ 159286 h 478888"/>
              <a:gd name="connsiteX365" fmla="*/ 1613846 w 2176764"/>
              <a:gd name="connsiteY365" fmla="*/ 124234 h 478888"/>
              <a:gd name="connsiteX366" fmla="*/ 1611713 w 2176764"/>
              <a:gd name="connsiteY366" fmla="*/ 89640 h 478888"/>
              <a:gd name="connsiteX367" fmla="*/ 1603788 w 2176764"/>
              <a:gd name="connsiteY367" fmla="*/ 66018 h 478888"/>
              <a:gd name="connsiteX368" fmla="*/ 1587786 w 2176764"/>
              <a:gd name="connsiteY368" fmla="*/ 52606 h 478888"/>
              <a:gd name="connsiteX369" fmla="*/ 1561421 w 2176764"/>
              <a:gd name="connsiteY369" fmla="*/ 48339 h 478888"/>
              <a:gd name="connsiteX370" fmla="*/ 239443 w 2176764"/>
              <a:gd name="connsiteY370" fmla="*/ 26641 h 478888"/>
              <a:gd name="connsiteX371" fmla="*/ 26640 w 2176764"/>
              <a:gd name="connsiteY371" fmla="*/ 239444 h 478888"/>
              <a:gd name="connsiteX372" fmla="*/ 239443 w 2176764"/>
              <a:gd name="connsiteY372" fmla="*/ 452247 h 478888"/>
              <a:gd name="connsiteX373" fmla="*/ 452246 w 2176764"/>
              <a:gd name="connsiteY373" fmla="*/ 239444 h 478888"/>
              <a:gd name="connsiteX374" fmla="*/ 239443 w 2176764"/>
              <a:gd name="connsiteY374" fmla="*/ 26641 h 478888"/>
              <a:gd name="connsiteX375" fmla="*/ 1282224 w 2176764"/>
              <a:gd name="connsiteY375" fmla="*/ 18469 h 478888"/>
              <a:gd name="connsiteX376" fmla="*/ 1322153 w 2176764"/>
              <a:gd name="connsiteY376" fmla="*/ 18469 h 478888"/>
              <a:gd name="connsiteX377" fmla="*/ 1322153 w 2176764"/>
              <a:gd name="connsiteY377" fmla="*/ 194948 h 478888"/>
              <a:gd name="connsiteX378" fmla="*/ 1409021 w 2176764"/>
              <a:gd name="connsiteY378" fmla="*/ 194948 h 478888"/>
              <a:gd name="connsiteX379" fmla="*/ 1409021 w 2176764"/>
              <a:gd name="connsiteY379" fmla="*/ 230000 h 478888"/>
              <a:gd name="connsiteX380" fmla="*/ 1282224 w 2176764"/>
              <a:gd name="connsiteY380" fmla="*/ 230000 h 478888"/>
              <a:gd name="connsiteX381" fmla="*/ 1082199 w 2176764"/>
              <a:gd name="connsiteY381" fmla="*/ 18469 h 478888"/>
              <a:gd name="connsiteX382" fmla="*/ 1207472 w 2176764"/>
              <a:gd name="connsiteY382" fmla="*/ 18469 h 478888"/>
              <a:gd name="connsiteX383" fmla="*/ 1207472 w 2176764"/>
              <a:gd name="connsiteY383" fmla="*/ 53216 h 478888"/>
              <a:gd name="connsiteX384" fmla="*/ 1122128 w 2176764"/>
              <a:gd name="connsiteY384" fmla="*/ 53216 h 478888"/>
              <a:gd name="connsiteX385" fmla="*/ 1122128 w 2176764"/>
              <a:gd name="connsiteY385" fmla="*/ 104422 h 478888"/>
              <a:gd name="connsiteX386" fmla="*/ 1201376 w 2176764"/>
              <a:gd name="connsiteY386" fmla="*/ 104422 h 478888"/>
              <a:gd name="connsiteX387" fmla="*/ 1201376 w 2176764"/>
              <a:gd name="connsiteY387" fmla="*/ 137646 h 478888"/>
              <a:gd name="connsiteX388" fmla="*/ 1122128 w 2176764"/>
              <a:gd name="connsiteY388" fmla="*/ 137646 h 478888"/>
              <a:gd name="connsiteX389" fmla="*/ 1122128 w 2176764"/>
              <a:gd name="connsiteY389" fmla="*/ 194948 h 478888"/>
              <a:gd name="connsiteX390" fmla="*/ 1212958 w 2176764"/>
              <a:gd name="connsiteY390" fmla="*/ 194948 h 478888"/>
              <a:gd name="connsiteX391" fmla="*/ 1212958 w 2176764"/>
              <a:gd name="connsiteY391" fmla="*/ 230000 h 478888"/>
              <a:gd name="connsiteX392" fmla="*/ 1082199 w 2176764"/>
              <a:gd name="connsiteY392" fmla="*/ 230000 h 478888"/>
              <a:gd name="connsiteX393" fmla="*/ 825024 w 2176764"/>
              <a:gd name="connsiteY393" fmla="*/ 18469 h 478888"/>
              <a:gd name="connsiteX394" fmla="*/ 864953 w 2176764"/>
              <a:gd name="connsiteY394" fmla="*/ 18469 h 478888"/>
              <a:gd name="connsiteX395" fmla="*/ 864953 w 2176764"/>
              <a:gd name="connsiteY395" fmla="*/ 100155 h 478888"/>
              <a:gd name="connsiteX396" fmla="*/ 955478 w 2176764"/>
              <a:gd name="connsiteY396" fmla="*/ 100155 h 478888"/>
              <a:gd name="connsiteX397" fmla="*/ 955478 w 2176764"/>
              <a:gd name="connsiteY397" fmla="*/ 18469 h 478888"/>
              <a:gd name="connsiteX398" fmla="*/ 995407 w 2176764"/>
              <a:gd name="connsiteY398" fmla="*/ 18469 h 478888"/>
              <a:gd name="connsiteX399" fmla="*/ 995407 w 2176764"/>
              <a:gd name="connsiteY399" fmla="*/ 230000 h 478888"/>
              <a:gd name="connsiteX400" fmla="*/ 955478 w 2176764"/>
              <a:gd name="connsiteY400" fmla="*/ 230000 h 478888"/>
              <a:gd name="connsiteX401" fmla="*/ 955478 w 2176764"/>
              <a:gd name="connsiteY401" fmla="*/ 133378 h 478888"/>
              <a:gd name="connsiteX402" fmla="*/ 864953 w 2176764"/>
              <a:gd name="connsiteY402" fmla="*/ 133378 h 478888"/>
              <a:gd name="connsiteX403" fmla="*/ 864953 w 2176764"/>
              <a:gd name="connsiteY403" fmla="*/ 230000 h 478888"/>
              <a:gd name="connsiteX404" fmla="*/ 825024 w 2176764"/>
              <a:gd name="connsiteY404" fmla="*/ 230000 h 478888"/>
              <a:gd name="connsiteX405" fmla="*/ 615017 w 2176764"/>
              <a:gd name="connsiteY405" fmla="*/ 18469 h 478888"/>
              <a:gd name="connsiteX406" fmla="*/ 769855 w 2176764"/>
              <a:gd name="connsiteY406" fmla="*/ 18469 h 478888"/>
              <a:gd name="connsiteX407" fmla="*/ 769855 w 2176764"/>
              <a:gd name="connsiteY407" fmla="*/ 53521 h 478888"/>
              <a:gd name="connsiteX408" fmla="*/ 712248 w 2176764"/>
              <a:gd name="connsiteY408" fmla="*/ 53521 h 478888"/>
              <a:gd name="connsiteX409" fmla="*/ 712248 w 2176764"/>
              <a:gd name="connsiteY409" fmla="*/ 230000 h 478888"/>
              <a:gd name="connsiteX410" fmla="*/ 672319 w 2176764"/>
              <a:gd name="connsiteY410" fmla="*/ 230000 h 478888"/>
              <a:gd name="connsiteX411" fmla="*/ 672319 w 2176764"/>
              <a:gd name="connsiteY411" fmla="*/ 53521 h 478888"/>
              <a:gd name="connsiteX412" fmla="*/ 615017 w 2176764"/>
              <a:gd name="connsiteY412" fmla="*/ 53521 h 478888"/>
              <a:gd name="connsiteX413" fmla="*/ 2066246 w 2176764"/>
              <a:gd name="connsiteY413" fmla="*/ 15421 h 478888"/>
              <a:gd name="connsiteX414" fmla="*/ 2106632 w 2176764"/>
              <a:gd name="connsiteY414" fmla="*/ 20450 h 478888"/>
              <a:gd name="connsiteX415" fmla="*/ 2136197 w 2176764"/>
              <a:gd name="connsiteY415" fmla="*/ 37824 h 478888"/>
              <a:gd name="connsiteX416" fmla="*/ 2154333 w 2176764"/>
              <a:gd name="connsiteY416" fmla="*/ 71199 h 478888"/>
              <a:gd name="connsiteX417" fmla="*/ 2160429 w 2176764"/>
              <a:gd name="connsiteY417" fmla="*/ 124234 h 478888"/>
              <a:gd name="connsiteX418" fmla="*/ 2154333 w 2176764"/>
              <a:gd name="connsiteY418" fmla="*/ 177574 h 478888"/>
              <a:gd name="connsiteX419" fmla="*/ 2136197 w 2176764"/>
              <a:gd name="connsiteY419" fmla="*/ 210950 h 478888"/>
              <a:gd name="connsiteX420" fmla="*/ 2106632 w 2176764"/>
              <a:gd name="connsiteY420" fmla="*/ 228171 h 478888"/>
              <a:gd name="connsiteX421" fmla="*/ 2066246 w 2176764"/>
              <a:gd name="connsiteY421" fmla="*/ 233048 h 478888"/>
              <a:gd name="connsiteX422" fmla="*/ 2025707 w 2176764"/>
              <a:gd name="connsiteY422" fmla="*/ 228171 h 478888"/>
              <a:gd name="connsiteX423" fmla="*/ 1996142 w 2176764"/>
              <a:gd name="connsiteY423" fmla="*/ 210950 h 478888"/>
              <a:gd name="connsiteX424" fmla="*/ 1978006 w 2176764"/>
              <a:gd name="connsiteY424" fmla="*/ 177574 h 478888"/>
              <a:gd name="connsiteX425" fmla="*/ 1971758 w 2176764"/>
              <a:gd name="connsiteY425" fmla="*/ 124234 h 478888"/>
              <a:gd name="connsiteX426" fmla="*/ 1978006 w 2176764"/>
              <a:gd name="connsiteY426" fmla="*/ 71199 h 478888"/>
              <a:gd name="connsiteX427" fmla="*/ 1996142 w 2176764"/>
              <a:gd name="connsiteY427" fmla="*/ 37824 h 478888"/>
              <a:gd name="connsiteX428" fmla="*/ 2025707 w 2176764"/>
              <a:gd name="connsiteY428" fmla="*/ 20450 h 478888"/>
              <a:gd name="connsiteX429" fmla="*/ 2066246 w 2176764"/>
              <a:gd name="connsiteY429" fmla="*/ 15421 h 478888"/>
              <a:gd name="connsiteX430" fmla="*/ 1838179 w 2176764"/>
              <a:gd name="connsiteY430" fmla="*/ 15421 h 478888"/>
              <a:gd name="connsiteX431" fmla="*/ 1853419 w 2176764"/>
              <a:gd name="connsiteY431" fmla="*/ 16030 h 478888"/>
              <a:gd name="connsiteX432" fmla="*/ 1868964 w 2176764"/>
              <a:gd name="connsiteY432" fmla="*/ 17554 h 478888"/>
              <a:gd name="connsiteX433" fmla="*/ 1883137 w 2176764"/>
              <a:gd name="connsiteY433" fmla="*/ 19840 h 478888"/>
              <a:gd name="connsiteX434" fmla="*/ 1894262 w 2176764"/>
              <a:gd name="connsiteY434" fmla="*/ 23041 h 478888"/>
              <a:gd name="connsiteX435" fmla="*/ 1894262 w 2176764"/>
              <a:gd name="connsiteY435" fmla="*/ 58398 h 478888"/>
              <a:gd name="connsiteX436" fmla="*/ 1869116 w 2176764"/>
              <a:gd name="connsiteY436" fmla="*/ 51997 h 478888"/>
              <a:gd name="connsiteX437" fmla="*/ 1840922 w 2176764"/>
              <a:gd name="connsiteY437" fmla="*/ 49863 h 478888"/>
              <a:gd name="connsiteX438" fmla="*/ 1812728 w 2176764"/>
              <a:gd name="connsiteY438" fmla="*/ 53216 h 478888"/>
              <a:gd name="connsiteX439" fmla="*/ 1792611 w 2176764"/>
              <a:gd name="connsiteY439" fmla="*/ 65103 h 478888"/>
              <a:gd name="connsiteX440" fmla="*/ 1780572 w 2176764"/>
              <a:gd name="connsiteY440" fmla="*/ 87963 h 478888"/>
              <a:gd name="connsiteX441" fmla="*/ 1776609 w 2176764"/>
              <a:gd name="connsiteY441" fmla="*/ 124234 h 478888"/>
              <a:gd name="connsiteX442" fmla="*/ 1780267 w 2176764"/>
              <a:gd name="connsiteY442" fmla="*/ 162030 h 478888"/>
              <a:gd name="connsiteX443" fmla="*/ 1791545 w 2176764"/>
              <a:gd name="connsiteY443" fmla="*/ 184890 h 478888"/>
              <a:gd name="connsiteX444" fmla="*/ 1810899 w 2176764"/>
              <a:gd name="connsiteY444" fmla="*/ 196167 h 478888"/>
              <a:gd name="connsiteX445" fmla="*/ 1839093 w 2176764"/>
              <a:gd name="connsiteY445" fmla="*/ 199215 h 478888"/>
              <a:gd name="connsiteX446" fmla="*/ 1852962 w 2176764"/>
              <a:gd name="connsiteY446" fmla="*/ 198758 h 478888"/>
              <a:gd name="connsiteX447" fmla="*/ 1865611 w 2176764"/>
              <a:gd name="connsiteY447" fmla="*/ 196777 h 478888"/>
              <a:gd name="connsiteX448" fmla="*/ 1865611 w 2176764"/>
              <a:gd name="connsiteY448" fmla="*/ 144351 h 478888"/>
              <a:gd name="connsiteX449" fmla="*/ 1827511 w 2176764"/>
              <a:gd name="connsiteY449" fmla="*/ 144351 h 478888"/>
              <a:gd name="connsiteX450" fmla="*/ 1827511 w 2176764"/>
              <a:gd name="connsiteY450" fmla="*/ 110823 h 478888"/>
              <a:gd name="connsiteX451" fmla="*/ 1903101 w 2176764"/>
              <a:gd name="connsiteY451" fmla="*/ 110823 h 478888"/>
              <a:gd name="connsiteX452" fmla="*/ 1903101 w 2176764"/>
              <a:gd name="connsiteY452" fmla="*/ 223904 h 478888"/>
              <a:gd name="connsiteX453" fmla="*/ 1873536 w 2176764"/>
              <a:gd name="connsiteY453" fmla="*/ 230305 h 478888"/>
              <a:gd name="connsiteX454" fmla="*/ 1836045 w 2176764"/>
              <a:gd name="connsiteY454" fmla="*/ 233048 h 478888"/>
              <a:gd name="connsiteX455" fmla="*/ 1793069 w 2176764"/>
              <a:gd name="connsiteY455" fmla="*/ 228476 h 478888"/>
              <a:gd name="connsiteX456" fmla="*/ 1760912 w 2176764"/>
              <a:gd name="connsiteY456" fmla="*/ 211864 h 478888"/>
              <a:gd name="connsiteX457" fmla="*/ 1740643 w 2176764"/>
              <a:gd name="connsiteY457" fmla="*/ 178641 h 478888"/>
              <a:gd name="connsiteX458" fmla="*/ 1733633 w 2176764"/>
              <a:gd name="connsiteY458" fmla="*/ 124234 h 478888"/>
              <a:gd name="connsiteX459" fmla="*/ 1740795 w 2176764"/>
              <a:gd name="connsiteY459" fmla="*/ 72876 h 478888"/>
              <a:gd name="connsiteX460" fmla="*/ 1761522 w 2176764"/>
              <a:gd name="connsiteY460" fmla="*/ 39195 h 478888"/>
              <a:gd name="connsiteX461" fmla="*/ 1794440 w 2176764"/>
              <a:gd name="connsiteY461" fmla="*/ 20907 h 478888"/>
              <a:gd name="connsiteX462" fmla="*/ 1838179 w 2176764"/>
              <a:gd name="connsiteY462" fmla="*/ 15421 h 478888"/>
              <a:gd name="connsiteX463" fmla="*/ 1561421 w 2176764"/>
              <a:gd name="connsiteY463" fmla="*/ 15421 h 478888"/>
              <a:gd name="connsiteX464" fmla="*/ 1601807 w 2176764"/>
              <a:gd name="connsiteY464" fmla="*/ 20450 h 478888"/>
              <a:gd name="connsiteX465" fmla="*/ 1631372 w 2176764"/>
              <a:gd name="connsiteY465" fmla="*/ 37824 h 478888"/>
              <a:gd name="connsiteX466" fmla="*/ 1649508 w 2176764"/>
              <a:gd name="connsiteY466" fmla="*/ 71199 h 478888"/>
              <a:gd name="connsiteX467" fmla="*/ 1655604 w 2176764"/>
              <a:gd name="connsiteY467" fmla="*/ 124234 h 478888"/>
              <a:gd name="connsiteX468" fmla="*/ 1649508 w 2176764"/>
              <a:gd name="connsiteY468" fmla="*/ 177574 h 478888"/>
              <a:gd name="connsiteX469" fmla="*/ 1631372 w 2176764"/>
              <a:gd name="connsiteY469" fmla="*/ 210950 h 478888"/>
              <a:gd name="connsiteX470" fmla="*/ 1601807 w 2176764"/>
              <a:gd name="connsiteY470" fmla="*/ 228171 h 478888"/>
              <a:gd name="connsiteX471" fmla="*/ 1561421 w 2176764"/>
              <a:gd name="connsiteY471" fmla="*/ 233048 h 478888"/>
              <a:gd name="connsiteX472" fmla="*/ 1520882 w 2176764"/>
              <a:gd name="connsiteY472" fmla="*/ 228171 h 478888"/>
              <a:gd name="connsiteX473" fmla="*/ 1491317 w 2176764"/>
              <a:gd name="connsiteY473" fmla="*/ 210950 h 478888"/>
              <a:gd name="connsiteX474" fmla="*/ 1473181 w 2176764"/>
              <a:gd name="connsiteY474" fmla="*/ 177574 h 478888"/>
              <a:gd name="connsiteX475" fmla="*/ 1466933 w 2176764"/>
              <a:gd name="connsiteY475" fmla="*/ 124234 h 478888"/>
              <a:gd name="connsiteX476" fmla="*/ 1473181 w 2176764"/>
              <a:gd name="connsiteY476" fmla="*/ 71199 h 478888"/>
              <a:gd name="connsiteX477" fmla="*/ 1491317 w 2176764"/>
              <a:gd name="connsiteY477" fmla="*/ 37824 h 478888"/>
              <a:gd name="connsiteX478" fmla="*/ 1520882 w 2176764"/>
              <a:gd name="connsiteY478" fmla="*/ 20450 h 478888"/>
              <a:gd name="connsiteX479" fmla="*/ 1561421 w 2176764"/>
              <a:gd name="connsiteY479" fmla="*/ 15421 h 478888"/>
              <a:gd name="connsiteX480" fmla="*/ 239444 w 2176764"/>
              <a:gd name="connsiteY480" fmla="*/ 0 h 478888"/>
              <a:gd name="connsiteX481" fmla="*/ 478888 w 2176764"/>
              <a:gd name="connsiteY481" fmla="*/ 239444 h 478888"/>
              <a:gd name="connsiteX482" fmla="*/ 239444 w 2176764"/>
              <a:gd name="connsiteY482" fmla="*/ 478888 h 478888"/>
              <a:gd name="connsiteX483" fmla="*/ 0 w 2176764"/>
              <a:gd name="connsiteY483" fmla="*/ 239444 h 478888"/>
              <a:gd name="connsiteX484" fmla="*/ 239444 w 2176764"/>
              <a:gd name="connsiteY484" fmla="*/ 0 h 478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Lst>
            <a:rect l="l" t="t" r="r" b="b"/>
            <a:pathLst>
              <a:path w="2176764" h="478888">
                <a:moveTo>
                  <a:pt x="650145" y="380886"/>
                </a:moveTo>
                <a:lnTo>
                  <a:pt x="635410" y="420881"/>
                </a:lnTo>
                <a:lnTo>
                  <a:pt x="666118" y="420881"/>
                </a:lnTo>
                <a:lnTo>
                  <a:pt x="651631" y="380886"/>
                </a:lnTo>
                <a:close/>
                <a:moveTo>
                  <a:pt x="2041766" y="380143"/>
                </a:moveTo>
                <a:lnTo>
                  <a:pt x="2041766" y="412585"/>
                </a:lnTo>
                <a:lnTo>
                  <a:pt x="2051425" y="412585"/>
                </a:lnTo>
                <a:cubicBezTo>
                  <a:pt x="2055387" y="412585"/>
                  <a:pt x="2058792" y="412399"/>
                  <a:pt x="2061640" y="412028"/>
                </a:cubicBezTo>
                <a:cubicBezTo>
                  <a:pt x="2064488" y="411656"/>
                  <a:pt x="2066820" y="410893"/>
                  <a:pt x="2068636" y="409737"/>
                </a:cubicBezTo>
                <a:cubicBezTo>
                  <a:pt x="2070452" y="408581"/>
                  <a:pt x="2071794" y="406889"/>
                  <a:pt x="2072661" y="404660"/>
                </a:cubicBezTo>
                <a:cubicBezTo>
                  <a:pt x="2073528" y="402431"/>
                  <a:pt x="2073961" y="399501"/>
                  <a:pt x="2073961" y="395869"/>
                </a:cubicBezTo>
                <a:cubicBezTo>
                  <a:pt x="2073961" y="392649"/>
                  <a:pt x="2073528" y="390008"/>
                  <a:pt x="2072661" y="387944"/>
                </a:cubicBezTo>
                <a:cubicBezTo>
                  <a:pt x="2071794" y="385880"/>
                  <a:pt x="2070452" y="384270"/>
                  <a:pt x="2068636" y="383115"/>
                </a:cubicBezTo>
                <a:cubicBezTo>
                  <a:pt x="2066820" y="381959"/>
                  <a:pt x="2064488" y="381175"/>
                  <a:pt x="2061640" y="380762"/>
                </a:cubicBezTo>
                <a:cubicBezTo>
                  <a:pt x="2058792" y="380349"/>
                  <a:pt x="2055387" y="380143"/>
                  <a:pt x="2051425" y="380143"/>
                </a:cubicBezTo>
                <a:close/>
                <a:moveTo>
                  <a:pt x="1270241" y="380143"/>
                </a:moveTo>
                <a:lnTo>
                  <a:pt x="1270241" y="412585"/>
                </a:lnTo>
                <a:lnTo>
                  <a:pt x="1279900" y="412585"/>
                </a:lnTo>
                <a:cubicBezTo>
                  <a:pt x="1283862" y="412585"/>
                  <a:pt x="1287267" y="412399"/>
                  <a:pt x="1290115" y="412028"/>
                </a:cubicBezTo>
                <a:cubicBezTo>
                  <a:pt x="1292963" y="411656"/>
                  <a:pt x="1295295" y="410893"/>
                  <a:pt x="1297111" y="409737"/>
                </a:cubicBezTo>
                <a:cubicBezTo>
                  <a:pt x="1298928" y="408581"/>
                  <a:pt x="1300269" y="406889"/>
                  <a:pt x="1301136" y="404660"/>
                </a:cubicBezTo>
                <a:cubicBezTo>
                  <a:pt x="1302002" y="402431"/>
                  <a:pt x="1302436" y="399501"/>
                  <a:pt x="1302436" y="395869"/>
                </a:cubicBezTo>
                <a:cubicBezTo>
                  <a:pt x="1302436" y="392649"/>
                  <a:pt x="1302002" y="390008"/>
                  <a:pt x="1301136" y="387944"/>
                </a:cubicBezTo>
                <a:cubicBezTo>
                  <a:pt x="1300269" y="385880"/>
                  <a:pt x="1298928" y="384270"/>
                  <a:pt x="1297111" y="383115"/>
                </a:cubicBezTo>
                <a:cubicBezTo>
                  <a:pt x="1295295" y="381959"/>
                  <a:pt x="1292963" y="381175"/>
                  <a:pt x="1290115" y="380762"/>
                </a:cubicBezTo>
                <a:cubicBezTo>
                  <a:pt x="1287267" y="380349"/>
                  <a:pt x="1283862" y="380143"/>
                  <a:pt x="1279900" y="380143"/>
                </a:cubicBezTo>
                <a:close/>
                <a:moveTo>
                  <a:pt x="822566" y="380143"/>
                </a:moveTo>
                <a:lnTo>
                  <a:pt x="822566" y="446637"/>
                </a:lnTo>
                <a:lnTo>
                  <a:pt x="835939" y="446637"/>
                </a:lnTo>
                <a:cubicBezTo>
                  <a:pt x="840397" y="446637"/>
                  <a:pt x="844483" y="446121"/>
                  <a:pt x="848198" y="445089"/>
                </a:cubicBezTo>
                <a:cubicBezTo>
                  <a:pt x="851913" y="444057"/>
                  <a:pt x="855112" y="442282"/>
                  <a:pt x="857795" y="439765"/>
                </a:cubicBezTo>
                <a:cubicBezTo>
                  <a:pt x="860477" y="437247"/>
                  <a:pt x="862541" y="433842"/>
                  <a:pt x="863986" y="429549"/>
                </a:cubicBezTo>
                <a:cubicBezTo>
                  <a:pt x="865430" y="425256"/>
                  <a:pt x="866153" y="419891"/>
                  <a:pt x="866153" y="413452"/>
                </a:cubicBezTo>
                <a:cubicBezTo>
                  <a:pt x="866153" y="406600"/>
                  <a:pt x="865389" y="401007"/>
                  <a:pt x="863862" y="396673"/>
                </a:cubicBezTo>
                <a:cubicBezTo>
                  <a:pt x="862335" y="392340"/>
                  <a:pt x="860230" y="388955"/>
                  <a:pt x="857547" y="386520"/>
                </a:cubicBezTo>
                <a:cubicBezTo>
                  <a:pt x="854864" y="384085"/>
                  <a:pt x="851686" y="382413"/>
                  <a:pt x="848012" y="381505"/>
                </a:cubicBezTo>
                <a:cubicBezTo>
                  <a:pt x="844339" y="380597"/>
                  <a:pt x="840315" y="380143"/>
                  <a:pt x="835939" y="380143"/>
                </a:cubicBezTo>
                <a:close/>
                <a:moveTo>
                  <a:pt x="727316" y="380143"/>
                </a:moveTo>
                <a:lnTo>
                  <a:pt x="727316" y="446637"/>
                </a:lnTo>
                <a:lnTo>
                  <a:pt x="740690" y="446637"/>
                </a:lnTo>
                <a:cubicBezTo>
                  <a:pt x="745147" y="446637"/>
                  <a:pt x="749233" y="446121"/>
                  <a:pt x="752948" y="445089"/>
                </a:cubicBezTo>
                <a:cubicBezTo>
                  <a:pt x="756663" y="444057"/>
                  <a:pt x="759862" y="442282"/>
                  <a:pt x="762545" y="439765"/>
                </a:cubicBezTo>
                <a:cubicBezTo>
                  <a:pt x="765227" y="437247"/>
                  <a:pt x="767291" y="433842"/>
                  <a:pt x="768736" y="429549"/>
                </a:cubicBezTo>
                <a:cubicBezTo>
                  <a:pt x="770180" y="425256"/>
                  <a:pt x="770903" y="419891"/>
                  <a:pt x="770903" y="413452"/>
                </a:cubicBezTo>
                <a:cubicBezTo>
                  <a:pt x="770903" y="406600"/>
                  <a:pt x="770139" y="401007"/>
                  <a:pt x="768612" y="396673"/>
                </a:cubicBezTo>
                <a:cubicBezTo>
                  <a:pt x="767085" y="392340"/>
                  <a:pt x="764980" y="388955"/>
                  <a:pt x="762297" y="386520"/>
                </a:cubicBezTo>
                <a:cubicBezTo>
                  <a:pt x="759614" y="384085"/>
                  <a:pt x="756436" y="382413"/>
                  <a:pt x="752762" y="381505"/>
                </a:cubicBezTo>
                <a:cubicBezTo>
                  <a:pt x="749089" y="380597"/>
                  <a:pt x="745065" y="380143"/>
                  <a:pt x="740690" y="380143"/>
                </a:cubicBezTo>
                <a:close/>
                <a:moveTo>
                  <a:pt x="1722269" y="378657"/>
                </a:moveTo>
                <a:cubicBezTo>
                  <a:pt x="1717069" y="378657"/>
                  <a:pt x="1712817" y="379359"/>
                  <a:pt x="1709515" y="380762"/>
                </a:cubicBezTo>
                <a:cubicBezTo>
                  <a:pt x="1706213" y="382165"/>
                  <a:pt x="1703634" y="384291"/>
                  <a:pt x="1701776" y="387139"/>
                </a:cubicBezTo>
                <a:cubicBezTo>
                  <a:pt x="1699919" y="389987"/>
                  <a:pt x="1698639" y="393598"/>
                  <a:pt x="1697938" y="397974"/>
                </a:cubicBezTo>
                <a:cubicBezTo>
                  <a:pt x="1697236" y="402349"/>
                  <a:pt x="1696885" y="407508"/>
                  <a:pt x="1696885" y="413452"/>
                </a:cubicBezTo>
                <a:cubicBezTo>
                  <a:pt x="1696885" y="419560"/>
                  <a:pt x="1697236" y="424802"/>
                  <a:pt x="1697938" y="429178"/>
                </a:cubicBezTo>
                <a:cubicBezTo>
                  <a:pt x="1698639" y="433553"/>
                  <a:pt x="1699919" y="437144"/>
                  <a:pt x="1701776" y="439950"/>
                </a:cubicBezTo>
                <a:cubicBezTo>
                  <a:pt x="1703634" y="442757"/>
                  <a:pt x="1706213" y="444821"/>
                  <a:pt x="1709515" y="446142"/>
                </a:cubicBezTo>
                <a:cubicBezTo>
                  <a:pt x="1712817" y="447462"/>
                  <a:pt x="1717069" y="448123"/>
                  <a:pt x="1722269" y="448123"/>
                </a:cubicBezTo>
                <a:cubicBezTo>
                  <a:pt x="1727552" y="448123"/>
                  <a:pt x="1731845" y="447462"/>
                  <a:pt x="1735147" y="446142"/>
                </a:cubicBezTo>
                <a:cubicBezTo>
                  <a:pt x="1738449" y="444821"/>
                  <a:pt x="1741029" y="442757"/>
                  <a:pt x="1742886" y="439950"/>
                </a:cubicBezTo>
                <a:cubicBezTo>
                  <a:pt x="1744744" y="437144"/>
                  <a:pt x="1746023" y="433553"/>
                  <a:pt x="1746725" y="429178"/>
                </a:cubicBezTo>
                <a:cubicBezTo>
                  <a:pt x="1747426" y="424802"/>
                  <a:pt x="1747777" y="419560"/>
                  <a:pt x="1747777" y="413452"/>
                </a:cubicBezTo>
                <a:cubicBezTo>
                  <a:pt x="1747777" y="407508"/>
                  <a:pt x="1747426" y="402349"/>
                  <a:pt x="1746725" y="397974"/>
                </a:cubicBezTo>
                <a:cubicBezTo>
                  <a:pt x="1746023" y="393598"/>
                  <a:pt x="1744744" y="389987"/>
                  <a:pt x="1742886" y="387139"/>
                </a:cubicBezTo>
                <a:cubicBezTo>
                  <a:pt x="1741029" y="384291"/>
                  <a:pt x="1738449" y="382165"/>
                  <a:pt x="1735147" y="380762"/>
                </a:cubicBezTo>
                <a:cubicBezTo>
                  <a:pt x="1731845" y="379359"/>
                  <a:pt x="1727552" y="378657"/>
                  <a:pt x="1722269" y="378657"/>
                </a:cubicBezTo>
                <a:close/>
                <a:moveTo>
                  <a:pt x="1522244" y="378657"/>
                </a:moveTo>
                <a:cubicBezTo>
                  <a:pt x="1517044" y="378657"/>
                  <a:pt x="1512792" y="379359"/>
                  <a:pt x="1509490" y="380762"/>
                </a:cubicBezTo>
                <a:cubicBezTo>
                  <a:pt x="1506188" y="382165"/>
                  <a:pt x="1503609" y="384291"/>
                  <a:pt x="1501751" y="387139"/>
                </a:cubicBezTo>
                <a:cubicBezTo>
                  <a:pt x="1499894" y="389987"/>
                  <a:pt x="1498614" y="393598"/>
                  <a:pt x="1497913" y="397974"/>
                </a:cubicBezTo>
                <a:cubicBezTo>
                  <a:pt x="1497211" y="402349"/>
                  <a:pt x="1496860" y="407508"/>
                  <a:pt x="1496860" y="413452"/>
                </a:cubicBezTo>
                <a:cubicBezTo>
                  <a:pt x="1496860" y="419560"/>
                  <a:pt x="1497211" y="424802"/>
                  <a:pt x="1497913" y="429178"/>
                </a:cubicBezTo>
                <a:cubicBezTo>
                  <a:pt x="1498614" y="433553"/>
                  <a:pt x="1499894" y="437144"/>
                  <a:pt x="1501751" y="439950"/>
                </a:cubicBezTo>
                <a:cubicBezTo>
                  <a:pt x="1503609" y="442757"/>
                  <a:pt x="1506188" y="444821"/>
                  <a:pt x="1509490" y="446142"/>
                </a:cubicBezTo>
                <a:cubicBezTo>
                  <a:pt x="1512792" y="447462"/>
                  <a:pt x="1517044" y="448123"/>
                  <a:pt x="1522244" y="448123"/>
                </a:cubicBezTo>
                <a:cubicBezTo>
                  <a:pt x="1527528" y="448123"/>
                  <a:pt x="1531820" y="447462"/>
                  <a:pt x="1535122" y="446142"/>
                </a:cubicBezTo>
                <a:cubicBezTo>
                  <a:pt x="1538424" y="444821"/>
                  <a:pt x="1541004" y="442757"/>
                  <a:pt x="1542861" y="439950"/>
                </a:cubicBezTo>
                <a:cubicBezTo>
                  <a:pt x="1544719" y="437144"/>
                  <a:pt x="1545998" y="433553"/>
                  <a:pt x="1546700" y="429178"/>
                </a:cubicBezTo>
                <a:cubicBezTo>
                  <a:pt x="1547401" y="424802"/>
                  <a:pt x="1547752" y="419560"/>
                  <a:pt x="1547752" y="413452"/>
                </a:cubicBezTo>
                <a:cubicBezTo>
                  <a:pt x="1547752" y="407508"/>
                  <a:pt x="1547401" y="402349"/>
                  <a:pt x="1546700" y="397974"/>
                </a:cubicBezTo>
                <a:cubicBezTo>
                  <a:pt x="1545998" y="393598"/>
                  <a:pt x="1544719" y="389987"/>
                  <a:pt x="1542861" y="387139"/>
                </a:cubicBezTo>
                <a:cubicBezTo>
                  <a:pt x="1541004" y="384291"/>
                  <a:pt x="1538424" y="382165"/>
                  <a:pt x="1535122" y="380762"/>
                </a:cubicBezTo>
                <a:cubicBezTo>
                  <a:pt x="1531820" y="379359"/>
                  <a:pt x="1527528" y="378657"/>
                  <a:pt x="1522244" y="378657"/>
                </a:cubicBezTo>
                <a:close/>
                <a:moveTo>
                  <a:pt x="1093619" y="378657"/>
                </a:moveTo>
                <a:cubicBezTo>
                  <a:pt x="1088419" y="378657"/>
                  <a:pt x="1084167" y="379359"/>
                  <a:pt x="1080865" y="380762"/>
                </a:cubicBezTo>
                <a:cubicBezTo>
                  <a:pt x="1077563" y="382165"/>
                  <a:pt x="1074984" y="384291"/>
                  <a:pt x="1073126" y="387139"/>
                </a:cubicBezTo>
                <a:cubicBezTo>
                  <a:pt x="1071269" y="389987"/>
                  <a:pt x="1069989" y="393598"/>
                  <a:pt x="1069288" y="397974"/>
                </a:cubicBezTo>
                <a:cubicBezTo>
                  <a:pt x="1068586" y="402349"/>
                  <a:pt x="1068235" y="407508"/>
                  <a:pt x="1068235" y="413452"/>
                </a:cubicBezTo>
                <a:cubicBezTo>
                  <a:pt x="1068235" y="419560"/>
                  <a:pt x="1068586" y="424802"/>
                  <a:pt x="1069288" y="429178"/>
                </a:cubicBezTo>
                <a:cubicBezTo>
                  <a:pt x="1069989" y="433553"/>
                  <a:pt x="1071269" y="437144"/>
                  <a:pt x="1073126" y="439950"/>
                </a:cubicBezTo>
                <a:cubicBezTo>
                  <a:pt x="1074984" y="442757"/>
                  <a:pt x="1077563" y="444821"/>
                  <a:pt x="1080865" y="446142"/>
                </a:cubicBezTo>
                <a:cubicBezTo>
                  <a:pt x="1084167" y="447462"/>
                  <a:pt x="1088419" y="448123"/>
                  <a:pt x="1093619" y="448123"/>
                </a:cubicBezTo>
                <a:cubicBezTo>
                  <a:pt x="1098902" y="448123"/>
                  <a:pt x="1103195" y="447462"/>
                  <a:pt x="1106497" y="446142"/>
                </a:cubicBezTo>
                <a:cubicBezTo>
                  <a:pt x="1109799" y="444821"/>
                  <a:pt x="1112379" y="442757"/>
                  <a:pt x="1114236" y="439950"/>
                </a:cubicBezTo>
                <a:cubicBezTo>
                  <a:pt x="1116094" y="437144"/>
                  <a:pt x="1117373" y="433553"/>
                  <a:pt x="1118075" y="429178"/>
                </a:cubicBezTo>
                <a:cubicBezTo>
                  <a:pt x="1118776" y="424802"/>
                  <a:pt x="1119127" y="419560"/>
                  <a:pt x="1119127" y="413452"/>
                </a:cubicBezTo>
                <a:cubicBezTo>
                  <a:pt x="1119127" y="407508"/>
                  <a:pt x="1118776" y="402349"/>
                  <a:pt x="1118075" y="397974"/>
                </a:cubicBezTo>
                <a:cubicBezTo>
                  <a:pt x="1117373" y="393598"/>
                  <a:pt x="1116094" y="389987"/>
                  <a:pt x="1114236" y="387139"/>
                </a:cubicBezTo>
                <a:cubicBezTo>
                  <a:pt x="1112379" y="384291"/>
                  <a:pt x="1109799" y="382165"/>
                  <a:pt x="1106497" y="380762"/>
                </a:cubicBezTo>
                <a:cubicBezTo>
                  <a:pt x="1103195" y="379359"/>
                  <a:pt x="1098902" y="378657"/>
                  <a:pt x="1093619" y="378657"/>
                </a:cubicBezTo>
                <a:close/>
                <a:moveTo>
                  <a:pt x="2125872" y="370484"/>
                </a:moveTo>
                <a:lnTo>
                  <a:pt x="2173668" y="370484"/>
                </a:lnTo>
                <a:lnTo>
                  <a:pt x="2173668" y="380390"/>
                </a:lnTo>
                <a:lnTo>
                  <a:pt x="2137016" y="380390"/>
                </a:lnTo>
                <a:lnTo>
                  <a:pt x="2137016" y="407013"/>
                </a:lnTo>
                <a:lnTo>
                  <a:pt x="2171192" y="407013"/>
                </a:lnTo>
                <a:lnTo>
                  <a:pt x="2171192" y="416424"/>
                </a:lnTo>
                <a:lnTo>
                  <a:pt x="2137016" y="416424"/>
                </a:lnTo>
                <a:lnTo>
                  <a:pt x="2137016" y="446389"/>
                </a:lnTo>
                <a:lnTo>
                  <a:pt x="2176764" y="446389"/>
                </a:lnTo>
                <a:lnTo>
                  <a:pt x="2176764" y="456419"/>
                </a:lnTo>
                <a:lnTo>
                  <a:pt x="2125872" y="456419"/>
                </a:lnTo>
                <a:close/>
                <a:moveTo>
                  <a:pt x="2030622" y="370484"/>
                </a:moveTo>
                <a:lnTo>
                  <a:pt x="2052415" y="370484"/>
                </a:lnTo>
                <a:cubicBezTo>
                  <a:pt x="2058441" y="370484"/>
                  <a:pt x="2063539" y="370918"/>
                  <a:pt x="2067708" y="371785"/>
                </a:cubicBezTo>
                <a:cubicBezTo>
                  <a:pt x="2071876" y="372651"/>
                  <a:pt x="2075261" y="374075"/>
                  <a:pt x="2077861" y="376057"/>
                </a:cubicBezTo>
                <a:cubicBezTo>
                  <a:pt x="2080462" y="378038"/>
                  <a:pt x="2082340" y="380659"/>
                  <a:pt x="2083495" y="383920"/>
                </a:cubicBezTo>
                <a:cubicBezTo>
                  <a:pt x="2084651" y="387180"/>
                  <a:pt x="2085229" y="391163"/>
                  <a:pt x="2085229" y="395869"/>
                </a:cubicBezTo>
                <a:cubicBezTo>
                  <a:pt x="2085229" y="403298"/>
                  <a:pt x="2083784" y="408932"/>
                  <a:pt x="2080895" y="412771"/>
                </a:cubicBezTo>
                <a:cubicBezTo>
                  <a:pt x="2078006" y="416609"/>
                  <a:pt x="2073589" y="419189"/>
                  <a:pt x="2067646" y="420510"/>
                </a:cubicBezTo>
                <a:lnTo>
                  <a:pt x="2093401" y="456419"/>
                </a:lnTo>
                <a:lnTo>
                  <a:pt x="2080276" y="456419"/>
                </a:lnTo>
                <a:lnTo>
                  <a:pt x="2056625" y="421748"/>
                </a:lnTo>
                <a:cubicBezTo>
                  <a:pt x="2055965" y="421831"/>
                  <a:pt x="2055284" y="421872"/>
                  <a:pt x="2054582" y="421872"/>
                </a:cubicBezTo>
                <a:cubicBezTo>
                  <a:pt x="2053881" y="421872"/>
                  <a:pt x="2053158" y="421872"/>
                  <a:pt x="2052415" y="421872"/>
                </a:cubicBezTo>
                <a:lnTo>
                  <a:pt x="2041766" y="421872"/>
                </a:lnTo>
                <a:lnTo>
                  <a:pt x="2041766" y="456419"/>
                </a:lnTo>
                <a:lnTo>
                  <a:pt x="2030622" y="456419"/>
                </a:lnTo>
                <a:close/>
                <a:moveTo>
                  <a:pt x="1954422" y="370484"/>
                </a:moveTo>
                <a:lnTo>
                  <a:pt x="2002218" y="370484"/>
                </a:lnTo>
                <a:lnTo>
                  <a:pt x="2002218" y="380390"/>
                </a:lnTo>
                <a:lnTo>
                  <a:pt x="1965566" y="380390"/>
                </a:lnTo>
                <a:lnTo>
                  <a:pt x="1965566" y="407013"/>
                </a:lnTo>
                <a:lnTo>
                  <a:pt x="1999742" y="407013"/>
                </a:lnTo>
                <a:lnTo>
                  <a:pt x="1999742" y="416424"/>
                </a:lnTo>
                <a:lnTo>
                  <a:pt x="1965566" y="416424"/>
                </a:lnTo>
                <a:lnTo>
                  <a:pt x="1965566" y="446389"/>
                </a:lnTo>
                <a:lnTo>
                  <a:pt x="2005314" y="446389"/>
                </a:lnTo>
                <a:lnTo>
                  <a:pt x="2005314" y="456419"/>
                </a:lnTo>
                <a:lnTo>
                  <a:pt x="1954422" y="456419"/>
                </a:lnTo>
                <a:close/>
                <a:moveTo>
                  <a:pt x="1859172" y="370484"/>
                </a:moveTo>
                <a:lnTo>
                  <a:pt x="1870316" y="370484"/>
                </a:lnTo>
                <a:lnTo>
                  <a:pt x="1870316" y="405527"/>
                </a:lnTo>
                <a:lnTo>
                  <a:pt x="1912788" y="405527"/>
                </a:lnTo>
                <a:lnTo>
                  <a:pt x="1912788" y="370484"/>
                </a:lnTo>
                <a:lnTo>
                  <a:pt x="1924056" y="370484"/>
                </a:lnTo>
                <a:lnTo>
                  <a:pt x="1924056" y="456419"/>
                </a:lnTo>
                <a:lnTo>
                  <a:pt x="1912788" y="456419"/>
                </a:lnTo>
                <a:lnTo>
                  <a:pt x="1912788" y="414814"/>
                </a:lnTo>
                <a:lnTo>
                  <a:pt x="1870316" y="414814"/>
                </a:lnTo>
                <a:lnTo>
                  <a:pt x="1870316" y="456419"/>
                </a:lnTo>
                <a:lnTo>
                  <a:pt x="1859172" y="456419"/>
                </a:lnTo>
                <a:close/>
                <a:moveTo>
                  <a:pt x="1411497" y="370484"/>
                </a:moveTo>
                <a:lnTo>
                  <a:pt x="1422641" y="370484"/>
                </a:lnTo>
                <a:lnTo>
                  <a:pt x="1422641" y="446389"/>
                </a:lnTo>
                <a:lnTo>
                  <a:pt x="1459913" y="446389"/>
                </a:lnTo>
                <a:lnTo>
                  <a:pt x="1459913" y="456419"/>
                </a:lnTo>
                <a:lnTo>
                  <a:pt x="1411497" y="456419"/>
                </a:lnTo>
                <a:close/>
                <a:moveTo>
                  <a:pt x="1259097" y="370484"/>
                </a:moveTo>
                <a:lnTo>
                  <a:pt x="1280890" y="370484"/>
                </a:lnTo>
                <a:cubicBezTo>
                  <a:pt x="1286916" y="370484"/>
                  <a:pt x="1292014" y="370918"/>
                  <a:pt x="1296183" y="371785"/>
                </a:cubicBezTo>
                <a:cubicBezTo>
                  <a:pt x="1300351" y="372651"/>
                  <a:pt x="1303736" y="374075"/>
                  <a:pt x="1306336" y="376057"/>
                </a:cubicBezTo>
                <a:cubicBezTo>
                  <a:pt x="1308937" y="378038"/>
                  <a:pt x="1310815" y="380659"/>
                  <a:pt x="1311970" y="383920"/>
                </a:cubicBezTo>
                <a:cubicBezTo>
                  <a:pt x="1313126" y="387180"/>
                  <a:pt x="1313704" y="391163"/>
                  <a:pt x="1313704" y="395869"/>
                </a:cubicBezTo>
                <a:cubicBezTo>
                  <a:pt x="1313704" y="403298"/>
                  <a:pt x="1312259" y="408932"/>
                  <a:pt x="1309370" y="412771"/>
                </a:cubicBezTo>
                <a:cubicBezTo>
                  <a:pt x="1306481" y="416609"/>
                  <a:pt x="1302064" y="419189"/>
                  <a:pt x="1296121" y="420510"/>
                </a:cubicBezTo>
                <a:lnTo>
                  <a:pt x="1321876" y="456419"/>
                </a:lnTo>
                <a:lnTo>
                  <a:pt x="1308751" y="456419"/>
                </a:lnTo>
                <a:lnTo>
                  <a:pt x="1285100" y="421748"/>
                </a:lnTo>
                <a:cubicBezTo>
                  <a:pt x="1284440" y="421831"/>
                  <a:pt x="1283759" y="421872"/>
                  <a:pt x="1283057" y="421872"/>
                </a:cubicBezTo>
                <a:cubicBezTo>
                  <a:pt x="1282356" y="421872"/>
                  <a:pt x="1281633" y="421872"/>
                  <a:pt x="1280890" y="421872"/>
                </a:cubicBezTo>
                <a:lnTo>
                  <a:pt x="1270241" y="421872"/>
                </a:lnTo>
                <a:lnTo>
                  <a:pt x="1270241" y="456419"/>
                </a:lnTo>
                <a:lnTo>
                  <a:pt x="1259097" y="456419"/>
                </a:lnTo>
                <a:close/>
                <a:moveTo>
                  <a:pt x="1163476" y="370484"/>
                </a:moveTo>
                <a:lnTo>
                  <a:pt x="1174496" y="370484"/>
                </a:lnTo>
                <a:lnTo>
                  <a:pt x="1174496" y="426206"/>
                </a:lnTo>
                <a:cubicBezTo>
                  <a:pt x="1174496" y="430333"/>
                  <a:pt x="1174868" y="433780"/>
                  <a:pt x="1175610" y="436545"/>
                </a:cubicBezTo>
                <a:cubicBezTo>
                  <a:pt x="1176353" y="439311"/>
                  <a:pt x="1177571" y="441519"/>
                  <a:pt x="1179263" y="443170"/>
                </a:cubicBezTo>
                <a:cubicBezTo>
                  <a:pt x="1180956" y="444821"/>
                  <a:pt x="1183164" y="446018"/>
                  <a:pt x="1185888" y="446761"/>
                </a:cubicBezTo>
                <a:cubicBezTo>
                  <a:pt x="1188612" y="447504"/>
                  <a:pt x="1191955" y="447875"/>
                  <a:pt x="1195918" y="447875"/>
                </a:cubicBezTo>
                <a:cubicBezTo>
                  <a:pt x="1200045" y="447875"/>
                  <a:pt x="1203492" y="447504"/>
                  <a:pt x="1206257" y="446761"/>
                </a:cubicBezTo>
                <a:cubicBezTo>
                  <a:pt x="1209023" y="446018"/>
                  <a:pt x="1211231" y="444821"/>
                  <a:pt x="1212882" y="443170"/>
                </a:cubicBezTo>
                <a:cubicBezTo>
                  <a:pt x="1214533" y="441519"/>
                  <a:pt x="1215688" y="439311"/>
                  <a:pt x="1216349" y="436545"/>
                </a:cubicBezTo>
                <a:cubicBezTo>
                  <a:pt x="1217009" y="433780"/>
                  <a:pt x="1217339" y="430333"/>
                  <a:pt x="1217339" y="426206"/>
                </a:cubicBezTo>
                <a:lnTo>
                  <a:pt x="1217339" y="370484"/>
                </a:lnTo>
                <a:lnTo>
                  <a:pt x="1228360" y="370484"/>
                </a:lnTo>
                <a:lnTo>
                  <a:pt x="1228360" y="428682"/>
                </a:lnTo>
                <a:cubicBezTo>
                  <a:pt x="1228360" y="438836"/>
                  <a:pt x="1225636" y="446203"/>
                  <a:pt x="1220187" y="450785"/>
                </a:cubicBezTo>
                <a:cubicBezTo>
                  <a:pt x="1214739" y="455367"/>
                  <a:pt x="1206608" y="457657"/>
                  <a:pt x="1195794" y="457657"/>
                </a:cubicBezTo>
                <a:cubicBezTo>
                  <a:pt x="1184980" y="457657"/>
                  <a:pt x="1176890" y="455449"/>
                  <a:pt x="1171524" y="451033"/>
                </a:cubicBezTo>
                <a:cubicBezTo>
                  <a:pt x="1166159" y="446616"/>
                  <a:pt x="1163476" y="439166"/>
                  <a:pt x="1163476" y="428682"/>
                </a:cubicBezTo>
                <a:close/>
                <a:moveTo>
                  <a:pt x="962698" y="370484"/>
                </a:moveTo>
                <a:lnTo>
                  <a:pt x="975576" y="370484"/>
                </a:lnTo>
                <a:lnTo>
                  <a:pt x="998731" y="409366"/>
                </a:lnTo>
                <a:lnTo>
                  <a:pt x="999474" y="409366"/>
                </a:lnTo>
                <a:lnTo>
                  <a:pt x="1022506" y="370484"/>
                </a:lnTo>
                <a:lnTo>
                  <a:pt x="1034764" y="370484"/>
                </a:lnTo>
                <a:lnTo>
                  <a:pt x="1004180" y="419395"/>
                </a:lnTo>
                <a:lnTo>
                  <a:pt x="1004180" y="456419"/>
                </a:lnTo>
                <a:lnTo>
                  <a:pt x="993035" y="456419"/>
                </a:lnTo>
                <a:lnTo>
                  <a:pt x="993035" y="419519"/>
                </a:lnTo>
                <a:close/>
                <a:moveTo>
                  <a:pt x="811422" y="370484"/>
                </a:moveTo>
                <a:lnTo>
                  <a:pt x="836187" y="370484"/>
                </a:lnTo>
                <a:cubicBezTo>
                  <a:pt x="842378" y="370484"/>
                  <a:pt x="848012" y="371042"/>
                  <a:pt x="853089" y="372156"/>
                </a:cubicBezTo>
                <a:cubicBezTo>
                  <a:pt x="858166" y="373271"/>
                  <a:pt x="862521" y="375396"/>
                  <a:pt x="866153" y="378533"/>
                </a:cubicBezTo>
                <a:cubicBezTo>
                  <a:pt x="869785" y="381670"/>
                  <a:pt x="872612" y="386045"/>
                  <a:pt x="874635" y="391659"/>
                </a:cubicBezTo>
                <a:cubicBezTo>
                  <a:pt x="876657" y="397272"/>
                  <a:pt x="877669" y="404536"/>
                  <a:pt x="877669" y="413452"/>
                </a:cubicBezTo>
                <a:cubicBezTo>
                  <a:pt x="877669" y="421789"/>
                  <a:pt x="876657" y="428703"/>
                  <a:pt x="874635" y="434192"/>
                </a:cubicBezTo>
                <a:cubicBezTo>
                  <a:pt x="872612" y="439682"/>
                  <a:pt x="869785" y="444078"/>
                  <a:pt x="866153" y="447380"/>
                </a:cubicBezTo>
                <a:cubicBezTo>
                  <a:pt x="862521" y="450682"/>
                  <a:pt x="858166" y="453014"/>
                  <a:pt x="853089" y="454376"/>
                </a:cubicBezTo>
                <a:cubicBezTo>
                  <a:pt x="848012" y="455738"/>
                  <a:pt x="842378" y="456419"/>
                  <a:pt x="836187" y="456419"/>
                </a:cubicBezTo>
                <a:lnTo>
                  <a:pt x="811422" y="456419"/>
                </a:lnTo>
                <a:close/>
                <a:moveTo>
                  <a:pt x="716172" y="370484"/>
                </a:moveTo>
                <a:lnTo>
                  <a:pt x="740937" y="370484"/>
                </a:lnTo>
                <a:cubicBezTo>
                  <a:pt x="747128" y="370484"/>
                  <a:pt x="752762" y="371042"/>
                  <a:pt x="757839" y="372156"/>
                </a:cubicBezTo>
                <a:cubicBezTo>
                  <a:pt x="762916" y="373271"/>
                  <a:pt x="767271" y="375396"/>
                  <a:pt x="770903" y="378533"/>
                </a:cubicBezTo>
                <a:cubicBezTo>
                  <a:pt x="774535" y="381670"/>
                  <a:pt x="777362" y="386045"/>
                  <a:pt x="779385" y="391659"/>
                </a:cubicBezTo>
                <a:cubicBezTo>
                  <a:pt x="781407" y="397272"/>
                  <a:pt x="782419" y="404536"/>
                  <a:pt x="782419" y="413452"/>
                </a:cubicBezTo>
                <a:cubicBezTo>
                  <a:pt x="782419" y="421789"/>
                  <a:pt x="781407" y="428703"/>
                  <a:pt x="779385" y="434192"/>
                </a:cubicBezTo>
                <a:cubicBezTo>
                  <a:pt x="777362" y="439682"/>
                  <a:pt x="774535" y="444078"/>
                  <a:pt x="770903" y="447380"/>
                </a:cubicBezTo>
                <a:cubicBezTo>
                  <a:pt x="767271" y="450682"/>
                  <a:pt x="762916" y="453014"/>
                  <a:pt x="757839" y="454376"/>
                </a:cubicBezTo>
                <a:cubicBezTo>
                  <a:pt x="752762" y="455738"/>
                  <a:pt x="747128" y="456419"/>
                  <a:pt x="740937" y="456419"/>
                </a:cubicBezTo>
                <a:lnTo>
                  <a:pt x="716172" y="456419"/>
                </a:lnTo>
                <a:close/>
                <a:moveTo>
                  <a:pt x="643458" y="370484"/>
                </a:moveTo>
                <a:lnTo>
                  <a:pt x="658317" y="370484"/>
                </a:lnTo>
                <a:lnTo>
                  <a:pt x="690759" y="456419"/>
                </a:lnTo>
                <a:lnTo>
                  <a:pt x="678996" y="456419"/>
                </a:lnTo>
                <a:lnTo>
                  <a:pt x="669709" y="430787"/>
                </a:lnTo>
                <a:lnTo>
                  <a:pt x="631695" y="430787"/>
                </a:lnTo>
                <a:lnTo>
                  <a:pt x="622284" y="456419"/>
                </a:lnTo>
                <a:lnTo>
                  <a:pt x="610892" y="456419"/>
                </a:lnTo>
                <a:close/>
                <a:moveTo>
                  <a:pt x="1722269" y="369246"/>
                </a:moveTo>
                <a:cubicBezTo>
                  <a:pt x="1728378" y="369246"/>
                  <a:pt x="1733744" y="369927"/>
                  <a:pt x="1738367" y="371289"/>
                </a:cubicBezTo>
                <a:cubicBezTo>
                  <a:pt x="1742989" y="372651"/>
                  <a:pt x="1746848" y="375025"/>
                  <a:pt x="1749944" y="378409"/>
                </a:cubicBezTo>
                <a:cubicBezTo>
                  <a:pt x="1753040" y="381794"/>
                  <a:pt x="1755372" y="386313"/>
                  <a:pt x="1756940" y="391968"/>
                </a:cubicBezTo>
                <a:cubicBezTo>
                  <a:pt x="1758509" y="397623"/>
                  <a:pt x="1759293" y="404784"/>
                  <a:pt x="1759293" y="413452"/>
                </a:cubicBezTo>
                <a:cubicBezTo>
                  <a:pt x="1759293" y="422120"/>
                  <a:pt x="1758509" y="429301"/>
                  <a:pt x="1756940" y="434997"/>
                </a:cubicBezTo>
                <a:cubicBezTo>
                  <a:pt x="1755372" y="440693"/>
                  <a:pt x="1753040" y="445213"/>
                  <a:pt x="1749944" y="448556"/>
                </a:cubicBezTo>
                <a:cubicBezTo>
                  <a:pt x="1746848" y="451899"/>
                  <a:pt x="1742989" y="454252"/>
                  <a:pt x="1738367" y="455614"/>
                </a:cubicBezTo>
                <a:cubicBezTo>
                  <a:pt x="1733744" y="456976"/>
                  <a:pt x="1728378" y="457657"/>
                  <a:pt x="1722269" y="457657"/>
                </a:cubicBezTo>
                <a:cubicBezTo>
                  <a:pt x="1716161" y="457657"/>
                  <a:pt x="1710815" y="456976"/>
                  <a:pt x="1706234" y="455614"/>
                </a:cubicBezTo>
                <a:cubicBezTo>
                  <a:pt x="1701652" y="454252"/>
                  <a:pt x="1697793" y="451899"/>
                  <a:pt x="1694656" y="448556"/>
                </a:cubicBezTo>
                <a:cubicBezTo>
                  <a:pt x="1691519" y="445213"/>
                  <a:pt x="1689167" y="440693"/>
                  <a:pt x="1687598" y="434997"/>
                </a:cubicBezTo>
                <a:cubicBezTo>
                  <a:pt x="1686030" y="429301"/>
                  <a:pt x="1685246" y="422120"/>
                  <a:pt x="1685246" y="413452"/>
                </a:cubicBezTo>
                <a:cubicBezTo>
                  <a:pt x="1685246" y="404784"/>
                  <a:pt x="1686030" y="397623"/>
                  <a:pt x="1687598" y="391968"/>
                </a:cubicBezTo>
                <a:cubicBezTo>
                  <a:pt x="1689167" y="386313"/>
                  <a:pt x="1691519" y="381794"/>
                  <a:pt x="1694656" y="378409"/>
                </a:cubicBezTo>
                <a:cubicBezTo>
                  <a:pt x="1697793" y="375025"/>
                  <a:pt x="1701652" y="372651"/>
                  <a:pt x="1706234" y="371289"/>
                </a:cubicBezTo>
                <a:cubicBezTo>
                  <a:pt x="1710815" y="369927"/>
                  <a:pt x="1716161" y="369246"/>
                  <a:pt x="1722269" y="369246"/>
                </a:cubicBezTo>
                <a:close/>
                <a:moveTo>
                  <a:pt x="1631477" y="369246"/>
                </a:moveTo>
                <a:cubicBezTo>
                  <a:pt x="1633458" y="369246"/>
                  <a:pt x="1635501" y="369329"/>
                  <a:pt x="1637606" y="369494"/>
                </a:cubicBezTo>
                <a:cubicBezTo>
                  <a:pt x="1639711" y="369659"/>
                  <a:pt x="1641754" y="369886"/>
                  <a:pt x="1643736" y="370175"/>
                </a:cubicBezTo>
                <a:cubicBezTo>
                  <a:pt x="1645717" y="370464"/>
                  <a:pt x="1647595" y="370815"/>
                  <a:pt x="1649370" y="371227"/>
                </a:cubicBezTo>
                <a:cubicBezTo>
                  <a:pt x="1651145" y="371640"/>
                  <a:pt x="1652651" y="372094"/>
                  <a:pt x="1653889" y="372590"/>
                </a:cubicBezTo>
                <a:lnTo>
                  <a:pt x="1653889" y="382496"/>
                </a:lnTo>
                <a:cubicBezTo>
                  <a:pt x="1651000" y="381340"/>
                  <a:pt x="1647719" y="380473"/>
                  <a:pt x="1644045" y="379895"/>
                </a:cubicBezTo>
                <a:cubicBezTo>
                  <a:pt x="1640372" y="379317"/>
                  <a:pt x="1636347" y="379028"/>
                  <a:pt x="1631972" y="379028"/>
                </a:cubicBezTo>
                <a:cubicBezTo>
                  <a:pt x="1627184" y="379028"/>
                  <a:pt x="1622912" y="379524"/>
                  <a:pt x="1619156" y="380514"/>
                </a:cubicBezTo>
                <a:cubicBezTo>
                  <a:pt x="1615400" y="381505"/>
                  <a:pt x="1612222" y="383280"/>
                  <a:pt x="1609622" y="385839"/>
                </a:cubicBezTo>
                <a:cubicBezTo>
                  <a:pt x="1607022" y="388398"/>
                  <a:pt x="1605040" y="391906"/>
                  <a:pt x="1603678" y="396364"/>
                </a:cubicBezTo>
                <a:cubicBezTo>
                  <a:pt x="1602316" y="400822"/>
                  <a:pt x="1601635" y="406518"/>
                  <a:pt x="1601635" y="413452"/>
                </a:cubicBezTo>
                <a:cubicBezTo>
                  <a:pt x="1601635" y="420799"/>
                  <a:pt x="1602275" y="426722"/>
                  <a:pt x="1603554" y="431221"/>
                </a:cubicBezTo>
                <a:cubicBezTo>
                  <a:pt x="1604834" y="435720"/>
                  <a:pt x="1606753" y="439207"/>
                  <a:pt x="1609312" y="441684"/>
                </a:cubicBezTo>
                <a:cubicBezTo>
                  <a:pt x="1611871" y="444160"/>
                  <a:pt x="1614988" y="445832"/>
                  <a:pt x="1618661" y="446699"/>
                </a:cubicBezTo>
                <a:cubicBezTo>
                  <a:pt x="1622335" y="447566"/>
                  <a:pt x="1626607" y="447999"/>
                  <a:pt x="1631477" y="447999"/>
                </a:cubicBezTo>
                <a:cubicBezTo>
                  <a:pt x="1633458" y="447999"/>
                  <a:pt x="1635790" y="447875"/>
                  <a:pt x="1638473" y="447627"/>
                </a:cubicBezTo>
                <a:cubicBezTo>
                  <a:pt x="1641156" y="447380"/>
                  <a:pt x="1643488" y="446967"/>
                  <a:pt x="1645469" y="446389"/>
                </a:cubicBezTo>
                <a:lnTo>
                  <a:pt x="1645469" y="419767"/>
                </a:lnTo>
                <a:lnTo>
                  <a:pt x="1628258" y="419767"/>
                </a:lnTo>
                <a:lnTo>
                  <a:pt x="1628258" y="410356"/>
                </a:lnTo>
                <a:lnTo>
                  <a:pt x="1656118" y="410356"/>
                </a:lnTo>
                <a:lnTo>
                  <a:pt x="1656118" y="454066"/>
                </a:lnTo>
                <a:cubicBezTo>
                  <a:pt x="1652981" y="455057"/>
                  <a:pt x="1649246" y="455903"/>
                  <a:pt x="1644912" y="456605"/>
                </a:cubicBezTo>
                <a:cubicBezTo>
                  <a:pt x="1640578" y="457306"/>
                  <a:pt x="1635687" y="457657"/>
                  <a:pt x="1630239" y="457657"/>
                </a:cubicBezTo>
                <a:cubicBezTo>
                  <a:pt x="1623965" y="457657"/>
                  <a:pt x="1618352" y="457038"/>
                  <a:pt x="1613398" y="455800"/>
                </a:cubicBezTo>
                <a:cubicBezTo>
                  <a:pt x="1608446" y="454562"/>
                  <a:pt x="1604235" y="452312"/>
                  <a:pt x="1600768" y="449051"/>
                </a:cubicBezTo>
                <a:cubicBezTo>
                  <a:pt x="1597301" y="445791"/>
                  <a:pt x="1594639" y="441292"/>
                  <a:pt x="1592782" y="435555"/>
                </a:cubicBezTo>
                <a:cubicBezTo>
                  <a:pt x="1590924" y="429817"/>
                  <a:pt x="1589996" y="422450"/>
                  <a:pt x="1589996" y="413452"/>
                </a:cubicBezTo>
                <a:cubicBezTo>
                  <a:pt x="1589996" y="405197"/>
                  <a:pt x="1590945" y="398242"/>
                  <a:pt x="1592844" y="392587"/>
                </a:cubicBezTo>
                <a:cubicBezTo>
                  <a:pt x="1594742" y="386933"/>
                  <a:pt x="1597466" y="382372"/>
                  <a:pt x="1601016" y="378905"/>
                </a:cubicBezTo>
                <a:cubicBezTo>
                  <a:pt x="1604566" y="375437"/>
                  <a:pt x="1608920" y="372961"/>
                  <a:pt x="1614080" y="371475"/>
                </a:cubicBezTo>
                <a:cubicBezTo>
                  <a:pt x="1619239" y="369989"/>
                  <a:pt x="1625038" y="369246"/>
                  <a:pt x="1631477" y="369246"/>
                </a:cubicBezTo>
                <a:close/>
                <a:moveTo>
                  <a:pt x="1522244" y="369246"/>
                </a:moveTo>
                <a:cubicBezTo>
                  <a:pt x="1528353" y="369246"/>
                  <a:pt x="1533719" y="369927"/>
                  <a:pt x="1538342" y="371289"/>
                </a:cubicBezTo>
                <a:cubicBezTo>
                  <a:pt x="1542964" y="372651"/>
                  <a:pt x="1546824" y="375025"/>
                  <a:pt x="1549919" y="378409"/>
                </a:cubicBezTo>
                <a:cubicBezTo>
                  <a:pt x="1553015" y="381794"/>
                  <a:pt x="1555347" y="386313"/>
                  <a:pt x="1556915" y="391968"/>
                </a:cubicBezTo>
                <a:cubicBezTo>
                  <a:pt x="1558484" y="397623"/>
                  <a:pt x="1559268" y="404784"/>
                  <a:pt x="1559268" y="413452"/>
                </a:cubicBezTo>
                <a:cubicBezTo>
                  <a:pt x="1559268" y="422120"/>
                  <a:pt x="1558484" y="429301"/>
                  <a:pt x="1556915" y="434997"/>
                </a:cubicBezTo>
                <a:cubicBezTo>
                  <a:pt x="1555347" y="440693"/>
                  <a:pt x="1553015" y="445213"/>
                  <a:pt x="1549919" y="448556"/>
                </a:cubicBezTo>
                <a:cubicBezTo>
                  <a:pt x="1546824" y="451899"/>
                  <a:pt x="1542964" y="454252"/>
                  <a:pt x="1538342" y="455614"/>
                </a:cubicBezTo>
                <a:cubicBezTo>
                  <a:pt x="1533719" y="456976"/>
                  <a:pt x="1528353" y="457657"/>
                  <a:pt x="1522244" y="457657"/>
                </a:cubicBezTo>
                <a:cubicBezTo>
                  <a:pt x="1516136" y="457657"/>
                  <a:pt x="1510791" y="456976"/>
                  <a:pt x="1506209" y="455614"/>
                </a:cubicBezTo>
                <a:cubicBezTo>
                  <a:pt x="1501627" y="454252"/>
                  <a:pt x="1497768" y="451899"/>
                  <a:pt x="1494631" y="448556"/>
                </a:cubicBezTo>
                <a:cubicBezTo>
                  <a:pt x="1491494" y="445213"/>
                  <a:pt x="1489142" y="440693"/>
                  <a:pt x="1487573" y="434997"/>
                </a:cubicBezTo>
                <a:cubicBezTo>
                  <a:pt x="1486005" y="429301"/>
                  <a:pt x="1485221" y="422120"/>
                  <a:pt x="1485221" y="413452"/>
                </a:cubicBezTo>
                <a:cubicBezTo>
                  <a:pt x="1485221" y="404784"/>
                  <a:pt x="1486005" y="397623"/>
                  <a:pt x="1487573" y="391968"/>
                </a:cubicBezTo>
                <a:cubicBezTo>
                  <a:pt x="1489142" y="386313"/>
                  <a:pt x="1491494" y="381794"/>
                  <a:pt x="1494631" y="378409"/>
                </a:cubicBezTo>
                <a:cubicBezTo>
                  <a:pt x="1497768" y="375025"/>
                  <a:pt x="1501627" y="372651"/>
                  <a:pt x="1506209" y="371289"/>
                </a:cubicBezTo>
                <a:cubicBezTo>
                  <a:pt x="1510791" y="369927"/>
                  <a:pt x="1516136" y="369246"/>
                  <a:pt x="1522244" y="369246"/>
                </a:cubicBezTo>
                <a:close/>
                <a:moveTo>
                  <a:pt x="1093619" y="369246"/>
                </a:moveTo>
                <a:cubicBezTo>
                  <a:pt x="1099728" y="369246"/>
                  <a:pt x="1105094" y="369927"/>
                  <a:pt x="1109717" y="371289"/>
                </a:cubicBezTo>
                <a:cubicBezTo>
                  <a:pt x="1114339" y="372651"/>
                  <a:pt x="1118199" y="375025"/>
                  <a:pt x="1121294" y="378409"/>
                </a:cubicBezTo>
                <a:cubicBezTo>
                  <a:pt x="1124390" y="381794"/>
                  <a:pt x="1126722" y="386313"/>
                  <a:pt x="1128290" y="391968"/>
                </a:cubicBezTo>
                <a:cubicBezTo>
                  <a:pt x="1129859" y="397623"/>
                  <a:pt x="1130643" y="404784"/>
                  <a:pt x="1130643" y="413452"/>
                </a:cubicBezTo>
                <a:cubicBezTo>
                  <a:pt x="1130643" y="422120"/>
                  <a:pt x="1129859" y="429301"/>
                  <a:pt x="1128290" y="434997"/>
                </a:cubicBezTo>
                <a:cubicBezTo>
                  <a:pt x="1126722" y="440693"/>
                  <a:pt x="1124390" y="445213"/>
                  <a:pt x="1121294" y="448556"/>
                </a:cubicBezTo>
                <a:cubicBezTo>
                  <a:pt x="1118199" y="451899"/>
                  <a:pt x="1114339" y="454252"/>
                  <a:pt x="1109717" y="455614"/>
                </a:cubicBezTo>
                <a:cubicBezTo>
                  <a:pt x="1105094" y="456976"/>
                  <a:pt x="1099728" y="457657"/>
                  <a:pt x="1093619" y="457657"/>
                </a:cubicBezTo>
                <a:cubicBezTo>
                  <a:pt x="1087511" y="457657"/>
                  <a:pt x="1082165" y="456976"/>
                  <a:pt x="1077584" y="455614"/>
                </a:cubicBezTo>
                <a:cubicBezTo>
                  <a:pt x="1073002" y="454252"/>
                  <a:pt x="1069143" y="451899"/>
                  <a:pt x="1066006" y="448556"/>
                </a:cubicBezTo>
                <a:cubicBezTo>
                  <a:pt x="1062869" y="445213"/>
                  <a:pt x="1060517" y="440693"/>
                  <a:pt x="1058948" y="434997"/>
                </a:cubicBezTo>
                <a:cubicBezTo>
                  <a:pt x="1057380" y="429301"/>
                  <a:pt x="1056596" y="422120"/>
                  <a:pt x="1056596" y="413452"/>
                </a:cubicBezTo>
                <a:cubicBezTo>
                  <a:pt x="1056596" y="404784"/>
                  <a:pt x="1057380" y="397623"/>
                  <a:pt x="1058948" y="391968"/>
                </a:cubicBezTo>
                <a:cubicBezTo>
                  <a:pt x="1060517" y="386313"/>
                  <a:pt x="1062869" y="381794"/>
                  <a:pt x="1066006" y="378409"/>
                </a:cubicBezTo>
                <a:cubicBezTo>
                  <a:pt x="1069143" y="375025"/>
                  <a:pt x="1073002" y="372651"/>
                  <a:pt x="1077584" y="371289"/>
                </a:cubicBezTo>
                <a:cubicBezTo>
                  <a:pt x="1082165" y="369927"/>
                  <a:pt x="1087511" y="369246"/>
                  <a:pt x="1093619" y="369246"/>
                </a:cubicBezTo>
                <a:close/>
                <a:moveTo>
                  <a:pt x="184597" y="178247"/>
                </a:moveTo>
                <a:lnTo>
                  <a:pt x="184597" y="300640"/>
                </a:lnTo>
                <a:lnTo>
                  <a:pt x="245794" y="300641"/>
                </a:lnTo>
                <a:cubicBezTo>
                  <a:pt x="279592" y="300641"/>
                  <a:pt x="306991" y="273242"/>
                  <a:pt x="306991" y="239444"/>
                </a:cubicBezTo>
                <a:cubicBezTo>
                  <a:pt x="306991" y="205646"/>
                  <a:pt x="279592" y="178247"/>
                  <a:pt x="245794" y="178247"/>
                </a:cubicBezTo>
                <a:close/>
                <a:moveTo>
                  <a:pt x="239444" y="83694"/>
                </a:moveTo>
                <a:lnTo>
                  <a:pt x="284145" y="131523"/>
                </a:lnTo>
                <a:lnTo>
                  <a:pt x="349575" y="129312"/>
                </a:lnTo>
                <a:lnTo>
                  <a:pt x="347364" y="194742"/>
                </a:lnTo>
                <a:lnTo>
                  <a:pt x="395193" y="239444"/>
                </a:lnTo>
                <a:lnTo>
                  <a:pt x="347364" y="284145"/>
                </a:lnTo>
                <a:lnTo>
                  <a:pt x="349575" y="349575"/>
                </a:lnTo>
                <a:lnTo>
                  <a:pt x="284145" y="347364"/>
                </a:lnTo>
                <a:lnTo>
                  <a:pt x="239444" y="395193"/>
                </a:lnTo>
                <a:lnTo>
                  <a:pt x="194742" y="347364"/>
                </a:lnTo>
                <a:lnTo>
                  <a:pt x="129312" y="349575"/>
                </a:lnTo>
                <a:lnTo>
                  <a:pt x="131523" y="284145"/>
                </a:lnTo>
                <a:lnTo>
                  <a:pt x="83694" y="239444"/>
                </a:lnTo>
                <a:lnTo>
                  <a:pt x="131523" y="194742"/>
                </a:lnTo>
                <a:lnTo>
                  <a:pt x="129312" y="129312"/>
                </a:lnTo>
                <a:lnTo>
                  <a:pt x="194742" y="131523"/>
                </a:lnTo>
                <a:close/>
                <a:moveTo>
                  <a:pt x="2066246" y="48339"/>
                </a:moveTo>
                <a:cubicBezTo>
                  <a:pt x="2055476" y="48339"/>
                  <a:pt x="2046637" y="49762"/>
                  <a:pt x="2039728" y="52606"/>
                </a:cubicBezTo>
                <a:cubicBezTo>
                  <a:pt x="2032819" y="55451"/>
                  <a:pt x="2027434" y="59922"/>
                  <a:pt x="2023574" y="66018"/>
                </a:cubicBezTo>
                <a:cubicBezTo>
                  <a:pt x="2019713" y="72114"/>
                  <a:pt x="2017071" y="79988"/>
                  <a:pt x="2015649" y="89640"/>
                </a:cubicBezTo>
                <a:cubicBezTo>
                  <a:pt x="2014226" y="99292"/>
                  <a:pt x="2013515" y="110823"/>
                  <a:pt x="2013515" y="124234"/>
                </a:cubicBezTo>
                <a:cubicBezTo>
                  <a:pt x="2013515" y="138052"/>
                  <a:pt x="2014226" y="149736"/>
                  <a:pt x="2015649" y="159286"/>
                </a:cubicBezTo>
                <a:cubicBezTo>
                  <a:pt x="2017071" y="168837"/>
                  <a:pt x="2019713" y="176558"/>
                  <a:pt x="2023574" y="182451"/>
                </a:cubicBezTo>
                <a:cubicBezTo>
                  <a:pt x="2027434" y="188344"/>
                  <a:pt x="2032819" y="192662"/>
                  <a:pt x="2039728" y="195405"/>
                </a:cubicBezTo>
                <a:cubicBezTo>
                  <a:pt x="2046637" y="198148"/>
                  <a:pt x="2055476" y="199520"/>
                  <a:pt x="2066246" y="199520"/>
                </a:cubicBezTo>
                <a:cubicBezTo>
                  <a:pt x="2077015" y="199520"/>
                  <a:pt x="2085804" y="198148"/>
                  <a:pt x="2092611" y="195405"/>
                </a:cubicBezTo>
                <a:cubicBezTo>
                  <a:pt x="2099418" y="192662"/>
                  <a:pt x="2104752" y="188344"/>
                  <a:pt x="2108613" y="182451"/>
                </a:cubicBezTo>
                <a:cubicBezTo>
                  <a:pt x="2112474" y="176558"/>
                  <a:pt x="2115115" y="168837"/>
                  <a:pt x="2116538" y="159286"/>
                </a:cubicBezTo>
                <a:cubicBezTo>
                  <a:pt x="2117960" y="149736"/>
                  <a:pt x="2118671" y="138052"/>
                  <a:pt x="2118671" y="124234"/>
                </a:cubicBezTo>
                <a:cubicBezTo>
                  <a:pt x="2118671" y="110823"/>
                  <a:pt x="2117960" y="99292"/>
                  <a:pt x="2116538" y="89640"/>
                </a:cubicBezTo>
                <a:cubicBezTo>
                  <a:pt x="2115115" y="79988"/>
                  <a:pt x="2112474" y="72114"/>
                  <a:pt x="2108613" y="66018"/>
                </a:cubicBezTo>
                <a:cubicBezTo>
                  <a:pt x="2104752" y="59922"/>
                  <a:pt x="2099418" y="55451"/>
                  <a:pt x="2092611" y="52606"/>
                </a:cubicBezTo>
                <a:cubicBezTo>
                  <a:pt x="2085804" y="49762"/>
                  <a:pt x="2077015" y="48339"/>
                  <a:pt x="2066246" y="48339"/>
                </a:cubicBezTo>
                <a:close/>
                <a:moveTo>
                  <a:pt x="1561421" y="48339"/>
                </a:moveTo>
                <a:cubicBezTo>
                  <a:pt x="1550651" y="48339"/>
                  <a:pt x="1541812" y="49762"/>
                  <a:pt x="1534903" y="52606"/>
                </a:cubicBezTo>
                <a:cubicBezTo>
                  <a:pt x="1527994" y="55451"/>
                  <a:pt x="1522609" y="59922"/>
                  <a:pt x="1518749" y="66018"/>
                </a:cubicBezTo>
                <a:cubicBezTo>
                  <a:pt x="1514888" y="72114"/>
                  <a:pt x="1512246" y="79988"/>
                  <a:pt x="1510824" y="89640"/>
                </a:cubicBezTo>
                <a:cubicBezTo>
                  <a:pt x="1509401" y="99292"/>
                  <a:pt x="1508690" y="110823"/>
                  <a:pt x="1508690" y="124234"/>
                </a:cubicBezTo>
                <a:cubicBezTo>
                  <a:pt x="1508690" y="138052"/>
                  <a:pt x="1509401" y="149736"/>
                  <a:pt x="1510824" y="159286"/>
                </a:cubicBezTo>
                <a:cubicBezTo>
                  <a:pt x="1512246" y="168837"/>
                  <a:pt x="1514888" y="176558"/>
                  <a:pt x="1518749" y="182451"/>
                </a:cubicBezTo>
                <a:cubicBezTo>
                  <a:pt x="1522609" y="188344"/>
                  <a:pt x="1527994" y="192662"/>
                  <a:pt x="1534903" y="195405"/>
                </a:cubicBezTo>
                <a:cubicBezTo>
                  <a:pt x="1541812" y="198148"/>
                  <a:pt x="1550651" y="199520"/>
                  <a:pt x="1561421" y="199520"/>
                </a:cubicBezTo>
                <a:cubicBezTo>
                  <a:pt x="1572190" y="199520"/>
                  <a:pt x="1580979" y="198148"/>
                  <a:pt x="1587786" y="195405"/>
                </a:cubicBezTo>
                <a:cubicBezTo>
                  <a:pt x="1594593" y="192662"/>
                  <a:pt x="1599927" y="188344"/>
                  <a:pt x="1603788" y="182451"/>
                </a:cubicBezTo>
                <a:cubicBezTo>
                  <a:pt x="1607649" y="176558"/>
                  <a:pt x="1610290" y="168837"/>
                  <a:pt x="1611713" y="159286"/>
                </a:cubicBezTo>
                <a:cubicBezTo>
                  <a:pt x="1613135" y="149736"/>
                  <a:pt x="1613846" y="138052"/>
                  <a:pt x="1613846" y="124234"/>
                </a:cubicBezTo>
                <a:cubicBezTo>
                  <a:pt x="1613846" y="110823"/>
                  <a:pt x="1613135" y="99292"/>
                  <a:pt x="1611713" y="89640"/>
                </a:cubicBezTo>
                <a:cubicBezTo>
                  <a:pt x="1610290" y="79988"/>
                  <a:pt x="1607649" y="72114"/>
                  <a:pt x="1603788" y="66018"/>
                </a:cubicBezTo>
                <a:cubicBezTo>
                  <a:pt x="1599927" y="59922"/>
                  <a:pt x="1594593" y="55451"/>
                  <a:pt x="1587786" y="52606"/>
                </a:cubicBezTo>
                <a:cubicBezTo>
                  <a:pt x="1580979" y="49762"/>
                  <a:pt x="1572190" y="48339"/>
                  <a:pt x="1561421" y="48339"/>
                </a:cubicBezTo>
                <a:close/>
                <a:moveTo>
                  <a:pt x="239443" y="26641"/>
                </a:moveTo>
                <a:cubicBezTo>
                  <a:pt x="121915" y="26641"/>
                  <a:pt x="26640" y="121916"/>
                  <a:pt x="26640" y="239444"/>
                </a:cubicBezTo>
                <a:cubicBezTo>
                  <a:pt x="26640" y="356972"/>
                  <a:pt x="121915" y="452247"/>
                  <a:pt x="239443" y="452247"/>
                </a:cubicBezTo>
                <a:cubicBezTo>
                  <a:pt x="356971" y="452247"/>
                  <a:pt x="452246" y="356972"/>
                  <a:pt x="452246" y="239444"/>
                </a:cubicBezTo>
                <a:cubicBezTo>
                  <a:pt x="452246" y="121916"/>
                  <a:pt x="356971" y="26641"/>
                  <a:pt x="239443" y="26641"/>
                </a:cubicBezTo>
                <a:close/>
                <a:moveTo>
                  <a:pt x="1282224" y="18469"/>
                </a:moveTo>
                <a:lnTo>
                  <a:pt x="1322153" y="18469"/>
                </a:lnTo>
                <a:lnTo>
                  <a:pt x="1322153" y="194948"/>
                </a:lnTo>
                <a:lnTo>
                  <a:pt x="1409021" y="194948"/>
                </a:lnTo>
                <a:lnTo>
                  <a:pt x="1409021" y="230000"/>
                </a:lnTo>
                <a:lnTo>
                  <a:pt x="1282224" y="230000"/>
                </a:lnTo>
                <a:close/>
                <a:moveTo>
                  <a:pt x="1082199" y="18469"/>
                </a:moveTo>
                <a:lnTo>
                  <a:pt x="1207472" y="18469"/>
                </a:lnTo>
                <a:lnTo>
                  <a:pt x="1207472" y="53216"/>
                </a:lnTo>
                <a:lnTo>
                  <a:pt x="1122128" y="53216"/>
                </a:lnTo>
                <a:lnTo>
                  <a:pt x="1122128" y="104422"/>
                </a:lnTo>
                <a:lnTo>
                  <a:pt x="1201376" y="104422"/>
                </a:lnTo>
                <a:lnTo>
                  <a:pt x="1201376" y="137646"/>
                </a:lnTo>
                <a:lnTo>
                  <a:pt x="1122128" y="137646"/>
                </a:lnTo>
                <a:lnTo>
                  <a:pt x="1122128" y="194948"/>
                </a:lnTo>
                <a:lnTo>
                  <a:pt x="1212958" y="194948"/>
                </a:lnTo>
                <a:lnTo>
                  <a:pt x="1212958" y="230000"/>
                </a:lnTo>
                <a:lnTo>
                  <a:pt x="1082199" y="230000"/>
                </a:lnTo>
                <a:close/>
                <a:moveTo>
                  <a:pt x="825024" y="18469"/>
                </a:moveTo>
                <a:lnTo>
                  <a:pt x="864953" y="18469"/>
                </a:lnTo>
                <a:lnTo>
                  <a:pt x="864953" y="100155"/>
                </a:lnTo>
                <a:lnTo>
                  <a:pt x="955478" y="100155"/>
                </a:lnTo>
                <a:lnTo>
                  <a:pt x="955478" y="18469"/>
                </a:lnTo>
                <a:lnTo>
                  <a:pt x="995407" y="18469"/>
                </a:lnTo>
                <a:lnTo>
                  <a:pt x="995407" y="230000"/>
                </a:lnTo>
                <a:lnTo>
                  <a:pt x="955478" y="230000"/>
                </a:lnTo>
                <a:lnTo>
                  <a:pt x="955478" y="133378"/>
                </a:lnTo>
                <a:lnTo>
                  <a:pt x="864953" y="133378"/>
                </a:lnTo>
                <a:lnTo>
                  <a:pt x="864953" y="230000"/>
                </a:lnTo>
                <a:lnTo>
                  <a:pt x="825024" y="230000"/>
                </a:lnTo>
                <a:close/>
                <a:moveTo>
                  <a:pt x="615017" y="18469"/>
                </a:moveTo>
                <a:lnTo>
                  <a:pt x="769855" y="18469"/>
                </a:lnTo>
                <a:lnTo>
                  <a:pt x="769855" y="53521"/>
                </a:lnTo>
                <a:lnTo>
                  <a:pt x="712248" y="53521"/>
                </a:lnTo>
                <a:lnTo>
                  <a:pt x="712248" y="230000"/>
                </a:lnTo>
                <a:lnTo>
                  <a:pt x="672319" y="230000"/>
                </a:lnTo>
                <a:lnTo>
                  <a:pt x="672319" y="53521"/>
                </a:lnTo>
                <a:lnTo>
                  <a:pt x="615017" y="53521"/>
                </a:lnTo>
                <a:close/>
                <a:moveTo>
                  <a:pt x="2066246" y="15421"/>
                </a:moveTo>
                <a:cubicBezTo>
                  <a:pt x="2081486" y="15421"/>
                  <a:pt x="2094948" y="17097"/>
                  <a:pt x="2106632" y="20450"/>
                </a:cubicBezTo>
                <a:cubicBezTo>
                  <a:pt x="2118316" y="23803"/>
                  <a:pt x="2128171" y="29594"/>
                  <a:pt x="2136197" y="37824"/>
                </a:cubicBezTo>
                <a:cubicBezTo>
                  <a:pt x="2144224" y="46053"/>
                  <a:pt x="2150269" y="57178"/>
                  <a:pt x="2154333" y="71199"/>
                </a:cubicBezTo>
                <a:cubicBezTo>
                  <a:pt x="2158397" y="85220"/>
                  <a:pt x="2160429" y="102898"/>
                  <a:pt x="2160429" y="124234"/>
                </a:cubicBezTo>
                <a:cubicBezTo>
                  <a:pt x="2160429" y="145774"/>
                  <a:pt x="2158397" y="163554"/>
                  <a:pt x="2154333" y="177574"/>
                </a:cubicBezTo>
                <a:cubicBezTo>
                  <a:pt x="2150269" y="191595"/>
                  <a:pt x="2144224" y="202720"/>
                  <a:pt x="2136197" y="210950"/>
                </a:cubicBezTo>
                <a:cubicBezTo>
                  <a:pt x="2128171" y="219180"/>
                  <a:pt x="2118316" y="224920"/>
                  <a:pt x="2106632" y="228171"/>
                </a:cubicBezTo>
                <a:cubicBezTo>
                  <a:pt x="2094948" y="231422"/>
                  <a:pt x="2081486" y="233048"/>
                  <a:pt x="2066246" y="233048"/>
                </a:cubicBezTo>
                <a:cubicBezTo>
                  <a:pt x="2051006" y="233048"/>
                  <a:pt x="2037493" y="231422"/>
                  <a:pt x="2025707" y="228171"/>
                </a:cubicBezTo>
                <a:cubicBezTo>
                  <a:pt x="2013922" y="224920"/>
                  <a:pt x="2004066" y="219180"/>
                  <a:pt x="1996142" y="210950"/>
                </a:cubicBezTo>
                <a:cubicBezTo>
                  <a:pt x="1988217" y="202720"/>
                  <a:pt x="1982172" y="191595"/>
                  <a:pt x="1978006" y="177574"/>
                </a:cubicBezTo>
                <a:cubicBezTo>
                  <a:pt x="1973840" y="163554"/>
                  <a:pt x="1971758" y="145774"/>
                  <a:pt x="1971758" y="124234"/>
                </a:cubicBezTo>
                <a:cubicBezTo>
                  <a:pt x="1971758" y="102898"/>
                  <a:pt x="1973840" y="85220"/>
                  <a:pt x="1978006" y="71199"/>
                </a:cubicBezTo>
                <a:cubicBezTo>
                  <a:pt x="1982172" y="57178"/>
                  <a:pt x="1988217" y="46053"/>
                  <a:pt x="1996142" y="37824"/>
                </a:cubicBezTo>
                <a:cubicBezTo>
                  <a:pt x="2004066" y="29594"/>
                  <a:pt x="2013922" y="23803"/>
                  <a:pt x="2025707" y="20450"/>
                </a:cubicBezTo>
                <a:cubicBezTo>
                  <a:pt x="2037493" y="17097"/>
                  <a:pt x="2051006" y="15421"/>
                  <a:pt x="2066246" y="15421"/>
                </a:cubicBezTo>
                <a:close/>
                <a:moveTo>
                  <a:pt x="1838179" y="15421"/>
                </a:moveTo>
                <a:cubicBezTo>
                  <a:pt x="1843056" y="15421"/>
                  <a:pt x="1848136" y="15624"/>
                  <a:pt x="1853419" y="16030"/>
                </a:cubicBezTo>
                <a:cubicBezTo>
                  <a:pt x="1858702" y="16437"/>
                  <a:pt x="1863884" y="16945"/>
                  <a:pt x="1868964" y="17554"/>
                </a:cubicBezTo>
                <a:cubicBezTo>
                  <a:pt x="1874044" y="18164"/>
                  <a:pt x="1878768" y="18926"/>
                  <a:pt x="1883137" y="19840"/>
                </a:cubicBezTo>
                <a:cubicBezTo>
                  <a:pt x="1887506" y="20755"/>
                  <a:pt x="1891214" y="21822"/>
                  <a:pt x="1894262" y="23041"/>
                </a:cubicBezTo>
                <a:lnTo>
                  <a:pt x="1894262" y="58398"/>
                </a:lnTo>
                <a:cubicBezTo>
                  <a:pt x="1886541" y="55553"/>
                  <a:pt x="1878159" y="53419"/>
                  <a:pt x="1869116" y="51997"/>
                </a:cubicBezTo>
                <a:cubicBezTo>
                  <a:pt x="1860074" y="50574"/>
                  <a:pt x="1850676" y="49863"/>
                  <a:pt x="1840922" y="49863"/>
                </a:cubicBezTo>
                <a:cubicBezTo>
                  <a:pt x="1830153" y="49863"/>
                  <a:pt x="1820755" y="50981"/>
                  <a:pt x="1812728" y="53216"/>
                </a:cubicBezTo>
                <a:cubicBezTo>
                  <a:pt x="1804702" y="55451"/>
                  <a:pt x="1797996" y="59414"/>
                  <a:pt x="1792611" y="65103"/>
                </a:cubicBezTo>
                <a:cubicBezTo>
                  <a:pt x="1787227" y="70793"/>
                  <a:pt x="1783213" y="78413"/>
                  <a:pt x="1780572" y="87963"/>
                </a:cubicBezTo>
                <a:cubicBezTo>
                  <a:pt x="1777930" y="97514"/>
                  <a:pt x="1776609" y="109604"/>
                  <a:pt x="1776609" y="124234"/>
                </a:cubicBezTo>
                <a:cubicBezTo>
                  <a:pt x="1776609" y="139678"/>
                  <a:pt x="1777829" y="152276"/>
                  <a:pt x="1780267" y="162030"/>
                </a:cubicBezTo>
                <a:cubicBezTo>
                  <a:pt x="1782705" y="171783"/>
                  <a:pt x="1786465" y="179403"/>
                  <a:pt x="1791545" y="184890"/>
                </a:cubicBezTo>
                <a:cubicBezTo>
                  <a:pt x="1796625" y="190376"/>
                  <a:pt x="1803076" y="194135"/>
                  <a:pt x="1810899" y="196167"/>
                </a:cubicBezTo>
                <a:cubicBezTo>
                  <a:pt x="1818723" y="198199"/>
                  <a:pt x="1828121" y="199215"/>
                  <a:pt x="1839093" y="199215"/>
                </a:cubicBezTo>
                <a:cubicBezTo>
                  <a:pt x="1843767" y="199215"/>
                  <a:pt x="1848390" y="199063"/>
                  <a:pt x="1852962" y="198758"/>
                </a:cubicBezTo>
                <a:cubicBezTo>
                  <a:pt x="1857534" y="198453"/>
                  <a:pt x="1861750" y="197793"/>
                  <a:pt x="1865611" y="196777"/>
                </a:cubicBezTo>
                <a:lnTo>
                  <a:pt x="1865611" y="144351"/>
                </a:lnTo>
                <a:lnTo>
                  <a:pt x="1827511" y="144351"/>
                </a:lnTo>
                <a:lnTo>
                  <a:pt x="1827511" y="110823"/>
                </a:lnTo>
                <a:lnTo>
                  <a:pt x="1903101" y="110823"/>
                </a:lnTo>
                <a:lnTo>
                  <a:pt x="1903101" y="223904"/>
                </a:lnTo>
                <a:cubicBezTo>
                  <a:pt x="1895177" y="226342"/>
                  <a:pt x="1885321" y="228476"/>
                  <a:pt x="1873536" y="230305"/>
                </a:cubicBezTo>
                <a:cubicBezTo>
                  <a:pt x="1861750" y="232134"/>
                  <a:pt x="1849253" y="233048"/>
                  <a:pt x="1836045" y="233048"/>
                </a:cubicBezTo>
                <a:cubicBezTo>
                  <a:pt x="1819993" y="233048"/>
                  <a:pt x="1805667" y="231524"/>
                  <a:pt x="1793069" y="228476"/>
                </a:cubicBezTo>
                <a:cubicBezTo>
                  <a:pt x="1780470" y="225428"/>
                  <a:pt x="1769751" y="219891"/>
                  <a:pt x="1760912" y="211864"/>
                </a:cubicBezTo>
                <a:cubicBezTo>
                  <a:pt x="1752073" y="203838"/>
                  <a:pt x="1745317" y="192764"/>
                  <a:pt x="1740643" y="178641"/>
                </a:cubicBezTo>
                <a:cubicBezTo>
                  <a:pt x="1735969" y="164519"/>
                  <a:pt x="1733633" y="146383"/>
                  <a:pt x="1733633" y="124234"/>
                </a:cubicBezTo>
                <a:cubicBezTo>
                  <a:pt x="1733633" y="103914"/>
                  <a:pt x="1736020" y="86795"/>
                  <a:pt x="1740795" y="72876"/>
                </a:cubicBezTo>
                <a:cubicBezTo>
                  <a:pt x="1745571" y="58956"/>
                  <a:pt x="1752479" y="47730"/>
                  <a:pt x="1761522" y="39195"/>
                </a:cubicBezTo>
                <a:cubicBezTo>
                  <a:pt x="1770564" y="30661"/>
                  <a:pt x="1781537" y="24565"/>
                  <a:pt x="1794440" y="20907"/>
                </a:cubicBezTo>
                <a:cubicBezTo>
                  <a:pt x="1807343" y="17250"/>
                  <a:pt x="1821923" y="15421"/>
                  <a:pt x="1838179" y="15421"/>
                </a:cubicBezTo>
                <a:close/>
                <a:moveTo>
                  <a:pt x="1561421" y="15421"/>
                </a:moveTo>
                <a:cubicBezTo>
                  <a:pt x="1576661" y="15421"/>
                  <a:pt x="1590123" y="17097"/>
                  <a:pt x="1601807" y="20450"/>
                </a:cubicBezTo>
                <a:cubicBezTo>
                  <a:pt x="1613491" y="23803"/>
                  <a:pt x="1623346" y="29594"/>
                  <a:pt x="1631372" y="37824"/>
                </a:cubicBezTo>
                <a:cubicBezTo>
                  <a:pt x="1639399" y="46053"/>
                  <a:pt x="1645444" y="57178"/>
                  <a:pt x="1649508" y="71199"/>
                </a:cubicBezTo>
                <a:cubicBezTo>
                  <a:pt x="1653572" y="85220"/>
                  <a:pt x="1655604" y="102898"/>
                  <a:pt x="1655604" y="124234"/>
                </a:cubicBezTo>
                <a:cubicBezTo>
                  <a:pt x="1655604" y="145774"/>
                  <a:pt x="1653572" y="163554"/>
                  <a:pt x="1649508" y="177574"/>
                </a:cubicBezTo>
                <a:cubicBezTo>
                  <a:pt x="1645444" y="191595"/>
                  <a:pt x="1639399" y="202720"/>
                  <a:pt x="1631372" y="210950"/>
                </a:cubicBezTo>
                <a:cubicBezTo>
                  <a:pt x="1623346" y="219180"/>
                  <a:pt x="1613491" y="224920"/>
                  <a:pt x="1601807" y="228171"/>
                </a:cubicBezTo>
                <a:cubicBezTo>
                  <a:pt x="1590123" y="231422"/>
                  <a:pt x="1576661" y="233048"/>
                  <a:pt x="1561421" y="233048"/>
                </a:cubicBezTo>
                <a:cubicBezTo>
                  <a:pt x="1546181" y="233048"/>
                  <a:pt x="1532668" y="231422"/>
                  <a:pt x="1520882" y="228171"/>
                </a:cubicBezTo>
                <a:cubicBezTo>
                  <a:pt x="1509097" y="224920"/>
                  <a:pt x="1499241" y="219180"/>
                  <a:pt x="1491317" y="210950"/>
                </a:cubicBezTo>
                <a:cubicBezTo>
                  <a:pt x="1483392" y="202720"/>
                  <a:pt x="1477347" y="191595"/>
                  <a:pt x="1473181" y="177574"/>
                </a:cubicBezTo>
                <a:cubicBezTo>
                  <a:pt x="1469015" y="163554"/>
                  <a:pt x="1466933" y="145774"/>
                  <a:pt x="1466933" y="124234"/>
                </a:cubicBezTo>
                <a:cubicBezTo>
                  <a:pt x="1466933" y="102898"/>
                  <a:pt x="1469015" y="85220"/>
                  <a:pt x="1473181" y="71199"/>
                </a:cubicBezTo>
                <a:cubicBezTo>
                  <a:pt x="1477347" y="57178"/>
                  <a:pt x="1483392" y="46053"/>
                  <a:pt x="1491317" y="37824"/>
                </a:cubicBezTo>
                <a:cubicBezTo>
                  <a:pt x="1499241" y="29594"/>
                  <a:pt x="1509097" y="23803"/>
                  <a:pt x="1520882" y="20450"/>
                </a:cubicBezTo>
                <a:cubicBezTo>
                  <a:pt x="1532668" y="17097"/>
                  <a:pt x="1546181" y="15421"/>
                  <a:pt x="1561421" y="15421"/>
                </a:cubicBezTo>
                <a:close/>
                <a:moveTo>
                  <a:pt x="239444" y="0"/>
                </a:moveTo>
                <a:cubicBezTo>
                  <a:pt x="371685" y="0"/>
                  <a:pt x="478888" y="107203"/>
                  <a:pt x="478888" y="239444"/>
                </a:cubicBezTo>
                <a:cubicBezTo>
                  <a:pt x="478888" y="371685"/>
                  <a:pt x="371685" y="478888"/>
                  <a:pt x="239444" y="478888"/>
                </a:cubicBezTo>
                <a:cubicBezTo>
                  <a:pt x="107203" y="478888"/>
                  <a:pt x="0" y="371685"/>
                  <a:pt x="0" y="239444"/>
                </a:cubicBezTo>
                <a:cubicBezTo>
                  <a:pt x="0" y="107203"/>
                  <a:pt x="107203" y="0"/>
                  <a:pt x="239444"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77" name="任意多边形: 形状 876">
            <a:extLst>
              <a:ext uri="{FF2B5EF4-FFF2-40B4-BE49-F238E27FC236}">
                <a16:creationId xmlns:a16="http://schemas.microsoft.com/office/drawing/2014/main" xmlns="" id="{D1F2BCEA-A538-4C0D-9BF3-821703C77F89}"/>
              </a:ext>
            </a:extLst>
          </p:cNvPr>
          <p:cNvSpPr>
            <a:spLocks noChangeAspect="1"/>
          </p:cNvSpPr>
          <p:nvPr/>
        </p:nvSpPr>
        <p:spPr>
          <a:xfrm>
            <a:off x="784679" y="3218488"/>
            <a:ext cx="1879600" cy="413512"/>
          </a:xfrm>
          <a:custGeom>
            <a:avLst/>
            <a:gdLst>
              <a:gd name="connsiteX0" fmla="*/ 650145 w 2176764"/>
              <a:gd name="connsiteY0" fmla="*/ 380886 h 478888"/>
              <a:gd name="connsiteX1" fmla="*/ 635410 w 2176764"/>
              <a:gd name="connsiteY1" fmla="*/ 420881 h 478888"/>
              <a:gd name="connsiteX2" fmla="*/ 666118 w 2176764"/>
              <a:gd name="connsiteY2" fmla="*/ 420881 h 478888"/>
              <a:gd name="connsiteX3" fmla="*/ 651631 w 2176764"/>
              <a:gd name="connsiteY3" fmla="*/ 380886 h 478888"/>
              <a:gd name="connsiteX4" fmla="*/ 2041766 w 2176764"/>
              <a:gd name="connsiteY4" fmla="*/ 380143 h 478888"/>
              <a:gd name="connsiteX5" fmla="*/ 2041766 w 2176764"/>
              <a:gd name="connsiteY5" fmla="*/ 412585 h 478888"/>
              <a:gd name="connsiteX6" fmla="*/ 2051425 w 2176764"/>
              <a:gd name="connsiteY6" fmla="*/ 412585 h 478888"/>
              <a:gd name="connsiteX7" fmla="*/ 2061640 w 2176764"/>
              <a:gd name="connsiteY7" fmla="*/ 412028 h 478888"/>
              <a:gd name="connsiteX8" fmla="*/ 2068636 w 2176764"/>
              <a:gd name="connsiteY8" fmla="*/ 409737 h 478888"/>
              <a:gd name="connsiteX9" fmla="*/ 2072661 w 2176764"/>
              <a:gd name="connsiteY9" fmla="*/ 404660 h 478888"/>
              <a:gd name="connsiteX10" fmla="*/ 2073961 w 2176764"/>
              <a:gd name="connsiteY10" fmla="*/ 395869 h 478888"/>
              <a:gd name="connsiteX11" fmla="*/ 2072661 w 2176764"/>
              <a:gd name="connsiteY11" fmla="*/ 387944 h 478888"/>
              <a:gd name="connsiteX12" fmla="*/ 2068636 w 2176764"/>
              <a:gd name="connsiteY12" fmla="*/ 383115 h 478888"/>
              <a:gd name="connsiteX13" fmla="*/ 2061640 w 2176764"/>
              <a:gd name="connsiteY13" fmla="*/ 380762 h 478888"/>
              <a:gd name="connsiteX14" fmla="*/ 2051425 w 2176764"/>
              <a:gd name="connsiteY14" fmla="*/ 380143 h 478888"/>
              <a:gd name="connsiteX15" fmla="*/ 1270241 w 2176764"/>
              <a:gd name="connsiteY15" fmla="*/ 380143 h 478888"/>
              <a:gd name="connsiteX16" fmla="*/ 1270241 w 2176764"/>
              <a:gd name="connsiteY16" fmla="*/ 412585 h 478888"/>
              <a:gd name="connsiteX17" fmla="*/ 1279900 w 2176764"/>
              <a:gd name="connsiteY17" fmla="*/ 412585 h 478888"/>
              <a:gd name="connsiteX18" fmla="*/ 1290115 w 2176764"/>
              <a:gd name="connsiteY18" fmla="*/ 412028 h 478888"/>
              <a:gd name="connsiteX19" fmla="*/ 1297111 w 2176764"/>
              <a:gd name="connsiteY19" fmla="*/ 409737 h 478888"/>
              <a:gd name="connsiteX20" fmla="*/ 1301136 w 2176764"/>
              <a:gd name="connsiteY20" fmla="*/ 404660 h 478888"/>
              <a:gd name="connsiteX21" fmla="*/ 1302436 w 2176764"/>
              <a:gd name="connsiteY21" fmla="*/ 395869 h 478888"/>
              <a:gd name="connsiteX22" fmla="*/ 1301136 w 2176764"/>
              <a:gd name="connsiteY22" fmla="*/ 387944 h 478888"/>
              <a:gd name="connsiteX23" fmla="*/ 1297111 w 2176764"/>
              <a:gd name="connsiteY23" fmla="*/ 383115 h 478888"/>
              <a:gd name="connsiteX24" fmla="*/ 1290115 w 2176764"/>
              <a:gd name="connsiteY24" fmla="*/ 380762 h 478888"/>
              <a:gd name="connsiteX25" fmla="*/ 1279900 w 2176764"/>
              <a:gd name="connsiteY25" fmla="*/ 380143 h 478888"/>
              <a:gd name="connsiteX26" fmla="*/ 822566 w 2176764"/>
              <a:gd name="connsiteY26" fmla="*/ 380143 h 478888"/>
              <a:gd name="connsiteX27" fmla="*/ 822566 w 2176764"/>
              <a:gd name="connsiteY27" fmla="*/ 446637 h 478888"/>
              <a:gd name="connsiteX28" fmla="*/ 835939 w 2176764"/>
              <a:gd name="connsiteY28" fmla="*/ 446637 h 478888"/>
              <a:gd name="connsiteX29" fmla="*/ 848198 w 2176764"/>
              <a:gd name="connsiteY29" fmla="*/ 445089 h 478888"/>
              <a:gd name="connsiteX30" fmla="*/ 857795 w 2176764"/>
              <a:gd name="connsiteY30" fmla="*/ 439765 h 478888"/>
              <a:gd name="connsiteX31" fmla="*/ 863986 w 2176764"/>
              <a:gd name="connsiteY31" fmla="*/ 429549 h 478888"/>
              <a:gd name="connsiteX32" fmla="*/ 866153 w 2176764"/>
              <a:gd name="connsiteY32" fmla="*/ 413452 h 478888"/>
              <a:gd name="connsiteX33" fmla="*/ 863862 w 2176764"/>
              <a:gd name="connsiteY33" fmla="*/ 396673 h 478888"/>
              <a:gd name="connsiteX34" fmla="*/ 857547 w 2176764"/>
              <a:gd name="connsiteY34" fmla="*/ 386520 h 478888"/>
              <a:gd name="connsiteX35" fmla="*/ 848012 w 2176764"/>
              <a:gd name="connsiteY35" fmla="*/ 381505 h 478888"/>
              <a:gd name="connsiteX36" fmla="*/ 835939 w 2176764"/>
              <a:gd name="connsiteY36" fmla="*/ 380143 h 478888"/>
              <a:gd name="connsiteX37" fmla="*/ 727316 w 2176764"/>
              <a:gd name="connsiteY37" fmla="*/ 380143 h 478888"/>
              <a:gd name="connsiteX38" fmla="*/ 727316 w 2176764"/>
              <a:gd name="connsiteY38" fmla="*/ 446637 h 478888"/>
              <a:gd name="connsiteX39" fmla="*/ 740690 w 2176764"/>
              <a:gd name="connsiteY39" fmla="*/ 446637 h 478888"/>
              <a:gd name="connsiteX40" fmla="*/ 752948 w 2176764"/>
              <a:gd name="connsiteY40" fmla="*/ 445089 h 478888"/>
              <a:gd name="connsiteX41" fmla="*/ 762545 w 2176764"/>
              <a:gd name="connsiteY41" fmla="*/ 439765 h 478888"/>
              <a:gd name="connsiteX42" fmla="*/ 768736 w 2176764"/>
              <a:gd name="connsiteY42" fmla="*/ 429549 h 478888"/>
              <a:gd name="connsiteX43" fmla="*/ 770903 w 2176764"/>
              <a:gd name="connsiteY43" fmla="*/ 413452 h 478888"/>
              <a:gd name="connsiteX44" fmla="*/ 768612 w 2176764"/>
              <a:gd name="connsiteY44" fmla="*/ 396673 h 478888"/>
              <a:gd name="connsiteX45" fmla="*/ 762297 w 2176764"/>
              <a:gd name="connsiteY45" fmla="*/ 386520 h 478888"/>
              <a:gd name="connsiteX46" fmla="*/ 752762 w 2176764"/>
              <a:gd name="connsiteY46" fmla="*/ 381505 h 478888"/>
              <a:gd name="connsiteX47" fmla="*/ 740690 w 2176764"/>
              <a:gd name="connsiteY47" fmla="*/ 380143 h 478888"/>
              <a:gd name="connsiteX48" fmla="*/ 1722269 w 2176764"/>
              <a:gd name="connsiteY48" fmla="*/ 378657 h 478888"/>
              <a:gd name="connsiteX49" fmla="*/ 1709515 w 2176764"/>
              <a:gd name="connsiteY49" fmla="*/ 380762 h 478888"/>
              <a:gd name="connsiteX50" fmla="*/ 1701776 w 2176764"/>
              <a:gd name="connsiteY50" fmla="*/ 387139 h 478888"/>
              <a:gd name="connsiteX51" fmla="*/ 1697938 w 2176764"/>
              <a:gd name="connsiteY51" fmla="*/ 397974 h 478888"/>
              <a:gd name="connsiteX52" fmla="*/ 1696885 w 2176764"/>
              <a:gd name="connsiteY52" fmla="*/ 413452 h 478888"/>
              <a:gd name="connsiteX53" fmla="*/ 1697938 w 2176764"/>
              <a:gd name="connsiteY53" fmla="*/ 429178 h 478888"/>
              <a:gd name="connsiteX54" fmla="*/ 1701776 w 2176764"/>
              <a:gd name="connsiteY54" fmla="*/ 439950 h 478888"/>
              <a:gd name="connsiteX55" fmla="*/ 1709515 w 2176764"/>
              <a:gd name="connsiteY55" fmla="*/ 446142 h 478888"/>
              <a:gd name="connsiteX56" fmla="*/ 1722269 w 2176764"/>
              <a:gd name="connsiteY56" fmla="*/ 448123 h 478888"/>
              <a:gd name="connsiteX57" fmla="*/ 1735147 w 2176764"/>
              <a:gd name="connsiteY57" fmla="*/ 446142 h 478888"/>
              <a:gd name="connsiteX58" fmla="*/ 1742886 w 2176764"/>
              <a:gd name="connsiteY58" fmla="*/ 439950 h 478888"/>
              <a:gd name="connsiteX59" fmla="*/ 1746725 w 2176764"/>
              <a:gd name="connsiteY59" fmla="*/ 429178 h 478888"/>
              <a:gd name="connsiteX60" fmla="*/ 1747777 w 2176764"/>
              <a:gd name="connsiteY60" fmla="*/ 413452 h 478888"/>
              <a:gd name="connsiteX61" fmla="*/ 1746725 w 2176764"/>
              <a:gd name="connsiteY61" fmla="*/ 397974 h 478888"/>
              <a:gd name="connsiteX62" fmla="*/ 1742886 w 2176764"/>
              <a:gd name="connsiteY62" fmla="*/ 387139 h 478888"/>
              <a:gd name="connsiteX63" fmla="*/ 1735147 w 2176764"/>
              <a:gd name="connsiteY63" fmla="*/ 380762 h 478888"/>
              <a:gd name="connsiteX64" fmla="*/ 1722269 w 2176764"/>
              <a:gd name="connsiteY64" fmla="*/ 378657 h 478888"/>
              <a:gd name="connsiteX65" fmla="*/ 1522244 w 2176764"/>
              <a:gd name="connsiteY65" fmla="*/ 378657 h 478888"/>
              <a:gd name="connsiteX66" fmla="*/ 1509490 w 2176764"/>
              <a:gd name="connsiteY66" fmla="*/ 380762 h 478888"/>
              <a:gd name="connsiteX67" fmla="*/ 1501751 w 2176764"/>
              <a:gd name="connsiteY67" fmla="*/ 387139 h 478888"/>
              <a:gd name="connsiteX68" fmla="*/ 1497913 w 2176764"/>
              <a:gd name="connsiteY68" fmla="*/ 397974 h 478888"/>
              <a:gd name="connsiteX69" fmla="*/ 1496860 w 2176764"/>
              <a:gd name="connsiteY69" fmla="*/ 413452 h 478888"/>
              <a:gd name="connsiteX70" fmla="*/ 1497913 w 2176764"/>
              <a:gd name="connsiteY70" fmla="*/ 429178 h 478888"/>
              <a:gd name="connsiteX71" fmla="*/ 1501751 w 2176764"/>
              <a:gd name="connsiteY71" fmla="*/ 439950 h 478888"/>
              <a:gd name="connsiteX72" fmla="*/ 1509490 w 2176764"/>
              <a:gd name="connsiteY72" fmla="*/ 446142 h 478888"/>
              <a:gd name="connsiteX73" fmla="*/ 1522244 w 2176764"/>
              <a:gd name="connsiteY73" fmla="*/ 448123 h 478888"/>
              <a:gd name="connsiteX74" fmla="*/ 1535122 w 2176764"/>
              <a:gd name="connsiteY74" fmla="*/ 446142 h 478888"/>
              <a:gd name="connsiteX75" fmla="*/ 1542861 w 2176764"/>
              <a:gd name="connsiteY75" fmla="*/ 439950 h 478888"/>
              <a:gd name="connsiteX76" fmla="*/ 1546700 w 2176764"/>
              <a:gd name="connsiteY76" fmla="*/ 429178 h 478888"/>
              <a:gd name="connsiteX77" fmla="*/ 1547752 w 2176764"/>
              <a:gd name="connsiteY77" fmla="*/ 413452 h 478888"/>
              <a:gd name="connsiteX78" fmla="*/ 1546700 w 2176764"/>
              <a:gd name="connsiteY78" fmla="*/ 397974 h 478888"/>
              <a:gd name="connsiteX79" fmla="*/ 1542861 w 2176764"/>
              <a:gd name="connsiteY79" fmla="*/ 387139 h 478888"/>
              <a:gd name="connsiteX80" fmla="*/ 1535122 w 2176764"/>
              <a:gd name="connsiteY80" fmla="*/ 380762 h 478888"/>
              <a:gd name="connsiteX81" fmla="*/ 1522244 w 2176764"/>
              <a:gd name="connsiteY81" fmla="*/ 378657 h 478888"/>
              <a:gd name="connsiteX82" fmla="*/ 1093619 w 2176764"/>
              <a:gd name="connsiteY82" fmla="*/ 378657 h 478888"/>
              <a:gd name="connsiteX83" fmla="*/ 1080865 w 2176764"/>
              <a:gd name="connsiteY83" fmla="*/ 380762 h 478888"/>
              <a:gd name="connsiteX84" fmla="*/ 1073126 w 2176764"/>
              <a:gd name="connsiteY84" fmla="*/ 387139 h 478888"/>
              <a:gd name="connsiteX85" fmla="*/ 1069288 w 2176764"/>
              <a:gd name="connsiteY85" fmla="*/ 397974 h 478888"/>
              <a:gd name="connsiteX86" fmla="*/ 1068235 w 2176764"/>
              <a:gd name="connsiteY86" fmla="*/ 413452 h 478888"/>
              <a:gd name="connsiteX87" fmla="*/ 1069288 w 2176764"/>
              <a:gd name="connsiteY87" fmla="*/ 429178 h 478888"/>
              <a:gd name="connsiteX88" fmla="*/ 1073126 w 2176764"/>
              <a:gd name="connsiteY88" fmla="*/ 439950 h 478888"/>
              <a:gd name="connsiteX89" fmla="*/ 1080865 w 2176764"/>
              <a:gd name="connsiteY89" fmla="*/ 446142 h 478888"/>
              <a:gd name="connsiteX90" fmla="*/ 1093619 w 2176764"/>
              <a:gd name="connsiteY90" fmla="*/ 448123 h 478888"/>
              <a:gd name="connsiteX91" fmla="*/ 1106497 w 2176764"/>
              <a:gd name="connsiteY91" fmla="*/ 446142 h 478888"/>
              <a:gd name="connsiteX92" fmla="*/ 1114236 w 2176764"/>
              <a:gd name="connsiteY92" fmla="*/ 439950 h 478888"/>
              <a:gd name="connsiteX93" fmla="*/ 1118075 w 2176764"/>
              <a:gd name="connsiteY93" fmla="*/ 429178 h 478888"/>
              <a:gd name="connsiteX94" fmla="*/ 1119127 w 2176764"/>
              <a:gd name="connsiteY94" fmla="*/ 413452 h 478888"/>
              <a:gd name="connsiteX95" fmla="*/ 1118075 w 2176764"/>
              <a:gd name="connsiteY95" fmla="*/ 397974 h 478888"/>
              <a:gd name="connsiteX96" fmla="*/ 1114236 w 2176764"/>
              <a:gd name="connsiteY96" fmla="*/ 387139 h 478888"/>
              <a:gd name="connsiteX97" fmla="*/ 1106497 w 2176764"/>
              <a:gd name="connsiteY97" fmla="*/ 380762 h 478888"/>
              <a:gd name="connsiteX98" fmla="*/ 1093619 w 2176764"/>
              <a:gd name="connsiteY98" fmla="*/ 378657 h 478888"/>
              <a:gd name="connsiteX99" fmla="*/ 2125872 w 2176764"/>
              <a:gd name="connsiteY99" fmla="*/ 370484 h 478888"/>
              <a:gd name="connsiteX100" fmla="*/ 2173668 w 2176764"/>
              <a:gd name="connsiteY100" fmla="*/ 370484 h 478888"/>
              <a:gd name="connsiteX101" fmla="*/ 2173668 w 2176764"/>
              <a:gd name="connsiteY101" fmla="*/ 380390 h 478888"/>
              <a:gd name="connsiteX102" fmla="*/ 2137016 w 2176764"/>
              <a:gd name="connsiteY102" fmla="*/ 380390 h 478888"/>
              <a:gd name="connsiteX103" fmla="*/ 2137016 w 2176764"/>
              <a:gd name="connsiteY103" fmla="*/ 407013 h 478888"/>
              <a:gd name="connsiteX104" fmla="*/ 2171192 w 2176764"/>
              <a:gd name="connsiteY104" fmla="*/ 407013 h 478888"/>
              <a:gd name="connsiteX105" fmla="*/ 2171192 w 2176764"/>
              <a:gd name="connsiteY105" fmla="*/ 416424 h 478888"/>
              <a:gd name="connsiteX106" fmla="*/ 2137016 w 2176764"/>
              <a:gd name="connsiteY106" fmla="*/ 416424 h 478888"/>
              <a:gd name="connsiteX107" fmla="*/ 2137016 w 2176764"/>
              <a:gd name="connsiteY107" fmla="*/ 446389 h 478888"/>
              <a:gd name="connsiteX108" fmla="*/ 2176764 w 2176764"/>
              <a:gd name="connsiteY108" fmla="*/ 446389 h 478888"/>
              <a:gd name="connsiteX109" fmla="*/ 2176764 w 2176764"/>
              <a:gd name="connsiteY109" fmla="*/ 456419 h 478888"/>
              <a:gd name="connsiteX110" fmla="*/ 2125872 w 2176764"/>
              <a:gd name="connsiteY110" fmla="*/ 456419 h 478888"/>
              <a:gd name="connsiteX111" fmla="*/ 2030622 w 2176764"/>
              <a:gd name="connsiteY111" fmla="*/ 370484 h 478888"/>
              <a:gd name="connsiteX112" fmla="*/ 2052415 w 2176764"/>
              <a:gd name="connsiteY112" fmla="*/ 370484 h 478888"/>
              <a:gd name="connsiteX113" fmla="*/ 2067708 w 2176764"/>
              <a:gd name="connsiteY113" fmla="*/ 371785 h 478888"/>
              <a:gd name="connsiteX114" fmla="*/ 2077861 w 2176764"/>
              <a:gd name="connsiteY114" fmla="*/ 376057 h 478888"/>
              <a:gd name="connsiteX115" fmla="*/ 2083495 w 2176764"/>
              <a:gd name="connsiteY115" fmla="*/ 383920 h 478888"/>
              <a:gd name="connsiteX116" fmla="*/ 2085229 w 2176764"/>
              <a:gd name="connsiteY116" fmla="*/ 395869 h 478888"/>
              <a:gd name="connsiteX117" fmla="*/ 2080895 w 2176764"/>
              <a:gd name="connsiteY117" fmla="*/ 412771 h 478888"/>
              <a:gd name="connsiteX118" fmla="*/ 2067646 w 2176764"/>
              <a:gd name="connsiteY118" fmla="*/ 420510 h 478888"/>
              <a:gd name="connsiteX119" fmla="*/ 2093401 w 2176764"/>
              <a:gd name="connsiteY119" fmla="*/ 456419 h 478888"/>
              <a:gd name="connsiteX120" fmla="*/ 2080276 w 2176764"/>
              <a:gd name="connsiteY120" fmla="*/ 456419 h 478888"/>
              <a:gd name="connsiteX121" fmla="*/ 2056625 w 2176764"/>
              <a:gd name="connsiteY121" fmla="*/ 421748 h 478888"/>
              <a:gd name="connsiteX122" fmla="*/ 2054582 w 2176764"/>
              <a:gd name="connsiteY122" fmla="*/ 421872 h 478888"/>
              <a:gd name="connsiteX123" fmla="*/ 2052415 w 2176764"/>
              <a:gd name="connsiteY123" fmla="*/ 421872 h 478888"/>
              <a:gd name="connsiteX124" fmla="*/ 2041766 w 2176764"/>
              <a:gd name="connsiteY124" fmla="*/ 421872 h 478888"/>
              <a:gd name="connsiteX125" fmla="*/ 2041766 w 2176764"/>
              <a:gd name="connsiteY125" fmla="*/ 456419 h 478888"/>
              <a:gd name="connsiteX126" fmla="*/ 2030622 w 2176764"/>
              <a:gd name="connsiteY126" fmla="*/ 456419 h 478888"/>
              <a:gd name="connsiteX127" fmla="*/ 1954422 w 2176764"/>
              <a:gd name="connsiteY127" fmla="*/ 370484 h 478888"/>
              <a:gd name="connsiteX128" fmla="*/ 2002218 w 2176764"/>
              <a:gd name="connsiteY128" fmla="*/ 370484 h 478888"/>
              <a:gd name="connsiteX129" fmla="*/ 2002218 w 2176764"/>
              <a:gd name="connsiteY129" fmla="*/ 380390 h 478888"/>
              <a:gd name="connsiteX130" fmla="*/ 1965566 w 2176764"/>
              <a:gd name="connsiteY130" fmla="*/ 380390 h 478888"/>
              <a:gd name="connsiteX131" fmla="*/ 1965566 w 2176764"/>
              <a:gd name="connsiteY131" fmla="*/ 407013 h 478888"/>
              <a:gd name="connsiteX132" fmla="*/ 1999742 w 2176764"/>
              <a:gd name="connsiteY132" fmla="*/ 407013 h 478888"/>
              <a:gd name="connsiteX133" fmla="*/ 1999742 w 2176764"/>
              <a:gd name="connsiteY133" fmla="*/ 416424 h 478888"/>
              <a:gd name="connsiteX134" fmla="*/ 1965566 w 2176764"/>
              <a:gd name="connsiteY134" fmla="*/ 416424 h 478888"/>
              <a:gd name="connsiteX135" fmla="*/ 1965566 w 2176764"/>
              <a:gd name="connsiteY135" fmla="*/ 446389 h 478888"/>
              <a:gd name="connsiteX136" fmla="*/ 2005314 w 2176764"/>
              <a:gd name="connsiteY136" fmla="*/ 446389 h 478888"/>
              <a:gd name="connsiteX137" fmla="*/ 2005314 w 2176764"/>
              <a:gd name="connsiteY137" fmla="*/ 456419 h 478888"/>
              <a:gd name="connsiteX138" fmla="*/ 1954422 w 2176764"/>
              <a:gd name="connsiteY138" fmla="*/ 456419 h 478888"/>
              <a:gd name="connsiteX139" fmla="*/ 1859172 w 2176764"/>
              <a:gd name="connsiteY139" fmla="*/ 370484 h 478888"/>
              <a:gd name="connsiteX140" fmla="*/ 1870316 w 2176764"/>
              <a:gd name="connsiteY140" fmla="*/ 370484 h 478888"/>
              <a:gd name="connsiteX141" fmla="*/ 1870316 w 2176764"/>
              <a:gd name="connsiteY141" fmla="*/ 405527 h 478888"/>
              <a:gd name="connsiteX142" fmla="*/ 1912788 w 2176764"/>
              <a:gd name="connsiteY142" fmla="*/ 405527 h 478888"/>
              <a:gd name="connsiteX143" fmla="*/ 1912788 w 2176764"/>
              <a:gd name="connsiteY143" fmla="*/ 370484 h 478888"/>
              <a:gd name="connsiteX144" fmla="*/ 1924056 w 2176764"/>
              <a:gd name="connsiteY144" fmla="*/ 370484 h 478888"/>
              <a:gd name="connsiteX145" fmla="*/ 1924056 w 2176764"/>
              <a:gd name="connsiteY145" fmla="*/ 456419 h 478888"/>
              <a:gd name="connsiteX146" fmla="*/ 1912788 w 2176764"/>
              <a:gd name="connsiteY146" fmla="*/ 456419 h 478888"/>
              <a:gd name="connsiteX147" fmla="*/ 1912788 w 2176764"/>
              <a:gd name="connsiteY147" fmla="*/ 414814 h 478888"/>
              <a:gd name="connsiteX148" fmla="*/ 1870316 w 2176764"/>
              <a:gd name="connsiteY148" fmla="*/ 414814 h 478888"/>
              <a:gd name="connsiteX149" fmla="*/ 1870316 w 2176764"/>
              <a:gd name="connsiteY149" fmla="*/ 456419 h 478888"/>
              <a:gd name="connsiteX150" fmla="*/ 1859172 w 2176764"/>
              <a:gd name="connsiteY150" fmla="*/ 456419 h 478888"/>
              <a:gd name="connsiteX151" fmla="*/ 1411497 w 2176764"/>
              <a:gd name="connsiteY151" fmla="*/ 370484 h 478888"/>
              <a:gd name="connsiteX152" fmla="*/ 1422641 w 2176764"/>
              <a:gd name="connsiteY152" fmla="*/ 370484 h 478888"/>
              <a:gd name="connsiteX153" fmla="*/ 1422641 w 2176764"/>
              <a:gd name="connsiteY153" fmla="*/ 446389 h 478888"/>
              <a:gd name="connsiteX154" fmla="*/ 1459913 w 2176764"/>
              <a:gd name="connsiteY154" fmla="*/ 446389 h 478888"/>
              <a:gd name="connsiteX155" fmla="*/ 1459913 w 2176764"/>
              <a:gd name="connsiteY155" fmla="*/ 456419 h 478888"/>
              <a:gd name="connsiteX156" fmla="*/ 1411497 w 2176764"/>
              <a:gd name="connsiteY156" fmla="*/ 456419 h 478888"/>
              <a:gd name="connsiteX157" fmla="*/ 1259097 w 2176764"/>
              <a:gd name="connsiteY157" fmla="*/ 370484 h 478888"/>
              <a:gd name="connsiteX158" fmla="*/ 1280890 w 2176764"/>
              <a:gd name="connsiteY158" fmla="*/ 370484 h 478888"/>
              <a:gd name="connsiteX159" fmla="*/ 1296183 w 2176764"/>
              <a:gd name="connsiteY159" fmla="*/ 371785 h 478888"/>
              <a:gd name="connsiteX160" fmla="*/ 1306336 w 2176764"/>
              <a:gd name="connsiteY160" fmla="*/ 376057 h 478888"/>
              <a:gd name="connsiteX161" fmla="*/ 1311970 w 2176764"/>
              <a:gd name="connsiteY161" fmla="*/ 383920 h 478888"/>
              <a:gd name="connsiteX162" fmla="*/ 1313704 w 2176764"/>
              <a:gd name="connsiteY162" fmla="*/ 395869 h 478888"/>
              <a:gd name="connsiteX163" fmla="*/ 1309370 w 2176764"/>
              <a:gd name="connsiteY163" fmla="*/ 412771 h 478888"/>
              <a:gd name="connsiteX164" fmla="*/ 1296121 w 2176764"/>
              <a:gd name="connsiteY164" fmla="*/ 420510 h 478888"/>
              <a:gd name="connsiteX165" fmla="*/ 1321876 w 2176764"/>
              <a:gd name="connsiteY165" fmla="*/ 456419 h 478888"/>
              <a:gd name="connsiteX166" fmla="*/ 1308751 w 2176764"/>
              <a:gd name="connsiteY166" fmla="*/ 456419 h 478888"/>
              <a:gd name="connsiteX167" fmla="*/ 1285100 w 2176764"/>
              <a:gd name="connsiteY167" fmla="*/ 421748 h 478888"/>
              <a:gd name="connsiteX168" fmla="*/ 1283057 w 2176764"/>
              <a:gd name="connsiteY168" fmla="*/ 421872 h 478888"/>
              <a:gd name="connsiteX169" fmla="*/ 1280890 w 2176764"/>
              <a:gd name="connsiteY169" fmla="*/ 421872 h 478888"/>
              <a:gd name="connsiteX170" fmla="*/ 1270241 w 2176764"/>
              <a:gd name="connsiteY170" fmla="*/ 421872 h 478888"/>
              <a:gd name="connsiteX171" fmla="*/ 1270241 w 2176764"/>
              <a:gd name="connsiteY171" fmla="*/ 456419 h 478888"/>
              <a:gd name="connsiteX172" fmla="*/ 1259097 w 2176764"/>
              <a:gd name="connsiteY172" fmla="*/ 456419 h 478888"/>
              <a:gd name="connsiteX173" fmla="*/ 1163476 w 2176764"/>
              <a:gd name="connsiteY173" fmla="*/ 370484 h 478888"/>
              <a:gd name="connsiteX174" fmla="*/ 1174496 w 2176764"/>
              <a:gd name="connsiteY174" fmla="*/ 370484 h 478888"/>
              <a:gd name="connsiteX175" fmla="*/ 1174496 w 2176764"/>
              <a:gd name="connsiteY175" fmla="*/ 426206 h 478888"/>
              <a:gd name="connsiteX176" fmla="*/ 1175610 w 2176764"/>
              <a:gd name="connsiteY176" fmla="*/ 436545 h 478888"/>
              <a:gd name="connsiteX177" fmla="*/ 1179263 w 2176764"/>
              <a:gd name="connsiteY177" fmla="*/ 443170 h 478888"/>
              <a:gd name="connsiteX178" fmla="*/ 1185888 w 2176764"/>
              <a:gd name="connsiteY178" fmla="*/ 446761 h 478888"/>
              <a:gd name="connsiteX179" fmla="*/ 1195918 w 2176764"/>
              <a:gd name="connsiteY179" fmla="*/ 447875 h 478888"/>
              <a:gd name="connsiteX180" fmla="*/ 1206257 w 2176764"/>
              <a:gd name="connsiteY180" fmla="*/ 446761 h 478888"/>
              <a:gd name="connsiteX181" fmla="*/ 1212882 w 2176764"/>
              <a:gd name="connsiteY181" fmla="*/ 443170 h 478888"/>
              <a:gd name="connsiteX182" fmla="*/ 1216349 w 2176764"/>
              <a:gd name="connsiteY182" fmla="*/ 436545 h 478888"/>
              <a:gd name="connsiteX183" fmla="*/ 1217339 w 2176764"/>
              <a:gd name="connsiteY183" fmla="*/ 426206 h 478888"/>
              <a:gd name="connsiteX184" fmla="*/ 1217339 w 2176764"/>
              <a:gd name="connsiteY184" fmla="*/ 370484 h 478888"/>
              <a:gd name="connsiteX185" fmla="*/ 1228360 w 2176764"/>
              <a:gd name="connsiteY185" fmla="*/ 370484 h 478888"/>
              <a:gd name="connsiteX186" fmla="*/ 1228360 w 2176764"/>
              <a:gd name="connsiteY186" fmla="*/ 428682 h 478888"/>
              <a:gd name="connsiteX187" fmla="*/ 1220187 w 2176764"/>
              <a:gd name="connsiteY187" fmla="*/ 450785 h 478888"/>
              <a:gd name="connsiteX188" fmla="*/ 1195794 w 2176764"/>
              <a:gd name="connsiteY188" fmla="*/ 457657 h 478888"/>
              <a:gd name="connsiteX189" fmla="*/ 1171524 w 2176764"/>
              <a:gd name="connsiteY189" fmla="*/ 451033 h 478888"/>
              <a:gd name="connsiteX190" fmla="*/ 1163476 w 2176764"/>
              <a:gd name="connsiteY190" fmla="*/ 428682 h 478888"/>
              <a:gd name="connsiteX191" fmla="*/ 962698 w 2176764"/>
              <a:gd name="connsiteY191" fmla="*/ 370484 h 478888"/>
              <a:gd name="connsiteX192" fmla="*/ 975576 w 2176764"/>
              <a:gd name="connsiteY192" fmla="*/ 370484 h 478888"/>
              <a:gd name="connsiteX193" fmla="*/ 998731 w 2176764"/>
              <a:gd name="connsiteY193" fmla="*/ 409366 h 478888"/>
              <a:gd name="connsiteX194" fmla="*/ 999474 w 2176764"/>
              <a:gd name="connsiteY194" fmla="*/ 409366 h 478888"/>
              <a:gd name="connsiteX195" fmla="*/ 1022506 w 2176764"/>
              <a:gd name="connsiteY195" fmla="*/ 370484 h 478888"/>
              <a:gd name="connsiteX196" fmla="*/ 1034764 w 2176764"/>
              <a:gd name="connsiteY196" fmla="*/ 370484 h 478888"/>
              <a:gd name="connsiteX197" fmla="*/ 1004180 w 2176764"/>
              <a:gd name="connsiteY197" fmla="*/ 419395 h 478888"/>
              <a:gd name="connsiteX198" fmla="*/ 1004180 w 2176764"/>
              <a:gd name="connsiteY198" fmla="*/ 456419 h 478888"/>
              <a:gd name="connsiteX199" fmla="*/ 993035 w 2176764"/>
              <a:gd name="connsiteY199" fmla="*/ 456419 h 478888"/>
              <a:gd name="connsiteX200" fmla="*/ 993035 w 2176764"/>
              <a:gd name="connsiteY200" fmla="*/ 419519 h 478888"/>
              <a:gd name="connsiteX201" fmla="*/ 811422 w 2176764"/>
              <a:gd name="connsiteY201" fmla="*/ 370484 h 478888"/>
              <a:gd name="connsiteX202" fmla="*/ 836187 w 2176764"/>
              <a:gd name="connsiteY202" fmla="*/ 370484 h 478888"/>
              <a:gd name="connsiteX203" fmla="*/ 853089 w 2176764"/>
              <a:gd name="connsiteY203" fmla="*/ 372156 h 478888"/>
              <a:gd name="connsiteX204" fmla="*/ 866153 w 2176764"/>
              <a:gd name="connsiteY204" fmla="*/ 378533 h 478888"/>
              <a:gd name="connsiteX205" fmla="*/ 874635 w 2176764"/>
              <a:gd name="connsiteY205" fmla="*/ 391659 h 478888"/>
              <a:gd name="connsiteX206" fmla="*/ 877669 w 2176764"/>
              <a:gd name="connsiteY206" fmla="*/ 413452 h 478888"/>
              <a:gd name="connsiteX207" fmla="*/ 874635 w 2176764"/>
              <a:gd name="connsiteY207" fmla="*/ 434192 h 478888"/>
              <a:gd name="connsiteX208" fmla="*/ 866153 w 2176764"/>
              <a:gd name="connsiteY208" fmla="*/ 447380 h 478888"/>
              <a:gd name="connsiteX209" fmla="*/ 853089 w 2176764"/>
              <a:gd name="connsiteY209" fmla="*/ 454376 h 478888"/>
              <a:gd name="connsiteX210" fmla="*/ 836187 w 2176764"/>
              <a:gd name="connsiteY210" fmla="*/ 456419 h 478888"/>
              <a:gd name="connsiteX211" fmla="*/ 811422 w 2176764"/>
              <a:gd name="connsiteY211" fmla="*/ 456419 h 478888"/>
              <a:gd name="connsiteX212" fmla="*/ 716172 w 2176764"/>
              <a:gd name="connsiteY212" fmla="*/ 370484 h 478888"/>
              <a:gd name="connsiteX213" fmla="*/ 740937 w 2176764"/>
              <a:gd name="connsiteY213" fmla="*/ 370484 h 478888"/>
              <a:gd name="connsiteX214" fmla="*/ 757839 w 2176764"/>
              <a:gd name="connsiteY214" fmla="*/ 372156 h 478888"/>
              <a:gd name="connsiteX215" fmla="*/ 770903 w 2176764"/>
              <a:gd name="connsiteY215" fmla="*/ 378533 h 478888"/>
              <a:gd name="connsiteX216" fmla="*/ 779385 w 2176764"/>
              <a:gd name="connsiteY216" fmla="*/ 391659 h 478888"/>
              <a:gd name="connsiteX217" fmla="*/ 782419 w 2176764"/>
              <a:gd name="connsiteY217" fmla="*/ 413452 h 478888"/>
              <a:gd name="connsiteX218" fmla="*/ 779385 w 2176764"/>
              <a:gd name="connsiteY218" fmla="*/ 434192 h 478888"/>
              <a:gd name="connsiteX219" fmla="*/ 770903 w 2176764"/>
              <a:gd name="connsiteY219" fmla="*/ 447380 h 478888"/>
              <a:gd name="connsiteX220" fmla="*/ 757839 w 2176764"/>
              <a:gd name="connsiteY220" fmla="*/ 454376 h 478888"/>
              <a:gd name="connsiteX221" fmla="*/ 740937 w 2176764"/>
              <a:gd name="connsiteY221" fmla="*/ 456419 h 478888"/>
              <a:gd name="connsiteX222" fmla="*/ 716172 w 2176764"/>
              <a:gd name="connsiteY222" fmla="*/ 456419 h 478888"/>
              <a:gd name="connsiteX223" fmla="*/ 643458 w 2176764"/>
              <a:gd name="connsiteY223" fmla="*/ 370484 h 478888"/>
              <a:gd name="connsiteX224" fmla="*/ 658317 w 2176764"/>
              <a:gd name="connsiteY224" fmla="*/ 370484 h 478888"/>
              <a:gd name="connsiteX225" fmla="*/ 690759 w 2176764"/>
              <a:gd name="connsiteY225" fmla="*/ 456419 h 478888"/>
              <a:gd name="connsiteX226" fmla="*/ 678996 w 2176764"/>
              <a:gd name="connsiteY226" fmla="*/ 456419 h 478888"/>
              <a:gd name="connsiteX227" fmla="*/ 669709 w 2176764"/>
              <a:gd name="connsiteY227" fmla="*/ 430787 h 478888"/>
              <a:gd name="connsiteX228" fmla="*/ 631695 w 2176764"/>
              <a:gd name="connsiteY228" fmla="*/ 430787 h 478888"/>
              <a:gd name="connsiteX229" fmla="*/ 622284 w 2176764"/>
              <a:gd name="connsiteY229" fmla="*/ 456419 h 478888"/>
              <a:gd name="connsiteX230" fmla="*/ 610892 w 2176764"/>
              <a:gd name="connsiteY230" fmla="*/ 456419 h 478888"/>
              <a:gd name="connsiteX231" fmla="*/ 1722269 w 2176764"/>
              <a:gd name="connsiteY231" fmla="*/ 369246 h 478888"/>
              <a:gd name="connsiteX232" fmla="*/ 1738367 w 2176764"/>
              <a:gd name="connsiteY232" fmla="*/ 371289 h 478888"/>
              <a:gd name="connsiteX233" fmla="*/ 1749944 w 2176764"/>
              <a:gd name="connsiteY233" fmla="*/ 378409 h 478888"/>
              <a:gd name="connsiteX234" fmla="*/ 1756940 w 2176764"/>
              <a:gd name="connsiteY234" fmla="*/ 391968 h 478888"/>
              <a:gd name="connsiteX235" fmla="*/ 1759293 w 2176764"/>
              <a:gd name="connsiteY235" fmla="*/ 413452 h 478888"/>
              <a:gd name="connsiteX236" fmla="*/ 1756940 w 2176764"/>
              <a:gd name="connsiteY236" fmla="*/ 434997 h 478888"/>
              <a:gd name="connsiteX237" fmla="*/ 1749944 w 2176764"/>
              <a:gd name="connsiteY237" fmla="*/ 448556 h 478888"/>
              <a:gd name="connsiteX238" fmla="*/ 1738367 w 2176764"/>
              <a:gd name="connsiteY238" fmla="*/ 455614 h 478888"/>
              <a:gd name="connsiteX239" fmla="*/ 1722269 w 2176764"/>
              <a:gd name="connsiteY239" fmla="*/ 457657 h 478888"/>
              <a:gd name="connsiteX240" fmla="*/ 1706234 w 2176764"/>
              <a:gd name="connsiteY240" fmla="*/ 455614 h 478888"/>
              <a:gd name="connsiteX241" fmla="*/ 1694656 w 2176764"/>
              <a:gd name="connsiteY241" fmla="*/ 448556 h 478888"/>
              <a:gd name="connsiteX242" fmla="*/ 1687598 w 2176764"/>
              <a:gd name="connsiteY242" fmla="*/ 434997 h 478888"/>
              <a:gd name="connsiteX243" fmla="*/ 1685246 w 2176764"/>
              <a:gd name="connsiteY243" fmla="*/ 413452 h 478888"/>
              <a:gd name="connsiteX244" fmla="*/ 1687598 w 2176764"/>
              <a:gd name="connsiteY244" fmla="*/ 391968 h 478888"/>
              <a:gd name="connsiteX245" fmla="*/ 1694656 w 2176764"/>
              <a:gd name="connsiteY245" fmla="*/ 378409 h 478888"/>
              <a:gd name="connsiteX246" fmla="*/ 1706234 w 2176764"/>
              <a:gd name="connsiteY246" fmla="*/ 371289 h 478888"/>
              <a:gd name="connsiteX247" fmla="*/ 1722269 w 2176764"/>
              <a:gd name="connsiteY247" fmla="*/ 369246 h 478888"/>
              <a:gd name="connsiteX248" fmla="*/ 1631477 w 2176764"/>
              <a:gd name="connsiteY248" fmla="*/ 369246 h 478888"/>
              <a:gd name="connsiteX249" fmla="*/ 1637606 w 2176764"/>
              <a:gd name="connsiteY249" fmla="*/ 369494 h 478888"/>
              <a:gd name="connsiteX250" fmla="*/ 1643736 w 2176764"/>
              <a:gd name="connsiteY250" fmla="*/ 370175 h 478888"/>
              <a:gd name="connsiteX251" fmla="*/ 1649370 w 2176764"/>
              <a:gd name="connsiteY251" fmla="*/ 371227 h 478888"/>
              <a:gd name="connsiteX252" fmla="*/ 1653889 w 2176764"/>
              <a:gd name="connsiteY252" fmla="*/ 372590 h 478888"/>
              <a:gd name="connsiteX253" fmla="*/ 1653889 w 2176764"/>
              <a:gd name="connsiteY253" fmla="*/ 382496 h 478888"/>
              <a:gd name="connsiteX254" fmla="*/ 1644045 w 2176764"/>
              <a:gd name="connsiteY254" fmla="*/ 379895 h 478888"/>
              <a:gd name="connsiteX255" fmla="*/ 1631972 w 2176764"/>
              <a:gd name="connsiteY255" fmla="*/ 379028 h 478888"/>
              <a:gd name="connsiteX256" fmla="*/ 1619156 w 2176764"/>
              <a:gd name="connsiteY256" fmla="*/ 380514 h 478888"/>
              <a:gd name="connsiteX257" fmla="*/ 1609622 w 2176764"/>
              <a:gd name="connsiteY257" fmla="*/ 385839 h 478888"/>
              <a:gd name="connsiteX258" fmla="*/ 1603678 w 2176764"/>
              <a:gd name="connsiteY258" fmla="*/ 396364 h 478888"/>
              <a:gd name="connsiteX259" fmla="*/ 1601635 w 2176764"/>
              <a:gd name="connsiteY259" fmla="*/ 413452 h 478888"/>
              <a:gd name="connsiteX260" fmla="*/ 1603554 w 2176764"/>
              <a:gd name="connsiteY260" fmla="*/ 431221 h 478888"/>
              <a:gd name="connsiteX261" fmla="*/ 1609312 w 2176764"/>
              <a:gd name="connsiteY261" fmla="*/ 441684 h 478888"/>
              <a:gd name="connsiteX262" fmla="*/ 1618661 w 2176764"/>
              <a:gd name="connsiteY262" fmla="*/ 446699 h 478888"/>
              <a:gd name="connsiteX263" fmla="*/ 1631477 w 2176764"/>
              <a:gd name="connsiteY263" fmla="*/ 447999 h 478888"/>
              <a:gd name="connsiteX264" fmla="*/ 1638473 w 2176764"/>
              <a:gd name="connsiteY264" fmla="*/ 447627 h 478888"/>
              <a:gd name="connsiteX265" fmla="*/ 1645469 w 2176764"/>
              <a:gd name="connsiteY265" fmla="*/ 446389 h 478888"/>
              <a:gd name="connsiteX266" fmla="*/ 1645469 w 2176764"/>
              <a:gd name="connsiteY266" fmla="*/ 419767 h 478888"/>
              <a:gd name="connsiteX267" fmla="*/ 1628258 w 2176764"/>
              <a:gd name="connsiteY267" fmla="*/ 419767 h 478888"/>
              <a:gd name="connsiteX268" fmla="*/ 1628258 w 2176764"/>
              <a:gd name="connsiteY268" fmla="*/ 410356 h 478888"/>
              <a:gd name="connsiteX269" fmla="*/ 1656118 w 2176764"/>
              <a:gd name="connsiteY269" fmla="*/ 410356 h 478888"/>
              <a:gd name="connsiteX270" fmla="*/ 1656118 w 2176764"/>
              <a:gd name="connsiteY270" fmla="*/ 454066 h 478888"/>
              <a:gd name="connsiteX271" fmla="*/ 1644912 w 2176764"/>
              <a:gd name="connsiteY271" fmla="*/ 456605 h 478888"/>
              <a:gd name="connsiteX272" fmla="*/ 1630239 w 2176764"/>
              <a:gd name="connsiteY272" fmla="*/ 457657 h 478888"/>
              <a:gd name="connsiteX273" fmla="*/ 1613398 w 2176764"/>
              <a:gd name="connsiteY273" fmla="*/ 455800 h 478888"/>
              <a:gd name="connsiteX274" fmla="*/ 1600768 w 2176764"/>
              <a:gd name="connsiteY274" fmla="*/ 449051 h 478888"/>
              <a:gd name="connsiteX275" fmla="*/ 1592782 w 2176764"/>
              <a:gd name="connsiteY275" fmla="*/ 435555 h 478888"/>
              <a:gd name="connsiteX276" fmla="*/ 1589996 w 2176764"/>
              <a:gd name="connsiteY276" fmla="*/ 413452 h 478888"/>
              <a:gd name="connsiteX277" fmla="*/ 1592844 w 2176764"/>
              <a:gd name="connsiteY277" fmla="*/ 392587 h 478888"/>
              <a:gd name="connsiteX278" fmla="*/ 1601016 w 2176764"/>
              <a:gd name="connsiteY278" fmla="*/ 378905 h 478888"/>
              <a:gd name="connsiteX279" fmla="*/ 1614080 w 2176764"/>
              <a:gd name="connsiteY279" fmla="*/ 371475 h 478888"/>
              <a:gd name="connsiteX280" fmla="*/ 1631477 w 2176764"/>
              <a:gd name="connsiteY280" fmla="*/ 369246 h 478888"/>
              <a:gd name="connsiteX281" fmla="*/ 1522244 w 2176764"/>
              <a:gd name="connsiteY281" fmla="*/ 369246 h 478888"/>
              <a:gd name="connsiteX282" fmla="*/ 1538342 w 2176764"/>
              <a:gd name="connsiteY282" fmla="*/ 371289 h 478888"/>
              <a:gd name="connsiteX283" fmla="*/ 1549919 w 2176764"/>
              <a:gd name="connsiteY283" fmla="*/ 378409 h 478888"/>
              <a:gd name="connsiteX284" fmla="*/ 1556915 w 2176764"/>
              <a:gd name="connsiteY284" fmla="*/ 391968 h 478888"/>
              <a:gd name="connsiteX285" fmla="*/ 1559268 w 2176764"/>
              <a:gd name="connsiteY285" fmla="*/ 413452 h 478888"/>
              <a:gd name="connsiteX286" fmla="*/ 1556915 w 2176764"/>
              <a:gd name="connsiteY286" fmla="*/ 434997 h 478888"/>
              <a:gd name="connsiteX287" fmla="*/ 1549919 w 2176764"/>
              <a:gd name="connsiteY287" fmla="*/ 448556 h 478888"/>
              <a:gd name="connsiteX288" fmla="*/ 1538342 w 2176764"/>
              <a:gd name="connsiteY288" fmla="*/ 455614 h 478888"/>
              <a:gd name="connsiteX289" fmla="*/ 1522244 w 2176764"/>
              <a:gd name="connsiteY289" fmla="*/ 457657 h 478888"/>
              <a:gd name="connsiteX290" fmla="*/ 1506209 w 2176764"/>
              <a:gd name="connsiteY290" fmla="*/ 455614 h 478888"/>
              <a:gd name="connsiteX291" fmla="*/ 1494631 w 2176764"/>
              <a:gd name="connsiteY291" fmla="*/ 448556 h 478888"/>
              <a:gd name="connsiteX292" fmla="*/ 1487573 w 2176764"/>
              <a:gd name="connsiteY292" fmla="*/ 434997 h 478888"/>
              <a:gd name="connsiteX293" fmla="*/ 1485221 w 2176764"/>
              <a:gd name="connsiteY293" fmla="*/ 413452 h 478888"/>
              <a:gd name="connsiteX294" fmla="*/ 1487573 w 2176764"/>
              <a:gd name="connsiteY294" fmla="*/ 391968 h 478888"/>
              <a:gd name="connsiteX295" fmla="*/ 1494631 w 2176764"/>
              <a:gd name="connsiteY295" fmla="*/ 378409 h 478888"/>
              <a:gd name="connsiteX296" fmla="*/ 1506209 w 2176764"/>
              <a:gd name="connsiteY296" fmla="*/ 371289 h 478888"/>
              <a:gd name="connsiteX297" fmla="*/ 1522244 w 2176764"/>
              <a:gd name="connsiteY297" fmla="*/ 369246 h 478888"/>
              <a:gd name="connsiteX298" fmla="*/ 1093619 w 2176764"/>
              <a:gd name="connsiteY298" fmla="*/ 369246 h 478888"/>
              <a:gd name="connsiteX299" fmla="*/ 1109717 w 2176764"/>
              <a:gd name="connsiteY299" fmla="*/ 371289 h 478888"/>
              <a:gd name="connsiteX300" fmla="*/ 1121294 w 2176764"/>
              <a:gd name="connsiteY300" fmla="*/ 378409 h 478888"/>
              <a:gd name="connsiteX301" fmla="*/ 1128290 w 2176764"/>
              <a:gd name="connsiteY301" fmla="*/ 391968 h 478888"/>
              <a:gd name="connsiteX302" fmla="*/ 1130643 w 2176764"/>
              <a:gd name="connsiteY302" fmla="*/ 413452 h 478888"/>
              <a:gd name="connsiteX303" fmla="*/ 1128290 w 2176764"/>
              <a:gd name="connsiteY303" fmla="*/ 434997 h 478888"/>
              <a:gd name="connsiteX304" fmla="*/ 1121294 w 2176764"/>
              <a:gd name="connsiteY304" fmla="*/ 448556 h 478888"/>
              <a:gd name="connsiteX305" fmla="*/ 1109717 w 2176764"/>
              <a:gd name="connsiteY305" fmla="*/ 455614 h 478888"/>
              <a:gd name="connsiteX306" fmla="*/ 1093619 w 2176764"/>
              <a:gd name="connsiteY306" fmla="*/ 457657 h 478888"/>
              <a:gd name="connsiteX307" fmla="*/ 1077584 w 2176764"/>
              <a:gd name="connsiteY307" fmla="*/ 455614 h 478888"/>
              <a:gd name="connsiteX308" fmla="*/ 1066006 w 2176764"/>
              <a:gd name="connsiteY308" fmla="*/ 448556 h 478888"/>
              <a:gd name="connsiteX309" fmla="*/ 1058948 w 2176764"/>
              <a:gd name="connsiteY309" fmla="*/ 434997 h 478888"/>
              <a:gd name="connsiteX310" fmla="*/ 1056596 w 2176764"/>
              <a:gd name="connsiteY310" fmla="*/ 413452 h 478888"/>
              <a:gd name="connsiteX311" fmla="*/ 1058948 w 2176764"/>
              <a:gd name="connsiteY311" fmla="*/ 391968 h 478888"/>
              <a:gd name="connsiteX312" fmla="*/ 1066006 w 2176764"/>
              <a:gd name="connsiteY312" fmla="*/ 378409 h 478888"/>
              <a:gd name="connsiteX313" fmla="*/ 1077584 w 2176764"/>
              <a:gd name="connsiteY313" fmla="*/ 371289 h 478888"/>
              <a:gd name="connsiteX314" fmla="*/ 1093619 w 2176764"/>
              <a:gd name="connsiteY314" fmla="*/ 369246 h 478888"/>
              <a:gd name="connsiteX315" fmla="*/ 184597 w 2176764"/>
              <a:gd name="connsiteY315" fmla="*/ 178247 h 478888"/>
              <a:gd name="connsiteX316" fmla="*/ 184597 w 2176764"/>
              <a:gd name="connsiteY316" fmla="*/ 300640 h 478888"/>
              <a:gd name="connsiteX317" fmla="*/ 245794 w 2176764"/>
              <a:gd name="connsiteY317" fmla="*/ 300641 h 478888"/>
              <a:gd name="connsiteX318" fmla="*/ 306991 w 2176764"/>
              <a:gd name="connsiteY318" fmla="*/ 239444 h 478888"/>
              <a:gd name="connsiteX319" fmla="*/ 245794 w 2176764"/>
              <a:gd name="connsiteY319" fmla="*/ 178247 h 478888"/>
              <a:gd name="connsiteX320" fmla="*/ 239444 w 2176764"/>
              <a:gd name="connsiteY320" fmla="*/ 83694 h 478888"/>
              <a:gd name="connsiteX321" fmla="*/ 284145 w 2176764"/>
              <a:gd name="connsiteY321" fmla="*/ 131523 h 478888"/>
              <a:gd name="connsiteX322" fmla="*/ 349575 w 2176764"/>
              <a:gd name="connsiteY322" fmla="*/ 129312 h 478888"/>
              <a:gd name="connsiteX323" fmla="*/ 347364 w 2176764"/>
              <a:gd name="connsiteY323" fmla="*/ 194742 h 478888"/>
              <a:gd name="connsiteX324" fmla="*/ 395193 w 2176764"/>
              <a:gd name="connsiteY324" fmla="*/ 239444 h 478888"/>
              <a:gd name="connsiteX325" fmla="*/ 347364 w 2176764"/>
              <a:gd name="connsiteY325" fmla="*/ 284145 h 478888"/>
              <a:gd name="connsiteX326" fmla="*/ 349575 w 2176764"/>
              <a:gd name="connsiteY326" fmla="*/ 349575 h 478888"/>
              <a:gd name="connsiteX327" fmla="*/ 284145 w 2176764"/>
              <a:gd name="connsiteY327" fmla="*/ 347364 h 478888"/>
              <a:gd name="connsiteX328" fmla="*/ 239444 w 2176764"/>
              <a:gd name="connsiteY328" fmla="*/ 395193 h 478888"/>
              <a:gd name="connsiteX329" fmla="*/ 194742 w 2176764"/>
              <a:gd name="connsiteY329" fmla="*/ 347364 h 478888"/>
              <a:gd name="connsiteX330" fmla="*/ 129312 w 2176764"/>
              <a:gd name="connsiteY330" fmla="*/ 349575 h 478888"/>
              <a:gd name="connsiteX331" fmla="*/ 131523 w 2176764"/>
              <a:gd name="connsiteY331" fmla="*/ 284145 h 478888"/>
              <a:gd name="connsiteX332" fmla="*/ 83694 w 2176764"/>
              <a:gd name="connsiteY332" fmla="*/ 239444 h 478888"/>
              <a:gd name="connsiteX333" fmla="*/ 131523 w 2176764"/>
              <a:gd name="connsiteY333" fmla="*/ 194742 h 478888"/>
              <a:gd name="connsiteX334" fmla="*/ 129312 w 2176764"/>
              <a:gd name="connsiteY334" fmla="*/ 129312 h 478888"/>
              <a:gd name="connsiteX335" fmla="*/ 194742 w 2176764"/>
              <a:gd name="connsiteY335" fmla="*/ 131523 h 478888"/>
              <a:gd name="connsiteX336" fmla="*/ 2066246 w 2176764"/>
              <a:gd name="connsiteY336" fmla="*/ 48339 h 478888"/>
              <a:gd name="connsiteX337" fmla="*/ 2039728 w 2176764"/>
              <a:gd name="connsiteY337" fmla="*/ 52606 h 478888"/>
              <a:gd name="connsiteX338" fmla="*/ 2023574 w 2176764"/>
              <a:gd name="connsiteY338" fmla="*/ 66018 h 478888"/>
              <a:gd name="connsiteX339" fmla="*/ 2015649 w 2176764"/>
              <a:gd name="connsiteY339" fmla="*/ 89640 h 478888"/>
              <a:gd name="connsiteX340" fmla="*/ 2013515 w 2176764"/>
              <a:gd name="connsiteY340" fmla="*/ 124234 h 478888"/>
              <a:gd name="connsiteX341" fmla="*/ 2015649 w 2176764"/>
              <a:gd name="connsiteY341" fmla="*/ 159286 h 478888"/>
              <a:gd name="connsiteX342" fmla="*/ 2023574 w 2176764"/>
              <a:gd name="connsiteY342" fmla="*/ 182451 h 478888"/>
              <a:gd name="connsiteX343" fmla="*/ 2039728 w 2176764"/>
              <a:gd name="connsiteY343" fmla="*/ 195405 h 478888"/>
              <a:gd name="connsiteX344" fmla="*/ 2066246 w 2176764"/>
              <a:gd name="connsiteY344" fmla="*/ 199520 h 478888"/>
              <a:gd name="connsiteX345" fmla="*/ 2092611 w 2176764"/>
              <a:gd name="connsiteY345" fmla="*/ 195405 h 478888"/>
              <a:gd name="connsiteX346" fmla="*/ 2108613 w 2176764"/>
              <a:gd name="connsiteY346" fmla="*/ 182451 h 478888"/>
              <a:gd name="connsiteX347" fmla="*/ 2116538 w 2176764"/>
              <a:gd name="connsiteY347" fmla="*/ 159286 h 478888"/>
              <a:gd name="connsiteX348" fmla="*/ 2118671 w 2176764"/>
              <a:gd name="connsiteY348" fmla="*/ 124234 h 478888"/>
              <a:gd name="connsiteX349" fmla="*/ 2116538 w 2176764"/>
              <a:gd name="connsiteY349" fmla="*/ 89640 h 478888"/>
              <a:gd name="connsiteX350" fmla="*/ 2108613 w 2176764"/>
              <a:gd name="connsiteY350" fmla="*/ 66018 h 478888"/>
              <a:gd name="connsiteX351" fmla="*/ 2092611 w 2176764"/>
              <a:gd name="connsiteY351" fmla="*/ 52606 h 478888"/>
              <a:gd name="connsiteX352" fmla="*/ 2066246 w 2176764"/>
              <a:gd name="connsiteY352" fmla="*/ 48339 h 478888"/>
              <a:gd name="connsiteX353" fmla="*/ 1561421 w 2176764"/>
              <a:gd name="connsiteY353" fmla="*/ 48339 h 478888"/>
              <a:gd name="connsiteX354" fmla="*/ 1534903 w 2176764"/>
              <a:gd name="connsiteY354" fmla="*/ 52606 h 478888"/>
              <a:gd name="connsiteX355" fmla="*/ 1518749 w 2176764"/>
              <a:gd name="connsiteY355" fmla="*/ 66018 h 478888"/>
              <a:gd name="connsiteX356" fmla="*/ 1510824 w 2176764"/>
              <a:gd name="connsiteY356" fmla="*/ 89640 h 478888"/>
              <a:gd name="connsiteX357" fmla="*/ 1508690 w 2176764"/>
              <a:gd name="connsiteY357" fmla="*/ 124234 h 478888"/>
              <a:gd name="connsiteX358" fmla="*/ 1510824 w 2176764"/>
              <a:gd name="connsiteY358" fmla="*/ 159286 h 478888"/>
              <a:gd name="connsiteX359" fmla="*/ 1518749 w 2176764"/>
              <a:gd name="connsiteY359" fmla="*/ 182451 h 478888"/>
              <a:gd name="connsiteX360" fmla="*/ 1534903 w 2176764"/>
              <a:gd name="connsiteY360" fmla="*/ 195405 h 478888"/>
              <a:gd name="connsiteX361" fmla="*/ 1561421 w 2176764"/>
              <a:gd name="connsiteY361" fmla="*/ 199520 h 478888"/>
              <a:gd name="connsiteX362" fmla="*/ 1587786 w 2176764"/>
              <a:gd name="connsiteY362" fmla="*/ 195405 h 478888"/>
              <a:gd name="connsiteX363" fmla="*/ 1603788 w 2176764"/>
              <a:gd name="connsiteY363" fmla="*/ 182451 h 478888"/>
              <a:gd name="connsiteX364" fmla="*/ 1611713 w 2176764"/>
              <a:gd name="connsiteY364" fmla="*/ 159286 h 478888"/>
              <a:gd name="connsiteX365" fmla="*/ 1613846 w 2176764"/>
              <a:gd name="connsiteY365" fmla="*/ 124234 h 478888"/>
              <a:gd name="connsiteX366" fmla="*/ 1611713 w 2176764"/>
              <a:gd name="connsiteY366" fmla="*/ 89640 h 478888"/>
              <a:gd name="connsiteX367" fmla="*/ 1603788 w 2176764"/>
              <a:gd name="connsiteY367" fmla="*/ 66018 h 478888"/>
              <a:gd name="connsiteX368" fmla="*/ 1587786 w 2176764"/>
              <a:gd name="connsiteY368" fmla="*/ 52606 h 478888"/>
              <a:gd name="connsiteX369" fmla="*/ 1561421 w 2176764"/>
              <a:gd name="connsiteY369" fmla="*/ 48339 h 478888"/>
              <a:gd name="connsiteX370" fmla="*/ 239443 w 2176764"/>
              <a:gd name="connsiteY370" fmla="*/ 26641 h 478888"/>
              <a:gd name="connsiteX371" fmla="*/ 26640 w 2176764"/>
              <a:gd name="connsiteY371" fmla="*/ 239444 h 478888"/>
              <a:gd name="connsiteX372" fmla="*/ 239443 w 2176764"/>
              <a:gd name="connsiteY372" fmla="*/ 452247 h 478888"/>
              <a:gd name="connsiteX373" fmla="*/ 452246 w 2176764"/>
              <a:gd name="connsiteY373" fmla="*/ 239444 h 478888"/>
              <a:gd name="connsiteX374" fmla="*/ 239443 w 2176764"/>
              <a:gd name="connsiteY374" fmla="*/ 26641 h 478888"/>
              <a:gd name="connsiteX375" fmla="*/ 1282224 w 2176764"/>
              <a:gd name="connsiteY375" fmla="*/ 18469 h 478888"/>
              <a:gd name="connsiteX376" fmla="*/ 1322153 w 2176764"/>
              <a:gd name="connsiteY376" fmla="*/ 18469 h 478888"/>
              <a:gd name="connsiteX377" fmla="*/ 1322153 w 2176764"/>
              <a:gd name="connsiteY377" fmla="*/ 194948 h 478888"/>
              <a:gd name="connsiteX378" fmla="*/ 1409021 w 2176764"/>
              <a:gd name="connsiteY378" fmla="*/ 194948 h 478888"/>
              <a:gd name="connsiteX379" fmla="*/ 1409021 w 2176764"/>
              <a:gd name="connsiteY379" fmla="*/ 230000 h 478888"/>
              <a:gd name="connsiteX380" fmla="*/ 1282224 w 2176764"/>
              <a:gd name="connsiteY380" fmla="*/ 230000 h 478888"/>
              <a:gd name="connsiteX381" fmla="*/ 1082199 w 2176764"/>
              <a:gd name="connsiteY381" fmla="*/ 18469 h 478888"/>
              <a:gd name="connsiteX382" fmla="*/ 1207472 w 2176764"/>
              <a:gd name="connsiteY382" fmla="*/ 18469 h 478888"/>
              <a:gd name="connsiteX383" fmla="*/ 1207472 w 2176764"/>
              <a:gd name="connsiteY383" fmla="*/ 53216 h 478888"/>
              <a:gd name="connsiteX384" fmla="*/ 1122128 w 2176764"/>
              <a:gd name="connsiteY384" fmla="*/ 53216 h 478888"/>
              <a:gd name="connsiteX385" fmla="*/ 1122128 w 2176764"/>
              <a:gd name="connsiteY385" fmla="*/ 104422 h 478888"/>
              <a:gd name="connsiteX386" fmla="*/ 1201376 w 2176764"/>
              <a:gd name="connsiteY386" fmla="*/ 104422 h 478888"/>
              <a:gd name="connsiteX387" fmla="*/ 1201376 w 2176764"/>
              <a:gd name="connsiteY387" fmla="*/ 137646 h 478888"/>
              <a:gd name="connsiteX388" fmla="*/ 1122128 w 2176764"/>
              <a:gd name="connsiteY388" fmla="*/ 137646 h 478888"/>
              <a:gd name="connsiteX389" fmla="*/ 1122128 w 2176764"/>
              <a:gd name="connsiteY389" fmla="*/ 194948 h 478888"/>
              <a:gd name="connsiteX390" fmla="*/ 1212958 w 2176764"/>
              <a:gd name="connsiteY390" fmla="*/ 194948 h 478888"/>
              <a:gd name="connsiteX391" fmla="*/ 1212958 w 2176764"/>
              <a:gd name="connsiteY391" fmla="*/ 230000 h 478888"/>
              <a:gd name="connsiteX392" fmla="*/ 1082199 w 2176764"/>
              <a:gd name="connsiteY392" fmla="*/ 230000 h 478888"/>
              <a:gd name="connsiteX393" fmla="*/ 825024 w 2176764"/>
              <a:gd name="connsiteY393" fmla="*/ 18469 h 478888"/>
              <a:gd name="connsiteX394" fmla="*/ 864953 w 2176764"/>
              <a:gd name="connsiteY394" fmla="*/ 18469 h 478888"/>
              <a:gd name="connsiteX395" fmla="*/ 864953 w 2176764"/>
              <a:gd name="connsiteY395" fmla="*/ 100155 h 478888"/>
              <a:gd name="connsiteX396" fmla="*/ 955478 w 2176764"/>
              <a:gd name="connsiteY396" fmla="*/ 100155 h 478888"/>
              <a:gd name="connsiteX397" fmla="*/ 955478 w 2176764"/>
              <a:gd name="connsiteY397" fmla="*/ 18469 h 478888"/>
              <a:gd name="connsiteX398" fmla="*/ 995407 w 2176764"/>
              <a:gd name="connsiteY398" fmla="*/ 18469 h 478888"/>
              <a:gd name="connsiteX399" fmla="*/ 995407 w 2176764"/>
              <a:gd name="connsiteY399" fmla="*/ 230000 h 478888"/>
              <a:gd name="connsiteX400" fmla="*/ 955478 w 2176764"/>
              <a:gd name="connsiteY400" fmla="*/ 230000 h 478888"/>
              <a:gd name="connsiteX401" fmla="*/ 955478 w 2176764"/>
              <a:gd name="connsiteY401" fmla="*/ 133378 h 478888"/>
              <a:gd name="connsiteX402" fmla="*/ 864953 w 2176764"/>
              <a:gd name="connsiteY402" fmla="*/ 133378 h 478888"/>
              <a:gd name="connsiteX403" fmla="*/ 864953 w 2176764"/>
              <a:gd name="connsiteY403" fmla="*/ 230000 h 478888"/>
              <a:gd name="connsiteX404" fmla="*/ 825024 w 2176764"/>
              <a:gd name="connsiteY404" fmla="*/ 230000 h 478888"/>
              <a:gd name="connsiteX405" fmla="*/ 615017 w 2176764"/>
              <a:gd name="connsiteY405" fmla="*/ 18469 h 478888"/>
              <a:gd name="connsiteX406" fmla="*/ 769855 w 2176764"/>
              <a:gd name="connsiteY406" fmla="*/ 18469 h 478888"/>
              <a:gd name="connsiteX407" fmla="*/ 769855 w 2176764"/>
              <a:gd name="connsiteY407" fmla="*/ 53521 h 478888"/>
              <a:gd name="connsiteX408" fmla="*/ 712248 w 2176764"/>
              <a:gd name="connsiteY408" fmla="*/ 53521 h 478888"/>
              <a:gd name="connsiteX409" fmla="*/ 712248 w 2176764"/>
              <a:gd name="connsiteY409" fmla="*/ 230000 h 478888"/>
              <a:gd name="connsiteX410" fmla="*/ 672319 w 2176764"/>
              <a:gd name="connsiteY410" fmla="*/ 230000 h 478888"/>
              <a:gd name="connsiteX411" fmla="*/ 672319 w 2176764"/>
              <a:gd name="connsiteY411" fmla="*/ 53521 h 478888"/>
              <a:gd name="connsiteX412" fmla="*/ 615017 w 2176764"/>
              <a:gd name="connsiteY412" fmla="*/ 53521 h 478888"/>
              <a:gd name="connsiteX413" fmla="*/ 2066246 w 2176764"/>
              <a:gd name="connsiteY413" fmla="*/ 15421 h 478888"/>
              <a:gd name="connsiteX414" fmla="*/ 2106632 w 2176764"/>
              <a:gd name="connsiteY414" fmla="*/ 20450 h 478888"/>
              <a:gd name="connsiteX415" fmla="*/ 2136197 w 2176764"/>
              <a:gd name="connsiteY415" fmla="*/ 37824 h 478888"/>
              <a:gd name="connsiteX416" fmla="*/ 2154333 w 2176764"/>
              <a:gd name="connsiteY416" fmla="*/ 71199 h 478888"/>
              <a:gd name="connsiteX417" fmla="*/ 2160429 w 2176764"/>
              <a:gd name="connsiteY417" fmla="*/ 124234 h 478888"/>
              <a:gd name="connsiteX418" fmla="*/ 2154333 w 2176764"/>
              <a:gd name="connsiteY418" fmla="*/ 177574 h 478888"/>
              <a:gd name="connsiteX419" fmla="*/ 2136197 w 2176764"/>
              <a:gd name="connsiteY419" fmla="*/ 210950 h 478888"/>
              <a:gd name="connsiteX420" fmla="*/ 2106632 w 2176764"/>
              <a:gd name="connsiteY420" fmla="*/ 228171 h 478888"/>
              <a:gd name="connsiteX421" fmla="*/ 2066246 w 2176764"/>
              <a:gd name="connsiteY421" fmla="*/ 233048 h 478888"/>
              <a:gd name="connsiteX422" fmla="*/ 2025707 w 2176764"/>
              <a:gd name="connsiteY422" fmla="*/ 228171 h 478888"/>
              <a:gd name="connsiteX423" fmla="*/ 1996142 w 2176764"/>
              <a:gd name="connsiteY423" fmla="*/ 210950 h 478888"/>
              <a:gd name="connsiteX424" fmla="*/ 1978006 w 2176764"/>
              <a:gd name="connsiteY424" fmla="*/ 177574 h 478888"/>
              <a:gd name="connsiteX425" fmla="*/ 1971758 w 2176764"/>
              <a:gd name="connsiteY425" fmla="*/ 124234 h 478888"/>
              <a:gd name="connsiteX426" fmla="*/ 1978006 w 2176764"/>
              <a:gd name="connsiteY426" fmla="*/ 71199 h 478888"/>
              <a:gd name="connsiteX427" fmla="*/ 1996142 w 2176764"/>
              <a:gd name="connsiteY427" fmla="*/ 37824 h 478888"/>
              <a:gd name="connsiteX428" fmla="*/ 2025707 w 2176764"/>
              <a:gd name="connsiteY428" fmla="*/ 20450 h 478888"/>
              <a:gd name="connsiteX429" fmla="*/ 2066246 w 2176764"/>
              <a:gd name="connsiteY429" fmla="*/ 15421 h 478888"/>
              <a:gd name="connsiteX430" fmla="*/ 1838179 w 2176764"/>
              <a:gd name="connsiteY430" fmla="*/ 15421 h 478888"/>
              <a:gd name="connsiteX431" fmla="*/ 1853419 w 2176764"/>
              <a:gd name="connsiteY431" fmla="*/ 16030 h 478888"/>
              <a:gd name="connsiteX432" fmla="*/ 1868964 w 2176764"/>
              <a:gd name="connsiteY432" fmla="*/ 17554 h 478888"/>
              <a:gd name="connsiteX433" fmla="*/ 1883137 w 2176764"/>
              <a:gd name="connsiteY433" fmla="*/ 19840 h 478888"/>
              <a:gd name="connsiteX434" fmla="*/ 1894262 w 2176764"/>
              <a:gd name="connsiteY434" fmla="*/ 23041 h 478888"/>
              <a:gd name="connsiteX435" fmla="*/ 1894262 w 2176764"/>
              <a:gd name="connsiteY435" fmla="*/ 58398 h 478888"/>
              <a:gd name="connsiteX436" fmla="*/ 1869116 w 2176764"/>
              <a:gd name="connsiteY436" fmla="*/ 51997 h 478888"/>
              <a:gd name="connsiteX437" fmla="*/ 1840922 w 2176764"/>
              <a:gd name="connsiteY437" fmla="*/ 49863 h 478888"/>
              <a:gd name="connsiteX438" fmla="*/ 1812728 w 2176764"/>
              <a:gd name="connsiteY438" fmla="*/ 53216 h 478888"/>
              <a:gd name="connsiteX439" fmla="*/ 1792611 w 2176764"/>
              <a:gd name="connsiteY439" fmla="*/ 65103 h 478888"/>
              <a:gd name="connsiteX440" fmla="*/ 1780572 w 2176764"/>
              <a:gd name="connsiteY440" fmla="*/ 87963 h 478888"/>
              <a:gd name="connsiteX441" fmla="*/ 1776609 w 2176764"/>
              <a:gd name="connsiteY441" fmla="*/ 124234 h 478888"/>
              <a:gd name="connsiteX442" fmla="*/ 1780267 w 2176764"/>
              <a:gd name="connsiteY442" fmla="*/ 162030 h 478888"/>
              <a:gd name="connsiteX443" fmla="*/ 1791545 w 2176764"/>
              <a:gd name="connsiteY443" fmla="*/ 184890 h 478888"/>
              <a:gd name="connsiteX444" fmla="*/ 1810899 w 2176764"/>
              <a:gd name="connsiteY444" fmla="*/ 196167 h 478888"/>
              <a:gd name="connsiteX445" fmla="*/ 1839093 w 2176764"/>
              <a:gd name="connsiteY445" fmla="*/ 199215 h 478888"/>
              <a:gd name="connsiteX446" fmla="*/ 1852962 w 2176764"/>
              <a:gd name="connsiteY446" fmla="*/ 198758 h 478888"/>
              <a:gd name="connsiteX447" fmla="*/ 1865611 w 2176764"/>
              <a:gd name="connsiteY447" fmla="*/ 196777 h 478888"/>
              <a:gd name="connsiteX448" fmla="*/ 1865611 w 2176764"/>
              <a:gd name="connsiteY448" fmla="*/ 144351 h 478888"/>
              <a:gd name="connsiteX449" fmla="*/ 1827511 w 2176764"/>
              <a:gd name="connsiteY449" fmla="*/ 144351 h 478888"/>
              <a:gd name="connsiteX450" fmla="*/ 1827511 w 2176764"/>
              <a:gd name="connsiteY450" fmla="*/ 110823 h 478888"/>
              <a:gd name="connsiteX451" fmla="*/ 1903101 w 2176764"/>
              <a:gd name="connsiteY451" fmla="*/ 110823 h 478888"/>
              <a:gd name="connsiteX452" fmla="*/ 1903101 w 2176764"/>
              <a:gd name="connsiteY452" fmla="*/ 223904 h 478888"/>
              <a:gd name="connsiteX453" fmla="*/ 1873536 w 2176764"/>
              <a:gd name="connsiteY453" fmla="*/ 230305 h 478888"/>
              <a:gd name="connsiteX454" fmla="*/ 1836045 w 2176764"/>
              <a:gd name="connsiteY454" fmla="*/ 233048 h 478888"/>
              <a:gd name="connsiteX455" fmla="*/ 1793069 w 2176764"/>
              <a:gd name="connsiteY455" fmla="*/ 228476 h 478888"/>
              <a:gd name="connsiteX456" fmla="*/ 1760912 w 2176764"/>
              <a:gd name="connsiteY456" fmla="*/ 211864 h 478888"/>
              <a:gd name="connsiteX457" fmla="*/ 1740643 w 2176764"/>
              <a:gd name="connsiteY457" fmla="*/ 178641 h 478888"/>
              <a:gd name="connsiteX458" fmla="*/ 1733633 w 2176764"/>
              <a:gd name="connsiteY458" fmla="*/ 124234 h 478888"/>
              <a:gd name="connsiteX459" fmla="*/ 1740795 w 2176764"/>
              <a:gd name="connsiteY459" fmla="*/ 72876 h 478888"/>
              <a:gd name="connsiteX460" fmla="*/ 1761522 w 2176764"/>
              <a:gd name="connsiteY460" fmla="*/ 39195 h 478888"/>
              <a:gd name="connsiteX461" fmla="*/ 1794440 w 2176764"/>
              <a:gd name="connsiteY461" fmla="*/ 20907 h 478888"/>
              <a:gd name="connsiteX462" fmla="*/ 1838179 w 2176764"/>
              <a:gd name="connsiteY462" fmla="*/ 15421 h 478888"/>
              <a:gd name="connsiteX463" fmla="*/ 1561421 w 2176764"/>
              <a:gd name="connsiteY463" fmla="*/ 15421 h 478888"/>
              <a:gd name="connsiteX464" fmla="*/ 1601807 w 2176764"/>
              <a:gd name="connsiteY464" fmla="*/ 20450 h 478888"/>
              <a:gd name="connsiteX465" fmla="*/ 1631372 w 2176764"/>
              <a:gd name="connsiteY465" fmla="*/ 37824 h 478888"/>
              <a:gd name="connsiteX466" fmla="*/ 1649508 w 2176764"/>
              <a:gd name="connsiteY466" fmla="*/ 71199 h 478888"/>
              <a:gd name="connsiteX467" fmla="*/ 1655604 w 2176764"/>
              <a:gd name="connsiteY467" fmla="*/ 124234 h 478888"/>
              <a:gd name="connsiteX468" fmla="*/ 1649508 w 2176764"/>
              <a:gd name="connsiteY468" fmla="*/ 177574 h 478888"/>
              <a:gd name="connsiteX469" fmla="*/ 1631372 w 2176764"/>
              <a:gd name="connsiteY469" fmla="*/ 210950 h 478888"/>
              <a:gd name="connsiteX470" fmla="*/ 1601807 w 2176764"/>
              <a:gd name="connsiteY470" fmla="*/ 228171 h 478888"/>
              <a:gd name="connsiteX471" fmla="*/ 1561421 w 2176764"/>
              <a:gd name="connsiteY471" fmla="*/ 233048 h 478888"/>
              <a:gd name="connsiteX472" fmla="*/ 1520882 w 2176764"/>
              <a:gd name="connsiteY472" fmla="*/ 228171 h 478888"/>
              <a:gd name="connsiteX473" fmla="*/ 1491317 w 2176764"/>
              <a:gd name="connsiteY473" fmla="*/ 210950 h 478888"/>
              <a:gd name="connsiteX474" fmla="*/ 1473181 w 2176764"/>
              <a:gd name="connsiteY474" fmla="*/ 177574 h 478888"/>
              <a:gd name="connsiteX475" fmla="*/ 1466933 w 2176764"/>
              <a:gd name="connsiteY475" fmla="*/ 124234 h 478888"/>
              <a:gd name="connsiteX476" fmla="*/ 1473181 w 2176764"/>
              <a:gd name="connsiteY476" fmla="*/ 71199 h 478888"/>
              <a:gd name="connsiteX477" fmla="*/ 1491317 w 2176764"/>
              <a:gd name="connsiteY477" fmla="*/ 37824 h 478888"/>
              <a:gd name="connsiteX478" fmla="*/ 1520882 w 2176764"/>
              <a:gd name="connsiteY478" fmla="*/ 20450 h 478888"/>
              <a:gd name="connsiteX479" fmla="*/ 1561421 w 2176764"/>
              <a:gd name="connsiteY479" fmla="*/ 15421 h 478888"/>
              <a:gd name="connsiteX480" fmla="*/ 239444 w 2176764"/>
              <a:gd name="connsiteY480" fmla="*/ 0 h 478888"/>
              <a:gd name="connsiteX481" fmla="*/ 478888 w 2176764"/>
              <a:gd name="connsiteY481" fmla="*/ 239444 h 478888"/>
              <a:gd name="connsiteX482" fmla="*/ 239444 w 2176764"/>
              <a:gd name="connsiteY482" fmla="*/ 478888 h 478888"/>
              <a:gd name="connsiteX483" fmla="*/ 0 w 2176764"/>
              <a:gd name="connsiteY483" fmla="*/ 239444 h 478888"/>
              <a:gd name="connsiteX484" fmla="*/ 239444 w 2176764"/>
              <a:gd name="connsiteY484" fmla="*/ 0 h 478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Lst>
            <a:rect l="l" t="t" r="r" b="b"/>
            <a:pathLst>
              <a:path w="2176764" h="478888">
                <a:moveTo>
                  <a:pt x="650145" y="380886"/>
                </a:moveTo>
                <a:lnTo>
                  <a:pt x="635410" y="420881"/>
                </a:lnTo>
                <a:lnTo>
                  <a:pt x="666118" y="420881"/>
                </a:lnTo>
                <a:lnTo>
                  <a:pt x="651631" y="380886"/>
                </a:lnTo>
                <a:close/>
                <a:moveTo>
                  <a:pt x="2041766" y="380143"/>
                </a:moveTo>
                <a:lnTo>
                  <a:pt x="2041766" y="412585"/>
                </a:lnTo>
                <a:lnTo>
                  <a:pt x="2051425" y="412585"/>
                </a:lnTo>
                <a:cubicBezTo>
                  <a:pt x="2055387" y="412585"/>
                  <a:pt x="2058792" y="412399"/>
                  <a:pt x="2061640" y="412028"/>
                </a:cubicBezTo>
                <a:cubicBezTo>
                  <a:pt x="2064488" y="411656"/>
                  <a:pt x="2066820" y="410893"/>
                  <a:pt x="2068636" y="409737"/>
                </a:cubicBezTo>
                <a:cubicBezTo>
                  <a:pt x="2070452" y="408581"/>
                  <a:pt x="2071794" y="406889"/>
                  <a:pt x="2072661" y="404660"/>
                </a:cubicBezTo>
                <a:cubicBezTo>
                  <a:pt x="2073528" y="402431"/>
                  <a:pt x="2073961" y="399501"/>
                  <a:pt x="2073961" y="395869"/>
                </a:cubicBezTo>
                <a:cubicBezTo>
                  <a:pt x="2073961" y="392649"/>
                  <a:pt x="2073528" y="390008"/>
                  <a:pt x="2072661" y="387944"/>
                </a:cubicBezTo>
                <a:cubicBezTo>
                  <a:pt x="2071794" y="385880"/>
                  <a:pt x="2070452" y="384270"/>
                  <a:pt x="2068636" y="383115"/>
                </a:cubicBezTo>
                <a:cubicBezTo>
                  <a:pt x="2066820" y="381959"/>
                  <a:pt x="2064488" y="381175"/>
                  <a:pt x="2061640" y="380762"/>
                </a:cubicBezTo>
                <a:cubicBezTo>
                  <a:pt x="2058792" y="380349"/>
                  <a:pt x="2055387" y="380143"/>
                  <a:pt x="2051425" y="380143"/>
                </a:cubicBezTo>
                <a:close/>
                <a:moveTo>
                  <a:pt x="1270241" y="380143"/>
                </a:moveTo>
                <a:lnTo>
                  <a:pt x="1270241" y="412585"/>
                </a:lnTo>
                <a:lnTo>
                  <a:pt x="1279900" y="412585"/>
                </a:lnTo>
                <a:cubicBezTo>
                  <a:pt x="1283862" y="412585"/>
                  <a:pt x="1287267" y="412399"/>
                  <a:pt x="1290115" y="412028"/>
                </a:cubicBezTo>
                <a:cubicBezTo>
                  <a:pt x="1292963" y="411656"/>
                  <a:pt x="1295295" y="410893"/>
                  <a:pt x="1297111" y="409737"/>
                </a:cubicBezTo>
                <a:cubicBezTo>
                  <a:pt x="1298928" y="408581"/>
                  <a:pt x="1300269" y="406889"/>
                  <a:pt x="1301136" y="404660"/>
                </a:cubicBezTo>
                <a:cubicBezTo>
                  <a:pt x="1302002" y="402431"/>
                  <a:pt x="1302436" y="399501"/>
                  <a:pt x="1302436" y="395869"/>
                </a:cubicBezTo>
                <a:cubicBezTo>
                  <a:pt x="1302436" y="392649"/>
                  <a:pt x="1302002" y="390008"/>
                  <a:pt x="1301136" y="387944"/>
                </a:cubicBezTo>
                <a:cubicBezTo>
                  <a:pt x="1300269" y="385880"/>
                  <a:pt x="1298928" y="384270"/>
                  <a:pt x="1297111" y="383115"/>
                </a:cubicBezTo>
                <a:cubicBezTo>
                  <a:pt x="1295295" y="381959"/>
                  <a:pt x="1292963" y="381175"/>
                  <a:pt x="1290115" y="380762"/>
                </a:cubicBezTo>
                <a:cubicBezTo>
                  <a:pt x="1287267" y="380349"/>
                  <a:pt x="1283862" y="380143"/>
                  <a:pt x="1279900" y="380143"/>
                </a:cubicBezTo>
                <a:close/>
                <a:moveTo>
                  <a:pt x="822566" y="380143"/>
                </a:moveTo>
                <a:lnTo>
                  <a:pt x="822566" y="446637"/>
                </a:lnTo>
                <a:lnTo>
                  <a:pt x="835939" y="446637"/>
                </a:lnTo>
                <a:cubicBezTo>
                  <a:pt x="840397" y="446637"/>
                  <a:pt x="844483" y="446121"/>
                  <a:pt x="848198" y="445089"/>
                </a:cubicBezTo>
                <a:cubicBezTo>
                  <a:pt x="851913" y="444057"/>
                  <a:pt x="855112" y="442282"/>
                  <a:pt x="857795" y="439765"/>
                </a:cubicBezTo>
                <a:cubicBezTo>
                  <a:pt x="860477" y="437247"/>
                  <a:pt x="862541" y="433842"/>
                  <a:pt x="863986" y="429549"/>
                </a:cubicBezTo>
                <a:cubicBezTo>
                  <a:pt x="865430" y="425256"/>
                  <a:pt x="866153" y="419891"/>
                  <a:pt x="866153" y="413452"/>
                </a:cubicBezTo>
                <a:cubicBezTo>
                  <a:pt x="866153" y="406600"/>
                  <a:pt x="865389" y="401007"/>
                  <a:pt x="863862" y="396673"/>
                </a:cubicBezTo>
                <a:cubicBezTo>
                  <a:pt x="862335" y="392340"/>
                  <a:pt x="860230" y="388955"/>
                  <a:pt x="857547" y="386520"/>
                </a:cubicBezTo>
                <a:cubicBezTo>
                  <a:pt x="854864" y="384085"/>
                  <a:pt x="851686" y="382413"/>
                  <a:pt x="848012" y="381505"/>
                </a:cubicBezTo>
                <a:cubicBezTo>
                  <a:pt x="844339" y="380597"/>
                  <a:pt x="840315" y="380143"/>
                  <a:pt x="835939" y="380143"/>
                </a:cubicBezTo>
                <a:close/>
                <a:moveTo>
                  <a:pt x="727316" y="380143"/>
                </a:moveTo>
                <a:lnTo>
                  <a:pt x="727316" y="446637"/>
                </a:lnTo>
                <a:lnTo>
                  <a:pt x="740690" y="446637"/>
                </a:lnTo>
                <a:cubicBezTo>
                  <a:pt x="745147" y="446637"/>
                  <a:pt x="749233" y="446121"/>
                  <a:pt x="752948" y="445089"/>
                </a:cubicBezTo>
                <a:cubicBezTo>
                  <a:pt x="756663" y="444057"/>
                  <a:pt x="759862" y="442282"/>
                  <a:pt x="762545" y="439765"/>
                </a:cubicBezTo>
                <a:cubicBezTo>
                  <a:pt x="765227" y="437247"/>
                  <a:pt x="767291" y="433842"/>
                  <a:pt x="768736" y="429549"/>
                </a:cubicBezTo>
                <a:cubicBezTo>
                  <a:pt x="770180" y="425256"/>
                  <a:pt x="770903" y="419891"/>
                  <a:pt x="770903" y="413452"/>
                </a:cubicBezTo>
                <a:cubicBezTo>
                  <a:pt x="770903" y="406600"/>
                  <a:pt x="770139" y="401007"/>
                  <a:pt x="768612" y="396673"/>
                </a:cubicBezTo>
                <a:cubicBezTo>
                  <a:pt x="767085" y="392340"/>
                  <a:pt x="764980" y="388955"/>
                  <a:pt x="762297" y="386520"/>
                </a:cubicBezTo>
                <a:cubicBezTo>
                  <a:pt x="759614" y="384085"/>
                  <a:pt x="756436" y="382413"/>
                  <a:pt x="752762" y="381505"/>
                </a:cubicBezTo>
                <a:cubicBezTo>
                  <a:pt x="749089" y="380597"/>
                  <a:pt x="745065" y="380143"/>
                  <a:pt x="740690" y="380143"/>
                </a:cubicBezTo>
                <a:close/>
                <a:moveTo>
                  <a:pt x="1722269" y="378657"/>
                </a:moveTo>
                <a:cubicBezTo>
                  <a:pt x="1717069" y="378657"/>
                  <a:pt x="1712817" y="379359"/>
                  <a:pt x="1709515" y="380762"/>
                </a:cubicBezTo>
                <a:cubicBezTo>
                  <a:pt x="1706213" y="382165"/>
                  <a:pt x="1703634" y="384291"/>
                  <a:pt x="1701776" y="387139"/>
                </a:cubicBezTo>
                <a:cubicBezTo>
                  <a:pt x="1699919" y="389987"/>
                  <a:pt x="1698639" y="393598"/>
                  <a:pt x="1697938" y="397974"/>
                </a:cubicBezTo>
                <a:cubicBezTo>
                  <a:pt x="1697236" y="402349"/>
                  <a:pt x="1696885" y="407508"/>
                  <a:pt x="1696885" y="413452"/>
                </a:cubicBezTo>
                <a:cubicBezTo>
                  <a:pt x="1696885" y="419560"/>
                  <a:pt x="1697236" y="424802"/>
                  <a:pt x="1697938" y="429178"/>
                </a:cubicBezTo>
                <a:cubicBezTo>
                  <a:pt x="1698639" y="433553"/>
                  <a:pt x="1699919" y="437144"/>
                  <a:pt x="1701776" y="439950"/>
                </a:cubicBezTo>
                <a:cubicBezTo>
                  <a:pt x="1703634" y="442757"/>
                  <a:pt x="1706213" y="444821"/>
                  <a:pt x="1709515" y="446142"/>
                </a:cubicBezTo>
                <a:cubicBezTo>
                  <a:pt x="1712817" y="447462"/>
                  <a:pt x="1717069" y="448123"/>
                  <a:pt x="1722269" y="448123"/>
                </a:cubicBezTo>
                <a:cubicBezTo>
                  <a:pt x="1727552" y="448123"/>
                  <a:pt x="1731845" y="447462"/>
                  <a:pt x="1735147" y="446142"/>
                </a:cubicBezTo>
                <a:cubicBezTo>
                  <a:pt x="1738449" y="444821"/>
                  <a:pt x="1741029" y="442757"/>
                  <a:pt x="1742886" y="439950"/>
                </a:cubicBezTo>
                <a:cubicBezTo>
                  <a:pt x="1744744" y="437144"/>
                  <a:pt x="1746023" y="433553"/>
                  <a:pt x="1746725" y="429178"/>
                </a:cubicBezTo>
                <a:cubicBezTo>
                  <a:pt x="1747426" y="424802"/>
                  <a:pt x="1747777" y="419560"/>
                  <a:pt x="1747777" y="413452"/>
                </a:cubicBezTo>
                <a:cubicBezTo>
                  <a:pt x="1747777" y="407508"/>
                  <a:pt x="1747426" y="402349"/>
                  <a:pt x="1746725" y="397974"/>
                </a:cubicBezTo>
                <a:cubicBezTo>
                  <a:pt x="1746023" y="393598"/>
                  <a:pt x="1744744" y="389987"/>
                  <a:pt x="1742886" y="387139"/>
                </a:cubicBezTo>
                <a:cubicBezTo>
                  <a:pt x="1741029" y="384291"/>
                  <a:pt x="1738449" y="382165"/>
                  <a:pt x="1735147" y="380762"/>
                </a:cubicBezTo>
                <a:cubicBezTo>
                  <a:pt x="1731845" y="379359"/>
                  <a:pt x="1727552" y="378657"/>
                  <a:pt x="1722269" y="378657"/>
                </a:cubicBezTo>
                <a:close/>
                <a:moveTo>
                  <a:pt x="1522244" y="378657"/>
                </a:moveTo>
                <a:cubicBezTo>
                  <a:pt x="1517044" y="378657"/>
                  <a:pt x="1512792" y="379359"/>
                  <a:pt x="1509490" y="380762"/>
                </a:cubicBezTo>
                <a:cubicBezTo>
                  <a:pt x="1506188" y="382165"/>
                  <a:pt x="1503609" y="384291"/>
                  <a:pt x="1501751" y="387139"/>
                </a:cubicBezTo>
                <a:cubicBezTo>
                  <a:pt x="1499894" y="389987"/>
                  <a:pt x="1498614" y="393598"/>
                  <a:pt x="1497913" y="397974"/>
                </a:cubicBezTo>
                <a:cubicBezTo>
                  <a:pt x="1497211" y="402349"/>
                  <a:pt x="1496860" y="407508"/>
                  <a:pt x="1496860" y="413452"/>
                </a:cubicBezTo>
                <a:cubicBezTo>
                  <a:pt x="1496860" y="419560"/>
                  <a:pt x="1497211" y="424802"/>
                  <a:pt x="1497913" y="429178"/>
                </a:cubicBezTo>
                <a:cubicBezTo>
                  <a:pt x="1498614" y="433553"/>
                  <a:pt x="1499894" y="437144"/>
                  <a:pt x="1501751" y="439950"/>
                </a:cubicBezTo>
                <a:cubicBezTo>
                  <a:pt x="1503609" y="442757"/>
                  <a:pt x="1506188" y="444821"/>
                  <a:pt x="1509490" y="446142"/>
                </a:cubicBezTo>
                <a:cubicBezTo>
                  <a:pt x="1512792" y="447462"/>
                  <a:pt x="1517044" y="448123"/>
                  <a:pt x="1522244" y="448123"/>
                </a:cubicBezTo>
                <a:cubicBezTo>
                  <a:pt x="1527528" y="448123"/>
                  <a:pt x="1531820" y="447462"/>
                  <a:pt x="1535122" y="446142"/>
                </a:cubicBezTo>
                <a:cubicBezTo>
                  <a:pt x="1538424" y="444821"/>
                  <a:pt x="1541004" y="442757"/>
                  <a:pt x="1542861" y="439950"/>
                </a:cubicBezTo>
                <a:cubicBezTo>
                  <a:pt x="1544719" y="437144"/>
                  <a:pt x="1545998" y="433553"/>
                  <a:pt x="1546700" y="429178"/>
                </a:cubicBezTo>
                <a:cubicBezTo>
                  <a:pt x="1547401" y="424802"/>
                  <a:pt x="1547752" y="419560"/>
                  <a:pt x="1547752" y="413452"/>
                </a:cubicBezTo>
                <a:cubicBezTo>
                  <a:pt x="1547752" y="407508"/>
                  <a:pt x="1547401" y="402349"/>
                  <a:pt x="1546700" y="397974"/>
                </a:cubicBezTo>
                <a:cubicBezTo>
                  <a:pt x="1545998" y="393598"/>
                  <a:pt x="1544719" y="389987"/>
                  <a:pt x="1542861" y="387139"/>
                </a:cubicBezTo>
                <a:cubicBezTo>
                  <a:pt x="1541004" y="384291"/>
                  <a:pt x="1538424" y="382165"/>
                  <a:pt x="1535122" y="380762"/>
                </a:cubicBezTo>
                <a:cubicBezTo>
                  <a:pt x="1531820" y="379359"/>
                  <a:pt x="1527528" y="378657"/>
                  <a:pt x="1522244" y="378657"/>
                </a:cubicBezTo>
                <a:close/>
                <a:moveTo>
                  <a:pt x="1093619" y="378657"/>
                </a:moveTo>
                <a:cubicBezTo>
                  <a:pt x="1088419" y="378657"/>
                  <a:pt x="1084167" y="379359"/>
                  <a:pt x="1080865" y="380762"/>
                </a:cubicBezTo>
                <a:cubicBezTo>
                  <a:pt x="1077563" y="382165"/>
                  <a:pt x="1074984" y="384291"/>
                  <a:pt x="1073126" y="387139"/>
                </a:cubicBezTo>
                <a:cubicBezTo>
                  <a:pt x="1071269" y="389987"/>
                  <a:pt x="1069989" y="393598"/>
                  <a:pt x="1069288" y="397974"/>
                </a:cubicBezTo>
                <a:cubicBezTo>
                  <a:pt x="1068586" y="402349"/>
                  <a:pt x="1068235" y="407508"/>
                  <a:pt x="1068235" y="413452"/>
                </a:cubicBezTo>
                <a:cubicBezTo>
                  <a:pt x="1068235" y="419560"/>
                  <a:pt x="1068586" y="424802"/>
                  <a:pt x="1069288" y="429178"/>
                </a:cubicBezTo>
                <a:cubicBezTo>
                  <a:pt x="1069989" y="433553"/>
                  <a:pt x="1071269" y="437144"/>
                  <a:pt x="1073126" y="439950"/>
                </a:cubicBezTo>
                <a:cubicBezTo>
                  <a:pt x="1074984" y="442757"/>
                  <a:pt x="1077563" y="444821"/>
                  <a:pt x="1080865" y="446142"/>
                </a:cubicBezTo>
                <a:cubicBezTo>
                  <a:pt x="1084167" y="447462"/>
                  <a:pt x="1088419" y="448123"/>
                  <a:pt x="1093619" y="448123"/>
                </a:cubicBezTo>
                <a:cubicBezTo>
                  <a:pt x="1098902" y="448123"/>
                  <a:pt x="1103195" y="447462"/>
                  <a:pt x="1106497" y="446142"/>
                </a:cubicBezTo>
                <a:cubicBezTo>
                  <a:pt x="1109799" y="444821"/>
                  <a:pt x="1112379" y="442757"/>
                  <a:pt x="1114236" y="439950"/>
                </a:cubicBezTo>
                <a:cubicBezTo>
                  <a:pt x="1116094" y="437144"/>
                  <a:pt x="1117373" y="433553"/>
                  <a:pt x="1118075" y="429178"/>
                </a:cubicBezTo>
                <a:cubicBezTo>
                  <a:pt x="1118776" y="424802"/>
                  <a:pt x="1119127" y="419560"/>
                  <a:pt x="1119127" y="413452"/>
                </a:cubicBezTo>
                <a:cubicBezTo>
                  <a:pt x="1119127" y="407508"/>
                  <a:pt x="1118776" y="402349"/>
                  <a:pt x="1118075" y="397974"/>
                </a:cubicBezTo>
                <a:cubicBezTo>
                  <a:pt x="1117373" y="393598"/>
                  <a:pt x="1116094" y="389987"/>
                  <a:pt x="1114236" y="387139"/>
                </a:cubicBezTo>
                <a:cubicBezTo>
                  <a:pt x="1112379" y="384291"/>
                  <a:pt x="1109799" y="382165"/>
                  <a:pt x="1106497" y="380762"/>
                </a:cubicBezTo>
                <a:cubicBezTo>
                  <a:pt x="1103195" y="379359"/>
                  <a:pt x="1098902" y="378657"/>
                  <a:pt x="1093619" y="378657"/>
                </a:cubicBezTo>
                <a:close/>
                <a:moveTo>
                  <a:pt x="2125872" y="370484"/>
                </a:moveTo>
                <a:lnTo>
                  <a:pt x="2173668" y="370484"/>
                </a:lnTo>
                <a:lnTo>
                  <a:pt x="2173668" y="380390"/>
                </a:lnTo>
                <a:lnTo>
                  <a:pt x="2137016" y="380390"/>
                </a:lnTo>
                <a:lnTo>
                  <a:pt x="2137016" y="407013"/>
                </a:lnTo>
                <a:lnTo>
                  <a:pt x="2171192" y="407013"/>
                </a:lnTo>
                <a:lnTo>
                  <a:pt x="2171192" y="416424"/>
                </a:lnTo>
                <a:lnTo>
                  <a:pt x="2137016" y="416424"/>
                </a:lnTo>
                <a:lnTo>
                  <a:pt x="2137016" y="446389"/>
                </a:lnTo>
                <a:lnTo>
                  <a:pt x="2176764" y="446389"/>
                </a:lnTo>
                <a:lnTo>
                  <a:pt x="2176764" y="456419"/>
                </a:lnTo>
                <a:lnTo>
                  <a:pt x="2125872" y="456419"/>
                </a:lnTo>
                <a:close/>
                <a:moveTo>
                  <a:pt x="2030622" y="370484"/>
                </a:moveTo>
                <a:lnTo>
                  <a:pt x="2052415" y="370484"/>
                </a:lnTo>
                <a:cubicBezTo>
                  <a:pt x="2058441" y="370484"/>
                  <a:pt x="2063539" y="370918"/>
                  <a:pt x="2067708" y="371785"/>
                </a:cubicBezTo>
                <a:cubicBezTo>
                  <a:pt x="2071876" y="372651"/>
                  <a:pt x="2075261" y="374075"/>
                  <a:pt x="2077861" y="376057"/>
                </a:cubicBezTo>
                <a:cubicBezTo>
                  <a:pt x="2080462" y="378038"/>
                  <a:pt x="2082340" y="380659"/>
                  <a:pt x="2083495" y="383920"/>
                </a:cubicBezTo>
                <a:cubicBezTo>
                  <a:pt x="2084651" y="387180"/>
                  <a:pt x="2085229" y="391163"/>
                  <a:pt x="2085229" y="395869"/>
                </a:cubicBezTo>
                <a:cubicBezTo>
                  <a:pt x="2085229" y="403298"/>
                  <a:pt x="2083784" y="408932"/>
                  <a:pt x="2080895" y="412771"/>
                </a:cubicBezTo>
                <a:cubicBezTo>
                  <a:pt x="2078006" y="416609"/>
                  <a:pt x="2073589" y="419189"/>
                  <a:pt x="2067646" y="420510"/>
                </a:cubicBezTo>
                <a:lnTo>
                  <a:pt x="2093401" y="456419"/>
                </a:lnTo>
                <a:lnTo>
                  <a:pt x="2080276" y="456419"/>
                </a:lnTo>
                <a:lnTo>
                  <a:pt x="2056625" y="421748"/>
                </a:lnTo>
                <a:cubicBezTo>
                  <a:pt x="2055965" y="421831"/>
                  <a:pt x="2055284" y="421872"/>
                  <a:pt x="2054582" y="421872"/>
                </a:cubicBezTo>
                <a:cubicBezTo>
                  <a:pt x="2053881" y="421872"/>
                  <a:pt x="2053158" y="421872"/>
                  <a:pt x="2052415" y="421872"/>
                </a:cubicBezTo>
                <a:lnTo>
                  <a:pt x="2041766" y="421872"/>
                </a:lnTo>
                <a:lnTo>
                  <a:pt x="2041766" y="456419"/>
                </a:lnTo>
                <a:lnTo>
                  <a:pt x="2030622" y="456419"/>
                </a:lnTo>
                <a:close/>
                <a:moveTo>
                  <a:pt x="1954422" y="370484"/>
                </a:moveTo>
                <a:lnTo>
                  <a:pt x="2002218" y="370484"/>
                </a:lnTo>
                <a:lnTo>
                  <a:pt x="2002218" y="380390"/>
                </a:lnTo>
                <a:lnTo>
                  <a:pt x="1965566" y="380390"/>
                </a:lnTo>
                <a:lnTo>
                  <a:pt x="1965566" y="407013"/>
                </a:lnTo>
                <a:lnTo>
                  <a:pt x="1999742" y="407013"/>
                </a:lnTo>
                <a:lnTo>
                  <a:pt x="1999742" y="416424"/>
                </a:lnTo>
                <a:lnTo>
                  <a:pt x="1965566" y="416424"/>
                </a:lnTo>
                <a:lnTo>
                  <a:pt x="1965566" y="446389"/>
                </a:lnTo>
                <a:lnTo>
                  <a:pt x="2005314" y="446389"/>
                </a:lnTo>
                <a:lnTo>
                  <a:pt x="2005314" y="456419"/>
                </a:lnTo>
                <a:lnTo>
                  <a:pt x="1954422" y="456419"/>
                </a:lnTo>
                <a:close/>
                <a:moveTo>
                  <a:pt x="1859172" y="370484"/>
                </a:moveTo>
                <a:lnTo>
                  <a:pt x="1870316" y="370484"/>
                </a:lnTo>
                <a:lnTo>
                  <a:pt x="1870316" y="405527"/>
                </a:lnTo>
                <a:lnTo>
                  <a:pt x="1912788" y="405527"/>
                </a:lnTo>
                <a:lnTo>
                  <a:pt x="1912788" y="370484"/>
                </a:lnTo>
                <a:lnTo>
                  <a:pt x="1924056" y="370484"/>
                </a:lnTo>
                <a:lnTo>
                  <a:pt x="1924056" y="456419"/>
                </a:lnTo>
                <a:lnTo>
                  <a:pt x="1912788" y="456419"/>
                </a:lnTo>
                <a:lnTo>
                  <a:pt x="1912788" y="414814"/>
                </a:lnTo>
                <a:lnTo>
                  <a:pt x="1870316" y="414814"/>
                </a:lnTo>
                <a:lnTo>
                  <a:pt x="1870316" y="456419"/>
                </a:lnTo>
                <a:lnTo>
                  <a:pt x="1859172" y="456419"/>
                </a:lnTo>
                <a:close/>
                <a:moveTo>
                  <a:pt x="1411497" y="370484"/>
                </a:moveTo>
                <a:lnTo>
                  <a:pt x="1422641" y="370484"/>
                </a:lnTo>
                <a:lnTo>
                  <a:pt x="1422641" y="446389"/>
                </a:lnTo>
                <a:lnTo>
                  <a:pt x="1459913" y="446389"/>
                </a:lnTo>
                <a:lnTo>
                  <a:pt x="1459913" y="456419"/>
                </a:lnTo>
                <a:lnTo>
                  <a:pt x="1411497" y="456419"/>
                </a:lnTo>
                <a:close/>
                <a:moveTo>
                  <a:pt x="1259097" y="370484"/>
                </a:moveTo>
                <a:lnTo>
                  <a:pt x="1280890" y="370484"/>
                </a:lnTo>
                <a:cubicBezTo>
                  <a:pt x="1286916" y="370484"/>
                  <a:pt x="1292014" y="370918"/>
                  <a:pt x="1296183" y="371785"/>
                </a:cubicBezTo>
                <a:cubicBezTo>
                  <a:pt x="1300351" y="372651"/>
                  <a:pt x="1303736" y="374075"/>
                  <a:pt x="1306336" y="376057"/>
                </a:cubicBezTo>
                <a:cubicBezTo>
                  <a:pt x="1308937" y="378038"/>
                  <a:pt x="1310815" y="380659"/>
                  <a:pt x="1311970" y="383920"/>
                </a:cubicBezTo>
                <a:cubicBezTo>
                  <a:pt x="1313126" y="387180"/>
                  <a:pt x="1313704" y="391163"/>
                  <a:pt x="1313704" y="395869"/>
                </a:cubicBezTo>
                <a:cubicBezTo>
                  <a:pt x="1313704" y="403298"/>
                  <a:pt x="1312259" y="408932"/>
                  <a:pt x="1309370" y="412771"/>
                </a:cubicBezTo>
                <a:cubicBezTo>
                  <a:pt x="1306481" y="416609"/>
                  <a:pt x="1302064" y="419189"/>
                  <a:pt x="1296121" y="420510"/>
                </a:cubicBezTo>
                <a:lnTo>
                  <a:pt x="1321876" y="456419"/>
                </a:lnTo>
                <a:lnTo>
                  <a:pt x="1308751" y="456419"/>
                </a:lnTo>
                <a:lnTo>
                  <a:pt x="1285100" y="421748"/>
                </a:lnTo>
                <a:cubicBezTo>
                  <a:pt x="1284440" y="421831"/>
                  <a:pt x="1283759" y="421872"/>
                  <a:pt x="1283057" y="421872"/>
                </a:cubicBezTo>
                <a:cubicBezTo>
                  <a:pt x="1282356" y="421872"/>
                  <a:pt x="1281633" y="421872"/>
                  <a:pt x="1280890" y="421872"/>
                </a:cubicBezTo>
                <a:lnTo>
                  <a:pt x="1270241" y="421872"/>
                </a:lnTo>
                <a:lnTo>
                  <a:pt x="1270241" y="456419"/>
                </a:lnTo>
                <a:lnTo>
                  <a:pt x="1259097" y="456419"/>
                </a:lnTo>
                <a:close/>
                <a:moveTo>
                  <a:pt x="1163476" y="370484"/>
                </a:moveTo>
                <a:lnTo>
                  <a:pt x="1174496" y="370484"/>
                </a:lnTo>
                <a:lnTo>
                  <a:pt x="1174496" y="426206"/>
                </a:lnTo>
                <a:cubicBezTo>
                  <a:pt x="1174496" y="430333"/>
                  <a:pt x="1174868" y="433780"/>
                  <a:pt x="1175610" y="436545"/>
                </a:cubicBezTo>
                <a:cubicBezTo>
                  <a:pt x="1176353" y="439311"/>
                  <a:pt x="1177571" y="441519"/>
                  <a:pt x="1179263" y="443170"/>
                </a:cubicBezTo>
                <a:cubicBezTo>
                  <a:pt x="1180956" y="444821"/>
                  <a:pt x="1183164" y="446018"/>
                  <a:pt x="1185888" y="446761"/>
                </a:cubicBezTo>
                <a:cubicBezTo>
                  <a:pt x="1188612" y="447504"/>
                  <a:pt x="1191955" y="447875"/>
                  <a:pt x="1195918" y="447875"/>
                </a:cubicBezTo>
                <a:cubicBezTo>
                  <a:pt x="1200045" y="447875"/>
                  <a:pt x="1203492" y="447504"/>
                  <a:pt x="1206257" y="446761"/>
                </a:cubicBezTo>
                <a:cubicBezTo>
                  <a:pt x="1209023" y="446018"/>
                  <a:pt x="1211231" y="444821"/>
                  <a:pt x="1212882" y="443170"/>
                </a:cubicBezTo>
                <a:cubicBezTo>
                  <a:pt x="1214533" y="441519"/>
                  <a:pt x="1215688" y="439311"/>
                  <a:pt x="1216349" y="436545"/>
                </a:cubicBezTo>
                <a:cubicBezTo>
                  <a:pt x="1217009" y="433780"/>
                  <a:pt x="1217339" y="430333"/>
                  <a:pt x="1217339" y="426206"/>
                </a:cubicBezTo>
                <a:lnTo>
                  <a:pt x="1217339" y="370484"/>
                </a:lnTo>
                <a:lnTo>
                  <a:pt x="1228360" y="370484"/>
                </a:lnTo>
                <a:lnTo>
                  <a:pt x="1228360" y="428682"/>
                </a:lnTo>
                <a:cubicBezTo>
                  <a:pt x="1228360" y="438836"/>
                  <a:pt x="1225636" y="446203"/>
                  <a:pt x="1220187" y="450785"/>
                </a:cubicBezTo>
                <a:cubicBezTo>
                  <a:pt x="1214739" y="455367"/>
                  <a:pt x="1206608" y="457657"/>
                  <a:pt x="1195794" y="457657"/>
                </a:cubicBezTo>
                <a:cubicBezTo>
                  <a:pt x="1184980" y="457657"/>
                  <a:pt x="1176890" y="455449"/>
                  <a:pt x="1171524" y="451033"/>
                </a:cubicBezTo>
                <a:cubicBezTo>
                  <a:pt x="1166159" y="446616"/>
                  <a:pt x="1163476" y="439166"/>
                  <a:pt x="1163476" y="428682"/>
                </a:cubicBezTo>
                <a:close/>
                <a:moveTo>
                  <a:pt x="962698" y="370484"/>
                </a:moveTo>
                <a:lnTo>
                  <a:pt x="975576" y="370484"/>
                </a:lnTo>
                <a:lnTo>
                  <a:pt x="998731" y="409366"/>
                </a:lnTo>
                <a:lnTo>
                  <a:pt x="999474" y="409366"/>
                </a:lnTo>
                <a:lnTo>
                  <a:pt x="1022506" y="370484"/>
                </a:lnTo>
                <a:lnTo>
                  <a:pt x="1034764" y="370484"/>
                </a:lnTo>
                <a:lnTo>
                  <a:pt x="1004180" y="419395"/>
                </a:lnTo>
                <a:lnTo>
                  <a:pt x="1004180" y="456419"/>
                </a:lnTo>
                <a:lnTo>
                  <a:pt x="993035" y="456419"/>
                </a:lnTo>
                <a:lnTo>
                  <a:pt x="993035" y="419519"/>
                </a:lnTo>
                <a:close/>
                <a:moveTo>
                  <a:pt x="811422" y="370484"/>
                </a:moveTo>
                <a:lnTo>
                  <a:pt x="836187" y="370484"/>
                </a:lnTo>
                <a:cubicBezTo>
                  <a:pt x="842378" y="370484"/>
                  <a:pt x="848012" y="371042"/>
                  <a:pt x="853089" y="372156"/>
                </a:cubicBezTo>
                <a:cubicBezTo>
                  <a:pt x="858166" y="373271"/>
                  <a:pt x="862521" y="375396"/>
                  <a:pt x="866153" y="378533"/>
                </a:cubicBezTo>
                <a:cubicBezTo>
                  <a:pt x="869785" y="381670"/>
                  <a:pt x="872612" y="386045"/>
                  <a:pt x="874635" y="391659"/>
                </a:cubicBezTo>
                <a:cubicBezTo>
                  <a:pt x="876657" y="397272"/>
                  <a:pt x="877669" y="404536"/>
                  <a:pt x="877669" y="413452"/>
                </a:cubicBezTo>
                <a:cubicBezTo>
                  <a:pt x="877669" y="421789"/>
                  <a:pt x="876657" y="428703"/>
                  <a:pt x="874635" y="434192"/>
                </a:cubicBezTo>
                <a:cubicBezTo>
                  <a:pt x="872612" y="439682"/>
                  <a:pt x="869785" y="444078"/>
                  <a:pt x="866153" y="447380"/>
                </a:cubicBezTo>
                <a:cubicBezTo>
                  <a:pt x="862521" y="450682"/>
                  <a:pt x="858166" y="453014"/>
                  <a:pt x="853089" y="454376"/>
                </a:cubicBezTo>
                <a:cubicBezTo>
                  <a:pt x="848012" y="455738"/>
                  <a:pt x="842378" y="456419"/>
                  <a:pt x="836187" y="456419"/>
                </a:cubicBezTo>
                <a:lnTo>
                  <a:pt x="811422" y="456419"/>
                </a:lnTo>
                <a:close/>
                <a:moveTo>
                  <a:pt x="716172" y="370484"/>
                </a:moveTo>
                <a:lnTo>
                  <a:pt x="740937" y="370484"/>
                </a:lnTo>
                <a:cubicBezTo>
                  <a:pt x="747128" y="370484"/>
                  <a:pt x="752762" y="371042"/>
                  <a:pt x="757839" y="372156"/>
                </a:cubicBezTo>
                <a:cubicBezTo>
                  <a:pt x="762916" y="373271"/>
                  <a:pt x="767271" y="375396"/>
                  <a:pt x="770903" y="378533"/>
                </a:cubicBezTo>
                <a:cubicBezTo>
                  <a:pt x="774535" y="381670"/>
                  <a:pt x="777362" y="386045"/>
                  <a:pt x="779385" y="391659"/>
                </a:cubicBezTo>
                <a:cubicBezTo>
                  <a:pt x="781407" y="397272"/>
                  <a:pt x="782419" y="404536"/>
                  <a:pt x="782419" y="413452"/>
                </a:cubicBezTo>
                <a:cubicBezTo>
                  <a:pt x="782419" y="421789"/>
                  <a:pt x="781407" y="428703"/>
                  <a:pt x="779385" y="434192"/>
                </a:cubicBezTo>
                <a:cubicBezTo>
                  <a:pt x="777362" y="439682"/>
                  <a:pt x="774535" y="444078"/>
                  <a:pt x="770903" y="447380"/>
                </a:cubicBezTo>
                <a:cubicBezTo>
                  <a:pt x="767271" y="450682"/>
                  <a:pt x="762916" y="453014"/>
                  <a:pt x="757839" y="454376"/>
                </a:cubicBezTo>
                <a:cubicBezTo>
                  <a:pt x="752762" y="455738"/>
                  <a:pt x="747128" y="456419"/>
                  <a:pt x="740937" y="456419"/>
                </a:cubicBezTo>
                <a:lnTo>
                  <a:pt x="716172" y="456419"/>
                </a:lnTo>
                <a:close/>
                <a:moveTo>
                  <a:pt x="643458" y="370484"/>
                </a:moveTo>
                <a:lnTo>
                  <a:pt x="658317" y="370484"/>
                </a:lnTo>
                <a:lnTo>
                  <a:pt x="690759" y="456419"/>
                </a:lnTo>
                <a:lnTo>
                  <a:pt x="678996" y="456419"/>
                </a:lnTo>
                <a:lnTo>
                  <a:pt x="669709" y="430787"/>
                </a:lnTo>
                <a:lnTo>
                  <a:pt x="631695" y="430787"/>
                </a:lnTo>
                <a:lnTo>
                  <a:pt x="622284" y="456419"/>
                </a:lnTo>
                <a:lnTo>
                  <a:pt x="610892" y="456419"/>
                </a:lnTo>
                <a:close/>
                <a:moveTo>
                  <a:pt x="1722269" y="369246"/>
                </a:moveTo>
                <a:cubicBezTo>
                  <a:pt x="1728378" y="369246"/>
                  <a:pt x="1733744" y="369927"/>
                  <a:pt x="1738367" y="371289"/>
                </a:cubicBezTo>
                <a:cubicBezTo>
                  <a:pt x="1742989" y="372651"/>
                  <a:pt x="1746848" y="375025"/>
                  <a:pt x="1749944" y="378409"/>
                </a:cubicBezTo>
                <a:cubicBezTo>
                  <a:pt x="1753040" y="381794"/>
                  <a:pt x="1755372" y="386313"/>
                  <a:pt x="1756940" y="391968"/>
                </a:cubicBezTo>
                <a:cubicBezTo>
                  <a:pt x="1758509" y="397623"/>
                  <a:pt x="1759293" y="404784"/>
                  <a:pt x="1759293" y="413452"/>
                </a:cubicBezTo>
                <a:cubicBezTo>
                  <a:pt x="1759293" y="422120"/>
                  <a:pt x="1758509" y="429301"/>
                  <a:pt x="1756940" y="434997"/>
                </a:cubicBezTo>
                <a:cubicBezTo>
                  <a:pt x="1755372" y="440693"/>
                  <a:pt x="1753040" y="445213"/>
                  <a:pt x="1749944" y="448556"/>
                </a:cubicBezTo>
                <a:cubicBezTo>
                  <a:pt x="1746848" y="451899"/>
                  <a:pt x="1742989" y="454252"/>
                  <a:pt x="1738367" y="455614"/>
                </a:cubicBezTo>
                <a:cubicBezTo>
                  <a:pt x="1733744" y="456976"/>
                  <a:pt x="1728378" y="457657"/>
                  <a:pt x="1722269" y="457657"/>
                </a:cubicBezTo>
                <a:cubicBezTo>
                  <a:pt x="1716161" y="457657"/>
                  <a:pt x="1710815" y="456976"/>
                  <a:pt x="1706234" y="455614"/>
                </a:cubicBezTo>
                <a:cubicBezTo>
                  <a:pt x="1701652" y="454252"/>
                  <a:pt x="1697793" y="451899"/>
                  <a:pt x="1694656" y="448556"/>
                </a:cubicBezTo>
                <a:cubicBezTo>
                  <a:pt x="1691519" y="445213"/>
                  <a:pt x="1689167" y="440693"/>
                  <a:pt x="1687598" y="434997"/>
                </a:cubicBezTo>
                <a:cubicBezTo>
                  <a:pt x="1686030" y="429301"/>
                  <a:pt x="1685246" y="422120"/>
                  <a:pt x="1685246" y="413452"/>
                </a:cubicBezTo>
                <a:cubicBezTo>
                  <a:pt x="1685246" y="404784"/>
                  <a:pt x="1686030" y="397623"/>
                  <a:pt x="1687598" y="391968"/>
                </a:cubicBezTo>
                <a:cubicBezTo>
                  <a:pt x="1689167" y="386313"/>
                  <a:pt x="1691519" y="381794"/>
                  <a:pt x="1694656" y="378409"/>
                </a:cubicBezTo>
                <a:cubicBezTo>
                  <a:pt x="1697793" y="375025"/>
                  <a:pt x="1701652" y="372651"/>
                  <a:pt x="1706234" y="371289"/>
                </a:cubicBezTo>
                <a:cubicBezTo>
                  <a:pt x="1710815" y="369927"/>
                  <a:pt x="1716161" y="369246"/>
                  <a:pt x="1722269" y="369246"/>
                </a:cubicBezTo>
                <a:close/>
                <a:moveTo>
                  <a:pt x="1631477" y="369246"/>
                </a:moveTo>
                <a:cubicBezTo>
                  <a:pt x="1633458" y="369246"/>
                  <a:pt x="1635501" y="369329"/>
                  <a:pt x="1637606" y="369494"/>
                </a:cubicBezTo>
                <a:cubicBezTo>
                  <a:pt x="1639711" y="369659"/>
                  <a:pt x="1641754" y="369886"/>
                  <a:pt x="1643736" y="370175"/>
                </a:cubicBezTo>
                <a:cubicBezTo>
                  <a:pt x="1645717" y="370464"/>
                  <a:pt x="1647595" y="370815"/>
                  <a:pt x="1649370" y="371227"/>
                </a:cubicBezTo>
                <a:cubicBezTo>
                  <a:pt x="1651145" y="371640"/>
                  <a:pt x="1652651" y="372094"/>
                  <a:pt x="1653889" y="372590"/>
                </a:cubicBezTo>
                <a:lnTo>
                  <a:pt x="1653889" y="382496"/>
                </a:lnTo>
                <a:cubicBezTo>
                  <a:pt x="1651000" y="381340"/>
                  <a:pt x="1647719" y="380473"/>
                  <a:pt x="1644045" y="379895"/>
                </a:cubicBezTo>
                <a:cubicBezTo>
                  <a:pt x="1640372" y="379317"/>
                  <a:pt x="1636347" y="379028"/>
                  <a:pt x="1631972" y="379028"/>
                </a:cubicBezTo>
                <a:cubicBezTo>
                  <a:pt x="1627184" y="379028"/>
                  <a:pt x="1622912" y="379524"/>
                  <a:pt x="1619156" y="380514"/>
                </a:cubicBezTo>
                <a:cubicBezTo>
                  <a:pt x="1615400" y="381505"/>
                  <a:pt x="1612222" y="383280"/>
                  <a:pt x="1609622" y="385839"/>
                </a:cubicBezTo>
                <a:cubicBezTo>
                  <a:pt x="1607022" y="388398"/>
                  <a:pt x="1605040" y="391906"/>
                  <a:pt x="1603678" y="396364"/>
                </a:cubicBezTo>
                <a:cubicBezTo>
                  <a:pt x="1602316" y="400822"/>
                  <a:pt x="1601635" y="406518"/>
                  <a:pt x="1601635" y="413452"/>
                </a:cubicBezTo>
                <a:cubicBezTo>
                  <a:pt x="1601635" y="420799"/>
                  <a:pt x="1602275" y="426722"/>
                  <a:pt x="1603554" y="431221"/>
                </a:cubicBezTo>
                <a:cubicBezTo>
                  <a:pt x="1604834" y="435720"/>
                  <a:pt x="1606753" y="439207"/>
                  <a:pt x="1609312" y="441684"/>
                </a:cubicBezTo>
                <a:cubicBezTo>
                  <a:pt x="1611871" y="444160"/>
                  <a:pt x="1614988" y="445832"/>
                  <a:pt x="1618661" y="446699"/>
                </a:cubicBezTo>
                <a:cubicBezTo>
                  <a:pt x="1622335" y="447566"/>
                  <a:pt x="1626607" y="447999"/>
                  <a:pt x="1631477" y="447999"/>
                </a:cubicBezTo>
                <a:cubicBezTo>
                  <a:pt x="1633458" y="447999"/>
                  <a:pt x="1635790" y="447875"/>
                  <a:pt x="1638473" y="447627"/>
                </a:cubicBezTo>
                <a:cubicBezTo>
                  <a:pt x="1641156" y="447380"/>
                  <a:pt x="1643488" y="446967"/>
                  <a:pt x="1645469" y="446389"/>
                </a:cubicBezTo>
                <a:lnTo>
                  <a:pt x="1645469" y="419767"/>
                </a:lnTo>
                <a:lnTo>
                  <a:pt x="1628258" y="419767"/>
                </a:lnTo>
                <a:lnTo>
                  <a:pt x="1628258" y="410356"/>
                </a:lnTo>
                <a:lnTo>
                  <a:pt x="1656118" y="410356"/>
                </a:lnTo>
                <a:lnTo>
                  <a:pt x="1656118" y="454066"/>
                </a:lnTo>
                <a:cubicBezTo>
                  <a:pt x="1652981" y="455057"/>
                  <a:pt x="1649246" y="455903"/>
                  <a:pt x="1644912" y="456605"/>
                </a:cubicBezTo>
                <a:cubicBezTo>
                  <a:pt x="1640578" y="457306"/>
                  <a:pt x="1635687" y="457657"/>
                  <a:pt x="1630239" y="457657"/>
                </a:cubicBezTo>
                <a:cubicBezTo>
                  <a:pt x="1623965" y="457657"/>
                  <a:pt x="1618352" y="457038"/>
                  <a:pt x="1613398" y="455800"/>
                </a:cubicBezTo>
                <a:cubicBezTo>
                  <a:pt x="1608446" y="454562"/>
                  <a:pt x="1604235" y="452312"/>
                  <a:pt x="1600768" y="449051"/>
                </a:cubicBezTo>
                <a:cubicBezTo>
                  <a:pt x="1597301" y="445791"/>
                  <a:pt x="1594639" y="441292"/>
                  <a:pt x="1592782" y="435555"/>
                </a:cubicBezTo>
                <a:cubicBezTo>
                  <a:pt x="1590924" y="429817"/>
                  <a:pt x="1589996" y="422450"/>
                  <a:pt x="1589996" y="413452"/>
                </a:cubicBezTo>
                <a:cubicBezTo>
                  <a:pt x="1589996" y="405197"/>
                  <a:pt x="1590945" y="398242"/>
                  <a:pt x="1592844" y="392587"/>
                </a:cubicBezTo>
                <a:cubicBezTo>
                  <a:pt x="1594742" y="386933"/>
                  <a:pt x="1597466" y="382372"/>
                  <a:pt x="1601016" y="378905"/>
                </a:cubicBezTo>
                <a:cubicBezTo>
                  <a:pt x="1604566" y="375437"/>
                  <a:pt x="1608920" y="372961"/>
                  <a:pt x="1614080" y="371475"/>
                </a:cubicBezTo>
                <a:cubicBezTo>
                  <a:pt x="1619239" y="369989"/>
                  <a:pt x="1625038" y="369246"/>
                  <a:pt x="1631477" y="369246"/>
                </a:cubicBezTo>
                <a:close/>
                <a:moveTo>
                  <a:pt x="1522244" y="369246"/>
                </a:moveTo>
                <a:cubicBezTo>
                  <a:pt x="1528353" y="369246"/>
                  <a:pt x="1533719" y="369927"/>
                  <a:pt x="1538342" y="371289"/>
                </a:cubicBezTo>
                <a:cubicBezTo>
                  <a:pt x="1542964" y="372651"/>
                  <a:pt x="1546824" y="375025"/>
                  <a:pt x="1549919" y="378409"/>
                </a:cubicBezTo>
                <a:cubicBezTo>
                  <a:pt x="1553015" y="381794"/>
                  <a:pt x="1555347" y="386313"/>
                  <a:pt x="1556915" y="391968"/>
                </a:cubicBezTo>
                <a:cubicBezTo>
                  <a:pt x="1558484" y="397623"/>
                  <a:pt x="1559268" y="404784"/>
                  <a:pt x="1559268" y="413452"/>
                </a:cubicBezTo>
                <a:cubicBezTo>
                  <a:pt x="1559268" y="422120"/>
                  <a:pt x="1558484" y="429301"/>
                  <a:pt x="1556915" y="434997"/>
                </a:cubicBezTo>
                <a:cubicBezTo>
                  <a:pt x="1555347" y="440693"/>
                  <a:pt x="1553015" y="445213"/>
                  <a:pt x="1549919" y="448556"/>
                </a:cubicBezTo>
                <a:cubicBezTo>
                  <a:pt x="1546824" y="451899"/>
                  <a:pt x="1542964" y="454252"/>
                  <a:pt x="1538342" y="455614"/>
                </a:cubicBezTo>
                <a:cubicBezTo>
                  <a:pt x="1533719" y="456976"/>
                  <a:pt x="1528353" y="457657"/>
                  <a:pt x="1522244" y="457657"/>
                </a:cubicBezTo>
                <a:cubicBezTo>
                  <a:pt x="1516136" y="457657"/>
                  <a:pt x="1510791" y="456976"/>
                  <a:pt x="1506209" y="455614"/>
                </a:cubicBezTo>
                <a:cubicBezTo>
                  <a:pt x="1501627" y="454252"/>
                  <a:pt x="1497768" y="451899"/>
                  <a:pt x="1494631" y="448556"/>
                </a:cubicBezTo>
                <a:cubicBezTo>
                  <a:pt x="1491494" y="445213"/>
                  <a:pt x="1489142" y="440693"/>
                  <a:pt x="1487573" y="434997"/>
                </a:cubicBezTo>
                <a:cubicBezTo>
                  <a:pt x="1486005" y="429301"/>
                  <a:pt x="1485221" y="422120"/>
                  <a:pt x="1485221" y="413452"/>
                </a:cubicBezTo>
                <a:cubicBezTo>
                  <a:pt x="1485221" y="404784"/>
                  <a:pt x="1486005" y="397623"/>
                  <a:pt x="1487573" y="391968"/>
                </a:cubicBezTo>
                <a:cubicBezTo>
                  <a:pt x="1489142" y="386313"/>
                  <a:pt x="1491494" y="381794"/>
                  <a:pt x="1494631" y="378409"/>
                </a:cubicBezTo>
                <a:cubicBezTo>
                  <a:pt x="1497768" y="375025"/>
                  <a:pt x="1501627" y="372651"/>
                  <a:pt x="1506209" y="371289"/>
                </a:cubicBezTo>
                <a:cubicBezTo>
                  <a:pt x="1510791" y="369927"/>
                  <a:pt x="1516136" y="369246"/>
                  <a:pt x="1522244" y="369246"/>
                </a:cubicBezTo>
                <a:close/>
                <a:moveTo>
                  <a:pt x="1093619" y="369246"/>
                </a:moveTo>
                <a:cubicBezTo>
                  <a:pt x="1099728" y="369246"/>
                  <a:pt x="1105094" y="369927"/>
                  <a:pt x="1109717" y="371289"/>
                </a:cubicBezTo>
                <a:cubicBezTo>
                  <a:pt x="1114339" y="372651"/>
                  <a:pt x="1118199" y="375025"/>
                  <a:pt x="1121294" y="378409"/>
                </a:cubicBezTo>
                <a:cubicBezTo>
                  <a:pt x="1124390" y="381794"/>
                  <a:pt x="1126722" y="386313"/>
                  <a:pt x="1128290" y="391968"/>
                </a:cubicBezTo>
                <a:cubicBezTo>
                  <a:pt x="1129859" y="397623"/>
                  <a:pt x="1130643" y="404784"/>
                  <a:pt x="1130643" y="413452"/>
                </a:cubicBezTo>
                <a:cubicBezTo>
                  <a:pt x="1130643" y="422120"/>
                  <a:pt x="1129859" y="429301"/>
                  <a:pt x="1128290" y="434997"/>
                </a:cubicBezTo>
                <a:cubicBezTo>
                  <a:pt x="1126722" y="440693"/>
                  <a:pt x="1124390" y="445213"/>
                  <a:pt x="1121294" y="448556"/>
                </a:cubicBezTo>
                <a:cubicBezTo>
                  <a:pt x="1118199" y="451899"/>
                  <a:pt x="1114339" y="454252"/>
                  <a:pt x="1109717" y="455614"/>
                </a:cubicBezTo>
                <a:cubicBezTo>
                  <a:pt x="1105094" y="456976"/>
                  <a:pt x="1099728" y="457657"/>
                  <a:pt x="1093619" y="457657"/>
                </a:cubicBezTo>
                <a:cubicBezTo>
                  <a:pt x="1087511" y="457657"/>
                  <a:pt x="1082165" y="456976"/>
                  <a:pt x="1077584" y="455614"/>
                </a:cubicBezTo>
                <a:cubicBezTo>
                  <a:pt x="1073002" y="454252"/>
                  <a:pt x="1069143" y="451899"/>
                  <a:pt x="1066006" y="448556"/>
                </a:cubicBezTo>
                <a:cubicBezTo>
                  <a:pt x="1062869" y="445213"/>
                  <a:pt x="1060517" y="440693"/>
                  <a:pt x="1058948" y="434997"/>
                </a:cubicBezTo>
                <a:cubicBezTo>
                  <a:pt x="1057380" y="429301"/>
                  <a:pt x="1056596" y="422120"/>
                  <a:pt x="1056596" y="413452"/>
                </a:cubicBezTo>
                <a:cubicBezTo>
                  <a:pt x="1056596" y="404784"/>
                  <a:pt x="1057380" y="397623"/>
                  <a:pt x="1058948" y="391968"/>
                </a:cubicBezTo>
                <a:cubicBezTo>
                  <a:pt x="1060517" y="386313"/>
                  <a:pt x="1062869" y="381794"/>
                  <a:pt x="1066006" y="378409"/>
                </a:cubicBezTo>
                <a:cubicBezTo>
                  <a:pt x="1069143" y="375025"/>
                  <a:pt x="1073002" y="372651"/>
                  <a:pt x="1077584" y="371289"/>
                </a:cubicBezTo>
                <a:cubicBezTo>
                  <a:pt x="1082165" y="369927"/>
                  <a:pt x="1087511" y="369246"/>
                  <a:pt x="1093619" y="369246"/>
                </a:cubicBezTo>
                <a:close/>
                <a:moveTo>
                  <a:pt x="184597" y="178247"/>
                </a:moveTo>
                <a:lnTo>
                  <a:pt x="184597" y="300640"/>
                </a:lnTo>
                <a:lnTo>
                  <a:pt x="245794" y="300641"/>
                </a:lnTo>
                <a:cubicBezTo>
                  <a:pt x="279592" y="300641"/>
                  <a:pt x="306991" y="273242"/>
                  <a:pt x="306991" y="239444"/>
                </a:cubicBezTo>
                <a:cubicBezTo>
                  <a:pt x="306991" y="205646"/>
                  <a:pt x="279592" y="178247"/>
                  <a:pt x="245794" y="178247"/>
                </a:cubicBezTo>
                <a:close/>
                <a:moveTo>
                  <a:pt x="239444" y="83694"/>
                </a:moveTo>
                <a:lnTo>
                  <a:pt x="284145" y="131523"/>
                </a:lnTo>
                <a:lnTo>
                  <a:pt x="349575" y="129312"/>
                </a:lnTo>
                <a:lnTo>
                  <a:pt x="347364" y="194742"/>
                </a:lnTo>
                <a:lnTo>
                  <a:pt x="395193" y="239444"/>
                </a:lnTo>
                <a:lnTo>
                  <a:pt x="347364" y="284145"/>
                </a:lnTo>
                <a:lnTo>
                  <a:pt x="349575" y="349575"/>
                </a:lnTo>
                <a:lnTo>
                  <a:pt x="284145" y="347364"/>
                </a:lnTo>
                <a:lnTo>
                  <a:pt x="239444" y="395193"/>
                </a:lnTo>
                <a:lnTo>
                  <a:pt x="194742" y="347364"/>
                </a:lnTo>
                <a:lnTo>
                  <a:pt x="129312" y="349575"/>
                </a:lnTo>
                <a:lnTo>
                  <a:pt x="131523" y="284145"/>
                </a:lnTo>
                <a:lnTo>
                  <a:pt x="83694" y="239444"/>
                </a:lnTo>
                <a:lnTo>
                  <a:pt x="131523" y="194742"/>
                </a:lnTo>
                <a:lnTo>
                  <a:pt x="129312" y="129312"/>
                </a:lnTo>
                <a:lnTo>
                  <a:pt x="194742" y="131523"/>
                </a:lnTo>
                <a:close/>
                <a:moveTo>
                  <a:pt x="2066246" y="48339"/>
                </a:moveTo>
                <a:cubicBezTo>
                  <a:pt x="2055476" y="48339"/>
                  <a:pt x="2046637" y="49762"/>
                  <a:pt x="2039728" y="52606"/>
                </a:cubicBezTo>
                <a:cubicBezTo>
                  <a:pt x="2032819" y="55451"/>
                  <a:pt x="2027434" y="59922"/>
                  <a:pt x="2023574" y="66018"/>
                </a:cubicBezTo>
                <a:cubicBezTo>
                  <a:pt x="2019713" y="72114"/>
                  <a:pt x="2017071" y="79988"/>
                  <a:pt x="2015649" y="89640"/>
                </a:cubicBezTo>
                <a:cubicBezTo>
                  <a:pt x="2014226" y="99292"/>
                  <a:pt x="2013515" y="110823"/>
                  <a:pt x="2013515" y="124234"/>
                </a:cubicBezTo>
                <a:cubicBezTo>
                  <a:pt x="2013515" y="138052"/>
                  <a:pt x="2014226" y="149736"/>
                  <a:pt x="2015649" y="159286"/>
                </a:cubicBezTo>
                <a:cubicBezTo>
                  <a:pt x="2017071" y="168837"/>
                  <a:pt x="2019713" y="176558"/>
                  <a:pt x="2023574" y="182451"/>
                </a:cubicBezTo>
                <a:cubicBezTo>
                  <a:pt x="2027434" y="188344"/>
                  <a:pt x="2032819" y="192662"/>
                  <a:pt x="2039728" y="195405"/>
                </a:cubicBezTo>
                <a:cubicBezTo>
                  <a:pt x="2046637" y="198148"/>
                  <a:pt x="2055476" y="199520"/>
                  <a:pt x="2066246" y="199520"/>
                </a:cubicBezTo>
                <a:cubicBezTo>
                  <a:pt x="2077015" y="199520"/>
                  <a:pt x="2085804" y="198148"/>
                  <a:pt x="2092611" y="195405"/>
                </a:cubicBezTo>
                <a:cubicBezTo>
                  <a:pt x="2099418" y="192662"/>
                  <a:pt x="2104752" y="188344"/>
                  <a:pt x="2108613" y="182451"/>
                </a:cubicBezTo>
                <a:cubicBezTo>
                  <a:pt x="2112474" y="176558"/>
                  <a:pt x="2115115" y="168837"/>
                  <a:pt x="2116538" y="159286"/>
                </a:cubicBezTo>
                <a:cubicBezTo>
                  <a:pt x="2117960" y="149736"/>
                  <a:pt x="2118671" y="138052"/>
                  <a:pt x="2118671" y="124234"/>
                </a:cubicBezTo>
                <a:cubicBezTo>
                  <a:pt x="2118671" y="110823"/>
                  <a:pt x="2117960" y="99292"/>
                  <a:pt x="2116538" y="89640"/>
                </a:cubicBezTo>
                <a:cubicBezTo>
                  <a:pt x="2115115" y="79988"/>
                  <a:pt x="2112474" y="72114"/>
                  <a:pt x="2108613" y="66018"/>
                </a:cubicBezTo>
                <a:cubicBezTo>
                  <a:pt x="2104752" y="59922"/>
                  <a:pt x="2099418" y="55451"/>
                  <a:pt x="2092611" y="52606"/>
                </a:cubicBezTo>
                <a:cubicBezTo>
                  <a:pt x="2085804" y="49762"/>
                  <a:pt x="2077015" y="48339"/>
                  <a:pt x="2066246" y="48339"/>
                </a:cubicBezTo>
                <a:close/>
                <a:moveTo>
                  <a:pt x="1561421" y="48339"/>
                </a:moveTo>
                <a:cubicBezTo>
                  <a:pt x="1550651" y="48339"/>
                  <a:pt x="1541812" y="49762"/>
                  <a:pt x="1534903" y="52606"/>
                </a:cubicBezTo>
                <a:cubicBezTo>
                  <a:pt x="1527994" y="55451"/>
                  <a:pt x="1522609" y="59922"/>
                  <a:pt x="1518749" y="66018"/>
                </a:cubicBezTo>
                <a:cubicBezTo>
                  <a:pt x="1514888" y="72114"/>
                  <a:pt x="1512246" y="79988"/>
                  <a:pt x="1510824" y="89640"/>
                </a:cubicBezTo>
                <a:cubicBezTo>
                  <a:pt x="1509401" y="99292"/>
                  <a:pt x="1508690" y="110823"/>
                  <a:pt x="1508690" y="124234"/>
                </a:cubicBezTo>
                <a:cubicBezTo>
                  <a:pt x="1508690" y="138052"/>
                  <a:pt x="1509401" y="149736"/>
                  <a:pt x="1510824" y="159286"/>
                </a:cubicBezTo>
                <a:cubicBezTo>
                  <a:pt x="1512246" y="168837"/>
                  <a:pt x="1514888" y="176558"/>
                  <a:pt x="1518749" y="182451"/>
                </a:cubicBezTo>
                <a:cubicBezTo>
                  <a:pt x="1522609" y="188344"/>
                  <a:pt x="1527994" y="192662"/>
                  <a:pt x="1534903" y="195405"/>
                </a:cubicBezTo>
                <a:cubicBezTo>
                  <a:pt x="1541812" y="198148"/>
                  <a:pt x="1550651" y="199520"/>
                  <a:pt x="1561421" y="199520"/>
                </a:cubicBezTo>
                <a:cubicBezTo>
                  <a:pt x="1572190" y="199520"/>
                  <a:pt x="1580979" y="198148"/>
                  <a:pt x="1587786" y="195405"/>
                </a:cubicBezTo>
                <a:cubicBezTo>
                  <a:pt x="1594593" y="192662"/>
                  <a:pt x="1599927" y="188344"/>
                  <a:pt x="1603788" y="182451"/>
                </a:cubicBezTo>
                <a:cubicBezTo>
                  <a:pt x="1607649" y="176558"/>
                  <a:pt x="1610290" y="168837"/>
                  <a:pt x="1611713" y="159286"/>
                </a:cubicBezTo>
                <a:cubicBezTo>
                  <a:pt x="1613135" y="149736"/>
                  <a:pt x="1613846" y="138052"/>
                  <a:pt x="1613846" y="124234"/>
                </a:cubicBezTo>
                <a:cubicBezTo>
                  <a:pt x="1613846" y="110823"/>
                  <a:pt x="1613135" y="99292"/>
                  <a:pt x="1611713" y="89640"/>
                </a:cubicBezTo>
                <a:cubicBezTo>
                  <a:pt x="1610290" y="79988"/>
                  <a:pt x="1607649" y="72114"/>
                  <a:pt x="1603788" y="66018"/>
                </a:cubicBezTo>
                <a:cubicBezTo>
                  <a:pt x="1599927" y="59922"/>
                  <a:pt x="1594593" y="55451"/>
                  <a:pt x="1587786" y="52606"/>
                </a:cubicBezTo>
                <a:cubicBezTo>
                  <a:pt x="1580979" y="49762"/>
                  <a:pt x="1572190" y="48339"/>
                  <a:pt x="1561421" y="48339"/>
                </a:cubicBezTo>
                <a:close/>
                <a:moveTo>
                  <a:pt x="239443" y="26641"/>
                </a:moveTo>
                <a:cubicBezTo>
                  <a:pt x="121915" y="26641"/>
                  <a:pt x="26640" y="121916"/>
                  <a:pt x="26640" y="239444"/>
                </a:cubicBezTo>
                <a:cubicBezTo>
                  <a:pt x="26640" y="356972"/>
                  <a:pt x="121915" y="452247"/>
                  <a:pt x="239443" y="452247"/>
                </a:cubicBezTo>
                <a:cubicBezTo>
                  <a:pt x="356971" y="452247"/>
                  <a:pt x="452246" y="356972"/>
                  <a:pt x="452246" y="239444"/>
                </a:cubicBezTo>
                <a:cubicBezTo>
                  <a:pt x="452246" y="121916"/>
                  <a:pt x="356971" y="26641"/>
                  <a:pt x="239443" y="26641"/>
                </a:cubicBezTo>
                <a:close/>
                <a:moveTo>
                  <a:pt x="1282224" y="18469"/>
                </a:moveTo>
                <a:lnTo>
                  <a:pt x="1322153" y="18469"/>
                </a:lnTo>
                <a:lnTo>
                  <a:pt x="1322153" y="194948"/>
                </a:lnTo>
                <a:lnTo>
                  <a:pt x="1409021" y="194948"/>
                </a:lnTo>
                <a:lnTo>
                  <a:pt x="1409021" y="230000"/>
                </a:lnTo>
                <a:lnTo>
                  <a:pt x="1282224" y="230000"/>
                </a:lnTo>
                <a:close/>
                <a:moveTo>
                  <a:pt x="1082199" y="18469"/>
                </a:moveTo>
                <a:lnTo>
                  <a:pt x="1207472" y="18469"/>
                </a:lnTo>
                <a:lnTo>
                  <a:pt x="1207472" y="53216"/>
                </a:lnTo>
                <a:lnTo>
                  <a:pt x="1122128" y="53216"/>
                </a:lnTo>
                <a:lnTo>
                  <a:pt x="1122128" y="104422"/>
                </a:lnTo>
                <a:lnTo>
                  <a:pt x="1201376" y="104422"/>
                </a:lnTo>
                <a:lnTo>
                  <a:pt x="1201376" y="137646"/>
                </a:lnTo>
                <a:lnTo>
                  <a:pt x="1122128" y="137646"/>
                </a:lnTo>
                <a:lnTo>
                  <a:pt x="1122128" y="194948"/>
                </a:lnTo>
                <a:lnTo>
                  <a:pt x="1212958" y="194948"/>
                </a:lnTo>
                <a:lnTo>
                  <a:pt x="1212958" y="230000"/>
                </a:lnTo>
                <a:lnTo>
                  <a:pt x="1082199" y="230000"/>
                </a:lnTo>
                <a:close/>
                <a:moveTo>
                  <a:pt x="825024" y="18469"/>
                </a:moveTo>
                <a:lnTo>
                  <a:pt x="864953" y="18469"/>
                </a:lnTo>
                <a:lnTo>
                  <a:pt x="864953" y="100155"/>
                </a:lnTo>
                <a:lnTo>
                  <a:pt x="955478" y="100155"/>
                </a:lnTo>
                <a:lnTo>
                  <a:pt x="955478" y="18469"/>
                </a:lnTo>
                <a:lnTo>
                  <a:pt x="995407" y="18469"/>
                </a:lnTo>
                <a:lnTo>
                  <a:pt x="995407" y="230000"/>
                </a:lnTo>
                <a:lnTo>
                  <a:pt x="955478" y="230000"/>
                </a:lnTo>
                <a:lnTo>
                  <a:pt x="955478" y="133378"/>
                </a:lnTo>
                <a:lnTo>
                  <a:pt x="864953" y="133378"/>
                </a:lnTo>
                <a:lnTo>
                  <a:pt x="864953" y="230000"/>
                </a:lnTo>
                <a:lnTo>
                  <a:pt x="825024" y="230000"/>
                </a:lnTo>
                <a:close/>
                <a:moveTo>
                  <a:pt x="615017" y="18469"/>
                </a:moveTo>
                <a:lnTo>
                  <a:pt x="769855" y="18469"/>
                </a:lnTo>
                <a:lnTo>
                  <a:pt x="769855" y="53521"/>
                </a:lnTo>
                <a:lnTo>
                  <a:pt x="712248" y="53521"/>
                </a:lnTo>
                <a:lnTo>
                  <a:pt x="712248" y="230000"/>
                </a:lnTo>
                <a:lnTo>
                  <a:pt x="672319" y="230000"/>
                </a:lnTo>
                <a:lnTo>
                  <a:pt x="672319" y="53521"/>
                </a:lnTo>
                <a:lnTo>
                  <a:pt x="615017" y="53521"/>
                </a:lnTo>
                <a:close/>
                <a:moveTo>
                  <a:pt x="2066246" y="15421"/>
                </a:moveTo>
                <a:cubicBezTo>
                  <a:pt x="2081486" y="15421"/>
                  <a:pt x="2094948" y="17097"/>
                  <a:pt x="2106632" y="20450"/>
                </a:cubicBezTo>
                <a:cubicBezTo>
                  <a:pt x="2118316" y="23803"/>
                  <a:pt x="2128171" y="29594"/>
                  <a:pt x="2136197" y="37824"/>
                </a:cubicBezTo>
                <a:cubicBezTo>
                  <a:pt x="2144224" y="46053"/>
                  <a:pt x="2150269" y="57178"/>
                  <a:pt x="2154333" y="71199"/>
                </a:cubicBezTo>
                <a:cubicBezTo>
                  <a:pt x="2158397" y="85220"/>
                  <a:pt x="2160429" y="102898"/>
                  <a:pt x="2160429" y="124234"/>
                </a:cubicBezTo>
                <a:cubicBezTo>
                  <a:pt x="2160429" y="145774"/>
                  <a:pt x="2158397" y="163554"/>
                  <a:pt x="2154333" y="177574"/>
                </a:cubicBezTo>
                <a:cubicBezTo>
                  <a:pt x="2150269" y="191595"/>
                  <a:pt x="2144224" y="202720"/>
                  <a:pt x="2136197" y="210950"/>
                </a:cubicBezTo>
                <a:cubicBezTo>
                  <a:pt x="2128171" y="219180"/>
                  <a:pt x="2118316" y="224920"/>
                  <a:pt x="2106632" y="228171"/>
                </a:cubicBezTo>
                <a:cubicBezTo>
                  <a:pt x="2094948" y="231422"/>
                  <a:pt x="2081486" y="233048"/>
                  <a:pt x="2066246" y="233048"/>
                </a:cubicBezTo>
                <a:cubicBezTo>
                  <a:pt x="2051006" y="233048"/>
                  <a:pt x="2037493" y="231422"/>
                  <a:pt x="2025707" y="228171"/>
                </a:cubicBezTo>
                <a:cubicBezTo>
                  <a:pt x="2013922" y="224920"/>
                  <a:pt x="2004066" y="219180"/>
                  <a:pt x="1996142" y="210950"/>
                </a:cubicBezTo>
                <a:cubicBezTo>
                  <a:pt x="1988217" y="202720"/>
                  <a:pt x="1982172" y="191595"/>
                  <a:pt x="1978006" y="177574"/>
                </a:cubicBezTo>
                <a:cubicBezTo>
                  <a:pt x="1973840" y="163554"/>
                  <a:pt x="1971758" y="145774"/>
                  <a:pt x="1971758" y="124234"/>
                </a:cubicBezTo>
                <a:cubicBezTo>
                  <a:pt x="1971758" y="102898"/>
                  <a:pt x="1973840" y="85220"/>
                  <a:pt x="1978006" y="71199"/>
                </a:cubicBezTo>
                <a:cubicBezTo>
                  <a:pt x="1982172" y="57178"/>
                  <a:pt x="1988217" y="46053"/>
                  <a:pt x="1996142" y="37824"/>
                </a:cubicBezTo>
                <a:cubicBezTo>
                  <a:pt x="2004066" y="29594"/>
                  <a:pt x="2013922" y="23803"/>
                  <a:pt x="2025707" y="20450"/>
                </a:cubicBezTo>
                <a:cubicBezTo>
                  <a:pt x="2037493" y="17097"/>
                  <a:pt x="2051006" y="15421"/>
                  <a:pt x="2066246" y="15421"/>
                </a:cubicBezTo>
                <a:close/>
                <a:moveTo>
                  <a:pt x="1838179" y="15421"/>
                </a:moveTo>
                <a:cubicBezTo>
                  <a:pt x="1843056" y="15421"/>
                  <a:pt x="1848136" y="15624"/>
                  <a:pt x="1853419" y="16030"/>
                </a:cubicBezTo>
                <a:cubicBezTo>
                  <a:pt x="1858702" y="16437"/>
                  <a:pt x="1863884" y="16945"/>
                  <a:pt x="1868964" y="17554"/>
                </a:cubicBezTo>
                <a:cubicBezTo>
                  <a:pt x="1874044" y="18164"/>
                  <a:pt x="1878768" y="18926"/>
                  <a:pt x="1883137" y="19840"/>
                </a:cubicBezTo>
                <a:cubicBezTo>
                  <a:pt x="1887506" y="20755"/>
                  <a:pt x="1891214" y="21822"/>
                  <a:pt x="1894262" y="23041"/>
                </a:cubicBezTo>
                <a:lnTo>
                  <a:pt x="1894262" y="58398"/>
                </a:lnTo>
                <a:cubicBezTo>
                  <a:pt x="1886541" y="55553"/>
                  <a:pt x="1878159" y="53419"/>
                  <a:pt x="1869116" y="51997"/>
                </a:cubicBezTo>
                <a:cubicBezTo>
                  <a:pt x="1860074" y="50574"/>
                  <a:pt x="1850676" y="49863"/>
                  <a:pt x="1840922" y="49863"/>
                </a:cubicBezTo>
                <a:cubicBezTo>
                  <a:pt x="1830153" y="49863"/>
                  <a:pt x="1820755" y="50981"/>
                  <a:pt x="1812728" y="53216"/>
                </a:cubicBezTo>
                <a:cubicBezTo>
                  <a:pt x="1804702" y="55451"/>
                  <a:pt x="1797996" y="59414"/>
                  <a:pt x="1792611" y="65103"/>
                </a:cubicBezTo>
                <a:cubicBezTo>
                  <a:pt x="1787227" y="70793"/>
                  <a:pt x="1783213" y="78413"/>
                  <a:pt x="1780572" y="87963"/>
                </a:cubicBezTo>
                <a:cubicBezTo>
                  <a:pt x="1777930" y="97514"/>
                  <a:pt x="1776609" y="109604"/>
                  <a:pt x="1776609" y="124234"/>
                </a:cubicBezTo>
                <a:cubicBezTo>
                  <a:pt x="1776609" y="139678"/>
                  <a:pt x="1777829" y="152276"/>
                  <a:pt x="1780267" y="162030"/>
                </a:cubicBezTo>
                <a:cubicBezTo>
                  <a:pt x="1782705" y="171783"/>
                  <a:pt x="1786465" y="179403"/>
                  <a:pt x="1791545" y="184890"/>
                </a:cubicBezTo>
                <a:cubicBezTo>
                  <a:pt x="1796625" y="190376"/>
                  <a:pt x="1803076" y="194135"/>
                  <a:pt x="1810899" y="196167"/>
                </a:cubicBezTo>
                <a:cubicBezTo>
                  <a:pt x="1818723" y="198199"/>
                  <a:pt x="1828121" y="199215"/>
                  <a:pt x="1839093" y="199215"/>
                </a:cubicBezTo>
                <a:cubicBezTo>
                  <a:pt x="1843767" y="199215"/>
                  <a:pt x="1848390" y="199063"/>
                  <a:pt x="1852962" y="198758"/>
                </a:cubicBezTo>
                <a:cubicBezTo>
                  <a:pt x="1857534" y="198453"/>
                  <a:pt x="1861750" y="197793"/>
                  <a:pt x="1865611" y="196777"/>
                </a:cubicBezTo>
                <a:lnTo>
                  <a:pt x="1865611" y="144351"/>
                </a:lnTo>
                <a:lnTo>
                  <a:pt x="1827511" y="144351"/>
                </a:lnTo>
                <a:lnTo>
                  <a:pt x="1827511" y="110823"/>
                </a:lnTo>
                <a:lnTo>
                  <a:pt x="1903101" y="110823"/>
                </a:lnTo>
                <a:lnTo>
                  <a:pt x="1903101" y="223904"/>
                </a:lnTo>
                <a:cubicBezTo>
                  <a:pt x="1895177" y="226342"/>
                  <a:pt x="1885321" y="228476"/>
                  <a:pt x="1873536" y="230305"/>
                </a:cubicBezTo>
                <a:cubicBezTo>
                  <a:pt x="1861750" y="232134"/>
                  <a:pt x="1849253" y="233048"/>
                  <a:pt x="1836045" y="233048"/>
                </a:cubicBezTo>
                <a:cubicBezTo>
                  <a:pt x="1819993" y="233048"/>
                  <a:pt x="1805667" y="231524"/>
                  <a:pt x="1793069" y="228476"/>
                </a:cubicBezTo>
                <a:cubicBezTo>
                  <a:pt x="1780470" y="225428"/>
                  <a:pt x="1769751" y="219891"/>
                  <a:pt x="1760912" y="211864"/>
                </a:cubicBezTo>
                <a:cubicBezTo>
                  <a:pt x="1752073" y="203838"/>
                  <a:pt x="1745317" y="192764"/>
                  <a:pt x="1740643" y="178641"/>
                </a:cubicBezTo>
                <a:cubicBezTo>
                  <a:pt x="1735969" y="164519"/>
                  <a:pt x="1733633" y="146383"/>
                  <a:pt x="1733633" y="124234"/>
                </a:cubicBezTo>
                <a:cubicBezTo>
                  <a:pt x="1733633" y="103914"/>
                  <a:pt x="1736020" y="86795"/>
                  <a:pt x="1740795" y="72876"/>
                </a:cubicBezTo>
                <a:cubicBezTo>
                  <a:pt x="1745571" y="58956"/>
                  <a:pt x="1752479" y="47730"/>
                  <a:pt x="1761522" y="39195"/>
                </a:cubicBezTo>
                <a:cubicBezTo>
                  <a:pt x="1770564" y="30661"/>
                  <a:pt x="1781537" y="24565"/>
                  <a:pt x="1794440" y="20907"/>
                </a:cubicBezTo>
                <a:cubicBezTo>
                  <a:pt x="1807343" y="17250"/>
                  <a:pt x="1821923" y="15421"/>
                  <a:pt x="1838179" y="15421"/>
                </a:cubicBezTo>
                <a:close/>
                <a:moveTo>
                  <a:pt x="1561421" y="15421"/>
                </a:moveTo>
                <a:cubicBezTo>
                  <a:pt x="1576661" y="15421"/>
                  <a:pt x="1590123" y="17097"/>
                  <a:pt x="1601807" y="20450"/>
                </a:cubicBezTo>
                <a:cubicBezTo>
                  <a:pt x="1613491" y="23803"/>
                  <a:pt x="1623346" y="29594"/>
                  <a:pt x="1631372" y="37824"/>
                </a:cubicBezTo>
                <a:cubicBezTo>
                  <a:pt x="1639399" y="46053"/>
                  <a:pt x="1645444" y="57178"/>
                  <a:pt x="1649508" y="71199"/>
                </a:cubicBezTo>
                <a:cubicBezTo>
                  <a:pt x="1653572" y="85220"/>
                  <a:pt x="1655604" y="102898"/>
                  <a:pt x="1655604" y="124234"/>
                </a:cubicBezTo>
                <a:cubicBezTo>
                  <a:pt x="1655604" y="145774"/>
                  <a:pt x="1653572" y="163554"/>
                  <a:pt x="1649508" y="177574"/>
                </a:cubicBezTo>
                <a:cubicBezTo>
                  <a:pt x="1645444" y="191595"/>
                  <a:pt x="1639399" y="202720"/>
                  <a:pt x="1631372" y="210950"/>
                </a:cubicBezTo>
                <a:cubicBezTo>
                  <a:pt x="1623346" y="219180"/>
                  <a:pt x="1613491" y="224920"/>
                  <a:pt x="1601807" y="228171"/>
                </a:cubicBezTo>
                <a:cubicBezTo>
                  <a:pt x="1590123" y="231422"/>
                  <a:pt x="1576661" y="233048"/>
                  <a:pt x="1561421" y="233048"/>
                </a:cubicBezTo>
                <a:cubicBezTo>
                  <a:pt x="1546181" y="233048"/>
                  <a:pt x="1532668" y="231422"/>
                  <a:pt x="1520882" y="228171"/>
                </a:cubicBezTo>
                <a:cubicBezTo>
                  <a:pt x="1509097" y="224920"/>
                  <a:pt x="1499241" y="219180"/>
                  <a:pt x="1491317" y="210950"/>
                </a:cubicBezTo>
                <a:cubicBezTo>
                  <a:pt x="1483392" y="202720"/>
                  <a:pt x="1477347" y="191595"/>
                  <a:pt x="1473181" y="177574"/>
                </a:cubicBezTo>
                <a:cubicBezTo>
                  <a:pt x="1469015" y="163554"/>
                  <a:pt x="1466933" y="145774"/>
                  <a:pt x="1466933" y="124234"/>
                </a:cubicBezTo>
                <a:cubicBezTo>
                  <a:pt x="1466933" y="102898"/>
                  <a:pt x="1469015" y="85220"/>
                  <a:pt x="1473181" y="71199"/>
                </a:cubicBezTo>
                <a:cubicBezTo>
                  <a:pt x="1477347" y="57178"/>
                  <a:pt x="1483392" y="46053"/>
                  <a:pt x="1491317" y="37824"/>
                </a:cubicBezTo>
                <a:cubicBezTo>
                  <a:pt x="1499241" y="29594"/>
                  <a:pt x="1509097" y="23803"/>
                  <a:pt x="1520882" y="20450"/>
                </a:cubicBezTo>
                <a:cubicBezTo>
                  <a:pt x="1532668" y="17097"/>
                  <a:pt x="1546181" y="15421"/>
                  <a:pt x="1561421" y="15421"/>
                </a:cubicBezTo>
                <a:close/>
                <a:moveTo>
                  <a:pt x="239444" y="0"/>
                </a:moveTo>
                <a:cubicBezTo>
                  <a:pt x="371685" y="0"/>
                  <a:pt x="478888" y="107203"/>
                  <a:pt x="478888" y="239444"/>
                </a:cubicBezTo>
                <a:cubicBezTo>
                  <a:pt x="478888" y="371685"/>
                  <a:pt x="371685" y="478888"/>
                  <a:pt x="239444" y="478888"/>
                </a:cubicBezTo>
                <a:cubicBezTo>
                  <a:pt x="107203" y="478888"/>
                  <a:pt x="0" y="371685"/>
                  <a:pt x="0" y="239444"/>
                </a:cubicBezTo>
                <a:cubicBezTo>
                  <a:pt x="0" y="107203"/>
                  <a:pt x="107203" y="0"/>
                  <a:pt x="239444"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78" name="任意多边形: 形状 877">
            <a:extLst>
              <a:ext uri="{FF2B5EF4-FFF2-40B4-BE49-F238E27FC236}">
                <a16:creationId xmlns:a16="http://schemas.microsoft.com/office/drawing/2014/main" xmlns="" id="{83FDE232-265B-49F3-AF2B-D0C44DD684E6}"/>
              </a:ext>
            </a:extLst>
          </p:cNvPr>
          <p:cNvSpPr>
            <a:spLocks noChangeAspect="1"/>
          </p:cNvSpPr>
          <p:nvPr/>
        </p:nvSpPr>
        <p:spPr>
          <a:xfrm>
            <a:off x="3698059" y="3218488"/>
            <a:ext cx="1879600" cy="413512"/>
          </a:xfrm>
          <a:custGeom>
            <a:avLst/>
            <a:gdLst>
              <a:gd name="connsiteX0" fmla="*/ 650145 w 2176764"/>
              <a:gd name="connsiteY0" fmla="*/ 380886 h 478888"/>
              <a:gd name="connsiteX1" fmla="*/ 635410 w 2176764"/>
              <a:gd name="connsiteY1" fmla="*/ 420881 h 478888"/>
              <a:gd name="connsiteX2" fmla="*/ 666118 w 2176764"/>
              <a:gd name="connsiteY2" fmla="*/ 420881 h 478888"/>
              <a:gd name="connsiteX3" fmla="*/ 651631 w 2176764"/>
              <a:gd name="connsiteY3" fmla="*/ 380886 h 478888"/>
              <a:gd name="connsiteX4" fmla="*/ 2041766 w 2176764"/>
              <a:gd name="connsiteY4" fmla="*/ 380143 h 478888"/>
              <a:gd name="connsiteX5" fmla="*/ 2041766 w 2176764"/>
              <a:gd name="connsiteY5" fmla="*/ 412585 h 478888"/>
              <a:gd name="connsiteX6" fmla="*/ 2051425 w 2176764"/>
              <a:gd name="connsiteY6" fmla="*/ 412585 h 478888"/>
              <a:gd name="connsiteX7" fmla="*/ 2061640 w 2176764"/>
              <a:gd name="connsiteY7" fmla="*/ 412028 h 478888"/>
              <a:gd name="connsiteX8" fmla="*/ 2068636 w 2176764"/>
              <a:gd name="connsiteY8" fmla="*/ 409737 h 478888"/>
              <a:gd name="connsiteX9" fmla="*/ 2072661 w 2176764"/>
              <a:gd name="connsiteY9" fmla="*/ 404660 h 478888"/>
              <a:gd name="connsiteX10" fmla="*/ 2073961 w 2176764"/>
              <a:gd name="connsiteY10" fmla="*/ 395869 h 478888"/>
              <a:gd name="connsiteX11" fmla="*/ 2072661 w 2176764"/>
              <a:gd name="connsiteY11" fmla="*/ 387944 h 478888"/>
              <a:gd name="connsiteX12" fmla="*/ 2068636 w 2176764"/>
              <a:gd name="connsiteY12" fmla="*/ 383115 h 478888"/>
              <a:gd name="connsiteX13" fmla="*/ 2061640 w 2176764"/>
              <a:gd name="connsiteY13" fmla="*/ 380762 h 478888"/>
              <a:gd name="connsiteX14" fmla="*/ 2051425 w 2176764"/>
              <a:gd name="connsiteY14" fmla="*/ 380143 h 478888"/>
              <a:gd name="connsiteX15" fmla="*/ 1270241 w 2176764"/>
              <a:gd name="connsiteY15" fmla="*/ 380143 h 478888"/>
              <a:gd name="connsiteX16" fmla="*/ 1270241 w 2176764"/>
              <a:gd name="connsiteY16" fmla="*/ 412585 h 478888"/>
              <a:gd name="connsiteX17" fmla="*/ 1279900 w 2176764"/>
              <a:gd name="connsiteY17" fmla="*/ 412585 h 478888"/>
              <a:gd name="connsiteX18" fmla="*/ 1290115 w 2176764"/>
              <a:gd name="connsiteY18" fmla="*/ 412028 h 478888"/>
              <a:gd name="connsiteX19" fmla="*/ 1297111 w 2176764"/>
              <a:gd name="connsiteY19" fmla="*/ 409737 h 478888"/>
              <a:gd name="connsiteX20" fmla="*/ 1301136 w 2176764"/>
              <a:gd name="connsiteY20" fmla="*/ 404660 h 478888"/>
              <a:gd name="connsiteX21" fmla="*/ 1302436 w 2176764"/>
              <a:gd name="connsiteY21" fmla="*/ 395869 h 478888"/>
              <a:gd name="connsiteX22" fmla="*/ 1301136 w 2176764"/>
              <a:gd name="connsiteY22" fmla="*/ 387944 h 478888"/>
              <a:gd name="connsiteX23" fmla="*/ 1297111 w 2176764"/>
              <a:gd name="connsiteY23" fmla="*/ 383115 h 478888"/>
              <a:gd name="connsiteX24" fmla="*/ 1290115 w 2176764"/>
              <a:gd name="connsiteY24" fmla="*/ 380762 h 478888"/>
              <a:gd name="connsiteX25" fmla="*/ 1279900 w 2176764"/>
              <a:gd name="connsiteY25" fmla="*/ 380143 h 478888"/>
              <a:gd name="connsiteX26" fmla="*/ 822566 w 2176764"/>
              <a:gd name="connsiteY26" fmla="*/ 380143 h 478888"/>
              <a:gd name="connsiteX27" fmla="*/ 822566 w 2176764"/>
              <a:gd name="connsiteY27" fmla="*/ 446637 h 478888"/>
              <a:gd name="connsiteX28" fmla="*/ 835939 w 2176764"/>
              <a:gd name="connsiteY28" fmla="*/ 446637 h 478888"/>
              <a:gd name="connsiteX29" fmla="*/ 848198 w 2176764"/>
              <a:gd name="connsiteY29" fmla="*/ 445089 h 478888"/>
              <a:gd name="connsiteX30" fmla="*/ 857795 w 2176764"/>
              <a:gd name="connsiteY30" fmla="*/ 439765 h 478888"/>
              <a:gd name="connsiteX31" fmla="*/ 863986 w 2176764"/>
              <a:gd name="connsiteY31" fmla="*/ 429549 h 478888"/>
              <a:gd name="connsiteX32" fmla="*/ 866153 w 2176764"/>
              <a:gd name="connsiteY32" fmla="*/ 413452 h 478888"/>
              <a:gd name="connsiteX33" fmla="*/ 863862 w 2176764"/>
              <a:gd name="connsiteY33" fmla="*/ 396673 h 478888"/>
              <a:gd name="connsiteX34" fmla="*/ 857547 w 2176764"/>
              <a:gd name="connsiteY34" fmla="*/ 386520 h 478888"/>
              <a:gd name="connsiteX35" fmla="*/ 848012 w 2176764"/>
              <a:gd name="connsiteY35" fmla="*/ 381505 h 478888"/>
              <a:gd name="connsiteX36" fmla="*/ 835939 w 2176764"/>
              <a:gd name="connsiteY36" fmla="*/ 380143 h 478888"/>
              <a:gd name="connsiteX37" fmla="*/ 727316 w 2176764"/>
              <a:gd name="connsiteY37" fmla="*/ 380143 h 478888"/>
              <a:gd name="connsiteX38" fmla="*/ 727316 w 2176764"/>
              <a:gd name="connsiteY38" fmla="*/ 446637 h 478888"/>
              <a:gd name="connsiteX39" fmla="*/ 740690 w 2176764"/>
              <a:gd name="connsiteY39" fmla="*/ 446637 h 478888"/>
              <a:gd name="connsiteX40" fmla="*/ 752948 w 2176764"/>
              <a:gd name="connsiteY40" fmla="*/ 445089 h 478888"/>
              <a:gd name="connsiteX41" fmla="*/ 762545 w 2176764"/>
              <a:gd name="connsiteY41" fmla="*/ 439765 h 478888"/>
              <a:gd name="connsiteX42" fmla="*/ 768736 w 2176764"/>
              <a:gd name="connsiteY42" fmla="*/ 429549 h 478888"/>
              <a:gd name="connsiteX43" fmla="*/ 770903 w 2176764"/>
              <a:gd name="connsiteY43" fmla="*/ 413452 h 478888"/>
              <a:gd name="connsiteX44" fmla="*/ 768612 w 2176764"/>
              <a:gd name="connsiteY44" fmla="*/ 396673 h 478888"/>
              <a:gd name="connsiteX45" fmla="*/ 762297 w 2176764"/>
              <a:gd name="connsiteY45" fmla="*/ 386520 h 478888"/>
              <a:gd name="connsiteX46" fmla="*/ 752762 w 2176764"/>
              <a:gd name="connsiteY46" fmla="*/ 381505 h 478888"/>
              <a:gd name="connsiteX47" fmla="*/ 740690 w 2176764"/>
              <a:gd name="connsiteY47" fmla="*/ 380143 h 478888"/>
              <a:gd name="connsiteX48" fmla="*/ 1722269 w 2176764"/>
              <a:gd name="connsiteY48" fmla="*/ 378657 h 478888"/>
              <a:gd name="connsiteX49" fmla="*/ 1709515 w 2176764"/>
              <a:gd name="connsiteY49" fmla="*/ 380762 h 478888"/>
              <a:gd name="connsiteX50" fmla="*/ 1701776 w 2176764"/>
              <a:gd name="connsiteY50" fmla="*/ 387139 h 478888"/>
              <a:gd name="connsiteX51" fmla="*/ 1697938 w 2176764"/>
              <a:gd name="connsiteY51" fmla="*/ 397974 h 478888"/>
              <a:gd name="connsiteX52" fmla="*/ 1696885 w 2176764"/>
              <a:gd name="connsiteY52" fmla="*/ 413452 h 478888"/>
              <a:gd name="connsiteX53" fmla="*/ 1697938 w 2176764"/>
              <a:gd name="connsiteY53" fmla="*/ 429178 h 478888"/>
              <a:gd name="connsiteX54" fmla="*/ 1701776 w 2176764"/>
              <a:gd name="connsiteY54" fmla="*/ 439950 h 478888"/>
              <a:gd name="connsiteX55" fmla="*/ 1709515 w 2176764"/>
              <a:gd name="connsiteY55" fmla="*/ 446142 h 478888"/>
              <a:gd name="connsiteX56" fmla="*/ 1722269 w 2176764"/>
              <a:gd name="connsiteY56" fmla="*/ 448123 h 478888"/>
              <a:gd name="connsiteX57" fmla="*/ 1735147 w 2176764"/>
              <a:gd name="connsiteY57" fmla="*/ 446142 h 478888"/>
              <a:gd name="connsiteX58" fmla="*/ 1742886 w 2176764"/>
              <a:gd name="connsiteY58" fmla="*/ 439950 h 478888"/>
              <a:gd name="connsiteX59" fmla="*/ 1746725 w 2176764"/>
              <a:gd name="connsiteY59" fmla="*/ 429178 h 478888"/>
              <a:gd name="connsiteX60" fmla="*/ 1747777 w 2176764"/>
              <a:gd name="connsiteY60" fmla="*/ 413452 h 478888"/>
              <a:gd name="connsiteX61" fmla="*/ 1746725 w 2176764"/>
              <a:gd name="connsiteY61" fmla="*/ 397974 h 478888"/>
              <a:gd name="connsiteX62" fmla="*/ 1742886 w 2176764"/>
              <a:gd name="connsiteY62" fmla="*/ 387139 h 478888"/>
              <a:gd name="connsiteX63" fmla="*/ 1735147 w 2176764"/>
              <a:gd name="connsiteY63" fmla="*/ 380762 h 478888"/>
              <a:gd name="connsiteX64" fmla="*/ 1722269 w 2176764"/>
              <a:gd name="connsiteY64" fmla="*/ 378657 h 478888"/>
              <a:gd name="connsiteX65" fmla="*/ 1522244 w 2176764"/>
              <a:gd name="connsiteY65" fmla="*/ 378657 h 478888"/>
              <a:gd name="connsiteX66" fmla="*/ 1509490 w 2176764"/>
              <a:gd name="connsiteY66" fmla="*/ 380762 h 478888"/>
              <a:gd name="connsiteX67" fmla="*/ 1501751 w 2176764"/>
              <a:gd name="connsiteY67" fmla="*/ 387139 h 478888"/>
              <a:gd name="connsiteX68" fmla="*/ 1497913 w 2176764"/>
              <a:gd name="connsiteY68" fmla="*/ 397974 h 478888"/>
              <a:gd name="connsiteX69" fmla="*/ 1496860 w 2176764"/>
              <a:gd name="connsiteY69" fmla="*/ 413452 h 478888"/>
              <a:gd name="connsiteX70" fmla="*/ 1497913 w 2176764"/>
              <a:gd name="connsiteY70" fmla="*/ 429178 h 478888"/>
              <a:gd name="connsiteX71" fmla="*/ 1501751 w 2176764"/>
              <a:gd name="connsiteY71" fmla="*/ 439950 h 478888"/>
              <a:gd name="connsiteX72" fmla="*/ 1509490 w 2176764"/>
              <a:gd name="connsiteY72" fmla="*/ 446142 h 478888"/>
              <a:gd name="connsiteX73" fmla="*/ 1522244 w 2176764"/>
              <a:gd name="connsiteY73" fmla="*/ 448123 h 478888"/>
              <a:gd name="connsiteX74" fmla="*/ 1535122 w 2176764"/>
              <a:gd name="connsiteY74" fmla="*/ 446142 h 478888"/>
              <a:gd name="connsiteX75" fmla="*/ 1542861 w 2176764"/>
              <a:gd name="connsiteY75" fmla="*/ 439950 h 478888"/>
              <a:gd name="connsiteX76" fmla="*/ 1546700 w 2176764"/>
              <a:gd name="connsiteY76" fmla="*/ 429178 h 478888"/>
              <a:gd name="connsiteX77" fmla="*/ 1547752 w 2176764"/>
              <a:gd name="connsiteY77" fmla="*/ 413452 h 478888"/>
              <a:gd name="connsiteX78" fmla="*/ 1546700 w 2176764"/>
              <a:gd name="connsiteY78" fmla="*/ 397974 h 478888"/>
              <a:gd name="connsiteX79" fmla="*/ 1542861 w 2176764"/>
              <a:gd name="connsiteY79" fmla="*/ 387139 h 478888"/>
              <a:gd name="connsiteX80" fmla="*/ 1535122 w 2176764"/>
              <a:gd name="connsiteY80" fmla="*/ 380762 h 478888"/>
              <a:gd name="connsiteX81" fmla="*/ 1522244 w 2176764"/>
              <a:gd name="connsiteY81" fmla="*/ 378657 h 478888"/>
              <a:gd name="connsiteX82" fmla="*/ 1093619 w 2176764"/>
              <a:gd name="connsiteY82" fmla="*/ 378657 h 478888"/>
              <a:gd name="connsiteX83" fmla="*/ 1080865 w 2176764"/>
              <a:gd name="connsiteY83" fmla="*/ 380762 h 478888"/>
              <a:gd name="connsiteX84" fmla="*/ 1073126 w 2176764"/>
              <a:gd name="connsiteY84" fmla="*/ 387139 h 478888"/>
              <a:gd name="connsiteX85" fmla="*/ 1069288 w 2176764"/>
              <a:gd name="connsiteY85" fmla="*/ 397974 h 478888"/>
              <a:gd name="connsiteX86" fmla="*/ 1068235 w 2176764"/>
              <a:gd name="connsiteY86" fmla="*/ 413452 h 478888"/>
              <a:gd name="connsiteX87" fmla="*/ 1069288 w 2176764"/>
              <a:gd name="connsiteY87" fmla="*/ 429178 h 478888"/>
              <a:gd name="connsiteX88" fmla="*/ 1073126 w 2176764"/>
              <a:gd name="connsiteY88" fmla="*/ 439950 h 478888"/>
              <a:gd name="connsiteX89" fmla="*/ 1080865 w 2176764"/>
              <a:gd name="connsiteY89" fmla="*/ 446142 h 478888"/>
              <a:gd name="connsiteX90" fmla="*/ 1093619 w 2176764"/>
              <a:gd name="connsiteY90" fmla="*/ 448123 h 478888"/>
              <a:gd name="connsiteX91" fmla="*/ 1106497 w 2176764"/>
              <a:gd name="connsiteY91" fmla="*/ 446142 h 478888"/>
              <a:gd name="connsiteX92" fmla="*/ 1114236 w 2176764"/>
              <a:gd name="connsiteY92" fmla="*/ 439950 h 478888"/>
              <a:gd name="connsiteX93" fmla="*/ 1118075 w 2176764"/>
              <a:gd name="connsiteY93" fmla="*/ 429178 h 478888"/>
              <a:gd name="connsiteX94" fmla="*/ 1119127 w 2176764"/>
              <a:gd name="connsiteY94" fmla="*/ 413452 h 478888"/>
              <a:gd name="connsiteX95" fmla="*/ 1118075 w 2176764"/>
              <a:gd name="connsiteY95" fmla="*/ 397974 h 478888"/>
              <a:gd name="connsiteX96" fmla="*/ 1114236 w 2176764"/>
              <a:gd name="connsiteY96" fmla="*/ 387139 h 478888"/>
              <a:gd name="connsiteX97" fmla="*/ 1106497 w 2176764"/>
              <a:gd name="connsiteY97" fmla="*/ 380762 h 478888"/>
              <a:gd name="connsiteX98" fmla="*/ 1093619 w 2176764"/>
              <a:gd name="connsiteY98" fmla="*/ 378657 h 478888"/>
              <a:gd name="connsiteX99" fmla="*/ 2125872 w 2176764"/>
              <a:gd name="connsiteY99" fmla="*/ 370484 h 478888"/>
              <a:gd name="connsiteX100" fmla="*/ 2173668 w 2176764"/>
              <a:gd name="connsiteY100" fmla="*/ 370484 h 478888"/>
              <a:gd name="connsiteX101" fmla="*/ 2173668 w 2176764"/>
              <a:gd name="connsiteY101" fmla="*/ 380390 h 478888"/>
              <a:gd name="connsiteX102" fmla="*/ 2137016 w 2176764"/>
              <a:gd name="connsiteY102" fmla="*/ 380390 h 478888"/>
              <a:gd name="connsiteX103" fmla="*/ 2137016 w 2176764"/>
              <a:gd name="connsiteY103" fmla="*/ 407013 h 478888"/>
              <a:gd name="connsiteX104" fmla="*/ 2171192 w 2176764"/>
              <a:gd name="connsiteY104" fmla="*/ 407013 h 478888"/>
              <a:gd name="connsiteX105" fmla="*/ 2171192 w 2176764"/>
              <a:gd name="connsiteY105" fmla="*/ 416424 h 478888"/>
              <a:gd name="connsiteX106" fmla="*/ 2137016 w 2176764"/>
              <a:gd name="connsiteY106" fmla="*/ 416424 h 478888"/>
              <a:gd name="connsiteX107" fmla="*/ 2137016 w 2176764"/>
              <a:gd name="connsiteY107" fmla="*/ 446389 h 478888"/>
              <a:gd name="connsiteX108" fmla="*/ 2176764 w 2176764"/>
              <a:gd name="connsiteY108" fmla="*/ 446389 h 478888"/>
              <a:gd name="connsiteX109" fmla="*/ 2176764 w 2176764"/>
              <a:gd name="connsiteY109" fmla="*/ 456419 h 478888"/>
              <a:gd name="connsiteX110" fmla="*/ 2125872 w 2176764"/>
              <a:gd name="connsiteY110" fmla="*/ 456419 h 478888"/>
              <a:gd name="connsiteX111" fmla="*/ 2030622 w 2176764"/>
              <a:gd name="connsiteY111" fmla="*/ 370484 h 478888"/>
              <a:gd name="connsiteX112" fmla="*/ 2052415 w 2176764"/>
              <a:gd name="connsiteY112" fmla="*/ 370484 h 478888"/>
              <a:gd name="connsiteX113" fmla="*/ 2067708 w 2176764"/>
              <a:gd name="connsiteY113" fmla="*/ 371785 h 478888"/>
              <a:gd name="connsiteX114" fmla="*/ 2077861 w 2176764"/>
              <a:gd name="connsiteY114" fmla="*/ 376057 h 478888"/>
              <a:gd name="connsiteX115" fmla="*/ 2083495 w 2176764"/>
              <a:gd name="connsiteY115" fmla="*/ 383920 h 478888"/>
              <a:gd name="connsiteX116" fmla="*/ 2085229 w 2176764"/>
              <a:gd name="connsiteY116" fmla="*/ 395869 h 478888"/>
              <a:gd name="connsiteX117" fmla="*/ 2080895 w 2176764"/>
              <a:gd name="connsiteY117" fmla="*/ 412771 h 478888"/>
              <a:gd name="connsiteX118" fmla="*/ 2067646 w 2176764"/>
              <a:gd name="connsiteY118" fmla="*/ 420510 h 478888"/>
              <a:gd name="connsiteX119" fmla="*/ 2093401 w 2176764"/>
              <a:gd name="connsiteY119" fmla="*/ 456419 h 478888"/>
              <a:gd name="connsiteX120" fmla="*/ 2080276 w 2176764"/>
              <a:gd name="connsiteY120" fmla="*/ 456419 h 478888"/>
              <a:gd name="connsiteX121" fmla="*/ 2056625 w 2176764"/>
              <a:gd name="connsiteY121" fmla="*/ 421748 h 478888"/>
              <a:gd name="connsiteX122" fmla="*/ 2054582 w 2176764"/>
              <a:gd name="connsiteY122" fmla="*/ 421872 h 478888"/>
              <a:gd name="connsiteX123" fmla="*/ 2052415 w 2176764"/>
              <a:gd name="connsiteY123" fmla="*/ 421872 h 478888"/>
              <a:gd name="connsiteX124" fmla="*/ 2041766 w 2176764"/>
              <a:gd name="connsiteY124" fmla="*/ 421872 h 478888"/>
              <a:gd name="connsiteX125" fmla="*/ 2041766 w 2176764"/>
              <a:gd name="connsiteY125" fmla="*/ 456419 h 478888"/>
              <a:gd name="connsiteX126" fmla="*/ 2030622 w 2176764"/>
              <a:gd name="connsiteY126" fmla="*/ 456419 h 478888"/>
              <a:gd name="connsiteX127" fmla="*/ 1954422 w 2176764"/>
              <a:gd name="connsiteY127" fmla="*/ 370484 h 478888"/>
              <a:gd name="connsiteX128" fmla="*/ 2002218 w 2176764"/>
              <a:gd name="connsiteY128" fmla="*/ 370484 h 478888"/>
              <a:gd name="connsiteX129" fmla="*/ 2002218 w 2176764"/>
              <a:gd name="connsiteY129" fmla="*/ 380390 h 478888"/>
              <a:gd name="connsiteX130" fmla="*/ 1965566 w 2176764"/>
              <a:gd name="connsiteY130" fmla="*/ 380390 h 478888"/>
              <a:gd name="connsiteX131" fmla="*/ 1965566 w 2176764"/>
              <a:gd name="connsiteY131" fmla="*/ 407013 h 478888"/>
              <a:gd name="connsiteX132" fmla="*/ 1999742 w 2176764"/>
              <a:gd name="connsiteY132" fmla="*/ 407013 h 478888"/>
              <a:gd name="connsiteX133" fmla="*/ 1999742 w 2176764"/>
              <a:gd name="connsiteY133" fmla="*/ 416424 h 478888"/>
              <a:gd name="connsiteX134" fmla="*/ 1965566 w 2176764"/>
              <a:gd name="connsiteY134" fmla="*/ 416424 h 478888"/>
              <a:gd name="connsiteX135" fmla="*/ 1965566 w 2176764"/>
              <a:gd name="connsiteY135" fmla="*/ 446389 h 478888"/>
              <a:gd name="connsiteX136" fmla="*/ 2005314 w 2176764"/>
              <a:gd name="connsiteY136" fmla="*/ 446389 h 478888"/>
              <a:gd name="connsiteX137" fmla="*/ 2005314 w 2176764"/>
              <a:gd name="connsiteY137" fmla="*/ 456419 h 478888"/>
              <a:gd name="connsiteX138" fmla="*/ 1954422 w 2176764"/>
              <a:gd name="connsiteY138" fmla="*/ 456419 h 478888"/>
              <a:gd name="connsiteX139" fmla="*/ 1859172 w 2176764"/>
              <a:gd name="connsiteY139" fmla="*/ 370484 h 478888"/>
              <a:gd name="connsiteX140" fmla="*/ 1870316 w 2176764"/>
              <a:gd name="connsiteY140" fmla="*/ 370484 h 478888"/>
              <a:gd name="connsiteX141" fmla="*/ 1870316 w 2176764"/>
              <a:gd name="connsiteY141" fmla="*/ 405527 h 478888"/>
              <a:gd name="connsiteX142" fmla="*/ 1912788 w 2176764"/>
              <a:gd name="connsiteY142" fmla="*/ 405527 h 478888"/>
              <a:gd name="connsiteX143" fmla="*/ 1912788 w 2176764"/>
              <a:gd name="connsiteY143" fmla="*/ 370484 h 478888"/>
              <a:gd name="connsiteX144" fmla="*/ 1924056 w 2176764"/>
              <a:gd name="connsiteY144" fmla="*/ 370484 h 478888"/>
              <a:gd name="connsiteX145" fmla="*/ 1924056 w 2176764"/>
              <a:gd name="connsiteY145" fmla="*/ 456419 h 478888"/>
              <a:gd name="connsiteX146" fmla="*/ 1912788 w 2176764"/>
              <a:gd name="connsiteY146" fmla="*/ 456419 h 478888"/>
              <a:gd name="connsiteX147" fmla="*/ 1912788 w 2176764"/>
              <a:gd name="connsiteY147" fmla="*/ 414814 h 478888"/>
              <a:gd name="connsiteX148" fmla="*/ 1870316 w 2176764"/>
              <a:gd name="connsiteY148" fmla="*/ 414814 h 478888"/>
              <a:gd name="connsiteX149" fmla="*/ 1870316 w 2176764"/>
              <a:gd name="connsiteY149" fmla="*/ 456419 h 478888"/>
              <a:gd name="connsiteX150" fmla="*/ 1859172 w 2176764"/>
              <a:gd name="connsiteY150" fmla="*/ 456419 h 478888"/>
              <a:gd name="connsiteX151" fmla="*/ 1411497 w 2176764"/>
              <a:gd name="connsiteY151" fmla="*/ 370484 h 478888"/>
              <a:gd name="connsiteX152" fmla="*/ 1422641 w 2176764"/>
              <a:gd name="connsiteY152" fmla="*/ 370484 h 478888"/>
              <a:gd name="connsiteX153" fmla="*/ 1422641 w 2176764"/>
              <a:gd name="connsiteY153" fmla="*/ 446389 h 478888"/>
              <a:gd name="connsiteX154" fmla="*/ 1459913 w 2176764"/>
              <a:gd name="connsiteY154" fmla="*/ 446389 h 478888"/>
              <a:gd name="connsiteX155" fmla="*/ 1459913 w 2176764"/>
              <a:gd name="connsiteY155" fmla="*/ 456419 h 478888"/>
              <a:gd name="connsiteX156" fmla="*/ 1411497 w 2176764"/>
              <a:gd name="connsiteY156" fmla="*/ 456419 h 478888"/>
              <a:gd name="connsiteX157" fmla="*/ 1259097 w 2176764"/>
              <a:gd name="connsiteY157" fmla="*/ 370484 h 478888"/>
              <a:gd name="connsiteX158" fmla="*/ 1280890 w 2176764"/>
              <a:gd name="connsiteY158" fmla="*/ 370484 h 478888"/>
              <a:gd name="connsiteX159" fmla="*/ 1296183 w 2176764"/>
              <a:gd name="connsiteY159" fmla="*/ 371785 h 478888"/>
              <a:gd name="connsiteX160" fmla="*/ 1306336 w 2176764"/>
              <a:gd name="connsiteY160" fmla="*/ 376057 h 478888"/>
              <a:gd name="connsiteX161" fmla="*/ 1311970 w 2176764"/>
              <a:gd name="connsiteY161" fmla="*/ 383920 h 478888"/>
              <a:gd name="connsiteX162" fmla="*/ 1313704 w 2176764"/>
              <a:gd name="connsiteY162" fmla="*/ 395869 h 478888"/>
              <a:gd name="connsiteX163" fmla="*/ 1309370 w 2176764"/>
              <a:gd name="connsiteY163" fmla="*/ 412771 h 478888"/>
              <a:gd name="connsiteX164" fmla="*/ 1296121 w 2176764"/>
              <a:gd name="connsiteY164" fmla="*/ 420510 h 478888"/>
              <a:gd name="connsiteX165" fmla="*/ 1321876 w 2176764"/>
              <a:gd name="connsiteY165" fmla="*/ 456419 h 478888"/>
              <a:gd name="connsiteX166" fmla="*/ 1308751 w 2176764"/>
              <a:gd name="connsiteY166" fmla="*/ 456419 h 478888"/>
              <a:gd name="connsiteX167" fmla="*/ 1285100 w 2176764"/>
              <a:gd name="connsiteY167" fmla="*/ 421748 h 478888"/>
              <a:gd name="connsiteX168" fmla="*/ 1283057 w 2176764"/>
              <a:gd name="connsiteY168" fmla="*/ 421872 h 478888"/>
              <a:gd name="connsiteX169" fmla="*/ 1280890 w 2176764"/>
              <a:gd name="connsiteY169" fmla="*/ 421872 h 478888"/>
              <a:gd name="connsiteX170" fmla="*/ 1270241 w 2176764"/>
              <a:gd name="connsiteY170" fmla="*/ 421872 h 478888"/>
              <a:gd name="connsiteX171" fmla="*/ 1270241 w 2176764"/>
              <a:gd name="connsiteY171" fmla="*/ 456419 h 478888"/>
              <a:gd name="connsiteX172" fmla="*/ 1259097 w 2176764"/>
              <a:gd name="connsiteY172" fmla="*/ 456419 h 478888"/>
              <a:gd name="connsiteX173" fmla="*/ 1163476 w 2176764"/>
              <a:gd name="connsiteY173" fmla="*/ 370484 h 478888"/>
              <a:gd name="connsiteX174" fmla="*/ 1174496 w 2176764"/>
              <a:gd name="connsiteY174" fmla="*/ 370484 h 478888"/>
              <a:gd name="connsiteX175" fmla="*/ 1174496 w 2176764"/>
              <a:gd name="connsiteY175" fmla="*/ 426206 h 478888"/>
              <a:gd name="connsiteX176" fmla="*/ 1175610 w 2176764"/>
              <a:gd name="connsiteY176" fmla="*/ 436545 h 478888"/>
              <a:gd name="connsiteX177" fmla="*/ 1179263 w 2176764"/>
              <a:gd name="connsiteY177" fmla="*/ 443170 h 478888"/>
              <a:gd name="connsiteX178" fmla="*/ 1185888 w 2176764"/>
              <a:gd name="connsiteY178" fmla="*/ 446761 h 478888"/>
              <a:gd name="connsiteX179" fmla="*/ 1195918 w 2176764"/>
              <a:gd name="connsiteY179" fmla="*/ 447875 h 478888"/>
              <a:gd name="connsiteX180" fmla="*/ 1206257 w 2176764"/>
              <a:gd name="connsiteY180" fmla="*/ 446761 h 478888"/>
              <a:gd name="connsiteX181" fmla="*/ 1212882 w 2176764"/>
              <a:gd name="connsiteY181" fmla="*/ 443170 h 478888"/>
              <a:gd name="connsiteX182" fmla="*/ 1216349 w 2176764"/>
              <a:gd name="connsiteY182" fmla="*/ 436545 h 478888"/>
              <a:gd name="connsiteX183" fmla="*/ 1217339 w 2176764"/>
              <a:gd name="connsiteY183" fmla="*/ 426206 h 478888"/>
              <a:gd name="connsiteX184" fmla="*/ 1217339 w 2176764"/>
              <a:gd name="connsiteY184" fmla="*/ 370484 h 478888"/>
              <a:gd name="connsiteX185" fmla="*/ 1228360 w 2176764"/>
              <a:gd name="connsiteY185" fmla="*/ 370484 h 478888"/>
              <a:gd name="connsiteX186" fmla="*/ 1228360 w 2176764"/>
              <a:gd name="connsiteY186" fmla="*/ 428682 h 478888"/>
              <a:gd name="connsiteX187" fmla="*/ 1220187 w 2176764"/>
              <a:gd name="connsiteY187" fmla="*/ 450785 h 478888"/>
              <a:gd name="connsiteX188" fmla="*/ 1195794 w 2176764"/>
              <a:gd name="connsiteY188" fmla="*/ 457657 h 478888"/>
              <a:gd name="connsiteX189" fmla="*/ 1171524 w 2176764"/>
              <a:gd name="connsiteY189" fmla="*/ 451033 h 478888"/>
              <a:gd name="connsiteX190" fmla="*/ 1163476 w 2176764"/>
              <a:gd name="connsiteY190" fmla="*/ 428682 h 478888"/>
              <a:gd name="connsiteX191" fmla="*/ 962698 w 2176764"/>
              <a:gd name="connsiteY191" fmla="*/ 370484 h 478888"/>
              <a:gd name="connsiteX192" fmla="*/ 975576 w 2176764"/>
              <a:gd name="connsiteY192" fmla="*/ 370484 h 478888"/>
              <a:gd name="connsiteX193" fmla="*/ 998731 w 2176764"/>
              <a:gd name="connsiteY193" fmla="*/ 409366 h 478888"/>
              <a:gd name="connsiteX194" fmla="*/ 999474 w 2176764"/>
              <a:gd name="connsiteY194" fmla="*/ 409366 h 478888"/>
              <a:gd name="connsiteX195" fmla="*/ 1022506 w 2176764"/>
              <a:gd name="connsiteY195" fmla="*/ 370484 h 478888"/>
              <a:gd name="connsiteX196" fmla="*/ 1034764 w 2176764"/>
              <a:gd name="connsiteY196" fmla="*/ 370484 h 478888"/>
              <a:gd name="connsiteX197" fmla="*/ 1004180 w 2176764"/>
              <a:gd name="connsiteY197" fmla="*/ 419395 h 478888"/>
              <a:gd name="connsiteX198" fmla="*/ 1004180 w 2176764"/>
              <a:gd name="connsiteY198" fmla="*/ 456419 h 478888"/>
              <a:gd name="connsiteX199" fmla="*/ 993035 w 2176764"/>
              <a:gd name="connsiteY199" fmla="*/ 456419 h 478888"/>
              <a:gd name="connsiteX200" fmla="*/ 993035 w 2176764"/>
              <a:gd name="connsiteY200" fmla="*/ 419519 h 478888"/>
              <a:gd name="connsiteX201" fmla="*/ 811422 w 2176764"/>
              <a:gd name="connsiteY201" fmla="*/ 370484 h 478888"/>
              <a:gd name="connsiteX202" fmla="*/ 836187 w 2176764"/>
              <a:gd name="connsiteY202" fmla="*/ 370484 h 478888"/>
              <a:gd name="connsiteX203" fmla="*/ 853089 w 2176764"/>
              <a:gd name="connsiteY203" fmla="*/ 372156 h 478888"/>
              <a:gd name="connsiteX204" fmla="*/ 866153 w 2176764"/>
              <a:gd name="connsiteY204" fmla="*/ 378533 h 478888"/>
              <a:gd name="connsiteX205" fmla="*/ 874635 w 2176764"/>
              <a:gd name="connsiteY205" fmla="*/ 391659 h 478888"/>
              <a:gd name="connsiteX206" fmla="*/ 877669 w 2176764"/>
              <a:gd name="connsiteY206" fmla="*/ 413452 h 478888"/>
              <a:gd name="connsiteX207" fmla="*/ 874635 w 2176764"/>
              <a:gd name="connsiteY207" fmla="*/ 434192 h 478888"/>
              <a:gd name="connsiteX208" fmla="*/ 866153 w 2176764"/>
              <a:gd name="connsiteY208" fmla="*/ 447380 h 478888"/>
              <a:gd name="connsiteX209" fmla="*/ 853089 w 2176764"/>
              <a:gd name="connsiteY209" fmla="*/ 454376 h 478888"/>
              <a:gd name="connsiteX210" fmla="*/ 836187 w 2176764"/>
              <a:gd name="connsiteY210" fmla="*/ 456419 h 478888"/>
              <a:gd name="connsiteX211" fmla="*/ 811422 w 2176764"/>
              <a:gd name="connsiteY211" fmla="*/ 456419 h 478888"/>
              <a:gd name="connsiteX212" fmla="*/ 716172 w 2176764"/>
              <a:gd name="connsiteY212" fmla="*/ 370484 h 478888"/>
              <a:gd name="connsiteX213" fmla="*/ 740937 w 2176764"/>
              <a:gd name="connsiteY213" fmla="*/ 370484 h 478888"/>
              <a:gd name="connsiteX214" fmla="*/ 757839 w 2176764"/>
              <a:gd name="connsiteY214" fmla="*/ 372156 h 478888"/>
              <a:gd name="connsiteX215" fmla="*/ 770903 w 2176764"/>
              <a:gd name="connsiteY215" fmla="*/ 378533 h 478888"/>
              <a:gd name="connsiteX216" fmla="*/ 779385 w 2176764"/>
              <a:gd name="connsiteY216" fmla="*/ 391659 h 478888"/>
              <a:gd name="connsiteX217" fmla="*/ 782419 w 2176764"/>
              <a:gd name="connsiteY217" fmla="*/ 413452 h 478888"/>
              <a:gd name="connsiteX218" fmla="*/ 779385 w 2176764"/>
              <a:gd name="connsiteY218" fmla="*/ 434192 h 478888"/>
              <a:gd name="connsiteX219" fmla="*/ 770903 w 2176764"/>
              <a:gd name="connsiteY219" fmla="*/ 447380 h 478888"/>
              <a:gd name="connsiteX220" fmla="*/ 757839 w 2176764"/>
              <a:gd name="connsiteY220" fmla="*/ 454376 h 478888"/>
              <a:gd name="connsiteX221" fmla="*/ 740937 w 2176764"/>
              <a:gd name="connsiteY221" fmla="*/ 456419 h 478888"/>
              <a:gd name="connsiteX222" fmla="*/ 716172 w 2176764"/>
              <a:gd name="connsiteY222" fmla="*/ 456419 h 478888"/>
              <a:gd name="connsiteX223" fmla="*/ 643458 w 2176764"/>
              <a:gd name="connsiteY223" fmla="*/ 370484 h 478888"/>
              <a:gd name="connsiteX224" fmla="*/ 658317 w 2176764"/>
              <a:gd name="connsiteY224" fmla="*/ 370484 h 478888"/>
              <a:gd name="connsiteX225" fmla="*/ 690759 w 2176764"/>
              <a:gd name="connsiteY225" fmla="*/ 456419 h 478888"/>
              <a:gd name="connsiteX226" fmla="*/ 678996 w 2176764"/>
              <a:gd name="connsiteY226" fmla="*/ 456419 h 478888"/>
              <a:gd name="connsiteX227" fmla="*/ 669709 w 2176764"/>
              <a:gd name="connsiteY227" fmla="*/ 430787 h 478888"/>
              <a:gd name="connsiteX228" fmla="*/ 631695 w 2176764"/>
              <a:gd name="connsiteY228" fmla="*/ 430787 h 478888"/>
              <a:gd name="connsiteX229" fmla="*/ 622284 w 2176764"/>
              <a:gd name="connsiteY229" fmla="*/ 456419 h 478888"/>
              <a:gd name="connsiteX230" fmla="*/ 610892 w 2176764"/>
              <a:gd name="connsiteY230" fmla="*/ 456419 h 478888"/>
              <a:gd name="connsiteX231" fmla="*/ 1722269 w 2176764"/>
              <a:gd name="connsiteY231" fmla="*/ 369246 h 478888"/>
              <a:gd name="connsiteX232" fmla="*/ 1738367 w 2176764"/>
              <a:gd name="connsiteY232" fmla="*/ 371289 h 478888"/>
              <a:gd name="connsiteX233" fmla="*/ 1749944 w 2176764"/>
              <a:gd name="connsiteY233" fmla="*/ 378409 h 478888"/>
              <a:gd name="connsiteX234" fmla="*/ 1756940 w 2176764"/>
              <a:gd name="connsiteY234" fmla="*/ 391968 h 478888"/>
              <a:gd name="connsiteX235" fmla="*/ 1759293 w 2176764"/>
              <a:gd name="connsiteY235" fmla="*/ 413452 h 478888"/>
              <a:gd name="connsiteX236" fmla="*/ 1756940 w 2176764"/>
              <a:gd name="connsiteY236" fmla="*/ 434997 h 478888"/>
              <a:gd name="connsiteX237" fmla="*/ 1749944 w 2176764"/>
              <a:gd name="connsiteY237" fmla="*/ 448556 h 478888"/>
              <a:gd name="connsiteX238" fmla="*/ 1738367 w 2176764"/>
              <a:gd name="connsiteY238" fmla="*/ 455614 h 478888"/>
              <a:gd name="connsiteX239" fmla="*/ 1722269 w 2176764"/>
              <a:gd name="connsiteY239" fmla="*/ 457657 h 478888"/>
              <a:gd name="connsiteX240" fmla="*/ 1706234 w 2176764"/>
              <a:gd name="connsiteY240" fmla="*/ 455614 h 478888"/>
              <a:gd name="connsiteX241" fmla="*/ 1694656 w 2176764"/>
              <a:gd name="connsiteY241" fmla="*/ 448556 h 478888"/>
              <a:gd name="connsiteX242" fmla="*/ 1687598 w 2176764"/>
              <a:gd name="connsiteY242" fmla="*/ 434997 h 478888"/>
              <a:gd name="connsiteX243" fmla="*/ 1685246 w 2176764"/>
              <a:gd name="connsiteY243" fmla="*/ 413452 h 478888"/>
              <a:gd name="connsiteX244" fmla="*/ 1687598 w 2176764"/>
              <a:gd name="connsiteY244" fmla="*/ 391968 h 478888"/>
              <a:gd name="connsiteX245" fmla="*/ 1694656 w 2176764"/>
              <a:gd name="connsiteY245" fmla="*/ 378409 h 478888"/>
              <a:gd name="connsiteX246" fmla="*/ 1706234 w 2176764"/>
              <a:gd name="connsiteY246" fmla="*/ 371289 h 478888"/>
              <a:gd name="connsiteX247" fmla="*/ 1722269 w 2176764"/>
              <a:gd name="connsiteY247" fmla="*/ 369246 h 478888"/>
              <a:gd name="connsiteX248" fmla="*/ 1631477 w 2176764"/>
              <a:gd name="connsiteY248" fmla="*/ 369246 h 478888"/>
              <a:gd name="connsiteX249" fmla="*/ 1637606 w 2176764"/>
              <a:gd name="connsiteY249" fmla="*/ 369494 h 478888"/>
              <a:gd name="connsiteX250" fmla="*/ 1643736 w 2176764"/>
              <a:gd name="connsiteY250" fmla="*/ 370175 h 478888"/>
              <a:gd name="connsiteX251" fmla="*/ 1649370 w 2176764"/>
              <a:gd name="connsiteY251" fmla="*/ 371227 h 478888"/>
              <a:gd name="connsiteX252" fmla="*/ 1653889 w 2176764"/>
              <a:gd name="connsiteY252" fmla="*/ 372590 h 478888"/>
              <a:gd name="connsiteX253" fmla="*/ 1653889 w 2176764"/>
              <a:gd name="connsiteY253" fmla="*/ 382496 h 478888"/>
              <a:gd name="connsiteX254" fmla="*/ 1644045 w 2176764"/>
              <a:gd name="connsiteY254" fmla="*/ 379895 h 478888"/>
              <a:gd name="connsiteX255" fmla="*/ 1631972 w 2176764"/>
              <a:gd name="connsiteY255" fmla="*/ 379028 h 478888"/>
              <a:gd name="connsiteX256" fmla="*/ 1619156 w 2176764"/>
              <a:gd name="connsiteY256" fmla="*/ 380514 h 478888"/>
              <a:gd name="connsiteX257" fmla="*/ 1609622 w 2176764"/>
              <a:gd name="connsiteY257" fmla="*/ 385839 h 478888"/>
              <a:gd name="connsiteX258" fmla="*/ 1603678 w 2176764"/>
              <a:gd name="connsiteY258" fmla="*/ 396364 h 478888"/>
              <a:gd name="connsiteX259" fmla="*/ 1601635 w 2176764"/>
              <a:gd name="connsiteY259" fmla="*/ 413452 h 478888"/>
              <a:gd name="connsiteX260" fmla="*/ 1603554 w 2176764"/>
              <a:gd name="connsiteY260" fmla="*/ 431221 h 478888"/>
              <a:gd name="connsiteX261" fmla="*/ 1609312 w 2176764"/>
              <a:gd name="connsiteY261" fmla="*/ 441684 h 478888"/>
              <a:gd name="connsiteX262" fmla="*/ 1618661 w 2176764"/>
              <a:gd name="connsiteY262" fmla="*/ 446699 h 478888"/>
              <a:gd name="connsiteX263" fmla="*/ 1631477 w 2176764"/>
              <a:gd name="connsiteY263" fmla="*/ 447999 h 478888"/>
              <a:gd name="connsiteX264" fmla="*/ 1638473 w 2176764"/>
              <a:gd name="connsiteY264" fmla="*/ 447627 h 478888"/>
              <a:gd name="connsiteX265" fmla="*/ 1645469 w 2176764"/>
              <a:gd name="connsiteY265" fmla="*/ 446389 h 478888"/>
              <a:gd name="connsiteX266" fmla="*/ 1645469 w 2176764"/>
              <a:gd name="connsiteY266" fmla="*/ 419767 h 478888"/>
              <a:gd name="connsiteX267" fmla="*/ 1628258 w 2176764"/>
              <a:gd name="connsiteY267" fmla="*/ 419767 h 478888"/>
              <a:gd name="connsiteX268" fmla="*/ 1628258 w 2176764"/>
              <a:gd name="connsiteY268" fmla="*/ 410356 h 478888"/>
              <a:gd name="connsiteX269" fmla="*/ 1656118 w 2176764"/>
              <a:gd name="connsiteY269" fmla="*/ 410356 h 478888"/>
              <a:gd name="connsiteX270" fmla="*/ 1656118 w 2176764"/>
              <a:gd name="connsiteY270" fmla="*/ 454066 h 478888"/>
              <a:gd name="connsiteX271" fmla="*/ 1644912 w 2176764"/>
              <a:gd name="connsiteY271" fmla="*/ 456605 h 478888"/>
              <a:gd name="connsiteX272" fmla="*/ 1630239 w 2176764"/>
              <a:gd name="connsiteY272" fmla="*/ 457657 h 478888"/>
              <a:gd name="connsiteX273" fmla="*/ 1613398 w 2176764"/>
              <a:gd name="connsiteY273" fmla="*/ 455800 h 478888"/>
              <a:gd name="connsiteX274" fmla="*/ 1600768 w 2176764"/>
              <a:gd name="connsiteY274" fmla="*/ 449051 h 478888"/>
              <a:gd name="connsiteX275" fmla="*/ 1592782 w 2176764"/>
              <a:gd name="connsiteY275" fmla="*/ 435555 h 478888"/>
              <a:gd name="connsiteX276" fmla="*/ 1589996 w 2176764"/>
              <a:gd name="connsiteY276" fmla="*/ 413452 h 478888"/>
              <a:gd name="connsiteX277" fmla="*/ 1592844 w 2176764"/>
              <a:gd name="connsiteY277" fmla="*/ 392587 h 478888"/>
              <a:gd name="connsiteX278" fmla="*/ 1601016 w 2176764"/>
              <a:gd name="connsiteY278" fmla="*/ 378905 h 478888"/>
              <a:gd name="connsiteX279" fmla="*/ 1614080 w 2176764"/>
              <a:gd name="connsiteY279" fmla="*/ 371475 h 478888"/>
              <a:gd name="connsiteX280" fmla="*/ 1631477 w 2176764"/>
              <a:gd name="connsiteY280" fmla="*/ 369246 h 478888"/>
              <a:gd name="connsiteX281" fmla="*/ 1522244 w 2176764"/>
              <a:gd name="connsiteY281" fmla="*/ 369246 h 478888"/>
              <a:gd name="connsiteX282" fmla="*/ 1538342 w 2176764"/>
              <a:gd name="connsiteY282" fmla="*/ 371289 h 478888"/>
              <a:gd name="connsiteX283" fmla="*/ 1549919 w 2176764"/>
              <a:gd name="connsiteY283" fmla="*/ 378409 h 478888"/>
              <a:gd name="connsiteX284" fmla="*/ 1556915 w 2176764"/>
              <a:gd name="connsiteY284" fmla="*/ 391968 h 478888"/>
              <a:gd name="connsiteX285" fmla="*/ 1559268 w 2176764"/>
              <a:gd name="connsiteY285" fmla="*/ 413452 h 478888"/>
              <a:gd name="connsiteX286" fmla="*/ 1556915 w 2176764"/>
              <a:gd name="connsiteY286" fmla="*/ 434997 h 478888"/>
              <a:gd name="connsiteX287" fmla="*/ 1549919 w 2176764"/>
              <a:gd name="connsiteY287" fmla="*/ 448556 h 478888"/>
              <a:gd name="connsiteX288" fmla="*/ 1538342 w 2176764"/>
              <a:gd name="connsiteY288" fmla="*/ 455614 h 478888"/>
              <a:gd name="connsiteX289" fmla="*/ 1522244 w 2176764"/>
              <a:gd name="connsiteY289" fmla="*/ 457657 h 478888"/>
              <a:gd name="connsiteX290" fmla="*/ 1506209 w 2176764"/>
              <a:gd name="connsiteY290" fmla="*/ 455614 h 478888"/>
              <a:gd name="connsiteX291" fmla="*/ 1494631 w 2176764"/>
              <a:gd name="connsiteY291" fmla="*/ 448556 h 478888"/>
              <a:gd name="connsiteX292" fmla="*/ 1487573 w 2176764"/>
              <a:gd name="connsiteY292" fmla="*/ 434997 h 478888"/>
              <a:gd name="connsiteX293" fmla="*/ 1485221 w 2176764"/>
              <a:gd name="connsiteY293" fmla="*/ 413452 h 478888"/>
              <a:gd name="connsiteX294" fmla="*/ 1487573 w 2176764"/>
              <a:gd name="connsiteY294" fmla="*/ 391968 h 478888"/>
              <a:gd name="connsiteX295" fmla="*/ 1494631 w 2176764"/>
              <a:gd name="connsiteY295" fmla="*/ 378409 h 478888"/>
              <a:gd name="connsiteX296" fmla="*/ 1506209 w 2176764"/>
              <a:gd name="connsiteY296" fmla="*/ 371289 h 478888"/>
              <a:gd name="connsiteX297" fmla="*/ 1522244 w 2176764"/>
              <a:gd name="connsiteY297" fmla="*/ 369246 h 478888"/>
              <a:gd name="connsiteX298" fmla="*/ 1093619 w 2176764"/>
              <a:gd name="connsiteY298" fmla="*/ 369246 h 478888"/>
              <a:gd name="connsiteX299" fmla="*/ 1109717 w 2176764"/>
              <a:gd name="connsiteY299" fmla="*/ 371289 h 478888"/>
              <a:gd name="connsiteX300" fmla="*/ 1121294 w 2176764"/>
              <a:gd name="connsiteY300" fmla="*/ 378409 h 478888"/>
              <a:gd name="connsiteX301" fmla="*/ 1128290 w 2176764"/>
              <a:gd name="connsiteY301" fmla="*/ 391968 h 478888"/>
              <a:gd name="connsiteX302" fmla="*/ 1130643 w 2176764"/>
              <a:gd name="connsiteY302" fmla="*/ 413452 h 478888"/>
              <a:gd name="connsiteX303" fmla="*/ 1128290 w 2176764"/>
              <a:gd name="connsiteY303" fmla="*/ 434997 h 478888"/>
              <a:gd name="connsiteX304" fmla="*/ 1121294 w 2176764"/>
              <a:gd name="connsiteY304" fmla="*/ 448556 h 478888"/>
              <a:gd name="connsiteX305" fmla="*/ 1109717 w 2176764"/>
              <a:gd name="connsiteY305" fmla="*/ 455614 h 478888"/>
              <a:gd name="connsiteX306" fmla="*/ 1093619 w 2176764"/>
              <a:gd name="connsiteY306" fmla="*/ 457657 h 478888"/>
              <a:gd name="connsiteX307" fmla="*/ 1077584 w 2176764"/>
              <a:gd name="connsiteY307" fmla="*/ 455614 h 478888"/>
              <a:gd name="connsiteX308" fmla="*/ 1066006 w 2176764"/>
              <a:gd name="connsiteY308" fmla="*/ 448556 h 478888"/>
              <a:gd name="connsiteX309" fmla="*/ 1058948 w 2176764"/>
              <a:gd name="connsiteY309" fmla="*/ 434997 h 478888"/>
              <a:gd name="connsiteX310" fmla="*/ 1056596 w 2176764"/>
              <a:gd name="connsiteY310" fmla="*/ 413452 h 478888"/>
              <a:gd name="connsiteX311" fmla="*/ 1058948 w 2176764"/>
              <a:gd name="connsiteY311" fmla="*/ 391968 h 478888"/>
              <a:gd name="connsiteX312" fmla="*/ 1066006 w 2176764"/>
              <a:gd name="connsiteY312" fmla="*/ 378409 h 478888"/>
              <a:gd name="connsiteX313" fmla="*/ 1077584 w 2176764"/>
              <a:gd name="connsiteY313" fmla="*/ 371289 h 478888"/>
              <a:gd name="connsiteX314" fmla="*/ 1093619 w 2176764"/>
              <a:gd name="connsiteY314" fmla="*/ 369246 h 478888"/>
              <a:gd name="connsiteX315" fmla="*/ 184597 w 2176764"/>
              <a:gd name="connsiteY315" fmla="*/ 178247 h 478888"/>
              <a:gd name="connsiteX316" fmla="*/ 184597 w 2176764"/>
              <a:gd name="connsiteY316" fmla="*/ 300640 h 478888"/>
              <a:gd name="connsiteX317" fmla="*/ 245794 w 2176764"/>
              <a:gd name="connsiteY317" fmla="*/ 300641 h 478888"/>
              <a:gd name="connsiteX318" fmla="*/ 306991 w 2176764"/>
              <a:gd name="connsiteY318" fmla="*/ 239444 h 478888"/>
              <a:gd name="connsiteX319" fmla="*/ 245794 w 2176764"/>
              <a:gd name="connsiteY319" fmla="*/ 178247 h 478888"/>
              <a:gd name="connsiteX320" fmla="*/ 239444 w 2176764"/>
              <a:gd name="connsiteY320" fmla="*/ 83694 h 478888"/>
              <a:gd name="connsiteX321" fmla="*/ 284145 w 2176764"/>
              <a:gd name="connsiteY321" fmla="*/ 131523 h 478888"/>
              <a:gd name="connsiteX322" fmla="*/ 349575 w 2176764"/>
              <a:gd name="connsiteY322" fmla="*/ 129312 h 478888"/>
              <a:gd name="connsiteX323" fmla="*/ 347364 w 2176764"/>
              <a:gd name="connsiteY323" fmla="*/ 194742 h 478888"/>
              <a:gd name="connsiteX324" fmla="*/ 395193 w 2176764"/>
              <a:gd name="connsiteY324" fmla="*/ 239444 h 478888"/>
              <a:gd name="connsiteX325" fmla="*/ 347364 w 2176764"/>
              <a:gd name="connsiteY325" fmla="*/ 284145 h 478888"/>
              <a:gd name="connsiteX326" fmla="*/ 349575 w 2176764"/>
              <a:gd name="connsiteY326" fmla="*/ 349575 h 478888"/>
              <a:gd name="connsiteX327" fmla="*/ 284145 w 2176764"/>
              <a:gd name="connsiteY327" fmla="*/ 347364 h 478888"/>
              <a:gd name="connsiteX328" fmla="*/ 239444 w 2176764"/>
              <a:gd name="connsiteY328" fmla="*/ 395193 h 478888"/>
              <a:gd name="connsiteX329" fmla="*/ 194742 w 2176764"/>
              <a:gd name="connsiteY329" fmla="*/ 347364 h 478888"/>
              <a:gd name="connsiteX330" fmla="*/ 129312 w 2176764"/>
              <a:gd name="connsiteY330" fmla="*/ 349575 h 478888"/>
              <a:gd name="connsiteX331" fmla="*/ 131523 w 2176764"/>
              <a:gd name="connsiteY331" fmla="*/ 284145 h 478888"/>
              <a:gd name="connsiteX332" fmla="*/ 83694 w 2176764"/>
              <a:gd name="connsiteY332" fmla="*/ 239444 h 478888"/>
              <a:gd name="connsiteX333" fmla="*/ 131523 w 2176764"/>
              <a:gd name="connsiteY333" fmla="*/ 194742 h 478888"/>
              <a:gd name="connsiteX334" fmla="*/ 129312 w 2176764"/>
              <a:gd name="connsiteY334" fmla="*/ 129312 h 478888"/>
              <a:gd name="connsiteX335" fmla="*/ 194742 w 2176764"/>
              <a:gd name="connsiteY335" fmla="*/ 131523 h 478888"/>
              <a:gd name="connsiteX336" fmla="*/ 2066246 w 2176764"/>
              <a:gd name="connsiteY336" fmla="*/ 48339 h 478888"/>
              <a:gd name="connsiteX337" fmla="*/ 2039728 w 2176764"/>
              <a:gd name="connsiteY337" fmla="*/ 52606 h 478888"/>
              <a:gd name="connsiteX338" fmla="*/ 2023574 w 2176764"/>
              <a:gd name="connsiteY338" fmla="*/ 66018 h 478888"/>
              <a:gd name="connsiteX339" fmla="*/ 2015649 w 2176764"/>
              <a:gd name="connsiteY339" fmla="*/ 89640 h 478888"/>
              <a:gd name="connsiteX340" fmla="*/ 2013515 w 2176764"/>
              <a:gd name="connsiteY340" fmla="*/ 124234 h 478888"/>
              <a:gd name="connsiteX341" fmla="*/ 2015649 w 2176764"/>
              <a:gd name="connsiteY341" fmla="*/ 159286 h 478888"/>
              <a:gd name="connsiteX342" fmla="*/ 2023574 w 2176764"/>
              <a:gd name="connsiteY342" fmla="*/ 182451 h 478888"/>
              <a:gd name="connsiteX343" fmla="*/ 2039728 w 2176764"/>
              <a:gd name="connsiteY343" fmla="*/ 195405 h 478888"/>
              <a:gd name="connsiteX344" fmla="*/ 2066246 w 2176764"/>
              <a:gd name="connsiteY344" fmla="*/ 199520 h 478888"/>
              <a:gd name="connsiteX345" fmla="*/ 2092611 w 2176764"/>
              <a:gd name="connsiteY345" fmla="*/ 195405 h 478888"/>
              <a:gd name="connsiteX346" fmla="*/ 2108613 w 2176764"/>
              <a:gd name="connsiteY346" fmla="*/ 182451 h 478888"/>
              <a:gd name="connsiteX347" fmla="*/ 2116538 w 2176764"/>
              <a:gd name="connsiteY347" fmla="*/ 159286 h 478888"/>
              <a:gd name="connsiteX348" fmla="*/ 2118671 w 2176764"/>
              <a:gd name="connsiteY348" fmla="*/ 124234 h 478888"/>
              <a:gd name="connsiteX349" fmla="*/ 2116538 w 2176764"/>
              <a:gd name="connsiteY349" fmla="*/ 89640 h 478888"/>
              <a:gd name="connsiteX350" fmla="*/ 2108613 w 2176764"/>
              <a:gd name="connsiteY350" fmla="*/ 66018 h 478888"/>
              <a:gd name="connsiteX351" fmla="*/ 2092611 w 2176764"/>
              <a:gd name="connsiteY351" fmla="*/ 52606 h 478888"/>
              <a:gd name="connsiteX352" fmla="*/ 2066246 w 2176764"/>
              <a:gd name="connsiteY352" fmla="*/ 48339 h 478888"/>
              <a:gd name="connsiteX353" fmla="*/ 1561421 w 2176764"/>
              <a:gd name="connsiteY353" fmla="*/ 48339 h 478888"/>
              <a:gd name="connsiteX354" fmla="*/ 1534903 w 2176764"/>
              <a:gd name="connsiteY354" fmla="*/ 52606 h 478888"/>
              <a:gd name="connsiteX355" fmla="*/ 1518749 w 2176764"/>
              <a:gd name="connsiteY355" fmla="*/ 66018 h 478888"/>
              <a:gd name="connsiteX356" fmla="*/ 1510824 w 2176764"/>
              <a:gd name="connsiteY356" fmla="*/ 89640 h 478888"/>
              <a:gd name="connsiteX357" fmla="*/ 1508690 w 2176764"/>
              <a:gd name="connsiteY357" fmla="*/ 124234 h 478888"/>
              <a:gd name="connsiteX358" fmla="*/ 1510824 w 2176764"/>
              <a:gd name="connsiteY358" fmla="*/ 159286 h 478888"/>
              <a:gd name="connsiteX359" fmla="*/ 1518749 w 2176764"/>
              <a:gd name="connsiteY359" fmla="*/ 182451 h 478888"/>
              <a:gd name="connsiteX360" fmla="*/ 1534903 w 2176764"/>
              <a:gd name="connsiteY360" fmla="*/ 195405 h 478888"/>
              <a:gd name="connsiteX361" fmla="*/ 1561421 w 2176764"/>
              <a:gd name="connsiteY361" fmla="*/ 199520 h 478888"/>
              <a:gd name="connsiteX362" fmla="*/ 1587786 w 2176764"/>
              <a:gd name="connsiteY362" fmla="*/ 195405 h 478888"/>
              <a:gd name="connsiteX363" fmla="*/ 1603788 w 2176764"/>
              <a:gd name="connsiteY363" fmla="*/ 182451 h 478888"/>
              <a:gd name="connsiteX364" fmla="*/ 1611713 w 2176764"/>
              <a:gd name="connsiteY364" fmla="*/ 159286 h 478888"/>
              <a:gd name="connsiteX365" fmla="*/ 1613846 w 2176764"/>
              <a:gd name="connsiteY365" fmla="*/ 124234 h 478888"/>
              <a:gd name="connsiteX366" fmla="*/ 1611713 w 2176764"/>
              <a:gd name="connsiteY366" fmla="*/ 89640 h 478888"/>
              <a:gd name="connsiteX367" fmla="*/ 1603788 w 2176764"/>
              <a:gd name="connsiteY367" fmla="*/ 66018 h 478888"/>
              <a:gd name="connsiteX368" fmla="*/ 1587786 w 2176764"/>
              <a:gd name="connsiteY368" fmla="*/ 52606 h 478888"/>
              <a:gd name="connsiteX369" fmla="*/ 1561421 w 2176764"/>
              <a:gd name="connsiteY369" fmla="*/ 48339 h 478888"/>
              <a:gd name="connsiteX370" fmla="*/ 239443 w 2176764"/>
              <a:gd name="connsiteY370" fmla="*/ 26641 h 478888"/>
              <a:gd name="connsiteX371" fmla="*/ 26640 w 2176764"/>
              <a:gd name="connsiteY371" fmla="*/ 239444 h 478888"/>
              <a:gd name="connsiteX372" fmla="*/ 239443 w 2176764"/>
              <a:gd name="connsiteY372" fmla="*/ 452247 h 478888"/>
              <a:gd name="connsiteX373" fmla="*/ 452246 w 2176764"/>
              <a:gd name="connsiteY373" fmla="*/ 239444 h 478888"/>
              <a:gd name="connsiteX374" fmla="*/ 239443 w 2176764"/>
              <a:gd name="connsiteY374" fmla="*/ 26641 h 478888"/>
              <a:gd name="connsiteX375" fmla="*/ 1282224 w 2176764"/>
              <a:gd name="connsiteY375" fmla="*/ 18469 h 478888"/>
              <a:gd name="connsiteX376" fmla="*/ 1322153 w 2176764"/>
              <a:gd name="connsiteY376" fmla="*/ 18469 h 478888"/>
              <a:gd name="connsiteX377" fmla="*/ 1322153 w 2176764"/>
              <a:gd name="connsiteY377" fmla="*/ 194948 h 478888"/>
              <a:gd name="connsiteX378" fmla="*/ 1409021 w 2176764"/>
              <a:gd name="connsiteY378" fmla="*/ 194948 h 478888"/>
              <a:gd name="connsiteX379" fmla="*/ 1409021 w 2176764"/>
              <a:gd name="connsiteY379" fmla="*/ 230000 h 478888"/>
              <a:gd name="connsiteX380" fmla="*/ 1282224 w 2176764"/>
              <a:gd name="connsiteY380" fmla="*/ 230000 h 478888"/>
              <a:gd name="connsiteX381" fmla="*/ 1082199 w 2176764"/>
              <a:gd name="connsiteY381" fmla="*/ 18469 h 478888"/>
              <a:gd name="connsiteX382" fmla="*/ 1207472 w 2176764"/>
              <a:gd name="connsiteY382" fmla="*/ 18469 h 478888"/>
              <a:gd name="connsiteX383" fmla="*/ 1207472 w 2176764"/>
              <a:gd name="connsiteY383" fmla="*/ 53216 h 478888"/>
              <a:gd name="connsiteX384" fmla="*/ 1122128 w 2176764"/>
              <a:gd name="connsiteY384" fmla="*/ 53216 h 478888"/>
              <a:gd name="connsiteX385" fmla="*/ 1122128 w 2176764"/>
              <a:gd name="connsiteY385" fmla="*/ 104422 h 478888"/>
              <a:gd name="connsiteX386" fmla="*/ 1201376 w 2176764"/>
              <a:gd name="connsiteY386" fmla="*/ 104422 h 478888"/>
              <a:gd name="connsiteX387" fmla="*/ 1201376 w 2176764"/>
              <a:gd name="connsiteY387" fmla="*/ 137646 h 478888"/>
              <a:gd name="connsiteX388" fmla="*/ 1122128 w 2176764"/>
              <a:gd name="connsiteY388" fmla="*/ 137646 h 478888"/>
              <a:gd name="connsiteX389" fmla="*/ 1122128 w 2176764"/>
              <a:gd name="connsiteY389" fmla="*/ 194948 h 478888"/>
              <a:gd name="connsiteX390" fmla="*/ 1212958 w 2176764"/>
              <a:gd name="connsiteY390" fmla="*/ 194948 h 478888"/>
              <a:gd name="connsiteX391" fmla="*/ 1212958 w 2176764"/>
              <a:gd name="connsiteY391" fmla="*/ 230000 h 478888"/>
              <a:gd name="connsiteX392" fmla="*/ 1082199 w 2176764"/>
              <a:gd name="connsiteY392" fmla="*/ 230000 h 478888"/>
              <a:gd name="connsiteX393" fmla="*/ 825024 w 2176764"/>
              <a:gd name="connsiteY393" fmla="*/ 18469 h 478888"/>
              <a:gd name="connsiteX394" fmla="*/ 864953 w 2176764"/>
              <a:gd name="connsiteY394" fmla="*/ 18469 h 478888"/>
              <a:gd name="connsiteX395" fmla="*/ 864953 w 2176764"/>
              <a:gd name="connsiteY395" fmla="*/ 100155 h 478888"/>
              <a:gd name="connsiteX396" fmla="*/ 955478 w 2176764"/>
              <a:gd name="connsiteY396" fmla="*/ 100155 h 478888"/>
              <a:gd name="connsiteX397" fmla="*/ 955478 w 2176764"/>
              <a:gd name="connsiteY397" fmla="*/ 18469 h 478888"/>
              <a:gd name="connsiteX398" fmla="*/ 995407 w 2176764"/>
              <a:gd name="connsiteY398" fmla="*/ 18469 h 478888"/>
              <a:gd name="connsiteX399" fmla="*/ 995407 w 2176764"/>
              <a:gd name="connsiteY399" fmla="*/ 230000 h 478888"/>
              <a:gd name="connsiteX400" fmla="*/ 955478 w 2176764"/>
              <a:gd name="connsiteY400" fmla="*/ 230000 h 478888"/>
              <a:gd name="connsiteX401" fmla="*/ 955478 w 2176764"/>
              <a:gd name="connsiteY401" fmla="*/ 133378 h 478888"/>
              <a:gd name="connsiteX402" fmla="*/ 864953 w 2176764"/>
              <a:gd name="connsiteY402" fmla="*/ 133378 h 478888"/>
              <a:gd name="connsiteX403" fmla="*/ 864953 w 2176764"/>
              <a:gd name="connsiteY403" fmla="*/ 230000 h 478888"/>
              <a:gd name="connsiteX404" fmla="*/ 825024 w 2176764"/>
              <a:gd name="connsiteY404" fmla="*/ 230000 h 478888"/>
              <a:gd name="connsiteX405" fmla="*/ 615017 w 2176764"/>
              <a:gd name="connsiteY405" fmla="*/ 18469 h 478888"/>
              <a:gd name="connsiteX406" fmla="*/ 769855 w 2176764"/>
              <a:gd name="connsiteY406" fmla="*/ 18469 h 478888"/>
              <a:gd name="connsiteX407" fmla="*/ 769855 w 2176764"/>
              <a:gd name="connsiteY407" fmla="*/ 53521 h 478888"/>
              <a:gd name="connsiteX408" fmla="*/ 712248 w 2176764"/>
              <a:gd name="connsiteY408" fmla="*/ 53521 h 478888"/>
              <a:gd name="connsiteX409" fmla="*/ 712248 w 2176764"/>
              <a:gd name="connsiteY409" fmla="*/ 230000 h 478888"/>
              <a:gd name="connsiteX410" fmla="*/ 672319 w 2176764"/>
              <a:gd name="connsiteY410" fmla="*/ 230000 h 478888"/>
              <a:gd name="connsiteX411" fmla="*/ 672319 w 2176764"/>
              <a:gd name="connsiteY411" fmla="*/ 53521 h 478888"/>
              <a:gd name="connsiteX412" fmla="*/ 615017 w 2176764"/>
              <a:gd name="connsiteY412" fmla="*/ 53521 h 478888"/>
              <a:gd name="connsiteX413" fmla="*/ 2066246 w 2176764"/>
              <a:gd name="connsiteY413" fmla="*/ 15421 h 478888"/>
              <a:gd name="connsiteX414" fmla="*/ 2106632 w 2176764"/>
              <a:gd name="connsiteY414" fmla="*/ 20450 h 478888"/>
              <a:gd name="connsiteX415" fmla="*/ 2136197 w 2176764"/>
              <a:gd name="connsiteY415" fmla="*/ 37824 h 478888"/>
              <a:gd name="connsiteX416" fmla="*/ 2154333 w 2176764"/>
              <a:gd name="connsiteY416" fmla="*/ 71199 h 478888"/>
              <a:gd name="connsiteX417" fmla="*/ 2160429 w 2176764"/>
              <a:gd name="connsiteY417" fmla="*/ 124234 h 478888"/>
              <a:gd name="connsiteX418" fmla="*/ 2154333 w 2176764"/>
              <a:gd name="connsiteY418" fmla="*/ 177574 h 478888"/>
              <a:gd name="connsiteX419" fmla="*/ 2136197 w 2176764"/>
              <a:gd name="connsiteY419" fmla="*/ 210950 h 478888"/>
              <a:gd name="connsiteX420" fmla="*/ 2106632 w 2176764"/>
              <a:gd name="connsiteY420" fmla="*/ 228171 h 478888"/>
              <a:gd name="connsiteX421" fmla="*/ 2066246 w 2176764"/>
              <a:gd name="connsiteY421" fmla="*/ 233048 h 478888"/>
              <a:gd name="connsiteX422" fmla="*/ 2025707 w 2176764"/>
              <a:gd name="connsiteY422" fmla="*/ 228171 h 478888"/>
              <a:gd name="connsiteX423" fmla="*/ 1996142 w 2176764"/>
              <a:gd name="connsiteY423" fmla="*/ 210950 h 478888"/>
              <a:gd name="connsiteX424" fmla="*/ 1978006 w 2176764"/>
              <a:gd name="connsiteY424" fmla="*/ 177574 h 478888"/>
              <a:gd name="connsiteX425" fmla="*/ 1971758 w 2176764"/>
              <a:gd name="connsiteY425" fmla="*/ 124234 h 478888"/>
              <a:gd name="connsiteX426" fmla="*/ 1978006 w 2176764"/>
              <a:gd name="connsiteY426" fmla="*/ 71199 h 478888"/>
              <a:gd name="connsiteX427" fmla="*/ 1996142 w 2176764"/>
              <a:gd name="connsiteY427" fmla="*/ 37824 h 478888"/>
              <a:gd name="connsiteX428" fmla="*/ 2025707 w 2176764"/>
              <a:gd name="connsiteY428" fmla="*/ 20450 h 478888"/>
              <a:gd name="connsiteX429" fmla="*/ 2066246 w 2176764"/>
              <a:gd name="connsiteY429" fmla="*/ 15421 h 478888"/>
              <a:gd name="connsiteX430" fmla="*/ 1838179 w 2176764"/>
              <a:gd name="connsiteY430" fmla="*/ 15421 h 478888"/>
              <a:gd name="connsiteX431" fmla="*/ 1853419 w 2176764"/>
              <a:gd name="connsiteY431" fmla="*/ 16030 h 478888"/>
              <a:gd name="connsiteX432" fmla="*/ 1868964 w 2176764"/>
              <a:gd name="connsiteY432" fmla="*/ 17554 h 478888"/>
              <a:gd name="connsiteX433" fmla="*/ 1883137 w 2176764"/>
              <a:gd name="connsiteY433" fmla="*/ 19840 h 478888"/>
              <a:gd name="connsiteX434" fmla="*/ 1894262 w 2176764"/>
              <a:gd name="connsiteY434" fmla="*/ 23041 h 478888"/>
              <a:gd name="connsiteX435" fmla="*/ 1894262 w 2176764"/>
              <a:gd name="connsiteY435" fmla="*/ 58398 h 478888"/>
              <a:gd name="connsiteX436" fmla="*/ 1869116 w 2176764"/>
              <a:gd name="connsiteY436" fmla="*/ 51997 h 478888"/>
              <a:gd name="connsiteX437" fmla="*/ 1840922 w 2176764"/>
              <a:gd name="connsiteY437" fmla="*/ 49863 h 478888"/>
              <a:gd name="connsiteX438" fmla="*/ 1812728 w 2176764"/>
              <a:gd name="connsiteY438" fmla="*/ 53216 h 478888"/>
              <a:gd name="connsiteX439" fmla="*/ 1792611 w 2176764"/>
              <a:gd name="connsiteY439" fmla="*/ 65103 h 478888"/>
              <a:gd name="connsiteX440" fmla="*/ 1780572 w 2176764"/>
              <a:gd name="connsiteY440" fmla="*/ 87963 h 478888"/>
              <a:gd name="connsiteX441" fmla="*/ 1776609 w 2176764"/>
              <a:gd name="connsiteY441" fmla="*/ 124234 h 478888"/>
              <a:gd name="connsiteX442" fmla="*/ 1780267 w 2176764"/>
              <a:gd name="connsiteY442" fmla="*/ 162030 h 478888"/>
              <a:gd name="connsiteX443" fmla="*/ 1791545 w 2176764"/>
              <a:gd name="connsiteY443" fmla="*/ 184890 h 478888"/>
              <a:gd name="connsiteX444" fmla="*/ 1810899 w 2176764"/>
              <a:gd name="connsiteY444" fmla="*/ 196167 h 478888"/>
              <a:gd name="connsiteX445" fmla="*/ 1839093 w 2176764"/>
              <a:gd name="connsiteY445" fmla="*/ 199215 h 478888"/>
              <a:gd name="connsiteX446" fmla="*/ 1852962 w 2176764"/>
              <a:gd name="connsiteY446" fmla="*/ 198758 h 478888"/>
              <a:gd name="connsiteX447" fmla="*/ 1865611 w 2176764"/>
              <a:gd name="connsiteY447" fmla="*/ 196777 h 478888"/>
              <a:gd name="connsiteX448" fmla="*/ 1865611 w 2176764"/>
              <a:gd name="connsiteY448" fmla="*/ 144351 h 478888"/>
              <a:gd name="connsiteX449" fmla="*/ 1827511 w 2176764"/>
              <a:gd name="connsiteY449" fmla="*/ 144351 h 478888"/>
              <a:gd name="connsiteX450" fmla="*/ 1827511 w 2176764"/>
              <a:gd name="connsiteY450" fmla="*/ 110823 h 478888"/>
              <a:gd name="connsiteX451" fmla="*/ 1903101 w 2176764"/>
              <a:gd name="connsiteY451" fmla="*/ 110823 h 478888"/>
              <a:gd name="connsiteX452" fmla="*/ 1903101 w 2176764"/>
              <a:gd name="connsiteY452" fmla="*/ 223904 h 478888"/>
              <a:gd name="connsiteX453" fmla="*/ 1873536 w 2176764"/>
              <a:gd name="connsiteY453" fmla="*/ 230305 h 478888"/>
              <a:gd name="connsiteX454" fmla="*/ 1836045 w 2176764"/>
              <a:gd name="connsiteY454" fmla="*/ 233048 h 478888"/>
              <a:gd name="connsiteX455" fmla="*/ 1793069 w 2176764"/>
              <a:gd name="connsiteY455" fmla="*/ 228476 h 478888"/>
              <a:gd name="connsiteX456" fmla="*/ 1760912 w 2176764"/>
              <a:gd name="connsiteY456" fmla="*/ 211864 h 478888"/>
              <a:gd name="connsiteX457" fmla="*/ 1740643 w 2176764"/>
              <a:gd name="connsiteY457" fmla="*/ 178641 h 478888"/>
              <a:gd name="connsiteX458" fmla="*/ 1733633 w 2176764"/>
              <a:gd name="connsiteY458" fmla="*/ 124234 h 478888"/>
              <a:gd name="connsiteX459" fmla="*/ 1740795 w 2176764"/>
              <a:gd name="connsiteY459" fmla="*/ 72876 h 478888"/>
              <a:gd name="connsiteX460" fmla="*/ 1761522 w 2176764"/>
              <a:gd name="connsiteY460" fmla="*/ 39195 h 478888"/>
              <a:gd name="connsiteX461" fmla="*/ 1794440 w 2176764"/>
              <a:gd name="connsiteY461" fmla="*/ 20907 h 478888"/>
              <a:gd name="connsiteX462" fmla="*/ 1838179 w 2176764"/>
              <a:gd name="connsiteY462" fmla="*/ 15421 h 478888"/>
              <a:gd name="connsiteX463" fmla="*/ 1561421 w 2176764"/>
              <a:gd name="connsiteY463" fmla="*/ 15421 h 478888"/>
              <a:gd name="connsiteX464" fmla="*/ 1601807 w 2176764"/>
              <a:gd name="connsiteY464" fmla="*/ 20450 h 478888"/>
              <a:gd name="connsiteX465" fmla="*/ 1631372 w 2176764"/>
              <a:gd name="connsiteY465" fmla="*/ 37824 h 478888"/>
              <a:gd name="connsiteX466" fmla="*/ 1649508 w 2176764"/>
              <a:gd name="connsiteY466" fmla="*/ 71199 h 478888"/>
              <a:gd name="connsiteX467" fmla="*/ 1655604 w 2176764"/>
              <a:gd name="connsiteY467" fmla="*/ 124234 h 478888"/>
              <a:gd name="connsiteX468" fmla="*/ 1649508 w 2176764"/>
              <a:gd name="connsiteY468" fmla="*/ 177574 h 478888"/>
              <a:gd name="connsiteX469" fmla="*/ 1631372 w 2176764"/>
              <a:gd name="connsiteY469" fmla="*/ 210950 h 478888"/>
              <a:gd name="connsiteX470" fmla="*/ 1601807 w 2176764"/>
              <a:gd name="connsiteY470" fmla="*/ 228171 h 478888"/>
              <a:gd name="connsiteX471" fmla="*/ 1561421 w 2176764"/>
              <a:gd name="connsiteY471" fmla="*/ 233048 h 478888"/>
              <a:gd name="connsiteX472" fmla="*/ 1520882 w 2176764"/>
              <a:gd name="connsiteY472" fmla="*/ 228171 h 478888"/>
              <a:gd name="connsiteX473" fmla="*/ 1491317 w 2176764"/>
              <a:gd name="connsiteY473" fmla="*/ 210950 h 478888"/>
              <a:gd name="connsiteX474" fmla="*/ 1473181 w 2176764"/>
              <a:gd name="connsiteY474" fmla="*/ 177574 h 478888"/>
              <a:gd name="connsiteX475" fmla="*/ 1466933 w 2176764"/>
              <a:gd name="connsiteY475" fmla="*/ 124234 h 478888"/>
              <a:gd name="connsiteX476" fmla="*/ 1473181 w 2176764"/>
              <a:gd name="connsiteY476" fmla="*/ 71199 h 478888"/>
              <a:gd name="connsiteX477" fmla="*/ 1491317 w 2176764"/>
              <a:gd name="connsiteY477" fmla="*/ 37824 h 478888"/>
              <a:gd name="connsiteX478" fmla="*/ 1520882 w 2176764"/>
              <a:gd name="connsiteY478" fmla="*/ 20450 h 478888"/>
              <a:gd name="connsiteX479" fmla="*/ 1561421 w 2176764"/>
              <a:gd name="connsiteY479" fmla="*/ 15421 h 478888"/>
              <a:gd name="connsiteX480" fmla="*/ 239444 w 2176764"/>
              <a:gd name="connsiteY480" fmla="*/ 0 h 478888"/>
              <a:gd name="connsiteX481" fmla="*/ 478888 w 2176764"/>
              <a:gd name="connsiteY481" fmla="*/ 239444 h 478888"/>
              <a:gd name="connsiteX482" fmla="*/ 239444 w 2176764"/>
              <a:gd name="connsiteY482" fmla="*/ 478888 h 478888"/>
              <a:gd name="connsiteX483" fmla="*/ 0 w 2176764"/>
              <a:gd name="connsiteY483" fmla="*/ 239444 h 478888"/>
              <a:gd name="connsiteX484" fmla="*/ 239444 w 2176764"/>
              <a:gd name="connsiteY484" fmla="*/ 0 h 478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Lst>
            <a:rect l="l" t="t" r="r" b="b"/>
            <a:pathLst>
              <a:path w="2176764" h="478888">
                <a:moveTo>
                  <a:pt x="650145" y="380886"/>
                </a:moveTo>
                <a:lnTo>
                  <a:pt x="635410" y="420881"/>
                </a:lnTo>
                <a:lnTo>
                  <a:pt x="666118" y="420881"/>
                </a:lnTo>
                <a:lnTo>
                  <a:pt x="651631" y="380886"/>
                </a:lnTo>
                <a:close/>
                <a:moveTo>
                  <a:pt x="2041766" y="380143"/>
                </a:moveTo>
                <a:lnTo>
                  <a:pt x="2041766" y="412585"/>
                </a:lnTo>
                <a:lnTo>
                  <a:pt x="2051425" y="412585"/>
                </a:lnTo>
                <a:cubicBezTo>
                  <a:pt x="2055387" y="412585"/>
                  <a:pt x="2058792" y="412399"/>
                  <a:pt x="2061640" y="412028"/>
                </a:cubicBezTo>
                <a:cubicBezTo>
                  <a:pt x="2064488" y="411656"/>
                  <a:pt x="2066820" y="410893"/>
                  <a:pt x="2068636" y="409737"/>
                </a:cubicBezTo>
                <a:cubicBezTo>
                  <a:pt x="2070452" y="408581"/>
                  <a:pt x="2071794" y="406889"/>
                  <a:pt x="2072661" y="404660"/>
                </a:cubicBezTo>
                <a:cubicBezTo>
                  <a:pt x="2073528" y="402431"/>
                  <a:pt x="2073961" y="399501"/>
                  <a:pt x="2073961" y="395869"/>
                </a:cubicBezTo>
                <a:cubicBezTo>
                  <a:pt x="2073961" y="392649"/>
                  <a:pt x="2073528" y="390008"/>
                  <a:pt x="2072661" y="387944"/>
                </a:cubicBezTo>
                <a:cubicBezTo>
                  <a:pt x="2071794" y="385880"/>
                  <a:pt x="2070452" y="384270"/>
                  <a:pt x="2068636" y="383115"/>
                </a:cubicBezTo>
                <a:cubicBezTo>
                  <a:pt x="2066820" y="381959"/>
                  <a:pt x="2064488" y="381175"/>
                  <a:pt x="2061640" y="380762"/>
                </a:cubicBezTo>
                <a:cubicBezTo>
                  <a:pt x="2058792" y="380349"/>
                  <a:pt x="2055387" y="380143"/>
                  <a:pt x="2051425" y="380143"/>
                </a:cubicBezTo>
                <a:close/>
                <a:moveTo>
                  <a:pt x="1270241" y="380143"/>
                </a:moveTo>
                <a:lnTo>
                  <a:pt x="1270241" y="412585"/>
                </a:lnTo>
                <a:lnTo>
                  <a:pt x="1279900" y="412585"/>
                </a:lnTo>
                <a:cubicBezTo>
                  <a:pt x="1283862" y="412585"/>
                  <a:pt x="1287267" y="412399"/>
                  <a:pt x="1290115" y="412028"/>
                </a:cubicBezTo>
                <a:cubicBezTo>
                  <a:pt x="1292963" y="411656"/>
                  <a:pt x="1295295" y="410893"/>
                  <a:pt x="1297111" y="409737"/>
                </a:cubicBezTo>
                <a:cubicBezTo>
                  <a:pt x="1298928" y="408581"/>
                  <a:pt x="1300269" y="406889"/>
                  <a:pt x="1301136" y="404660"/>
                </a:cubicBezTo>
                <a:cubicBezTo>
                  <a:pt x="1302002" y="402431"/>
                  <a:pt x="1302436" y="399501"/>
                  <a:pt x="1302436" y="395869"/>
                </a:cubicBezTo>
                <a:cubicBezTo>
                  <a:pt x="1302436" y="392649"/>
                  <a:pt x="1302002" y="390008"/>
                  <a:pt x="1301136" y="387944"/>
                </a:cubicBezTo>
                <a:cubicBezTo>
                  <a:pt x="1300269" y="385880"/>
                  <a:pt x="1298928" y="384270"/>
                  <a:pt x="1297111" y="383115"/>
                </a:cubicBezTo>
                <a:cubicBezTo>
                  <a:pt x="1295295" y="381959"/>
                  <a:pt x="1292963" y="381175"/>
                  <a:pt x="1290115" y="380762"/>
                </a:cubicBezTo>
                <a:cubicBezTo>
                  <a:pt x="1287267" y="380349"/>
                  <a:pt x="1283862" y="380143"/>
                  <a:pt x="1279900" y="380143"/>
                </a:cubicBezTo>
                <a:close/>
                <a:moveTo>
                  <a:pt x="822566" y="380143"/>
                </a:moveTo>
                <a:lnTo>
                  <a:pt x="822566" y="446637"/>
                </a:lnTo>
                <a:lnTo>
                  <a:pt x="835939" y="446637"/>
                </a:lnTo>
                <a:cubicBezTo>
                  <a:pt x="840397" y="446637"/>
                  <a:pt x="844483" y="446121"/>
                  <a:pt x="848198" y="445089"/>
                </a:cubicBezTo>
                <a:cubicBezTo>
                  <a:pt x="851913" y="444057"/>
                  <a:pt x="855112" y="442282"/>
                  <a:pt x="857795" y="439765"/>
                </a:cubicBezTo>
                <a:cubicBezTo>
                  <a:pt x="860477" y="437247"/>
                  <a:pt x="862541" y="433842"/>
                  <a:pt x="863986" y="429549"/>
                </a:cubicBezTo>
                <a:cubicBezTo>
                  <a:pt x="865430" y="425256"/>
                  <a:pt x="866153" y="419891"/>
                  <a:pt x="866153" y="413452"/>
                </a:cubicBezTo>
                <a:cubicBezTo>
                  <a:pt x="866153" y="406600"/>
                  <a:pt x="865389" y="401007"/>
                  <a:pt x="863862" y="396673"/>
                </a:cubicBezTo>
                <a:cubicBezTo>
                  <a:pt x="862335" y="392340"/>
                  <a:pt x="860230" y="388955"/>
                  <a:pt x="857547" y="386520"/>
                </a:cubicBezTo>
                <a:cubicBezTo>
                  <a:pt x="854864" y="384085"/>
                  <a:pt x="851686" y="382413"/>
                  <a:pt x="848012" y="381505"/>
                </a:cubicBezTo>
                <a:cubicBezTo>
                  <a:pt x="844339" y="380597"/>
                  <a:pt x="840315" y="380143"/>
                  <a:pt x="835939" y="380143"/>
                </a:cubicBezTo>
                <a:close/>
                <a:moveTo>
                  <a:pt x="727316" y="380143"/>
                </a:moveTo>
                <a:lnTo>
                  <a:pt x="727316" y="446637"/>
                </a:lnTo>
                <a:lnTo>
                  <a:pt x="740690" y="446637"/>
                </a:lnTo>
                <a:cubicBezTo>
                  <a:pt x="745147" y="446637"/>
                  <a:pt x="749233" y="446121"/>
                  <a:pt x="752948" y="445089"/>
                </a:cubicBezTo>
                <a:cubicBezTo>
                  <a:pt x="756663" y="444057"/>
                  <a:pt x="759862" y="442282"/>
                  <a:pt x="762545" y="439765"/>
                </a:cubicBezTo>
                <a:cubicBezTo>
                  <a:pt x="765227" y="437247"/>
                  <a:pt x="767291" y="433842"/>
                  <a:pt x="768736" y="429549"/>
                </a:cubicBezTo>
                <a:cubicBezTo>
                  <a:pt x="770180" y="425256"/>
                  <a:pt x="770903" y="419891"/>
                  <a:pt x="770903" y="413452"/>
                </a:cubicBezTo>
                <a:cubicBezTo>
                  <a:pt x="770903" y="406600"/>
                  <a:pt x="770139" y="401007"/>
                  <a:pt x="768612" y="396673"/>
                </a:cubicBezTo>
                <a:cubicBezTo>
                  <a:pt x="767085" y="392340"/>
                  <a:pt x="764980" y="388955"/>
                  <a:pt x="762297" y="386520"/>
                </a:cubicBezTo>
                <a:cubicBezTo>
                  <a:pt x="759614" y="384085"/>
                  <a:pt x="756436" y="382413"/>
                  <a:pt x="752762" y="381505"/>
                </a:cubicBezTo>
                <a:cubicBezTo>
                  <a:pt x="749089" y="380597"/>
                  <a:pt x="745065" y="380143"/>
                  <a:pt x="740690" y="380143"/>
                </a:cubicBezTo>
                <a:close/>
                <a:moveTo>
                  <a:pt x="1722269" y="378657"/>
                </a:moveTo>
                <a:cubicBezTo>
                  <a:pt x="1717069" y="378657"/>
                  <a:pt x="1712817" y="379359"/>
                  <a:pt x="1709515" y="380762"/>
                </a:cubicBezTo>
                <a:cubicBezTo>
                  <a:pt x="1706213" y="382165"/>
                  <a:pt x="1703634" y="384291"/>
                  <a:pt x="1701776" y="387139"/>
                </a:cubicBezTo>
                <a:cubicBezTo>
                  <a:pt x="1699919" y="389987"/>
                  <a:pt x="1698639" y="393598"/>
                  <a:pt x="1697938" y="397974"/>
                </a:cubicBezTo>
                <a:cubicBezTo>
                  <a:pt x="1697236" y="402349"/>
                  <a:pt x="1696885" y="407508"/>
                  <a:pt x="1696885" y="413452"/>
                </a:cubicBezTo>
                <a:cubicBezTo>
                  <a:pt x="1696885" y="419560"/>
                  <a:pt x="1697236" y="424802"/>
                  <a:pt x="1697938" y="429178"/>
                </a:cubicBezTo>
                <a:cubicBezTo>
                  <a:pt x="1698639" y="433553"/>
                  <a:pt x="1699919" y="437144"/>
                  <a:pt x="1701776" y="439950"/>
                </a:cubicBezTo>
                <a:cubicBezTo>
                  <a:pt x="1703634" y="442757"/>
                  <a:pt x="1706213" y="444821"/>
                  <a:pt x="1709515" y="446142"/>
                </a:cubicBezTo>
                <a:cubicBezTo>
                  <a:pt x="1712817" y="447462"/>
                  <a:pt x="1717069" y="448123"/>
                  <a:pt x="1722269" y="448123"/>
                </a:cubicBezTo>
                <a:cubicBezTo>
                  <a:pt x="1727552" y="448123"/>
                  <a:pt x="1731845" y="447462"/>
                  <a:pt x="1735147" y="446142"/>
                </a:cubicBezTo>
                <a:cubicBezTo>
                  <a:pt x="1738449" y="444821"/>
                  <a:pt x="1741029" y="442757"/>
                  <a:pt x="1742886" y="439950"/>
                </a:cubicBezTo>
                <a:cubicBezTo>
                  <a:pt x="1744744" y="437144"/>
                  <a:pt x="1746023" y="433553"/>
                  <a:pt x="1746725" y="429178"/>
                </a:cubicBezTo>
                <a:cubicBezTo>
                  <a:pt x="1747426" y="424802"/>
                  <a:pt x="1747777" y="419560"/>
                  <a:pt x="1747777" y="413452"/>
                </a:cubicBezTo>
                <a:cubicBezTo>
                  <a:pt x="1747777" y="407508"/>
                  <a:pt x="1747426" y="402349"/>
                  <a:pt x="1746725" y="397974"/>
                </a:cubicBezTo>
                <a:cubicBezTo>
                  <a:pt x="1746023" y="393598"/>
                  <a:pt x="1744744" y="389987"/>
                  <a:pt x="1742886" y="387139"/>
                </a:cubicBezTo>
                <a:cubicBezTo>
                  <a:pt x="1741029" y="384291"/>
                  <a:pt x="1738449" y="382165"/>
                  <a:pt x="1735147" y="380762"/>
                </a:cubicBezTo>
                <a:cubicBezTo>
                  <a:pt x="1731845" y="379359"/>
                  <a:pt x="1727552" y="378657"/>
                  <a:pt x="1722269" y="378657"/>
                </a:cubicBezTo>
                <a:close/>
                <a:moveTo>
                  <a:pt x="1522244" y="378657"/>
                </a:moveTo>
                <a:cubicBezTo>
                  <a:pt x="1517044" y="378657"/>
                  <a:pt x="1512792" y="379359"/>
                  <a:pt x="1509490" y="380762"/>
                </a:cubicBezTo>
                <a:cubicBezTo>
                  <a:pt x="1506188" y="382165"/>
                  <a:pt x="1503609" y="384291"/>
                  <a:pt x="1501751" y="387139"/>
                </a:cubicBezTo>
                <a:cubicBezTo>
                  <a:pt x="1499894" y="389987"/>
                  <a:pt x="1498614" y="393598"/>
                  <a:pt x="1497913" y="397974"/>
                </a:cubicBezTo>
                <a:cubicBezTo>
                  <a:pt x="1497211" y="402349"/>
                  <a:pt x="1496860" y="407508"/>
                  <a:pt x="1496860" y="413452"/>
                </a:cubicBezTo>
                <a:cubicBezTo>
                  <a:pt x="1496860" y="419560"/>
                  <a:pt x="1497211" y="424802"/>
                  <a:pt x="1497913" y="429178"/>
                </a:cubicBezTo>
                <a:cubicBezTo>
                  <a:pt x="1498614" y="433553"/>
                  <a:pt x="1499894" y="437144"/>
                  <a:pt x="1501751" y="439950"/>
                </a:cubicBezTo>
                <a:cubicBezTo>
                  <a:pt x="1503609" y="442757"/>
                  <a:pt x="1506188" y="444821"/>
                  <a:pt x="1509490" y="446142"/>
                </a:cubicBezTo>
                <a:cubicBezTo>
                  <a:pt x="1512792" y="447462"/>
                  <a:pt x="1517044" y="448123"/>
                  <a:pt x="1522244" y="448123"/>
                </a:cubicBezTo>
                <a:cubicBezTo>
                  <a:pt x="1527528" y="448123"/>
                  <a:pt x="1531820" y="447462"/>
                  <a:pt x="1535122" y="446142"/>
                </a:cubicBezTo>
                <a:cubicBezTo>
                  <a:pt x="1538424" y="444821"/>
                  <a:pt x="1541004" y="442757"/>
                  <a:pt x="1542861" y="439950"/>
                </a:cubicBezTo>
                <a:cubicBezTo>
                  <a:pt x="1544719" y="437144"/>
                  <a:pt x="1545998" y="433553"/>
                  <a:pt x="1546700" y="429178"/>
                </a:cubicBezTo>
                <a:cubicBezTo>
                  <a:pt x="1547401" y="424802"/>
                  <a:pt x="1547752" y="419560"/>
                  <a:pt x="1547752" y="413452"/>
                </a:cubicBezTo>
                <a:cubicBezTo>
                  <a:pt x="1547752" y="407508"/>
                  <a:pt x="1547401" y="402349"/>
                  <a:pt x="1546700" y="397974"/>
                </a:cubicBezTo>
                <a:cubicBezTo>
                  <a:pt x="1545998" y="393598"/>
                  <a:pt x="1544719" y="389987"/>
                  <a:pt x="1542861" y="387139"/>
                </a:cubicBezTo>
                <a:cubicBezTo>
                  <a:pt x="1541004" y="384291"/>
                  <a:pt x="1538424" y="382165"/>
                  <a:pt x="1535122" y="380762"/>
                </a:cubicBezTo>
                <a:cubicBezTo>
                  <a:pt x="1531820" y="379359"/>
                  <a:pt x="1527528" y="378657"/>
                  <a:pt x="1522244" y="378657"/>
                </a:cubicBezTo>
                <a:close/>
                <a:moveTo>
                  <a:pt x="1093619" y="378657"/>
                </a:moveTo>
                <a:cubicBezTo>
                  <a:pt x="1088419" y="378657"/>
                  <a:pt x="1084167" y="379359"/>
                  <a:pt x="1080865" y="380762"/>
                </a:cubicBezTo>
                <a:cubicBezTo>
                  <a:pt x="1077563" y="382165"/>
                  <a:pt x="1074984" y="384291"/>
                  <a:pt x="1073126" y="387139"/>
                </a:cubicBezTo>
                <a:cubicBezTo>
                  <a:pt x="1071269" y="389987"/>
                  <a:pt x="1069989" y="393598"/>
                  <a:pt x="1069288" y="397974"/>
                </a:cubicBezTo>
                <a:cubicBezTo>
                  <a:pt x="1068586" y="402349"/>
                  <a:pt x="1068235" y="407508"/>
                  <a:pt x="1068235" y="413452"/>
                </a:cubicBezTo>
                <a:cubicBezTo>
                  <a:pt x="1068235" y="419560"/>
                  <a:pt x="1068586" y="424802"/>
                  <a:pt x="1069288" y="429178"/>
                </a:cubicBezTo>
                <a:cubicBezTo>
                  <a:pt x="1069989" y="433553"/>
                  <a:pt x="1071269" y="437144"/>
                  <a:pt x="1073126" y="439950"/>
                </a:cubicBezTo>
                <a:cubicBezTo>
                  <a:pt x="1074984" y="442757"/>
                  <a:pt x="1077563" y="444821"/>
                  <a:pt x="1080865" y="446142"/>
                </a:cubicBezTo>
                <a:cubicBezTo>
                  <a:pt x="1084167" y="447462"/>
                  <a:pt x="1088419" y="448123"/>
                  <a:pt x="1093619" y="448123"/>
                </a:cubicBezTo>
                <a:cubicBezTo>
                  <a:pt x="1098902" y="448123"/>
                  <a:pt x="1103195" y="447462"/>
                  <a:pt x="1106497" y="446142"/>
                </a:cubicBezTo>
                <a:cubicBezTo>
                  <a:pt x="1109799" y="444821"/>
                  <a:pt x="1112379" y="442757"/>
                  <a:pt x="1114236" y="439950"/>
                </a:cubicBezTo>
                <a:cubicBezTo>
                  <a:pt x="1116094" y="437144"/>
                  <a:pt x="1117373" y="433553"/>
                  <a:pt x="1118075" y="429178"/>
                </a:cubicBezTo>
                <a:cubicBezTo>
                  <a:pt x="1118776" y="424802"/>
                  <a:pt x="1119127" y="419560"/>
                  <a:pt x="1119127" y="413452"/>
                </a:cubicBezTo>
                <a:cubicBezTo>
                  <a:pt x="1119127" y="407508"/>
                  <a:pt x="1118776" y="402349"/>
                  <a:pt x="1118075" y="397974"/>
                </a:cubicBezTo>
                <a:cubicBezTo>
                  <a:pt x="1117373" y="393598"/>
                  <a:pt x="1116094" y="389987"/>
                  <a:pt x="1114236" y="387139"/>
                </a:cubicBezTo>
                <a:cubicBezTo>
                  <a:pt x="1112379" y="384291"/>
                  <a:pt x="1109799" y="382165"/>
                  <a:pt x="1106497" y="380762"/>
                </a:cubicBezTo>
                <a:cubicBezTo>
                  <a:pt x="1103195" y="379359"/>
                  <a:pt x="1098902" y="378657"/>
                  <a:pt x="1093619" y="378657"/>
                </a:cubicBezTo>
                <a:close/>
                <a:moveTo>
                  <a:pt x="2125872" y="370484"/>
                </a:moveTo>
                <a:lnTo>
                  <a:pt x="2173668" y="370484"/>
                </a:lnTo>
                <a:lnTo>
                  <a:pt x="2173668" y="380390"/>
                </a:lnTo>
                <a:lnTo>
                  <a:pt x="2137016" y="380390"/>
                </a:lnTo>
                <a:lnTo>
                  <a:pt x="2137016" y="407013"/>
                </a:lnTo>
                <a:lnTo>
                  <a:pt x="2171192" y="407013"/>
                </a:lnTo>
                <a:lnTo>
                  <a:pt x="2171192" y="416424"/>
                </a:lnTo>
                <a:lnTo>
                  <a:pt x="2137016" y="416424"/>
                </a:lnTo>
                <a:lnTo>
                  <a:pt x="2137016" y="446389"/>
                </a:lnTo>
                <a:lnTo>
                  <a:pt x="2176764" y="446389"/>
                </a:lnTo>
                <a:lnTo>
                  <a:pt x="2176764" y="456419"/>
                </a:lnTo>
                <a:lnTo>
                  <a:pt x="2125872" y="456419"/>
                </a:lnTo>
                <a:close/>
                <a:moveTo>
                  <a:pt x="2030622" y="370484"/>
                </a:moveTo>
                <a:lnTo>
                  <a:pt x="2052415" y="370484"/>
                </a:lnTo>
                <a:cubicBezTo>
                  <a:pt x="2058441" y="370484"/>
                  <a:pt x="2063539" y="370918"/>
                  <a:pt x="2067708" y="371785"/>
                </a:cubicBezTo>
                <a:cubicBezTo>
                  <a:pt x="2071876" y="372651"/>
                  <a:pt x="2075261" y="374075"/>
                  <a:pt x="2077861" y="376057"/>
                </a:cubicBezTo>
                <a:cubicBezTo>
                  <a:pt x="2080462" y="378038"/>
                  <a:pt x="2082340" y="380659"/>
                  <a:pt x="2083495" y="383920"/>
                </a:cubicBezTo>
                <a:cubicBezTo>
                  <a:pt x="2084651" y="387180"/>
                  <a:pt x="2085229" y="391163"/>
                  <a:pt x="2085229" y="395869"/>
                </a:cubicBezTo>
                <a:cubicBezTo>
                  <a:pt x="2085229" y="403298"/>
                  <a:pt x="2083784" y="408932"/>
                  <a:pt x="2080895" y="412771"/>
                </a:cubicBezTo>
                <a:cubicBezTo>
                  <a:pt x="2078006" y="416609"/>
                  <a:pt x="2073589" y="419189"/>
                  <a:pt x="2067646" y="420510"/>
                </a:cubicBezTo>
                <a:lnTo>
                  <a:pt x="2093401" y="456419"/>
                </a:lnTo>
                <a:lnTo>
                  <a:pt x="2080276" y="456419"/>
                </a:lnTo>
                <a:lnTo>
                  <a:pt x="2056625" y="421748"/>
                </a:lnTo>
                <a:cubicBezTo>
                  <a:pt x="2055965" y="421831"/>
                  <a:pt x="2055284" y="421872"/>
                  <a:pt x="2054582" y="421872"/>
                </a:cubicBezTo>
                <a:cubicBezTo>
                  <a:pt x="2053881" y="421872"/>
                  <a:pt x="2053158" y="421872"/>
                  <a:pt x="2052415" y="421872"/>
                </a:cubicBezTo>
                <a:lnTo>
                  <a:pt x="2041766" y="421872"/>
                </a:lnTo>
                <a:lnTo>
                  <a:pt x="2041766" y="456419"/>
                </a:lnTo>
                <a:lnTo>
                  <a:pt x="2030622" y="456419"/>
                </a:lnTo>
                <a:close/>
                <a:moveTo>
                  <a:pt x="1954422" y="370484"/>
                </a:moveTo>
                <a:lnTo>
                  <a:pt x="2002218" y="370484"/>
                </a:lnTo>
                <a:lnTo>
                  <a:pt x="2002218" y="380390"/>
                </a:lnTo>
                <a:lnTo>
                  <a:pt x="1965566" y="380390"/>
                </a:lnTo>
                <a:lnTo>
                  <a:pt x="1965566" y="407013"/>
                </a:lnTo>
                <a:lnTo>
                  <a:pt x="1999742" y="407013"/>
                </a:lnTo>
                <a:lnTo>
                  <a:pt x="1999742" y="416424"/>
                </a:lnTo>
                <a:lnTo>
                  <a:pt x="1965566" y="416424"/>
                </a:lnTo>
                <a:lnTo>
                  <a:pt x="1965566" y="446389"/>
                </a:lnTo>
                <a:lnTo>
                  <a:pt x="2005314" y="446389"/>
                </a:lnTo>
                <a:lnTo>
                  <a:pt x="2005314" y="456419"/>
                </a:lnTo>
                <a:lnTo>
                  <a:pt x="1954422" y="456419"/>
                </a:lnTo>
                <a:close/>
                <a:moveTo>
                  <a:pt x="1859172" y="370484"/>
                </a:moveTo>
                <a:lnTo>
                  <a:pt x="1870316" y="370484"/>
                </a:lnTo>
                <a:lnTo>
                  <a:pt x="1870316" y="405527"/>
                </a:lnTo>
                <a:lnTo>
                  <a:pt x="1912788" y="405527"/>
                </a:lnTo>
                <a:lnTo>
                  <a:pt x="1912788" y="370484"/>
                </a:lnTo>
                <a:lnTo>
                  <a:pt x="1924056" y="370484"/>
                </a:lnTo>
                <a:lnTo>
                  <a:pt x="1924056" y="456419"/>
                </a:lnTo>
                <a:lnTo>
                  <a:pt x="1912788" y="456419"/>
                </a:lnTo>
                <a:lnTo>
                  <a:pt x="1912788" y="414814"/>
                </a:lnTo>
                <a:lnTo>
                  <a:pt x="1870316" y="414814"/>
                </a:lnTo>
                <a:lnTo>
                  <a:pt x="1870316" y="456419"/>
                </a:lnTo>
                <a:lnTo>
                  <a:pt x="1859172" y="456419"/>
                </a:lnTo>
                <a:close/>
                <a:moveTo>
                  <a:pt x="1411497" y="370484"/>
                </a:moveTo>
                <a:lnTo>
                  <a:pt x="1422641" y="370484"/>
                </a:lnTo>
                <a:lnTo>
                  <a:pt x="1422641" y="446389"/>
                </a:lnTo>
                <a:lnTo>
                  <a:pt x="1459913" y="446389"/>
                </a:lnTo>
                <a:lnTo>
                  <a:pt x="1459913" y="456419"/>
                </a:lnTo>
                <a:lnTo>
                  <a:pt x="1411497" y="456419"/>
                </a:lnTo>
                <a:close/>
                <a:moveTo>
                  <a:pt x="1259097" y="370484"/>
                </a:moveTo>
                <a:lnTo>
                  <a:pt x="1280890" y="370484"/>
                </a:lnTo>
                <a:cubicBezTo>
                  <a:pt x="1286916" y="370484"/>
                  <a:pt x="1292014" y="370918"/>
                  <a:pt x="1296183" y="371785"/>
                </a:cubicBezTo>
                <a:cubicBezTo>
                  <a:pt x="1300351" y="372651"/>
                  <a:pt x="1303736" y="374075"/>
                  <a:pt x="1306336" y="376057"/>
                </a:cubicBezTo>
                <a:cubicBezTo>
                  <a:pt x="1308937" y="378038"/>
                  <a:pt x="1310815" y="380659"/>
                  <a:pt x="1311970" y="383920"/>
                </a:cubicBezTo>
                <a:cubicBezTo>
                  <a:pt x="1313126" y="387180"/>
                  <a:pt x="1313704" y="391163"/>
                  <a:pt x="1313704" y="395869"/>
                </a:cubicBezTo>
                <a:cubicBezTo>
                  <a:pt x="1313704" y="403298"/>
                  <a:pt x="1312259" y="408932"/>
                  <a:pt x="1309370" y="412771"/>
                </a:cubicBezTo>
                <a:cubicBezTo>
                  <a:pt x="1306481" y="416609"/>
                  <a:pt x="1302064" y="419189"/>
                  <a:pt x="1296121" y="420510"/>
                </a:cubicBezTo>
                <a:lnTo>
                  <a:pt x="1321876" y="456419"/>
                </a:lnTo>
                <a:lnTo>
                  <a:pt x="1308751" y="456419"/>
                </a:lnTo>
                <a:lnTo>
                  <a:pt x="1285100" y="421748"/>
                </a:lnTo>
                <a:cubicBezTo>
                  <a:pt x="1284440" y="421831"/>
                  <a:pt x="1283759" y="421872"/>
                  <a:pt x="1283057" y="421872"/>
                </a:cubicBezTo>
                <a:cubicBezTo>
                  <a:pt x="1282356" y="421872"/>
                  <a:pt x="1281633" y="421872"/>
                  <a:pt x="1280890" y="421872"/>
                </a:cubicBezTo>
                <a:lnTo>
                  <a:pt x="1270241" y="421872"/>
                </a:lnTo>
                <a:lnTo>
                  <a:pt x="1270241" y="456419"/>
                </a:lnTo>
                <a:lnTo>
                  <a:pt x="1259097" y="456419"/>
                </a:lnTo>
                <a:close/>
                <a:moveTo>
                  <a:pt x="1163476" y="370484"/>
                </a:moveTo>
                <a:lnTo>
                  <a:pt x="1174496" y="370484"/>
                </a:lnTo>
                <a:lnTo>
                  <a:pt x="1174496" y="426206"/>
                </a:lnTo>
                <a:cubicBezTo>
                  <a:pt x="1174496" y="430333"/>
                  <a:pt x="1174868" y="433780"/>
                  <a:pt x="1175610" y="436545"/>
                </a:cubicBezTo>
                <a:cubicBezTo>
                  <a:pt x="1176353" y="439311"/>
                  <a:pt x="1177571" y="441519"/>
                  <a:pt x="1179263" y="443170"/>
                </a:cubicBezTo>
                <a:cubicBezTo>
                  <a:pt x="1180956" y="444821"/>
                  <a:pt x="1183164" y="446018"/>
                  <a:pt x="1185888" y="446761"/>
                </a:cubicBezTo>
                <a:cubicBezTo>
                  <a:pt x="1188612" y="447504"/>
                  <a:pt x="1191955" y="447875"/>
                  <a:pt x="1195918" y="447875"/>
                </a:cubicBezTo>
                <a:cubicBezTo>
                  <a:pt x="1200045" y="447875"/>
                  <a:pt x="1203492" y="447504"/>
                  <a:pt x="1206257" y="446761"/>
                </a:cubicBezTo>
                <a:cubicBezTo>
                  <a:pt x="1209023" y="446018"/>
                  <a:pt x="1211231" y="444821"/>
                  <a:pt x="1212882" y="443170"/>
                </a:cubicBezTo>
                <a:cubicBezTo>
                  <a:pt x="1214533" y="441519"/>
                  <a:pt x="1215688" y="439311"/>
                  <a:pt x="1216349" y="436545"/>
                </a:cubicBezTo>
                <a:cubicBezTo>
                  <a:pt x="1217009" y="433780"/>
                  <a:pt x="1217339" y="430333"/>
                  <a:pt x="1217339" y="426206"/>
                </a:cubicBezTo>
                <a:lnTo>
                  <a:pt x="1217339" y="370484"/>
                </a:lnTo>
                <a:lnTo>
                  <a:pt x="1228360" y="370484"/>
                </a:lnTo>
                <a:lnTo>
                  <a:pt x="1228360" y="428682"/>
                </a:lnTo>
                <a:cubicBezTo>
                  <a:pt x="1228360" y="438836"/>
                  <a:pt x="1225636" y="446203"/>
                  <a:pt x="1220187" y="450785"/>
                </a:cubicBezTo>
                <a:cubicBezTo>
                  <a:pt x="1214739" y="455367"/>
                  <a:pt x="1206608" y="457657"/>
                  <a:pt x="1195794" y="457657"/>
                </a:cubicBezTo>
                <a:cubicBezTo>
                  <a:pt x="1184980" y="457657"/>
                  <a:pt x="1176890" y="455449"/>
                  <a:pt x="1171524" y="451033"/>
                </a:cubicBezTo>
                <a:cubicBezTo>
                  <a:pt x="1166159" y="446616"/>
                  <a:pt x="1163476" y="439166"/>
                  <a:pt x="1163476" y="428682"/>
                </a:cubicBezTo>
                <a:close/>
                <a:moveTo>
                  <a:pt x="962698" y="370484"/>
                </a:moveTo>
                <a:lnTo>
                  <a:pt x="975576" y="370484"/>
                </a:lnTo>
                <a:lnTo>
                  <a:pt x="998731" y="409366"/>
                </a:lnTo>
                <a:lnTo>
                  <a:pt x="999474" y="409366"/>
                </a:lnTo>
                <a:lnTo>
                  <a:pt x="1022506" y="370484"/>
                </a:lnTo>
                <a:lnTo>
                  <a:pt x="1034764" y="370484"/>
                </a:lnTo>
                <a:lnTo>
                  <a:pt x="1004180" y="419395"/>
                </a:lnTo>
                <a:lnTo>
                  <a:pt x="1004180" y="456419"/>
                </a:lnTo>
                <a:lnTo>
                  <a:pt x="993035" y="456419"/>
                </a:lnTo>
                <a:lnTo>
                  <a:pt x="993035" y="419519"/>
                </a:lnTo>
                <a:close/>
                <a:moveTo>
                  <a:pt x="811422" y="370484"/>
                </a:moveTo>
                <a:lnTo>
                  <a:pt x="836187" y="370484"/>
                </a:lnTo>
                <a:cubicBezTo>
                  <a:pt x="842378" y="370484"/>
                  <a:pt x="848012" y="371042"/>
                  <a:pt x="853089" y="372156"/>
                </a:cubicBezTo>
                <a:cubicBezTo>
                  <a:pt x="858166" y="373271"/>
                  <a:pt x="862521" y="375396"/>
                  <a:pt x="866153" y="378533"/>
                </a:cubicBezTo>
                <a:cubicBezTo>
                  <a:pt x="869785" y="381670"/>
                  <a:pt x="872612" y="386045"/>
                  <a:pt x="874635" y="391659"/>
                </a:cubicBezTo>
                <a:cubicBezTo>
                  <a:pt x="876657" y="397272"/>
                  <a:pt x="877669" y="404536"/>
                  <a:pt x="877669" y="413452"/>
                </a:cubicBezTo>
                <a:cubicBezTo>
                  <a:pt x="877669" y="421789"/>
                  <a:pt x="876657" y="428703"/>
                  <a:pt x="874635" y="434192"/>
                </a:cubicBezTo>
                <a:cubicBezTo>
                  <a:pt x="872612" y="439682"/>
                  <a:pt x="869785" y="444078"/>
                  <a:pt x="866153" y="447380"/>
                </a:cubicBezTo>
                <a:cubicBezTo>
                  <a:pt x="862521" y="450682"/>
                  <a:pt x="858166" y="453014"/>
                  <a:pt x="853089" y="454376"/>
                </a:cubicBezTo>
                <a:cubicBezTo>
                  <a:pt x="848012" y="455738"/>
                  <a:pt x="842378" y="456419"/>
                  <a:pt x="836187" y="456419"/>
                </a:cubicBezTo>
                <a:lnTo>
                  <a:pt x="811422" y="456419"/>
                </a:lnTo>
                <a:close/>
                <a:moveTo>
                  <a:pt x="716172" y="370484"/>
                </a:moveTo>
                <a:lnTo>
                  <a:pt x="740937" y="370484"/>
                </a:lnTo>
                <a:cubicBezTo>
                  <a:pt x="747128" y="370484"/>
                  <a:pt x="752762" y="371042"/>
                  <a:pt x="757839" y="372156"/>
                </a:cubicBezTo>
                <a:cubicBezTo>
                  <a:pt x="762916" y="373271"/>
                  <a:pt x="767271" y="375396"/>
                  <a:pt x="770903" y="378533"/>
                </a:cubicBezTo>
                <a:cubicBezTo>
                  <a:pt x="774535" y="381670"/>
                  <a:pt x="777362" y="386045"/>
                  <a:pt x="779385" y="391659"/>
                </a:cubicBezTo>
                <a:cubicBezTo>
                  <a:pt x="781407" y="397272"/>
                  <a:pt x="782419" y="404536"/>
                  <a:pt x="782419" y="413452"/>
                </a:cubicBezTo>
                <a:cubicBezTo>
                  <a:pt x="782419" y="421789"/>
                  <a:pt x="781407" y="428703"/>
                  <a:pt x="779385" y="434192"/>
                </a:cubicBezTo>
                <a:cubicBezTo>
                  <a:pt x="777362" y="439682"/>
                  <a:pt x="774535" y="444078"/>
                  <a:pt x="770903" y="447380"/>
                </a:cubicBezTo>
                <a:cubicBezTo>
                  <a:pt x="767271" y="450682"/>
                  <a:pt x="762916" y="453014"/>
                  <a:pt x="757839" y="454376"/>
                </a:cubicBezTo>
                <a:cubicBezTo>
                  <a:pt x="752762" y="455738"/>
                  <a:pt x="747128" y="456419"/>
                  <a:pt x="740937" y="456419"/>
                </a:cubicBezTo>
                <a:lnTo>
                  <a:pt x="716172" y="456419"/>
                </a:lnTo>
                <a:close/>
                <a:moveTo>
                  <a:pt x="643458" y="370484"/>
                </a:moveTo>
                <a:lnTo>
                  <a:pt x="658317" y="370484"/>
                </a:lnTo>
                <a:lnTo>
                  <a:pt x="690759" y="456419"/>
                </a:lnTo>
                <a:lnTo>
                  <a:pt x="678996" y="456419"/>
                </a:lnTo>
                <a:lnTo>
                  <a:pt x="669709" y="430787"/>
                </a:lnTo>
                <a:lnTo>
                  <a:pt x="631695" y="430787"/>
                </a:lnTo>
                <a:lnTo>
                  <a:pt x="622284" y="456419"/>
                </a:lnTo>
                <a:lnTo>
                  <a:pt x="610892" y="456419"/>
                </a:lnTo>
                <a:close/>
                <a:moveTo>
                  <a:pt x="1722269" y="369246"/>
                </a:moveTo>
                <a:cubicBezTo>
                  <a:pt x="1728378" y="369246"/>
                  <a:pt x="1733744" y="369927"/>
                  <a:pt x="1738367" y="371289"/>
                </a:cubicBezTo>
                <a:cubicBezTo>
                  <a:pt x="1742989" y="372651"/>
                  <a:pt x="1746848" y="375025"/>
                  <a:pt x="1749944" y="378409"/>
                </a:cubicBezTo>
                <a:cubicBezTo>
                  <a:pt x="1753040" y="381794"/>
                  <a:pt x="1755372" y="386313"/>
                  <a:pt x="1756940" y="391968"/>
                </a:cubicBezTo>
                <a:cubicBezTo>
                  <a:pt x="1758509" y="397623"/>
                  <a:pt x="1759293" y="404784"/>
                  <a:pt x="1759293" y="413452"/>
                </a:cubicBezTo>
                <a:cubicBezTo>
                  <a:pt x="1759293" y="422120"/>
                  <a:pt x="1758509" y="429301"/>
                  <a:pt x="1756940" y="434997"/>
                </a:cubicBezTo>
                <a:cubicBezTo>
                  <a:pt x="1755372" y="440693"/>
                  <a:pt x="1753040" y="445213"/>
                  <a:pt x="1749944" y="448556"/>
                </a:cubicBezTo>
                <a:cubicBezTo>
                  <a:pt x="1746848" y="451899"/>
                  <a:pt x="1742989" y="454252"/>
                  <a:pt x="1738367" y="455614"/>
                </a:cubicBezTo>
                <a:cubicBezTo>
                  <a:pt x="1733744" y="456976"/>
                  <a:pt x="1728378" y="457657"/>
                  <a:pt x="1722269" y="457657"/>
                </a:cubicBezTo>
                <a:cubicBezTo>
                  <a:pt x="1716161" y="457657"/>
                  <a:pt x="1710815" y="456976"/>
                  <a:pt x="1706234" y="455614"/>
                </a:cubicBezTo>
                <a:cubicBezTo>
                  <a:pt x="1701652" y="454252"/>
                  <a:pt x="1697793" y="451899"/>
                  <a:pt x="1694656" y="448556"/>
                </a:cubicBezTo>
                <a:cubicBezTo>
                  <a:pt x="1691519" y="445213"/>
                  <a:pt x="1689167" y="440693"/>
                  <a:pt x="1687598" y="434997"/>
                </a:cubicBezTo>
                <a:cubicBezTo>
                  <a:pt x="1686030" y="429301"/>
                  <a:pt x="1685246" y="422120"/>
                  <a:pt x="1685246" y="413452"/>
                </a:cubicBezTo>
                <a:cubicBezTo>
                  <a:pt x="1685246" y="404784"/>
                  <a:pt x="1686030" y="397623"/>
                  <a:pt x="1687598" y="391968"/>
                </a:cubicBezTo>
                <a:cubicBezTo>
                  <a:pt x="1689167" y="386313"/>
                  <a:pt x="1691519" y="381794"/>
                  <a:pt x="1694656" y="378409"/>
                </a:cubicBezTo>
                <a:cubicBezTo>
                  <a:pt x="1697793" y="375025"/>
                  <a:pt x="1701652" y="372651"/>
                  <a:pt x="1706234" y="371289"/>
                </a:cubicBezTo>
                <a:cubicBezTo>
                  <a:pt x="1710815" y="369927"/>
                  <a:pt x="1716161" y="369246"/>
                  <a:pt x="1722269" y="369246"/>
                </a:cubicBezTo>
                <a:close/>
                <a:moveTo>
                  <a:pt x="1631477" y="369246"/>
                </a:moveTo>
                <a:cubicBezTo>
                  <a:pt x="1633458" y="369246"/>
                  <a:pt x="1635501" y="369329"/>
                  <a:pt x="1637606" y="369494"/>
                </a:cubicBezTo>
                <a:cubicBezTo>
                  <a:pt x="1639711" y="369659"/>
                  <a:pt x="1641754" y="369886"/>
                  <a:pt x="1643736" y="370175"/>
                </a:cubicBezTo>
                <a:cubicBezTo>
                  <a:pt x="1645717" y="370464"/>
                  <a:pt x="1647595" y="370815"/>
                  <a:pt x="1649370" y="371227"/>
                </a:cubicBezTo>
                <a:cubicBezTo>
                  <a:pt x="1651145" y="371640"/>
                  <a:pt x="1652651" y="372094"/>
                  <a:pt x="1653889" y="372590"/>
                </a:cubicBezTo>
                <a:lnTo>
                  <a:pt x="1653889" y="382496"/>
                </a:lnTo>
                <a:cubicBezTo>
                  <a:pt x="1651000" y="381340"/>
                  <a:pt x="1647719" y="380473"/>
                  <a:pt x="1644045" y="379895"/>
                </a:cubicBezTo>
                <a:cubicBezTo>
                  <a:pt x="1640372" y="379317"/>
                  <a:pt x="1636347" y="379028"/>
                  <a:pt x="1631972" y="379028"/>
                </a:cubicBezTo>
                <a:cubicBezTo>
                  <a:pt x="1627184" y="379028"/>
                  <a:pt x="1622912" y="379524"/>
                  <a:pt x="1619156" y="380514"/>
                </a:cubicBezTo>
                <a:cubicBezTo>
                  <a:pt x="1615400" y="381505"/>
                  <a:pt x="1612222" y="383280"/>
                  <a:pt x="1609622" y="385839"/>
                </a:cubicBezTo>
                <a:cubicBezTo>
                  <a:pt x="1607022" y="388398"/>
                  <a:pt x="1605040" y="391906"/>
                  <a:pt x="1603678" y="396364"/>
                </a:cubicBezTo>
                <a:cubicBezTo>
                  <a:pt x="1602316" y="400822"/>
                  <a:pt x="1601635" y="406518"/>
                  <a:pt x="1601635" y="413452"/>
                </a:cubicBezTo>
                <a:cubicBezTo>
                  <a:pt x="1601635" y="420799"/>
                  <a:pt x="1602275" y="426722"/>
                  <a:pt x="1603554" y="431221"/>
                </a:cubicBezTo>
                <a:cubicBezTo>
                  <a:pt x="1604834" y="435720"/>
                  <a:pt x="1606753" y="439207"/>
                  <a:pt x="1609312" y="441684"/>
                </a:cubicBezTo>
                <a:cubicBezTo>
                  <a:pt x="1611871" y="444160"/>
                  <a:pt x="1614988" y="445832"/>
                  <a:pt x="1618661" y="446699"/>
                </a:cubicBezTo>
                <a:cubicBezTo>
                  <a:pt x="1622335" y="447566"/>
                  <a:pt x="1626607" y="447999"/>
                  <a:pt x="1631477" y="447999"/>
                </a:cubicBezTo>
                <a:cubicBezTo>
                  <a:pt x="1633458" y="447999"/>
                  <a:pt x="1635790" y="447875"/>
                  <a:pt x="1638473" y="447627"/>
                </a:cubicBezTo>
                <a:cubicBezTo>
                  <a:pt x="1641156" y="447380"/>
                  <a:pt x="1643488" y="446967"/>
                  <a:pt x="1645469" y="446389"/>
                </a:cubicBezTo>
                <a:lnTo>
                  <a:pt x="1645469" y="419767"/>
                </a:lnTo>
                <a:lnTo>
                  <a:pt x="1628258" y="419767"/>
                </a:lnTo>
                <a:lnTo>
                  <a:pt x="1628258" y="410356"/>
                </a:lnTo>
                <a:lnTo>
                  <a:pt x="1656118" y="410356"/>
                </a:lnTo>
                <a:lnTo>
                  <a:pt x="1656118" y="454066"/>
                </a:lnTo>
                <a:cubicBezTo>
                  <a:pt x="1652981" y="455057"/>
                  <a:pt x="1649246" y="455903"/>
                  <a:pt x="1644912" y="456605"/>
                </a:cubicBezTo>
                <a:cubicBezTo>
                  <a:pt x="1640578" y="457306"/>
                  <a:pt x="1635687" y="457657"/>
                  <a:pt x="1630239" y="457657"/>
                </a:cubicBezTo>
                <a:cubicBezTo>
                  <a:pt x="1623965" y="457657"/>
                  <a:pt x="1618352" y="457038"/>
                  <a:pt x="1613398" y="455800"/>
                </a:cubicBezTo>
                <a:cubicBezTo>
                  <a:pt x="1608446" y="454562"/>
                  <a:pt x="1604235" y="452312"/>
                  <a:pt x="1600768" y="449051"/>
                </a:cubicBezTo>
                <a:cubicBezTo>
                  <a:pt x="1597301" y="445791"/>
                  <a:pt x="1594639" y="441292"/>
                  <a:pt x="1592782" y="435555"/>
                </a:cubicBezTo>
                <a:cubicBezTo>
                  <a:pt x="1590924" y="429817"/>
                  <a:pt x="1589996" y="422450"/>
                  <a:pt x="1589996" y="413452"/>
                </a:cubicBezTo>
                <a:cubicBezTo>
                  <a:pt x="1589996" y="405197"/>
                  <a:pt x="1590945" y="398242"/>
                  <a:pt x="1592844" y="392587"/>
                </a:cubicBezTo>
                <a:cubicBezTo>
                  <a:pt x="1594742" y="386933"/>
                  <a:pt x="1597466" y="382372"/>
                  <a:pt x="1601016" y="378905"/>
                </a:cubicBezTo>
                <a:cubicBezTo>
                  <a:pt x="1604566" y="375437"/>
                  <a:pt x="1608920" y="372961"/>
                  <a:pt x="1614080" y="371475"/>
                </a:cubicBezTo>
                <a:cubicBezTo>
                  <a:pt x="1619239" y="369989"/>
                  <a:pt x="1625038" y="369246"/>
                  <a:pt x="1631477" y="369246"/>
                </a:cubicBezTo>
                <a:close/>
                <a:moveTo>
                  <a:pt x="1522244" y="369246"/>
                </a:moveTo>
                <a:cubicBezTo>
                  <a:pt x="1528353" y="369246"/>
                  <a:pt x="1533719" y="369927"/>
                  <a:pt x="1538342" y="371289"/>
                </a:cubicBezTo>
                <a:cubicBezTo>
                  <a:pt x="1542964" y="372651"/>
                  <a:pt x="1546824" y="375025"/>
                  <a:pt x="1549919" y="378409"/>
                </a:cubicBezTo>
                <a:cubicBezTo>
                  <a:pt x="1553015" y="381794"/>
                  <a:pt x="1555347" y="386313"/>
                  <a:pt x="1556915" y="391968"/>
                </a:cubicBezTo>
                <a:cubicBezTo>
                  <a:pt x="1558484" y="397623"/>
                  <a:pt x="1559268" y="404784"/>
                  <a:pt x="1559268" y="413452"/>
                </a:cubicBezTo>
                <a:cubicBezTo>
                  <a:pt x="1559268" y="422120"/>
                  <a:pt x="1558484" y="429301"/>
                  <a:pt x="1556915" y="434997"/>
                </a:cubicBezTo>
                <a:cubicBezTo>
                  <a:pt x="1555347" y="440693"/>
                  <a:pt x="1553015" y="445213"/>
                  <a:pt x="1549919" y="448556"/>
                </a:cubicBezTo>
                <a:cubicBezTo>
                  <a:pt x="1546824" y="451899"/>
                  <a:pt x="1542964" y="454252"/>
                  <a:pt x="1538342" y="455614"/>
                </a:cubicBezTo>
                <a:cubicBezTo>
                  <a:pt x="1533719" y="456976"/>
                  <a:pt x="1528353" y="457657"/>
                  <a:pt x="1522244" y="457657"/>
                </a:cubicBezTo>
                <a:cubicBezTo>
                  <a:pt x="1516136" y="457657"/>
                  <a:pt x="1510791" y="456976"/>
                  <a:pt x="1506209" y="455614"/>
                </a:cubicBezTo>
                <a:cubicBezTo>
                  <a:pt x="1501627" y="454252"/>
                  <a:pt x="1497768" y="451899"/>
                  <a:pt x="1494631" y="448556"/>
                </a:cubicBezTo>
                <a:cubicBezTo>
                  <a:pt x="1491494" y="445213"/>
                  <a:pt x="1489142" y="440693"/>
                  <a:pt x="1487573" y="434997"/>
                </a:cubicBezTo>
                <a:cubicBezTo>
                  <a:pt x="1486005" y="429301"/>
                  <a:pt x="1485221" y="422120"/>
                  <a:pt x="1485221" y="413452"/>
                </a:cubicBezTo>
                <a:cubicBezTo>
                  <a:pt x="1485221" y="404784"/>
                  <a:pt x="1486005" y="397623"/>
                  <a:pt x="1487573" y="391968"/>
                </a:cubicBezTo>
                <a:cubicBezTo>
                  <a:pt x="1489142" y="386313"/>
                  <a:pt x="1491494" y="381794"/>
                  <a:pt x="1494631" y="378409"/>
                </a:cubicBezTo>
                <a:cubicBezTo>
                  <a:pt x="1497768" y="375025"/>
                  <a:pt x="1501627" y="372651"/>
                  <a:pt x="1506209" y="371289"/>
                </a:cubicBezTo>
                <a:cubicBezTo>
                  <a:pt x="1510791" y="369927"/>
                  <a:pt x="1516136" y="369246"/>
                  <a:pt x="1522244" y="369246"/>
                </a:cubicBezTo>
                <a:close/>
                <a:moveTo>
                  <a:pt x="1093619" y="369246"/>
                </a:moveTo>
                <a:cubicBezTo>
                  <a:pt x="1099728" y="369246"/>
                  <a:pt x="1105094" y="369927"/>
                  <a:pt x="1109717" y="371289"/>
                </a:cubicBezTo>
                <a:cubicBezTo>
                  <a:pt x="1114339" y="372651"/>
                  <a:pt x="1118199" y="375025"/>
                  <a:pt x="1121294" y="378409"/>
                </a:cubicBezTo>
                <a:cubicBezTo>
                  <a:pt x="1124390" y="381794"/>
                  <a:pt x="1126722" y="386313"/>
                  <a:pt x="1128290" y="391968"/>
                </a:cubicBezTo>
                <a:cubicBezTo>
                  <a:pt x="1129859" y="397623"/>
                  <a:pt x="1130643" y="404784"/>
                  <a:pt x="1130643" y="413452"/>
                </a:cubicBezTo>
                <a:cubicBezTo>
                  <a:pt x="1130643" y="422120"/>
                  <a:pt x="1129859" y="429301"/>
                  <a:pt x="1128290" y="434997"/>
                </a:cubicBezTo>
                <a:cubicBezTo>
                  <a:pt x="1126722" y="440693"/>
                  <a:pt x="1124390" y="445213"/>
                  <a:pt x="1121294" y="448556"/>
                </a:cubicBezTo>
                <a:cubicBezTo>
                  <a:pt x="1118199" y="451899"/>
                  <a:pt x="1114339" y="454252"/>
                  <a:pt x="1109717" y="455614"/>
                </a:cubicBezTo>
                <a:cubicBezTo>
                  <a:pt x="1105094" y="456976"/>
                  <a:pt x="1099728" y="457657"/>
                  <a:pt x="1093619" y="457657"/>
                </a:cubicBezTo>
                <a:cubicBezTo>
                  <a:pt x="1087511" y="457657"/>
                  <a:pt x="1082165" y="456976"/>
                  <a:pt x="1077584" y="455614"/>
                </a:cubicBezTo>
                <a:cubicBezTo>
                  <a:pt x="1073002" y="454252"/>
                  <a:pt x="1069143" y="451899"/>
                  <a:pt x="1066006" y="448556"/>
                </a:cubicBezTo>
                <a:cubicBezTo>
                  <a:pt x="1062869" y="445213"/>
                  <a:pt x="1060517" y="440693"/>
                  <a:pt x="1058948" y="434997"/>
                </a:cubicBezTo>
                <a:cubicBezTo>
                  <a:pt x="1057380" y="429301"/>
                  <a:pt x="1056596" y="422120"/>
                  <a:pt x="1056596" y="413452"/>
                </a:cubicBezTo>
                <a:cubicBezTo>
                  <a:pt x="1056596" y="404784"/>
                  <a:pt x="1057380" y="397623"/>
                  <a:pt x="1058948" y="391968"/>
                </a:cubicBezTo>
                <a:cubicBezTo>
                  <a:pt x="1060517" y="386313"/>
                  <a:pt x="1062869" y="381794"/>
                  <a:pt x="1066006" y="378409"/>
                </a:cubicBezTo>
                <a:cubicBezTo>
                  <a:pt x="1069143" y="375025"/>
                  <a:pt x="1073002" y="372651"/>
                  <a:pt x="1077584" y="371289"/>
                </a:cubicBezTo>
                <a:cubicBezTo>
                  <a:pt x="1082165" y="369927"/>
                  <a:pt x="1087511" y="369246"/>
                  <a:pt x="1093619" y="369246"/>
                </a:cubicBezTo>
                <a:close/>
                <a:moveTo>
                  <a:pt x="184597" y="178247"/>
                </a:moveTo>
                <a:lnTo>
                  <a:pt x="184597" y="300640"/>
                </a:lnTo>
                <a:lnTo>
                  <a:pt x="245794" y="300641"/>
                </a:lnTo>
                <a:cubicBezTo>
                  <a:pt x="279592" y="300641"/>
                  <a:pt x="306991" y="273242"/>
                  <a:pt x="306991" y="239444"/>
                </a:cubicBezTo>
                <a:cubicBezTo>
                  <a:pt x="306991" y="205646"/>
                  <a:pt x="279592" y="178247"/>
                  <a:pt x="245794" y="178247"/>
                </a:cubicBezTo>
                <a:close/>
                <a:moveTo>
                  <a:pt x="239444" y="83694"/>
                </a:moveTo>
                <a:lnTo>
                  <a:pt x="284145" y="131523"/>
                </a:lnTo>
                <a:lnTo>
                  <a:pt x="349575" y="129312"/>
                </a:lnTo>
                <a:lnTo>
                  <a:pt x="347364" y="194742"/>
                </a:lnTo>
                <a:lnTo>
                  <a:pt x="395193" y="239444"/>
                </a:lnTo>
                <a:lnTo>
                  <a:pt x="347364" y="284145"/>
                </a:lnTo>
                <a:lnTo>
                  <a:pt x="349575" y="349575"/>
                </a:lnTo>
                <a:lnTo>
                  <a:pt x="284145" y="347364"/>
                </a:lnTo>
                <a:lnTo>
                  <a:pt x="239444" y="395193"/>
                </a:lnTo>
                <a:lnTo>
                  <a:pt x="194742" y="347364"/>
                </a:lnTo>
                <a:lnTo>
                  <a:pt x="129312" y="349575"/>
                </a:lnTo>
                <a:lnTo>
                  <a:pt x="131523" y="284145"/>
                </a:lnTo>
                <a:lnTo>
                  <a:pt x="83694" y="239444"/>
                </a:lnTo>
                <a:lnTo>
                  <a:pt x="131523" y="194742"/>
                </a:lnTo>
                <a:lnTo>
                  <a:pt x="129312" y="129312"/>
                </a:lnTo>
                <a:lnTo>
                  <a:pt x="194742" y="131523"/>
                </a:lnTo>
                <a:close/>
                <a:moveTo>
                  <a:pt x="2066246" y="48339"/>
                </a:moveTo>
                <a:cubicBezTo>
                  <a:pt x="2055476" y="48339"/>
                  <a:pt x="2046637" y="49762"/>
                  <a:pt x="2039728" y="52606"/>
                </a:cubicBezTo>
                <a:cubicBezTo>
                  <a:pt x="2032819" y="55451"/>
                  <a:pt x="2027434" y="59922"/>
                  <a:pt x="2023574" y="66018"/>
                </a:cubicBezTo>
                <a:cubicBezTo>
                  <a:pt x="2019713" y="72114"/>
                  <a:pt x="2017071" y="79988"/>
                  <a:pt x="2015649" y="89640"/>
                </a:cubicBezTo>
                <a:cubicBezTo>
                  <a:pt x="2014226" y="99292"/>
                  <a:pt x="2013515" y="110823"/>
                  <a:pt x="2013515" y="124234"/>
                </a:cubicBezTo>
                <a:cubicBezTo>
                  <a:pt x="2013515" y="138052"/>
                  <a:pt x="2014226" y="149736"/>
                  <a:pt x="2015649" y="159286"/>
                </a:cubicBezTo>
                <a:cubicBezTo>
                  <a:pt x="2017071" y="168837"/>
                  <a:pt x="2019713" y="176558"/>
                  <a:pt x="2023574" y="182451"/>
                </a:cubicBezTo>
                <a:cubicBezTo>
                  <a:pt x="2027434" y="188344"/>
                  <a:pt x="2032819" y="192662"/>
                  <a:pt x="2039728" y="195405"/>
                </a:cubicBezTo>
                <a:cubicBezTo>
                  <a:pt x="2046637" y="198148"/>
                  <a:pt x="2055476" y="199520"/>
                  <a:pt x="2066246" y="199520"/>
                </a:cubicBezTo>
                <a:cubicBezTo>
                  <a:pt x="2077015" y="199520"/>
                  <a:pt x="2085804" y="198148"/>
                  <a:pt x="2092611" y="195405"/>
                </a:cubicBezTo>
                <a:cubicBezTo>
                  <a:pt x="2099418" y="192662"/>
                  <a:pt x="2104752" y="188344"/>
                  <a:pt x="2108613" y="182451"/>
                </a:cubicBezTo>
                <a:cubicBezTo>
                  <a:pt x="2112474" y="176558"/>
                  <a:pt x="2115115" y="168837"/>
                  <a:pt x="2116538" y="159286"/>
                </a:cubicBezTo>
                <a:cubicBezTo>
                  <a:pt x="2117960" y="149736"/>
                  <a:pt x="2118671" y="138052"/>
                  <a:pt x="2118671" y="124234"/>
                </a:cubicBezTo>
                <a:cubicBezTo>
                  <a:pt x="2118671" y="110823"/>
                  <a:pt x="2117960" y="99292"/>
                  <a:pt x="2116538" y="89640"/>
                </a:cubicBezTo>
                <a:cubicBezTo>
                  <a:pt x="2115115" y="79988"/>
                  <a:pt x="2112474" y="72114"/>
                  <a:pt x="2108613" y="66018"/>
                </a:cubicBezTo>
                <a:cubicBezTo>
                  <a:pt x="2104752" y="59922"/>
                  <a:pt x="2099418" y="55451"/>
                  <a:pt x="2092611" y="52606"/>
                </a:cubicBezTo>
                <a:cubicBezTo>
                  <a:pt x="2085804" y="49762"/>
                  <a:pt x="2077015" y="48339"/>
                  <a:pt x="2066246" y="48339"/>
                </a:cubicBezTo>
                <a:close/>
                <a:moveTo>
                  <a:pt x="1561421" y="48339"/>
                </a:moveTo>
                <a:cubicBezTo>
                  <a:pt x="1550651" y="48339"/>
                  <a:pt x="1541812" y="49762"/>
                  <a:pt x="1534903" y="52606"/>
                </a:cubicBezTo>
                <a:cubicBezTo>
                  <a:pt x="1527994" y="55451"/>
                  <a:pt x="1522609" y="59922"/>
                  <a:pt x="1518749" y="66018"/>
                </a:cubicBezTo>
                <a:cubicBezTo>
                  <a:pt x="1514888" y="72114"/>
                  <a:pt x="1512246" y="79988"/>
                  <a:pt x="1510824" y="89640"/>
                </a:cubicBezTo>
                <a:cubicBezTo>
                  <a:pt x="1509401" y="99292"/>
                  <a:pt x="1508690" y="110823"/>
                  <a:pt x="1508690" y="124234"/>
                </a:cubicBezTo>
                <a:cubicBezTo>
                  <a:pt x="1508690" y="138052"/>
                  <a:pt x="1509401" y="149736"/>
                  <a:pt x="1510824" y="159286"/>
                </a:cubicBezTo>
                <a:cubicBezTo>
                  <a:pt x="1512246" y="168837"/>
                  <a:pt x="1514888" y="176558"/>
                  <a:pt x="1518749" y="182451"/>
                </a:cubicBezTo>
                <a:cubicBezTo>
                  <a:pt x="1522609" y="188344"/>
                  <a:pt x="1527994" y="192662"/>
                  <a:pt x="1534903" y="195405"/>
                </a:cubicBezTo>
                <a:cubicBezTo>
                  <a:pt x="1541812" y="198148"/>
                  <a:pt x="1550651" y="199520"/>
                  <a:pt x="1561421" y="199520"/>
                </a:cubicBezTo>
                <a:cubicBezTo>
                  <a:pt x="1572190" y="199520"/>
                  <a:pt x="1580979" y="198148"/>
                  <a:pt x="1587786" y="195405"/>
                </a:cubicBezTo>
                <a:cubicBezTo>
                  <a:pt x="1594593" y="192662"/>
                  <a:pt x="1599927" y="188344"/>
                  <a:pt x="1603788" y="182451"/>
                </a:cubicBezTo>
                <a:cubicBezTo>
                  <a:pt x="1607649" y="176558"/>
                  <a:pt x="1610290" y="168837"/>
                  <a:pt x="1611713" y="159286"/>
                </a:cubicBezTo>
                <a:cubicBezTo>
                  <a:pt x="1613135" y="149736"/>
                  <a:pt x="1613846" y="138052"/>
                  <a:pt x="1613846" y="124234"/>
                </a:cubicBezTo>
                <a:cubicBezTo>
                  <a:pt x="1613846" y="110823"/>
                  <a:pt x="1613135" y="99292"/>
                  <a:pt x="1611713" y="89640"/>
                </a:cubicBezTo>
                <a:cubicBezTo>
                  <a:pt x="1610290" y="79988"/>
                  <a:pt x="1607649" y="72114"/>
                  <a:pt x="1603788" y="66018"/>
                </a:cubicBezTo>
                <a:cubicBezTo>
                  <a:pt x="1599927" y="59922"/>
                  <a:pt x="1594593" y="55451"/>
                  <a:pt x="1587786" y="52606"/>
                </a:cubicBezTo>
                <a:cubicBezTo>
                  <a:pt x="1580979" y="49762"/>
                  <a:pt x="1572190" y="48339"/>
                  <a:pt x="1561421" y="48339"/>
                </a:cubicBezTo>
                <a:close/>
                <a:moveTo>
                  <a:pt x="239443" y="26641"/>
                </a:moveTo>
                <a:cubicBezTo>
                  <a:pt x="121915" y="26641"/>
                  <a:pt x="26640" y="121916"/>
                  <a:pt x="26640" y="239444"/>
                </a:cubicBezTo>
                <a:cubicBezTo>
                  <a:pt x="26640" y="356972"/>
                  <a:pt x="121915" y="452247"/>
                  <a:pt x="239443" y="452247"/>
                </a:cubicBezTo>
                <a:cubicBezTo>
                  <a:pt x="356971" y="452247"/>
                  <a:pt x="452246" y="356972"/>
                  <a:pt x="452246" y="239444"/>
                </a:cubicBezTo>
                <a:cubicBezTo>
                  <a:pt x="452246" y="121916"/>
                  <a:pt x="356971" y="26641"/>
                  <a:pt x="239443" y="26641"/>
                </a:cubicBezTo>
                <a:close/>
                <a:moveTo>
                  <a:pt x="1282224" y="18469"/>
                </a:moveTo>
                <a:lnTo>
                  <a:pt x="1322153" y="18469"/>
                </a:lnTo>
                <a:lnTo>
                  <a:pt x="1322153" y="194948"/>
                </a:lnTo>
                <a:lnTo>
                  <a:pt x="1409021" y="194948"/>
                </a:lnTo>
                <a:lnTo>
                  <a:pt x="1409021" y="230000"/>
                </a:lnTo>
                <a:lnTo>
                  <a:pt x="1282224" y="230000"/>
                </a:lnTo>
                <a:close/>
                <a:moveTo>
                  <a:pt x="1082199" y="18469"/>
                </a:moveTo>
                <a:lnTo>
                  <a:pt x="1207472" y="18469"/>
                </a:lnTo>
                <a:lnTo>
                  <a:pt x="1207472" y="53216"/>
                </a:lnTo>
                <a:lnTo>
                  <a:pt x="1122128" y="53216"/>
                </a:lnTo>
                <a:lnTo>
                  <a:pt x="1122128" y="104422"/>
                </a:lnTo>
                <a:lnTo>
                  <a:pt x="1201376" y="104422"/>
                </a:lnTo>
                <a:lnTo>
                  <a:pt x="1201376" y="137646"/>
                </a:lnTo>
                <a:lnTo>
                  <a:pt x="1122128" y="137646"/>
                </a:lnTo>
                <a:lnTo>
                  <a:pt x="1122128" y="194948"/>
                </a:lnTo>
                <a:lnTo>
                  <a:pt x="1212958" y="194948"/>
                </a:lnTo>
                <a:lnTo>
                  <a:pt x="1212958" y="230000"/>
                </a:lnTo>
                <a:lnTo>
                  <a:pt x="1082199" y="230000"/>
                </a:lnTo>
                <a:close/>
                <a:moveTo>
                  <a:pt x="825024" y="18469"/>
                </a:moveTo>
                <a:lnTo>
                  <a:pt x="864953" y="18469"/>
                </a:lnTo>
                <a:lnTo>
                  <a:pt x="864953" y="100155"/>
                </a:lnTo>
                <a:lnTo>
                  <a:pt x="955478" y="100155"/>
                </a:lnTo>
                <a:lnTo>
                  <a:pt x="955478" y="18469"/>
                </a:lnTo>
                <a:lnTo>
                  <a:pt x="995407" y="18469"/>
                </a:lnTo>
                <a:lnTo>
                  <a:pt x="995407" y="230000"/>
                </a:lnTo>
                <a:lnTo>
                  <a:pt x="955478" y="230000"/>
                </a:lnTo>
                <a:lnTo>
                  <a:pt x="955478" y="133378"/>
                </a:lnTo>
                <a:lnTo>
                  <a:pt x="864953" y="133378"/>
                </a:lnTo>
                <a:lnTo>
                  <a:pt x="864953" y="230000"/>
                </a:lnTo>
                <a:lnTo>
                  <a:pt x="825024" y="230000"/>
                </a:lnTo>
                <a:close/>
                <a:moveTo>
                  <a:pt x="615017" y="18469"/>
                </a:moveTo>
                <a:lnTo>
                  <a:pt x="769855" y="18469"/>
                </a:lnTo>
                <a:lnTo>
                  <a:pt x="769855" y="53521"/>
                </a:lnTo>
                <a:lnTo>
                  <a:pt x="712248" y="53521"/>
                </a:lnTo>
                <a:lnTo>
                  <a:pt x="712248" y="230000"/>
                </a:lnTo>
                <a:lnTo>
                  <a:pt x="672319" y="230000"/>
                </a:lnTo>
                <a:lnTo>
                  <a:pt x="672319" y="53521"/>
                </a:lnTo>
                <a:lnTo>
                  <a:pt x="615017" y="53521"/>
                </a:lnTo>
                <a:close/>
                <a:moveTo>
                  <a:pt x="2066246" y="15421"/>
                </a:moveTo>
                <a:cubicBezTo>
                  <a:pt x="2081486" y="15421"/>
                  <a:pt x="2094948" y="17097"/>
                  <a:pt x="2106632" y="20450"/>
                </a:cubicBezTo>
                <a:cubicBezTo>
                  <a:pt x="2118316" y="23803"/>
                  <a:pt x="2128171" y="29594"/>
                  <a:pt x="2136197" y="37824"/>
                </a:cubicBezTo>
                <a:cubicBezTo>
                  <a:pt x="2144224" y="46053"/>
                  <a:pt x="2150269" y="57178"/>
                  <a:pt x="2154333" y="71199"/>
                </a:cubicBezTo>
                <a:cubicBezTo>
                  <a:pt x="2158397" y="85220"/>
                  <a:pt x="2160429" y="102898"/>
                  <a:pt x="2160429" y="124234"/>
                </a:cubicBezTo>
                <a:cubicBezTo>
                  <a:pt x="2160429" y="145774"/>
                  <a:pt x="2158397" y="163554"/>
                  <a:pt x="2154333" y="177574"/>
                </a:cubicBezTo>
                <a:cubicBezTo>
                  <a:pt x="2150269" y="191595"/>
                  <a:pt x="2144224" y="202720"/>
                  <a:pt x="2136197" y="210950"/>
                </a:cubicBezTo>
                <a:cubicBezTo>
                  <a:pt x="2128171" y="219180"/>
                  <a:pt x="2118316" y="224920"/>
                  <a:pt x="2106632" y="228171"/>
                </a:cubicBezTo>
                <a:cubicBezTo>
                  <a:pt x="2094948" y="231422"/>
                  <a:pt x="2081486" y="233048"/>
                  <a:pt x="2066246" y="233048"/>
                </a:cubicBezTo>
                <a:cubicBezTo>
                  <a:pt x="2051006" y="233048"/>
                  <a:pt x="2037493" y="231422"/>
                  <a:pt x="2025707" y="228171"/>
                </a:cubicBezTo>
                <a:cubicBezTo>
                  <a:pt x="2013922" y="224920"/>
                  <a:pt x="2004066" y="219180"/>
                  <a:pt x="1996142" y="210950"/>
                </a:cubicBezTo>
                <a:cubicBezTo>
                  <a:pt x="1988217" y="202720"/>
                  <a:pt x="1982172" y="191595"/>
                  <a:pt x="1978006" y="177574"/>
                </a:cubicBezTo>
                <a:cubicBezTo>
                  <a:pt x="1973840" y="163554"/>
                  <a:pt x="1971758" y="145774"/>
                  <a:pt x="1971758" y="124234"/>
                </a:cubicBezTo>
                <a:cubicBezTo>
                  <a:pt x="1971758" y="102898"/>
                  <a:pt x="1973840" y="85220"/>
                  <a:pt x="1978006" y="71199"/>
                </a:cubicBezTo>
                <a:cubicBezTo>
                  <a:pt x="1982172" y="57178"/>
                  <a:pt x="1988217" y="46053"/>
                  <a:pt x="1996142" y="37824"/>
                </a:cubicBezTo>
                <a:cubicBezTo>
                  <a:pt x="2004066" y="29594"/>
                  <a:pt x="2013922" y="23803"/>
                  <a:pt x="2025707" y="20450"/>
                </a:cubicBezTo>
                <a:cubicBezTo>
                  <a:pt x="2037493" y="17097"/>
                  <a:pt x="2051006" y="15421"/>
                  <a:pt x="2066246" y="15421"/>
                </a:cubicBezTo>
                <a:close/>
                <a:moveTo>
                  <a:pt x="1838179" y="15421"/>
                </a:moveTo>
                <a:cubicBezTo>
                  <a:pt x="1843056" y="15421"/>
                  <a:pt x="1848136" y="15624"/>
                  <a:pt x="1853419" y="16030"/>
                </a:cubicBezTo>
                <a:cubicBezTo>
                  <a:pt x="1858702" y="16437"/>
                  <a:pt x="1863884" y="16945"/>
                  <a:pt x="1868964" y="17554"/>
                </a:cubicBezTo>
                <a:cubicBezTo>
                  <a:pt x="1874044" y="18164"/>
                  <a:pt x="1878768" y="18926"/>
                  <a:pt x="1883137" y="19840"/>
                </a:cubicBezTo>
                <a:cubicBezTo>
                  <a:pt x="1887506" y="20755"/>
                  <a:pt x="1891214" y="21822"/>
                  <a:pt x="1894262" y="23041"/>
                </a:cubicBezTo>
                <a:lnTo>
                  <a:pt x="1894262" y="58398"/>
                </a:lnTo>
                <a:cubicBezTo>
                  <a:pt x="1886541" y="55553"/>
                  <a:pt x="1878159" y="53419"/>
                  <a:pt x="1869116" y="51997"/>
                </a:cubicBezTo>
                <a:cubicBezTo>
                  <a:pt x="1860074" y="50574"/>
                  <a:pt x="1850676" y="49863"/>
                  <a:pt x="1840922" y="49863"/>
                </a:cubicBezTo>
                <a:cubicBezTo>
                  <a:pt x="1830153" y="49863"/>
                  <a:pt x="1820755" y="50981"/>
                  <a:pt x="1812728" y="53216"/>
                </a:cubicBezTo>
                <a:cubicBezTo>
                  <a:pt x="1804702" y="55451"/>
                  <a:pt x="1797996" y="59414"/>
                  <a:pt x="1792611" y="65103"/>
                </a:cubicBezTo>
                <a:cubicBezTo>
                  <a:pt x="1787227" y="70793"/>
                  <a:pt x="1783213" y="78413"/>
                  <a:pt x="1780572" y="87963"/>
                </a:cubicBezTo>
                <a:cubicBezTo>
                  <a:pt x="1777930" y="97514"/>
                  <a:pt x="1776609" y="109604"/>
                  <a:pt x="1776609" y="124234"/>
                </a:cubicBezTo>
                <a:cubicBezTo>
                  <a:pt x="1776609" y="139678"/>
                  <a:pt x="1777829" y="152276"/>
                  <a:pt x="1780267" y="162030"/>
                </a:cubicBezTo>
                <a:cubicBezTo>
                  <a:pt x="1782705" y="171783"/>
                  <a:pt x="1786465" y="179403"/>
                  <a:pt x="1791545" y="184890"/>
                </a:cubicBezTo>
                <a:cubicBezTo>
                  <a:pt x="1796625" y="190376"/>
                  <a:pt x="1803076" y="194135"/>
                  <a:pt x="1810899" y="196167"/>
                </a:cubicBezTo>
                <a:cubicBezTo>
                  <a:pt x="1818723" y="198199"/>
                  <a:pt x="1828121" y="199215"/>
                  <a:pt x="1839093" y="199215"/>
                </a:cubicBezTo>
                <a:cubicBezTo>
                  <a:pt x="1843767" y="199215"/>
                  <a:pt x="1848390" y="199063"/>
                  <a:pt x="1852962" y="198758"/>
                </a:cubicBezTo>
                <a:cubicBezTo>
                  <a:pt x="1857534" y="198453"/>
                  <a:pt x="1861750" y="197793"/>
                  <a:pt x="1865611" y="196777"/>
                </a:cubicBezTo>
                <a:lnTo>
                  <a:pt x="1865611" y="144351"/>
                </a:lnTo>
                <a:lnTo>
                  <a:pt x="1827511" y="144351"/>
                </a:lnTo>
                <a:lnTo>
                  <a:pt x="1827511" y="110823"/>
                </a:lnTo>
                <a:lnTo>
                  <a:pt x="1903101" y="110823"/>
                </a:lnTo>
                <a:lnTo>
                  <a:pt x="1903101" y="223904"/>
                </a:lnTo>
                <a:cubicBezTo>
                  <a:pt x="1895177" y="226342"/>
                  <a:pt x="1885321" y="228476"/>
                  <a:pt x="1873536" y="230305"/>
                </a:cubicBezTo>
                <a:cubicBezTo>
                  <a:pt x="1861750" y="232134"/>
                  <a:pt x="1849253" y="233048"/>
                  <a:pt x="1836045" y="233048"/>
                </a:cubicBezTo>
                <a:cubicBezTo>
                  <a:pt x="1819993" y="233048"/>
                  <a:pt x="1805667" y="231524"/>
                  <a:pt x="1793069" y="228476"/>
                </a:cubicBezTo>
                <a:cubicBezTo>
                  <a:pt x="1780470" y="225428"/>
                  <a:pt x="1769751" y="219891"/>
                  <a:pt x="1760912" y="211864"/>
                </a:cubicBezTo>
                <a:cubicBezTo>
                  <a:pt x="1752073" y="203838"/>
                  <a:pt x="1745317" y="192764"/>
                  <a:pt x="1740643" y="178641"/>
                </a:cubicBezTo>
                <a:cubicBezTo>
                  <a:pt x="1735969" y="164519"/>
                  <a:pt x="1733633" y="146383"/>
                  <a:pt x="1733633" y="124234"/>
                </a:cubicBezTo>
                <a:cubicBezTo>
                  <a:pt x="1733633" y="103914"/>
                  <a:pt x="1736020" y="86795"/>
                  <a:pt x="1740795" y="72876"/>
                </a:cubicBezTo>
                <a:cubicBezTo>
                  <a:pt x="1745571" y="58956"/>
                  <a:pt x="1752479" y="47730"/>
                  <a:pt x="1761522" y="39195"/>
                </a:cubicBezTo>
                <a:cubicBezTo>
                  <a:pt x="1770564" y="30661"/>
                  <a:pt x="1781537" y="24565"/>
                  <a:pt x="1794440" y="20907"/>
                </a:cubicBezTo>
                <a:cubicBezTo>
                  <a:pt x="1807343" y="17250"/>
                  <a:pt x="1821923" y="15421"/>
                  <a:pt x="1838179" y="15421"/>
                </a:cubicBezTo>
                <a:close/>
                <a:moveTo>
                  <a:pt x="1561421" y="15421"/>
                </a:moveTo>
                <a:cubicBezTo>
                  <a:pt x="1576661" y="15421"/>
                  <a:pt x="1590123" y="17097"/>
                  <a:pt x="1601807" y="20450"/>
                </a:cubicBezTo>
                <a:cubicBezTo>
                  <a:pt x="1613491" y="23803"/>
                  <a:pt x="1623346" y="29594"/>
                  <a:pt x="1631372" y="37824"/>
                </a:cubicBezTo>
                <a:cubicBezTo>
                  <a:pt x="1639399" y="46053"/>
                  <a:pt x="1645444" y="57178"/>
                  <a:pt x="1649508" y="71199"/>
                </a:cubicBezTo>
                <a:cubicBezTo>
                  <a:pt x="1653572" y="85220"/>
                  <a:pt x="1655604" y="102898"/>
                  <a:pt x="1655604" y="124234"/>
                </a:cubicBezTo>
                <a:cubicBezTo>
                  <a:pt x="1655604" y="145774"/>
                  <a:pt x="1653572" y="163554"/>
                  <a:pt x="1649508" y="177574"/>
                </a:cubicBezTo>
                <a:cubicBezTo>
                  <a:pt x="1645444" y="191595"/>
                  <a:pt x="1639399" y="202720"/>
                  <a:pt x="1631372" y="210950"/>
                </a:cubicBezTo>
                <a:cubicBezTo>
                  <a:pt x="1623346" y="219180"/>
                  <a:pt x="1613491" y="224920"/>
                  <a:pt x="1601807" y="228171"/>
                </a:cubicBezTo>
                <a:cubicBezTo>
                  <a:pt x="1590123" y="231422"/>
                  <a:pt x="1576661" y="233048"/>
                  <a:pt x="1561421" y="233048"/>
                </a:cubicBezTo>
                <a:cubicBezTo>
                  <a:pt x="1546181" y="233048"/>
                  <a:pt x="1532668" y="231422"/>
                  <a:pt x="1520882" y="228171"/>
                </a:cubicBezTo>
                <a:cubicBezTo>
                  <a:pt x="1509097" y="224920"/>
                  <a:pt x="1499241" y="219180"/>
                  <a:pt x="1491317" y="210950"/>
                </a:cubicBezTo>
                <a:cubicBezTo>
                  <a:pt x="1483392" y="202720"/>
                  <a:pt x="1477347" y="191595"/>
                  <a:pt x="1473181" y="177574"/>
                </a:cubicBezTo>
                <a:cubicBezTo>
                  <a:pt x="1469015" y="163554"/>
                  <a:pt x="1466933" y="145774"/>
                  <a:pt x="1466933" y="124234"/>
                </a:cubicBezTo>
                <a:cubicBezTo>
                  <a:pt x="1466933" y="102898"/>
                  <a:pt x="1469015" y="85220"/>
                  <a:pt x="1473181" y="71199"/>
                </a:cubicBezTo>
                <a:cubicBezTo>
                  <a:pt x="1477347" y="57178"/>
                  <a:pt x="1483392" y="46053"/>
                  <a:pt x="1491317" y="37824"/>
                </a:cubicBezTo>
                <a:cubicBezTo>
                  <a:pt x="1499241" y="29594"/>
                  <a:pt x="1509097" y="23803"/>
                  <a:pt x="1520882" y="20450"/>
                </a:cubicBezTo>
                <a:cubicBezTo>
                  <a:pt x="1532668" y="17097"/>
                  <a:pt x="1546181" y="15421"/>
                  <a:pt x="1561421" y="15421"/>
                </a:cubicBezTo>
                <a:close/>
                <a:moveTo>
                  <a:pt x="239444" y="0"/>
                </a:moveTo>
                <a:cubicBezTo>
                  <a:pt x="371685" y="0"/>
                  <a:pt x="478888" y="107203"/>
                  <a:pt x="478888" y="239444"/>
                </a:cubicBezTo>
                <a:cubicBezTo>
                  <a:pt x="478888" y="371685"/>
                  <a:pt x="371685" y="478888"/>
                  <a:pt x="239444" y="478888"/>
                </a:cubicBezTo>
                <a:cubicBezTo>
                  <a:pt x="107203" y="478888"/>
                  <a:pt x="0" y="371685"/>
                  <a:pt x="0" y="239444"/>
                </a:cubicBezTo>
                <a:cubicBezTo>
                  <a:pt x="0" y="107203"/>
                  <a:pt x="107203" y="0"/>
                  <a:pt x="239444"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79" name="任意多边形: 形状 878">
            <a:extLst>
              <a:ext uri="{FF2B5EF4-FFF2-40B4-BE49-F238E27FC236}">
                <a16:creationId xmlns:a16="http://schemas.microsoft.com/office/drawing/2014/main" xmlns="" id="{3764E866-1800-4EF0-A592-CC896B54685D}"/>
              </a:ext>
            </a:extLst>
          </p:cNvPr>
          <p:cNvSpPr>
            <a:spLocks noChangeAspect="1"/>
          </p:cNvSpPr>
          <p:nvPr/>
        </p:nvSpPr>
        <p:spPr>
          <a:xfrm>
            <a:off x="6611439" y="3218488"/>
            <a:ext cx="1879600" cy="413512"/>
          </a:xfrm>
          <a:custGeom>
            <a:avLst/>
            <a:gdLst>
              <a:gd name="connsiteX0" fmla="*/ 650145 w 2176764"/>
              <a:gd name="connsiteY0" fmla="*/ 380886 h 478888"/>
              <a:gd name="connsiteX1" fmla="*/ 635410 w 2176764"/>
              <a:gd name="connsiteY1" fmla="*/ 420881 h 478888"/>
              <a:gd name="connsiteX2" fmla="*/ 666118 w 2176764"/>
              <a:gd name="connsiteY2" fmla="*/ 420881 h 478888"/>
              <a:gd name="connsiteX3" fmla="*/ 651631 w 2176764"/>
              <a:gd name="connsiteY3" fmla="*/ 380886 h 478888"/>
              <a:gd name="connsiteX4" fmla="*/ 2041766 w 2176764"/>
              <a:gd name="connsiteY4" fmla="*/ 380143 h 478888"/>
              <a:gd name="connsiteX5" fmla="*/ 2041766 w 2176764"/>
              <a:gd name="connsiteY5" fmla="*/ 412585 h 478888"/>
              <a:gd name="connsiteX6" fmla="*/ 2051425 w 2176764"/>
              <a:gd name="connsiteY6" fmla="*/ 412585 h 478888"/>
              <a:gd name="connsiteX7" fmla="*/ 2061640 w 2176764"/>
              <a:gd name="connsiteY7" fmla="*/ 412028 h 478888"/>
              <a:gd name="connsiteX8" fmla="*/ 2068636 w 2176764"/>
              <a:gd name="connsiteY8" fmla="*/ 409737 h 478888"/>
              <a:gd name="connsiteX9" fmla="*/ 2072661 w 2176764"/>
              <a:gd name="connsiteY9" fmla="*/ 404660 h 478888"/>
              <a:gd name="connsiteX10" fmla="*/ 2073961 w 2176764"/>
              <a:gd name="connsiteY10" fmla="*/ 395869 h 478888"/>
              <a:gd name="connsiteX11" fmla="*/ 2072661 w 2176764"/>
              <a:gd name="connsiteY11" fmla="*/ 387944 h 478888"/>
              <a:gd name="connsiteX12" fmla="*/ 2068636 w 2176764"/>
              <a:gd name="connsiteY12" fmla="*/ 383115 h 478888"/>
              <a:gd name="connsiteX13" fmla="*/ 2061640 w 2176764"/>
              <a:gd name="connsiteY13" fmla="*/ 380762 h 478888"/>
              <a:gd name="connsiteX14" fmla="*/ 2051425 w 2176764"/>
              <a:gd name="connsiteY14" fmla="*/ 380143 h 478888"/>
              <a:gd name="connsiteX15" fmla="*/ 1270241 w 2176764"/>
              <a:gd name="connsiteY15" fmla="*/ 380143 h 478888"/>
              <a:gd name="connsiteX16" fmla="*/ 1270241 w 2176764"/>
              <a:gd name="connsiteY16" fmla="*/ 412585 h 478888"/>
              <a:gd name="connsiteX17" fmla="*/ 1279900 w 2176764"/>
              <a:gd name="connsiteY17" fmla="*/ 412585 h 478888"/>
              <a:gd name="connsiteX18" fmla="*/ 1290115 w 2176764"/>
              <a:gd name="connsiteY18" fmla="*/ 412028 h 478888"/>
              <a:gd name="connsiteX19" fmla="*/ 1297111 w 2176764"/>
              <a:gd name="connsiteY19" fmla="*/ 409737 h 478888"/>
              <a:gd name="connsiteX20" fmla="*/ 1301136 w 2176764"/>
              <a:gd name="connsiteY20" fmla="*/ 404660 h 478888"/>
              <a:gd name="connsiteX21" fmla="*/ 1302436 w 2176764"/>
              <a:gd name="connsiteY21" fmla="*/ 395869 h 478888"/>
              <a:gd name="connsiteX22" fmla="*/ 1301136 w 2176764"/>
              <a:gd name="connsiteY22" fmla="*/ 387944 h 478888"/>
              <a:gd name="connsiteX23" fmla="*/ 1297111 w 2176764"/>
              <a:gd name="connsiteY23" fmla="*/ 383115 h 478888"/>
              <a:gd name="connsiteX24" fmla="*/ 1290115 w 2176764"/>
              <a:gd name="connsiteY24" fmla="*/ 380762 h 478888"/>
              <a:gd name="connsiteX25" fmla="*/ 1279900 w 2176764"/>
              <a:gd name="connsiteY25" fmla="*/ 380143 h 478888"/>
              <a:gd name="connsiteX26" fmla="*/ 822566 w 2176764"/>
              <a:gd name="connsiteY26" fmla="*/ 380143 h 478888"/>
              <a:gd name="connsiteX27" fmla="*/ 822566 w 2176764"/>
              <a:gd name="connsiteY27" fmla="*/ 446637 h 478888"/>
              <a:gd name="connsiteX28" fmla="*/ 835939 w 2176764"/>
              <a:gd name="connsiteY28" fmla="*/ 446637 h 478888"/>
              <a:gd name="connsiteX29" fmla="*/ 848198 w 2176764"/>
              <a:gd name="connsiteY29" fmla="*/ 445089 h 478888"/>
              <a:gd name="connsiteX30" fmla="*/ 857795 w 2176764"/>
              <a:gd name="connsiteY30" fmla="*/ 439765 h 478888"/>
              <a:gd name="connsiteX31" fmla="*/ 863986 w 2176764"/>
              <a:gd name="connsiteY31" fmla="*/ 429549 h 478888"/>
              <a:gd name="connsiteX32" fmla="*/ 866153 w 2176764"/>
              <a:gd name="connsiteY32" fmla="*/ 413452 h 478888"/>
              <a:gd name="connsiteX33" fmla="*/ 863862 w 2176764"/>
              <a:gd name="connsiteY33" fmla="*/ 396673 h 478888"/>
              <a:gd name="connsiteX34" fmla="*/ 857547 w 2176764"/>
              <a:gd name="connsiteY34" fmla="*/ 386520 h 478888"/>
              <a:gd name="connsiteX35" fmla="*/ 848012 w 2176764"/>
              <a:gd name="connsiteY35" fmla="*/ 381505 h 478888"/>
              <a:gd name="connsiteX36" fmla="*/ 835939 w 2176764"/>
              <a:gd name="connsiteY36" fmla="*/ 380143 h 478888"/>
              <a:gd name="connsiteX37" fmla="*/ 727316 w 2176764"/>
              <a:gd name="connsiteY37" fmla="*/ 380143 h 478888"/>
              <a:gd name="connsiteX38" fmla="*/ 727316 w 2176764"/>
              <a:gd name="connsiteY38" fmla="*/ 446637 h 478888"/>
              <a:gd name="connsiteX39" fmla="*/ 740690 w 2176764"/>
              <a:gd name="connsiteY39" fmla="*/ 446637 h 478888"/>
              <a:gd name="connsiteX40" fmla="*/ 752948 w 2176764"/>
              <a:gd name="connsiteY40" fmla="*/ 445089 h 478888"/>
              <a:gd name="connsiteX41" fmla="*/ 762545 w 2176764"/>
              <a:gd name="connsiteY41" fmla="*/ 439765 h 478888"/>
              <a:gd name="connsiteX42" fmla="*/ 768736 w 2176764"/>
              <a:gd name="connsiteY42" fmla="*/ 429549 h 478888"/>
              <a:gd name="connsiteX43" fmla="*/ 770903 w 2176764"/>
              <a:gd name="connsiteY43" fmla="*/ 413452 h 478888"/>
              <a:gd name="connsiteX44" fmla="*/ 768612 w 2176764"/>
              <a:gd name="connsiteY44" fmla="*/ 396673 h 478888"/>
              <a:gd name="connsiteX45" fmla="*/ 762297 w 2176764"/>
              <a:gd name="connsiteY45" fmla="*/ 386520 h 478888"/>
              <a:gd name="connsiteX46" fmla="*/ 752762 w 2176764"/>
              <a:gd name="connsiteY46" fmla="*/ 381505 h 478888"/>
              <a:gd name="connsiteX47" fmla="*/ 740690 w 2176764"/>
              <a:gd name="connsiteY47" fmla="*/ 380143 h 478888"/>
              <a:gd name="connsiteX48" fmla="*/ 1722269 w 2176764"/>
              <a:gd name="connsiteY48" fmla="*/ 378657 h 478888"/>
              <a:gd name="connsiteX49" fmla="*/ 1709515 w 2176764"/>
              <a:gd name="connsiteY49" fmla="*/ 380762 h 478888"/>
              <a:gd name="connsiteX50" fmla="*/ 1701776 w 2176764"/>
              <a:gd name="connsiteY50" fmla="*/ 387139 h 478888"/>
              <a:gd name="connsiteX51" fmla="*/ 1697938 w 2176764"/>
              <a:gd name="connsiteY51" fmla="*/ 397974 h 478888"/>
              <a:gd name="connsiteX52" fmla="*/ 1696885 w 2176764"/>
              <a:gd name="connsiteY52" fmla="*/ 413452 h 478888"/>
              <a:gd name="connsiteX53" fmla="*/ 1697938 w 2176764"/>
              <a:gd name="connsiteY53" fmla="*/ 429178 h 478888"/>
              <a:gd name="connsiteX54" fmla="*/ 1701776 w 2176764"/>
              <a:gd name="connsiteY54" fmla="*/ 439950 h 478888"/>
              <a:gd name="connsiteX55" fmla="*/ 1709515 w 2176764"/>
              <a:gd name="connsiteY55" fmla="*/ 446142 h 478888"/>
              <a:gd name="connsiteX56" fmla="*/ 1722269 w 2176764"/>
              <a:gd name="connsiteY56" fmla="*/ 448123 h 478888"/>
              <a:gd name="connsiteX57" fmla="*/ 1735147 w 2176764"/>
              <a:gd name="connsiteY57" fmla="*/ 446142 h 478888"/>
              <a:gd name="connsiteX58" fmla="*/ 1742886 w 2176764"/>
              <a:gd name="connsiteY58" fmla="*/ 439950 h 478888"/>
              <a:gd name="connsiteX59" fmla="*/ 1746725 w 2176764"/>
              <a:gd name="connsiteY59" fmla="*/ 429178 h 478888"/>
              <a:gd name="connsiteX60" fmla="*/ 1747777 w 2176764"/>
              <a:gd name="connsiteY60" fmla="*/ 413452 h 478888"/>
              <a:gd name="connsiteX61" fmla="*/ 1746725 w 2176764"/>
              <a:gd name="connsiteY61" fmla="*/ 397974 h 478888"/>
              <a:gd name="connsiteX62" fmla="*/ 1742886 w 2176764"/>
              <a:gd name="connsiteY62" fmla="*/ 387139 h 478888"/>
              <a:gd name="connsiteX63" fmla="*/ 1735147 w 2176764"/>
              <a:gd name="connsiteY63" fmla="*/ 380762 h 478888"/>
              <a:gd name="connsiteX64" fmla="*/ 1722269 w 2176764"/>
              <a:gd name="connsiteY64" fmla="*/ 378657 h 478888"/>
              <a:gd name="connsiteX65" fmla="*/ 1522244 w 2176764"/>
              <a:gd name="connsiteY65" fmla="*/ 378657 h 478888"/>
              <a:gd name="connsiteX66" fmla="*/ 1509490 w 2176764"/>
              <a:gd name="connsiteY66" fmla="*/ 380762 h 478888"/>
              <a:gd name="connsiteX67" fmla="*/ 1501751 w 2176764"/>
              <a:gd name="connsiteY67" fmla="*/ 387139 h 478888"/>
              <a:gd name="connsiteX68" fmla="*/ 1497913 w 2176764"/>
              <a:gd name="connsiteY68" fmla="*/ 397974 h 478888"/>
              <a:gd name="connsiteX69" fmla="*/ 1496860 w 2176764"/>
              <a:gd name="connsiteY69" fmla="*/ 413452 h 478888"/>
              <a:gd name="connsiteX70" fmla="*/ 1497913 w 2176764"/>
              <a:gd name="connsiteY70" fmla="*/ 429178 h 478888"/>
              <a:gd name="connsiteX71" fmla="*/ 1501751 w 2176764"/>
              <a:gd name="connsiteY71" fmla="*/ 439950 h 478888"/>
              <a:gd name="connsiteX72" fmla="*/ 1509490 w 2176764"/>
              <a:gd name="connsiteY72" fmla="*/ 446142 h 478888"/>
              <a:gd name="connsiteX73" fmla="*/ 1522244 w 2176764"/>
              <a:gd name="connsiteY73" fmla="*/ 448123 h 478888"/>
              <a:gd name="connsiteX74" fmla="*/ 1535122 w 2176764"/>
              <a:gd name="connsiteY74" fmla="*/ 446142 h 478888"/>
              <a:gd name="connsiteX75" fmla="*/ 1542861 w 2176764"/>
              <a:gd name="connsiteY75" fmla="*/ 439950 h 478888"/>
              <a:gd name="connsiteX76" fmla="*/ 1546700 w 2176764"/>
              <a:gd name="connsiteY76" fmla="*/ 429178 h 478888"/>
              <a:gd name="connsiteX77" fmla="*/ 1547752 w 2176764"/>
              <a:gd name="connsiteY77" fmla="*/ 413452 h 478888"/>
              <a:gd name="connsiteX78" fmla="*/ 1546700 w 2176764"/>
              <a:gd name="connsiteY78" fmla="*/ 397974 h 478888"/>
              <a:gd name="connsiteX79" fmla="*/ 1542861 w 2176764"/>
              <a:gd name="connsiteY79" fmla="*/ 387139 h 478888"/>
              <a:gd name="connsiteX80" fmla="*/ 1535122 w 2176764"/>
              <a:gd name="connsiteY80" fmla="*/ 380762 h 478888"/>
              <a:gd name="connsiteX81" fmla="*/ 1522244 w 2176764"/>
              <a:gd name="connsiteY81" fmla="*/ 378657 h 478888"/>
              <a:gd name="connsiteX82" fmla="*/ 1093619 w 2176764"/>
              <a:gd name="connsiteY82" fmla="*/ 378657 h 478888"/>
              <a:gd name="connsiteX83" fmla="*/ 1080865 w 2176764"/>
              <a:gd name="connsiteY83" fmla="*/ 380762 h 478888"/>
              <a:gd name="connsiteX84" fmla="*/ 1073126 w 2176764"/>
              <a:gd name="connsiteY84" fmla="*/ 387139 h 478888"/>
              <a:gd name="connsiteX85" fmla="*/ 1069288 w 2176764"/>
              <a:gd name="connsiteY85" fmla="*/ 397974 h 478888"/>
              <a:gd name="connsiteX86" fmla="*/ 1068235 w 2176764"/>
              <a:gd name="connsiteY86" fmla="*/ 413452 h 478888"/>
              <a:gd name="connsiteX87" fmla="*/ 1069288 w 2176764"/>
              <a:gd name="connsiteY87" fmla="*/ 429178 h 478888"/>
              <a:gd name="connsiteX88" fmla="*/ 1073126 w 2176764"/>
              <a:gd name="connsiteY88" fmla="*/ 439950 h 478888"/>
              <a:gd name="connsiteX89" fmla="*/ 1080865 w 2176764"/>
              <a:gd name="connsiteY89" fmla="*/ 446142 h 478888"/>
              <a:gd name="connsiteX90" fmla="*/ 1093619 w 2176764"/>
              <a:gd name="connsiteY90" fmla="*/ 448123 h 478888"/>
              <a:gd name="connsiteX91" fmla="*/ 1106497 w 2176764"/>
              <a:gd name="connsiteY91" fmla="*/ 446142 h 478888"/>
              <a:gd name="connsiteX92" fmla="*/ 1114236 w 2176764"/>
              <a:gd name="connsiteY92" fmla="*/ 439950 h 478888"/>
              <a:gd name="connsiteX93" fmla="*/ 1118075 w 2176764"/>
              <a:gd name="connsiteY93" fmla="*/ 429178 h 478888"/>
              <a:gd name="connsiteX94" fmla="*/ 1119127 w 2176764"/>
              <a:gd name="connsiteY94" fmla="*/ 413452 h 478888"/>
              <a:gd name="connsiteX95" fmla="*/ 1118075 w 2176764"/>
              <a:gd name="connsiteY95" fmla="*/ 397974 h 478888"/>
              <a:gd name="connsiteX96" fmla="*/ 1114236 w 2176764"/>
              <a:gd name="connsiteY96" fmla="*/ 387139 h 478888"/>
              <a:gd name="connsiteX97" fmla="*/ 1106497 w 2176764"/>
              <a:gd name="connsiteY97" fmla="*/ 380762 h 478888"/>
              <a:gd name="connsiteX98" fmla="*/ 1093619 w 2176764"/>
              <a:gd name="connsiteY98" fmla="*/ 378657 h 478888"/>
              <a:gd name="connsiteX99" fmla="*/ 2125872 w 2176764"/>
              <a:gd name="connsiteY99" fmla="*/ 370484 h 478888"/>
              <a:gd name="connsiteX100" fmla="*/ 2173668 w 2176764"/>
              <a:gd name="connsiteY100" fmla="*/ 370484 h 478888"/>
              <a:gd name="connsiteX101" fmla="*/ 2173668 w 2176764"/>
              <a:gd name="connsiteY101" fmla="*/ 380390 h 478888"/>
              <a:gd name="connsiteX102" fmla="*/ 2137016 w 2176764"/>
              <a:gd name="connsiteY102" fmla="*/ 380390 h 478888"/>
              <a:gd name="connsiteX103" fmla="*/ 2137016 w 2176764"/>
              <a:gd name="connsiteY103" fmla="*/ 407013 h 478888"/>
              <a:gd name="connsiteX104" fmla="*/ 2171192 w 2176764"/>
              <a:gd name="connsiteY104" fmla="*/ 407013 h 478888"/>
              <a:gd name="connsiteX105" fmla="*/ 2171192 w 2176764"/>
              <a:gd name="connsiteY105" fmla="*/ 416424 h 478888"/>
              <a:gd name="connsiteX106" fmla="*/ 2137016 w 2176764"/>
              <a:gd name="connsiteY106" fmla="*/ 416424 h 478888"/>
              <a:gd name="connsiteX107" fmla="*/ 2137016 w 2176764"/>
              <a:gd name="connsiteY107" fmla="*/ 446389 h 478888"/>
              <a:gd name="connsiteX108" fmla="*/ 2176764 w 2176764"/>
              <a:gd name="connsiteY108" fmla="*/ 446389 h 478888"/>
              <a:gd name="connsiteX109" fmla="*/ 2176764 w 2176764"/>
              <a:gd name="connsiteY109" fmla="*/ 456419 h 478888"/>
              <a:gd name="connsiteX110" fmla="*/ 2125872 w 2176764"/>
              <a:gd name="connsiteY110" fmla="*/ 456419 h 478888"/>
              <a:gd name="connsiteX111" fmla="*/ 2030622 w 2176764"/>
              <a:gd name="connsiteY111" fmla="*/ 370484 h 478888"/>
              <a:gd name="connsiteX112" fmla="*/ 2052415 w 2176764"/>
              <a:gd name="connsiteY112" fmla="*/ 370484 h 478888"/>
              <a:gd name="connsiteX113" fmla="*/ 2067708 w 2176764"/>
              <a:gd name="connsiteY113" fmla="*/ 371785 h 478888"/>
              <a:gd name="connsiteX114" fmla="*/ 2077861 w 2176764"/>
              <a:gd name="connsiteY114" fmla="*/ 376057 h 478888"/>
              <a:gd name="connsiteX115" fmla="*/ 2083495 w 2176764"/>
              <a:gd name="connsiteY115" fmla="*/ 383920 h 478888"/>
              <a:gd name="connsiteX116" fmla="*/ 2085229 w 2176764"/>
              <a:gd name="connsiteY116" fmla="*/ 395869 h 478888"/>
              <a:gd name="connsiteX117" fmla="*/ 2080895 w 2176764"/>
              <a:gd name="connsiteY117" fmla="*/ 412771 h 478888"/>
              <a:gd name="connsiteX118" fmla="*/ 2067646 w 2176764"/>
              <a:gd name="connsiteY118" fmla="*/ 420510 h 478888"/>
              <a:gd name="connsiteX119" fmla="*/ 2093401 w 2176764"/>
              <a:gd name="connsiteY119" fmla="*/ 456419 h 478888"/>
              <a:gd name="connsiteX120" fmla="*/ 2080276 w 2176764"/>
              <a:gd name="connsiteY120" fmla="*/ 456419 h 478888"/>
              <a:gd name="connsiteX121" fmla="*/ 2056625 w 2176764"/>
              <a:gd name="connsiteY121" fmla="*/ 421748 h 478888"/>
              <a:gd name="connsiteX122" fmla="*/ 2054582 w 2176764"/>
              <a:gd name="connsiteY122" fmla="*/ 421872 h 478888"/>
              <a:gd name="connsiteX123" fmla="*/ 2052415 w 2176764"/>
              <a:gd name="connsiteY123" fmla="*/ 421872 h 478888"/>
              <a:gd name="connsiteX124" fmla="*/ 2041766 w 2176764"/>
              <a:gd name="connsiteY124" fmla="*/ 421872 h 478888"/>
              <a:gd name="connsiteX125" fmla="*/ 2041766 w 2176764"/>
              <a:gd name="connsiteY125" fmla="*/ 456419 h 478888"/>
              <a:gd name="connsiteX126" fmla="*/ 2030622 w 2176764"/>
              <a:gd name="connsiteY126" fmla="*/ 456419 h 478888"/>
              <a:gd name="connsiteX127" fmla="*/ 1954422 w 2176764"/>
              <a:gd name="connsiteY127" fmla="*/ 370484 h 478888"/>
              <a:gd name="connsiteX128" fmla="*/ 2002218 w 2176764"/>
              <a:gd name="connsiteY128" fmla="*/ 370484 h 478888"/>
              <a:gd name="connsiteX129" fmla="*/ 2002218 w 2176764"/>
              <a:gd name="connsiteY129" fmla="*/ 380390 h 478888"/>
              <a:gd name="connsiteX130" fmla="*/ 1965566 w 2176764"/>
              <a:gd name="connsiteY130" fmla="*/ 380390 h 478888"/>
              <a:gd name="connsiteX131" fmla="*/ 1965566 w 2176764"/>
              <a:gd name="connsiteY131" fmla="*/ 407013 h 478888"/>
              <a:gd name="connsiteX132" fmla="*/ 1999742 w 2176764"/>
              <a:gd name="connsiteY132" fmla="*/ 407013 h 478888"/>
              <a:gd name="connsiteX133" fmla="*/ 1999742 w 2176764"/>
              <a:gd name="connsiteY133" fmla="*/ 416424 h 478888"/>
              <a:gd name="connsiteX134" fmla="*/ 1965566 w 2176764"/>
              <a:gd name="connsiteY134" fmla="*/ 416424 h 478888"/>
              <a:gd name="connsiteX135" fmla="*/ 1965566 w 2176764"/>
              <a:gd name="connsiteY135" fmla="*/ 446389 h 478888"/>
              <a:gd name="connsiteX136" fmla="*/ 2005314 w 2176764"/>
              <a:gd name="connsiteY136" fmla="*/ 446389 h 478888"/>
              <a:gd name="connsiteX137" fmla="*/ 2005314 w 2176764"/>
              <a:gd name="connsiteY137" fmla="*/ 456419 h 478888"/>
              <a:gd name="connsiteX138" fmla="*/ 1954422 w 2176764"/>
              <a:gd name="connsiteY138" fmla="*/ 456419 h 478888"/>
              <a:gd name="connsiteX139" fmla="*/ 1859172 w 2176764"/>
              <a:gd name="connsiteY139" fmla="*/ 370484 h 478888"/>
              <a:gd name="connsiteX140" fmla="*/ 1870316 w 2176764"/>
              <a:gd name="connsiteY140" fmla="*/ 370484 h 478888"/>
              <a:gd name="connsiteX141" fmla="*/ 1870316 w 2176764"/>
              <a:gd name="connsiteY141" fmla="*/ 405527 h 478888"/>
              <a:gd name="connsiteX142" fmla="*/ 1912788 w 2176764"/>
              <a:gd name="connsiteY142" fmla="*/ 405527 h 478888"/>
              <a:gd name="connsiteX143" fmla="*/ 1912788 w 2176764"/>
              <a:gd name="connsiteY143" fmla="*/ 370484 h 478888"/>
              <a:gd name="connsiteX144" fmla="*/ 1924056 w 2176764"/>
              <a:gd name="connsiteY144" fmla="*/ 370484 h 478888"/>
              <a:gd name="connsiteX145" fmla="*/ 1924056 w 2176764"/>
              <a:gd name="connsiteY145" fmla="*/ 456419 h 478888"/>
              <a:gd name="connsiteX146" fmla="*/ 1912788 w 2176764"/>
              <a:gd name="connsiteY146" fmla="*/ 456419 h 478888"/>
              <a:gd name="connsiteX147" fmla="*/ 1912788 w 2176764"/>
              <a:gd name="connsiteY147" fmla="*/ 414814 h 478888"/>
              <a:gd name="connsiteX148" fmla="*/ 1870316 w 2176764"/>
              <a:gd name="connsiteY148" fmla="*/ 414814 h 478888"/>
              <a:gd name="connsiteX149" fmla="*/ 1870316 w 2176764"/>
              <a:gd name="connsiteY149" fmla="*/ 456419 h 478888"/>
              <a:gd name="connsiteX150" fmla="*/ 1859172 w 2176764"/>
              <a:gd name="connsiteY150" fmla="*/ 456419 h 478888"/>
              <a:gd name="connsiteX151" fmla="*/ 1411497 w 2176764"/>
              <a:gd name="connsiteY151" fmla="*/ 370484 h 478888"/>
              <a:gd name="connsiteX152" fmla="*/ 1422641 w 2176764"/>
              <a:gd name="connsiteY152" fmla="*/ 370484 h 478888"/>
              <a:gd name="connsiteX153" fmla="*/ 1422641 w 2176764"/>
              <a:gd name="connsiteY153" fmla="*/ 446389 h 478888"/>
              <a:gd name="connsiteX154" fmla="*/ 1459913 w 2176764"/>
              <a:gd name="connsiteY154" fmla="*/ 446389 h 478888"/>
              <a:gd name="connsiteX155" fmla="*/ 1459913 w 2176764"/>
              <a:gd name="connsiteY155" fmla="*/ 456419 h 478888"/>
              <a:gd name="connsiteX156" fmla="*/ 1411497 w 2176764"/>
              <a:gd name="connsiteY156" fmla="*/ 456419 h 478888"/>
              <a:gd name="connsiteX157" fmla="*/ 1259097 w 2176764"/>
              <a:gd name="connsiteY157" fmla="*/ 370484 h 478888"/>
              <a:gd name="connsiteX158" fmla="*/ 1280890 w 2176764"/>
              <a:gd name="connsiteY158" fmla="*/ 370484 h 478888"/>
              <a:gd name="connsiteX159" fmla="*/ 1296183 w 2176764"/>
              <a:gd name="connsiteY159" fmla="*/ 371785 h 478888"/>
              <a:gd name="connsiteX160" fmla="*/ 1306336 w 2176764"/>
              <a:gd name="connsiteY160" fmla="*/ 376057 h 478888"/>
              <a:gd name="connsiteX161" fmla="*/ 1311970 w 2176764"/>
              <a:gd name="connsiteY161" fmla="*/ 383920 h 478888"/>
              <a:gd name="connsiteX162" fmla="*/ 1313704 w 2176764"/>
              <a:gd name="connsiteY162" fmla="*/ 395869 h 478888"/>
              <a:gd name="connsiteX163" fmla="*/ 1309370 w 2176764"/>
              <a:gd name="connsiteY163" fmla="*/ 412771 h 478888"/>
              <a:gd name="connsiteX164" fmla="*/ 1296121 w 2176764"/>
              <a:gd name="connsiteY164" fmla="*/ 420510 h 478888"/>
              <a:gd name="connsiteX165" fmla="*/ 1321876 w 2176764"/>
              <a:gd name="connsiteY165" fmla="*/ 456419 h 478888"/>
              <a:gd name="connsiteX166" fmla="*/ 1308751 w 2176764"/>
              <a:gd name="connsiteY166" fmla="*/ 456419 h 478888"/>
              <a:gd name="connsiteX167" fmla="*/ 1285100 w 2176764"/>
              <a:gd name="connsiteY167" fmla="*/ 421748 h 478888"/>
              <a:gd name="connsiteX168" fmla="*/ 1283057 w 2176764"/>
              <a:gd name="connsiteY168" fmla="*/ 421872 h 478888"/>
              <a:gd name="connsiteX169" fmla="*/ 1280890 w 2176764"/>
              <a:gd name="connsiteY169" fmla="*/ 421872 h 478888"/>
              <a:gd name="connsiteX170" fmla="*/ 1270241 w 2176764"/>
              <a:gd name="connsiteY170" fmla="*/ 421872 h 478888"/>
              <a:gd name="connsiteX171" fmla="*/ 1270241 w 2176764"/>
              <a:gd name="connsiteY171" fmla="*/ 456419 h 478888"/>
              <a:gd name="connsiteX172" fmla="*/ 1259097 w 2176764"/>
              <a:gd name="connsiteY172" fmla="*/ 456419 h 478888"/>
              <a:gd name="connsiteX173" fmla="*/ 1163476 w 2176764"/>
              <a:gd name="connsiteY173" fmla="*/ 370484 h 478888"/>
              <a:gd name="connsiteX174" fmla="*/ 1174496 w 2176764"/>
              <a:gd name="connsiteY174" fmla="*/ 370484 h 478888"/>
              <a:gd name="connsiteX175" fmla="*/ 1174496 w 2176764"/>
              <a:gd name="connsiteY175" fmla="*/ 426206 h 478888"/>
              <a:gd name="connsiteX176" fmla="*/ 1175610 w 2176764"/>
              <a:gd name="connsiteY176" fmla="*/ 436545 h 478888"/>
              <a:gd name="connsiteX177" fmla="*/ 1179263 w 2176764"/>
              <a:gd name="connsiteY177" fmla="*/ 443170 h 478888"/>
              <a:gd name="connsiteX178" fmla="*/ 1185888 w 2176764"/>
              <a:gd name="connsiteY178" fmla="*/ 446761 h 478888"/>
              <a:gd name="connsiteX179" fmla="*/ 1195918 w 2176764"/>
              <a:gd name="connsiteY179" fmla="*/ 447875 h 478888"/>
              <a:gd name="connsiteX180" fmla="*/ 1206257 w 2176764"/>
              <a:gd name="connsiteY180" fmla="*/ 446761 h 478888"/>
              <a:gd name="connsiteX181" fmla="*/ 1212882 w 2176764"/>
              <a:gd name="connsiteY181" fmla="*/ 443170 h 478888"/>
              <a:gd name="connsiteX182" fmla="*/ 1216349 w 2176764"/>
              <a:gd name="connsiteY182" fmla="*/ 436545 h 478888"/>
              <a:gd name="connsiteX183" fmla="*/ 1217339 w 2176764"/>
              <a:gd name="connsiteY183" fmla="*/ 426206 h 478888"/>
              <a:gd name="connsiteX184" fmla="*/ 1217339 w 2176764"/>
              <a:gd name="connsiteY184" fmla="*/ 370484 h 478888"/>
              <a:gd name="connsiteX185" fmla="*/ 1228360 w 2176764"/>
              <a:gd name="connsiteY185" fmla="*/ 370484 h 478888"/>
              <a:gd name="connsiteX186" fmla="*/ 1228360 w 2176764"/>
              <a:gd name="connsiteY186" fmla="*/ 428682 h 478888"/>
              <a:gd name="connsiteX187" fmla="*/ 1220187 w 2176764"/>
              <a:gd name="connsiteY187" fmla="*/ 450785 h 478888"/>
              <a:gd name="connsiteX188" fmla="*/ 1195794 w 2176764"/>
              <a:gd name="connsiteY188" fmla="*/ 457657 h 478888"/>
              <a:gd name="connsiteX189" fmla="*/ 1171524 w 2176764"/>
              <a:gd name="connsiteY189" fmla="*/ 451033 h 478888"/>
              <a:gd name="connsiteX190" fmla="*/ 1163476 w 2176764"/>
              <a:gd name="connsiteY190" fmla="*/ 428682 h 478888"/>
              <a:gd name="connsiteX191" fmla="*/ 962698 w 2176764"/>
              <a:gd name="connsiteY191" fmla="*/ 370484 h 478888"/>
              <a:gd name="connsiteX192" fmla="*/ 975576 w 2176764"/>
              <a:gd name="connsiteY192" fmla="*/ 370484 h 478888"/>
              <a:gd name="connsiteX193" fmla="*/ 998731 w 2176764"/>
              <a:gd name="connsiteY193" fmla="*/ 409366 h 478888"/>
              <a:gd name="connsiteX194" fmla="*/ 999474 w 2176764"/>
              <a:gd name="connsiteY194" fmla="*/ 409366 h 478888"/>
              <a:gd name="connsiteX195" fmla="*/ 1022506 w 2176764"/>
              <a:gd name="connsiteY195" fmla="*/ 370484 h 478888"/>
              <a:gd name="connsiteX196" fmla="*/ 1034764 w 2176764"/>
              <a:gd name="connsiteY196" fmla="*/ 370484 h 478888"/>
              <a:gd name="connsiteX197" fmla="*/ 1004180 w 2176764"/>
              <a:gd name="connsiteY197" fmla="*/ 419395 h 478888"/>
              <a:gd name="connsiteX198" fmla="*/ 1004180 w 2176764"/>
              <a:gd name="connsiteY198" fmla="*/ 456419 h 478888"/>
              <a:gd name="connsiteX199" fmla="*/ 993035 w 2176764"/>
              <a:gd name="connsiteY199" fmla="*/ 456419 h 478888"/>
              <a:gd name="connsiteX200" fmla="*/ 993035 w 2176764"/>
              <a:gd name="connsiteY200" fmla="*/ 419519 h 478888"/>
              <a:gd name="connsiteX201" fmla="*/ 811422 w 2176764"/>
              <a:gd name="connsiteY201" fmla="*/ 370484 h 478888"/>
              <a:gd name="connsiteX202" fmla="*/ 836187 w 2176764"/>
              <a:gd name="connsiteY202" fmla="*/ 370484 h 478888"/>
              <a:gd name="connsiteX203" fmla="*/ 853089 w 2176764"/>
              <a:gd name="connsiteY203" fmla="*/ 372156 h 478888"/>
              <a:gd name="connsiteX204" fmla="*/ 866153 w 2176764"/>
              <a:gd name="connsiteY204" fmla="*/ 378533 h 478888"/>
              <a:gd name="connsiteX205" fmla="*/ 874635 w 2176764"/>
              <a:gd name="connsiteY205" fmla="*/ 391659 h 478888"/>
              <a:gd name="connsiteX206" fmla="*/ 877669 w 2176764"/>
              <a:gd name="connsiteY206" fmla="*/ 413452 h 478888"/>
              <a:gd name="connsiteX207" fmla="*/ 874635 w 2176764"/>
              <a:gd name="connsiteY207" fmla="*/ 434192 h 478888"/>
              <a:gd name="connsiteX208" fmla="*/ 866153 w 2176764"/>
              <a:gd name="connsiteY208" fmla="*/ 447380 h 478888"/>
              <a:gd name="connsiteX209" fmla="*/ 853089 w 2176764"/>
              <a:gd name="connsiteY209" fmla="*/ 454376 h 478888"/>
              <a:gd name="connsiteX210" fmla="*/ 836187 w 2176764"/>
              <a:gd name="connsiteY210" fmla="*/ 456419 h 478888"/>
              <a:gd name="connsiteX211" fmla="*/ 811422 w 2176764"/>
              <a:gd name="connsiteY211" fmla="*/ 456419 h 478888"/>
              <a:gd name="connsiteX212" fmla="*/ 716172 w 2176764"/>
              <a:gd name="connsiteY212" fmla="*/ 370484 h 478888"/>
              <a:gd name="connsiteX213" fmla="*/ 740937 w 2176764"/>
              <a:gd name="connsiteY213" fmla="*/ 370484 h 478888"/>
              <a:gd name="connsiteX214" fmla="*/ 757839 w 2176764"/>
              <a:gd name="connsiteY214" fmla="*/ 372156 h 478888"/>
              <a:gd name="connsiteX215" fmla="*/ 770903 w 2176764"/>
              <a:gd name="connsiteY215" fmla="*/ 378533 h 478888"/>
              <a:gd name="connsiteX216" fmla="*/ 779385 w 2176764"/>
              <a:gd name="connsiteY216" fmla="*/ 391659 h 478888"/>
              <a:gd name="connsiteX217" fmla="*/ 782419 w 2176764"/>
              <a:gd name="connsiteY217" fmla="*/ 413452 h 478888"/>
              <a:gd name="connsiteX218" fmla="*/ 779385 w 2176764"/>
              <a:gd name="connsiteY218" fmla="*/ 434192 h 478888"/>
              <a:gd name="connsiteX219" fmla="*/ 770903 w 2176764"/>
              <a:gd name="connsiteY219" fmla="*/ 447380 h 478888"/>
              <a:gd name="connsiteX220" fmla="*/ 757839 w 2176764"/>
              <a:gd name="connsiteY220" fmla="*/ 454376 h 478888"/>
              <a:gd name="connsiteX221" fmla="*/ 740937 w 2176764"/>
              <a:gd name="connsiteY221" fmla="*/ 456419 h 478888"/>
              <a:gd name="connsiteX222" fmla="*/ 716172 w 2176764"/>
              <a:gd name="connsiteY222" fmla="*/ 456419 h 478888"/>
              <a:gd name="connsiteX223" fmla="*/ 643458 w 2176764"/>
              <a:gd name="connsiteY223" fmla="*/ 370484 h 478888"/>
              <a:gd name="connsiteX224" fmla="*/ 658317 w 2176764"/>
              <a:gd name="connsiteY224" fmla="*/ 370484 h 478888"/>
              <a:gd name="connsiteX225" fmla="*/ 690759 w 2176764"/>
              <a:gd name="connsiteY225" fmla="*/ 456419 h 478888"/>
              <a:gd name="connsiteX226" fmla="*/ 678996 w 2176764"/>
              <a:gd name="connsiteY226" fmla="*/ 456419 h 478888"/>
              <a:gd name="connsiteX227" fmla="*/ 669709 w 2176764"/>
              <a:gd name="connsiteY227" fmla="*/ 430787 h 478888"/>
              <a:gd name="connsiteX228" fmla="*/ 631695 w 2176764"/>
              <a:gd name="connsiteY228" fmla="*/ 430787 h 478888"/>
              <a:gd name="connsiteX229" fmla="*/ 622284 w 2176764"/>
              <a:gd name="connsiteY229" fmla="*/ 456419 h 478888"/>
              <a:gd name="connsiteX230" fmla="*/ 610892 w 2176764"/>
              <a:gd name="connsiteY230" fmla="*/ 456419 h 478888"/>
              <a:gd name="connsiteX231" fmla="*/ 1722269 w 2176764"/>
              <a:gd name="connsiteY231" fmla="*/ 369246 h 478888"/>
              <a:gd name="connsiteX232" fmla="*/ 1738367 w 2176764"/>
              <a:gd name="connsiteY232" fmla="*/ 371289 h 478888"/>
              <a:gd name="connsiteX233" fmla="*/ 1749944 w 2176764"/>
              <a:gd name="connsiteY233" fmla="*/ 378409 h 478888"/>
              <a:gd name="connsiteX234" fmla="*/ 1756940 w 2176764"/>
              <a:gd name="connsiteY234" fmla="*/ 391968 h 478888"/>
              <a:gd name="connsiteX235" fmla="*/ 1759293 w 2176764"/>
              <a:gd name="connsiteY235" fmla="*/ 413452 h 478888"/>
              <a:gd name="connsiteX236" fmla="*/ 1756940 w 2176764"/>
              <a:gd name="connsiteY236" fmla="*/ 434997 h 478888"/>
              <a:gd name="connsiteX237" fmla="*/ 1749944 w 2176764"/>
              <a:gd name="connsiteY237" fmla="*/ 448556 h 478888"/>
              <a:gd name="connsiteX238" fmla="*/ 1738367 w 2176764"/>
              <a:gd name="connsiteY238" fmla="*/ 455614 h 478888"/>
              <a:gd name="connsiteX239" fmla="*/ 1722269 w 2176764"/>
              <a:gd name="connsiteY239" fmla="*/ 457657 h 478888"/>
              <a:gd name="connsiteX240" fmla="*/ 1706234 w 2176764"/>
              <a:gd name="connsiteY240" fmla="*/ 455614 h 478888"/>
              <a:gd name="connsiteX241" fmla="*/ 1694656 w 2176764"/>
              <a:gd name="connsiteY241" fmla="*/ 448556 h 478888"/>
              <a:gd name="connsiteX242" fmla="*/ 1687598 w 2176764"/>
              <a:gd name="connsiteY242" fmla="*/ 434997 h 478888"/>
              <a:gd name="connsiteX243" fmla="*/ 1685246 w 2176764"/>
              <a:gd name="connsiteY243" fmla="*/ 413452 h 478888"/>
              <a:gd name="connsiteX244" fmla="*/ 1687598 w 2176764"/>
              <a:gd name="connsiteY244" fmla="*/ 391968 h 478888"/>
              <a:gd name="connsiteX245" fmla="*/ 1694656 w 2176764"/>
              <a:gd name="connsiteY245" fmla="*/ 378409 h 478888"/>
              <a:gd name="connsiteX246" fmla="*/ 1706234 w 2176764"/>
              <a:gd name="connsiteY246" fmla="*/ 371289 h 478888"/>
              <a:gd name="connsiteX247" fmla="*/ 1722269 w 2176764"/>
              <a:gd name="connsiteY247" fmla="*/ 369246 h 478888"/>
              <a:gd name="connsiteX248" fmla="*/ 1631477 w 2176764"/>
              <a:gd name="connsiteY248" fmla="*/ 369246 h 478888"/>
              <a:gd name="connsiteX249" fmla="*/ 1637606 w 2176764"/>
              <a:gd name="connsiteY249" fmla="*/ 369494 h 478888"/>
              <a:gd name="connsiteX250" fmla="*/ 1643736 w 2176764"/>
              <a:gd name="connsiteY250" fmla="*/ 370175 h 478888"/>
              <a:gd name="connsiteX251" fmla="*/ 1649370 w 2176764"/>
              <a:gd name="connsiteY251" fmla="*/ 371227 h 478888"/>
              <a:gd name="connsiteX252" fmla="*/ 1653889 w 2176764"/>
              <a:gd name="connsiteY252" fmla="*/ 372590 h 478888"/>
              <a:gd name="connsiteX253" fmla="*/ 1653889 w 2176764"/>
              <a:gd name="connsiteY253" fmla="*/ 382496 h 478888"/>
              <a:gd name="connsiteX254" fmla="*/ 1644045 w 2176764"/>
              <a:gd name="connsiteY254" fmla="*/ 379895 h 478888"/>
              <a:gd name="connsiteX255" fmla="*/ 1631972 w 2176764"/>
              <a:gd name="connsiteY255" fmla="*/ 379028 h 478888"/>
              <a:gd name="connsiteX256" fmla="*/ 1619156 w 2176764"/>
              <a:gd name="connsiteY256" fmla="*/ 380514 h 478888"/>
              <a:gd name="connsiteX257" fmla="*/ 1609622 w 2176764"/>
              <a:gd name="connsiteY257" fmla="*/ 385839 h 478888"/>
              <a:gd name="connsiteX258" fmla="*/ 1603678 w 2176764"/>
              <a:gd name="connsiteY258" fmla="*/ 396364 h 478888"/>
              <a:gd name="connsiteX259" fmla="*/ 1601635 w 2176764"/>
              <a:gd name="connsiteY259" fmla="*/ 413452 h 478888"/>
              <a:gd name="connsiteX260" fmla="*/ 1603554 w 2176764"/>
              <a:gd name="connsiteY260" fmla="*/ 431221 h 478888"/>
              <a:gd name="connsiteX261" fmla="*/ 1609312 w 2176764"/>
              <a:gd name="connsiteY261" fmla="*/ 441684 h 478888"/>
              <a:gd name="connsiteX262" fmla="*/ 1618661 w 2176764"/>
              <a:gd name="connsiteY262" fmla="*/ 446699 h 478888"/>
              <a:gd name="connsiteX263" fmla="*/ 1631477 w 2176764"/>
              <a:gd name="connsiteY263" fmla="*/ 447999 h 478888"/>
              <a:gd name="connsiteX264" fmla="*/ 1638473 w 2176764"/>
              <a:gd name="connsiteY264" fmla="*/ 447627 h 478888"/>
              <a:gd name="connsiteX265" fmla="*/ 1645469 w 2176764"/>
              <a:gd name="connsiteY265" fmla="*/ 446389 h 478888"/>
              <a:gd name="connsiteX266" fmla="*/ 1645469 w 2176764"/>
              <a:gd name="connsiteY266" fmla="*/ 419767 h 478888"/>
              <a:gd name="connsiteX267" fmla="*/ 1628258 w 2176764"/>
              <a:gd name="connsiteY267" fmla="*/ 419767 h 478888"/>
              <a:gd name="connsiteX268" fmla="*/ 1628258 w 2176764"/>
              <a:gd name="connsiteY268" fmla="*/ 410356 h 478888"/>
              <a:gd name="connsiteX269" fmla="*/ 1656118 w 2176764"/>
              <a:gd name="connsiteY269" fmla="*/ 410356 h 478888"/>
              <a:gd name="connsiteX270" fmla="*/ 1656118 w 2176764"/>
              <a:gd name="connsiteY270" fmla="*/ 454066 h 478888"/>
              <a:gd name="connsiteX271" fmla="*/ 1644912 w 2176764"/>
              <a:gd name="connsiteY271" fmla="*/ 456605 h 478888"/>
              <a:gd name="connsiteX272" fmla="*/ 1630239 w 2176764"/>
              <a:gd name="connsiteY272" fmla="*/ 457657 h 478888"/>
              <a:gd name="connsiteX273" fmla="*/ 1613398 w 2176764"/>
              <a:gd name="connsiteY273" fmla="*/ 455800 h 478888"/>
              <a:gd name="connsiteX274" fmla="*/ 1600768 w 2176764"/>
              <a:gd name="connsiteY274" fmla="*/ 449051 h 478888"/>
              <a:gd name="connsiteX275" fmla="*/ 1592782 w 2176764"/>
              <a:gd name="connsiteY275" fmla="*/ 435555 h 478888"/>
              <a:gd name="connsiteX276" fmla="*/ 1589996 w 2176764"/>
              <a:gd name="connsiteY276" fmla="*/ 413452 h 478888"/>
              <a:gd name="connsiteX277" fmla="*/ 1592844 w 2176764"/>
              <a:gd name="connsiteY277" fmla="*/ 392587 h 478888"/>
              <a:gd name="connsiteX278" fmla="*/ 1601016 w 2176764"/>
              <a:gd name="connsiteY278" fmla="*/ 378905 h 478888"/>
              <a:gd name="connsiteX279" fmla="*/ 1614080 w 2176764"/>
              <a:gd name="connsiteY279" fmla="*/ 371475 h 478888"/>
              <a:gd name="connsiteX280" fmla="*/ 1631477 w 2176764"/>
              <a:gd name="connsiteY280" fmla="*/ 369246 h 478888"/>
              <a:gd name="connsiteX281" fmla="*/ 1522244 w 2176764"/>
              <a:gd name="connsiteY281" fmla="*/ 369246 h 478888"/>
              <a:gd name="connsiteX282" fmla="*/ 1538342 w 2176764"/>
              <a:gd name="connsiteY282" fmla="*/ 371289 h 478888"/>
              <a:gd name="connsiteX283" fmla="*/ 1549919 w 2176764"/>
              <a:gd name="connsiteY283" fmla="*/ 378409 h 478888"/>
              <a:gd name="connsiteX284" fmla="*/ 1556915 w 2176764"/>
              <a:gd name="connsiteY284" fmla="*/ 391968 h 478888"/>
              <a:gd name="connsiteX285" fmla="*/ 1559268 w 2176764"/>
              <a:gd name="connsiteY285" fmla="*/ 413452 h 478888"/>
              <a:gd name="connsiteX286" fmla="*/ 1556915 w 2176764"/>
              <a:gd name="connsiteY286" fmla="*/ 434997 h 478888"/>
              <a:gd name="connsiteX287" fmla="*/ 1549919 w 2176764"/>
              <a:gd name="connsiteY287" fmla="*/ 448556 h 478888"/>
              <a:gd name="connsiteX288" fmla="*/ 1538342 w 2176764"/>
              <a:gd name="connsiteY288" fmla="*/ 455614 h 478888"/>
              <a:gd name="connsiteX289" fmla="*/ 1522244 w 2176764"/>
              <a:gd name="connsiteY289" fmla="*/ 457657 h 478888"/>
              <a:gd name="connsiteX290" fmla="*/ 1506209 w 2176764"/>
              <a:gd name="connsiteY290" fmla="*/ 455614 h 478888"/>
              <a:gd name="connsiteX291" fmla="*/ 1494631 w 2176764"/>
              <a:gd name="connsiteY291" fmla="*/ 448556 h 478888"/>
              <a:gd name="connsiteX292" fmla="*/ 1487573 w 2176764"/>
              <a:gd name="connsiteY292" fmla="*/ 434997 h 478888"/>
              <a:gd name="connsiteX293" fmla="*/ 1485221 w 2176764"/>
              <a:gd name="connsiteY293" fmla="*/ 413452 h 478888"/>
              <a:gd name="connsiteX294" fmla="*/ 1487573 w 2176764"/>
              <a:gd name="connsiteY294" fmla="*/ 391968 h 478888"/>
              <a:gd name="connsiteX295" fmla="*/ 1494631 w 2176764"/>
              <a:gd name="connsiteY295" fmla="*/ 378409 h 478888"/>
              <a:gd name="connsiteX296" fmla="*/ 1506209 w 2176764"/>
              <a:gd name="connsiteY296" fmla="*/ 371289 h 478888"/>
              <a:gd name="connsiteX297" fmla="*/ 1522244 w 2176764"/>
              <a:gd name="connsiteY297" fmla="*/ 369246 h 478888"/>
              <a:gd name="connsiteX298" fmla="*/ 1093619 w 2176764"/>
              <a:gd name="connsiteY298" fmla="*/ 369246 h 478888"/>
              <a:gd name="connsiteX299" fmla="*/ 1109717 w 2176764"/>
              <a:gd name="connsiteY299" fmla="*/ 371289 h 478888"/>
              <a:gd name="connsiteX300" fmla="*/ 1121294 w 2176764"/>
              <a:gd name="connsiteY300" fmla="*/ 378409 h 478888"/>
              <a:gd name="connsiteX301" fmla="*/ 1128290 w 2176764"/>
              <a:gd name="connsiteY301" fmla="*/ 391968 h 478888"/>
              <a:gd name="connsiteX302" fmla="*/ 1130643 w 2176764"/>
              <a:gd name="connsiteY302" fmla="*/ 413452 h 478888"/>
              <a:gd name="connsiteX303" fmla="*/ 1128290 w 2176764"/>
              <a:gd name="connsiteY303" fmla="*/ 434997 h 478888"/>
              <a:gd name="connsiteX304" fmla="*/ 1121294 w 2176764"/>
              <a:gd name="connsiteY304" fmla="*/ 448556 h 478888"/>
              <a:gd name="connsiteX305" fmla="*/ 1109717 w 2176764"/>
              <a:gd name="connsiteY305" fmla="*/ 455614 h 478888"/>
              <a:gd name="connsiteX306" fmla="*/ 1093619 w 2176764"/>
              <a:gd name="connsiteY306" fmla="*/ 457657 h 478888"/>
              <a:gd name="connsiteX307" fmla="*/ 1077584 w 2176764"/>
              <a:gd name="connsiteY307" fmla="*/ 455614 h 478888"/>
              <a:gd name="connsiteX308" fmla="*/ 1066006 w 2176764"/>
              <a:gd name="connsiteY308" fmla="*/ 448556 h 478888"/>
              <a:gd name="connsiteX309" fmla="*/ 1058948 w 2176764"/>
              <a:gd name="connsiteY309" fmla="*/ 434997 h 478888"/>
              <a:gd name="connsiteX310" fmla="*/ 1056596 w 2176764"/>
              <a:gd name="connsiteY310" fmla="*/ 413452 h 478888"/>
              <a:gd name="connsiteX311" fmla="*/ 1058948 w 2176764"/>
              <a:gd name="connsiteY311" fmla="*/ 391968 h 478888"/>
              <a:gd name="connsiteX312" fmla="*/ 1066006 w 2176764"/>
              <a:gd name="connsiteY312" fmla="*/ 378409 h 478888"/>
              <a:gd name="connsiteX313" fmla="*/ 1077584 w 2176764"/>
              <a:gd name="connsiteY313" fmla="*/ 371289 h 478888"/>
              <a:gd name="connsiteX314" fmla="*/ 1093619 w 2176764"/>
              <a:gd name="connsiteY314" fmla="*/ 369246 h 478888"/>
              <a:gd name="connsiteX315" fmla="*/ 184597 w 2176764"/>
              <a:gd name="connsiteY315" fmla="*/ 178247 h 478888"/>
              <a:gd name="connsiteX316" fmla="*/ 184597 w 2176764"/>
              <a:gd name="connsiteY316" fmla="*/ 300640 h 478888"/>
              <a:gd name="connsiteX317" fmla="*/ 245794 w 2176764"/>
              <a:gd name="connsiteY317" fmla="*/ 300641 h 478888"/>
              <a:gd name="connsiteX318" fmla="*/ 306991 w 2176764"/>
              <a:gd name="connsiteY318" fmla="*/ 239444 h 478888"/>
              <a:gd name="connsiteX319" fmla="*/ 245794 w 2176764"/>
              <a:gd name="connsiteY319" fmla="*/ 178247 h 478888"/>
              <a:gd name="connsiteX320" fmla="*/ 239444 w 2176764"/>
              <a:gd name="connsiteY320" fmla="*/ 83694 h 478888"/>
              <a:gd name="connsiteX321" fmla="*/ 284145 w 2176764"/>
              <a:gd name="connsiteY321" fmla="*/ 131523 h 478888"/>
              <a:gd name="connsiteX322" fmla="*/ 349575 w 2176764"/>
              <a:gd name="connsiteY322" fmla="*/ 129312 h 478888"/>
              <a:gd name="connsiteX323" fmla="*/ 347364 w 2176764"/>
              <a:gd name="connsiteY323" fmla="*/ 194742 h 478888"/>
              <a:gd name="connsiteX324" fmla="*/ 395193 w 2176764"/>
              <a:gd name="connsiteY324" fmla="*/ 239444 h 478888"/>
              <a:gd name="connsiteX325" fmla="*/ 347364 w 2176764"/>
              <a:gd name="connsiteY325" fmla="*/ 284145 h 478888"/>
              <a:gd name="connsiteX326" fmla="*/ 349575 w 2176764"/>
              <a:gd name="connsiteY326" fmla="*/ 349575 h 478888"/>
              <a:gd name="connsiteX327" fmla="*/ 284145 w 2176764"/>
              <a:gd name="connsiteY327" fmla="*/ 347364 h 478888"/>
              <a:gd name="connsiteX328" fmla="*/ 239444 w 2176764"/>
              <a:gd name="connsiteY328" fmla="*/ 395193 h 478888"/>
              <a:gd name="connsiteX329" fmla="*/ 194742 w 2176764"/>
              <a:gd name="connsiteY329" fmla="*/ 347364 h 478888"/>
              <a:gd name="connsiteX330" fmla="*/ 129312 w 2176764"/>
              <a:gd name="connsiteY330" fmla="*/ 349575 h 478888"/>
              <a:gd name="connsiteX331" fmla="*/ 131523 w 2176764"/>
              <a:gd name="connsiteY331" fmla="*/ 284145 h 478888"/>
              <a:gd name="connsiteX332" fmla="*/ 83694 w 2176764"/>
              <a:gd name="connsiteY332" fmla="*/ 239444 h 478888"/>
              <a:gd name="connsiteX333" fmla="*/ 131523 w 2176764"/>
              <a:gd name="connsiteY333" fmla="*/ 194742 h 478888"/>
              <a:gd name="connsiteX334" fmla="*/ 129312 w 2176764"/>
              <a:gd name="connsiteY334" fmla="*/ 129312 h 478888"/>
              <a:gd name="connsiteX335" fmla="*/ 194742 w 2176764"/>
              <a:gd name="connsiteY335" fmla="*/ 131523 h 478888"/>
              <a:gd name="connsiteX336" fmla="*/ 2066246 w 2176764"/>
              <a:gd name="connsiteY336" fmla="*/ 48339 h 478888"/>
              <a:gd name="connsiteX337" fmla="*/ 2039728 w 2176764"/>
              <a:gd name="connsiteY337" fmla="*/ 52606 h 478888"/>
              <a:gd name="connsiteX338" fmla="*/ 2023574 w 2176764"/>
              <a:gd name="connsiteY338" fmla="*/ 66018 h 478888"/>
              <a:gd name="connsiteX339" fmla="*/ 2015649 w 2176764"/>
              <a:gd name="connsiteY339" fmla="*/ 89640 h 478888"/>
              <a:gd name="connsiteX340" fmla="*/ 2013515 w 2176764"/>
              <a:gd name="connsiteY340" fmla="*/ 124234 h 478888"/>
              <a:gd name="connsiteX341" fmla="*/ 2015649 w 2176764"/>
              <a:gd name="connsiteY341" fmla="*/ 159286 h 478888"/>
              <a:gd name="connsiteX342" fmla="*/ 2023574 w 2176764"/>
              <a:gd name="connsiteY342" fmla="*/ 182451 h 478888"/>
              <a:gd name="connsiteX343" fmla="*/ 2039728 w 2176764"/>
              <a:gd name="connsiteY343" fmla="*/ 195405 h 478888"/>
              <a:gd name="connsiteX344" fmla="*/ 2066246 w 2176764"/>
              <a:gd name="connsiteY344" fmla="*/ 199520 h 478888"/>
              <a:gd name="connsiteX345" fmla="*/ 2092611 w 2176764"/>
              <a:gd name="connsiteY345" fmla="*/ 195405 h 478888"/>
              <a:gd name="connsiteX346" fmla="*/ 2108613 w 2176764"/>
              <a:gd name="connsiteY346" fmla="*/ 182451 h 478888"/>
              <a:gd name="connsiteX347" fmla="*/ 2116538 w 2176764"/>
              <a:gd name="connsiteY347" fmla="*/ 159286 h 478888"/>
              <a:gd name="connsiteX348" fmla="*/ 2118671 w 2176764"/>
              <a:gd name="connsiteY348" fmla="*/ 124234 h 478888"/>
              <a:gd name="connsiteX349" fmla="*/ 2116538 w 2176764"/>
              <a:gd name="connsiteY349" fmla="*/ 89640 h 478888"/>
              <a:gd name="connsiteX350" fmla="*/ 2108613 w 2176764"/>
              <a:gd name="connsiteY350" fmla="*/ 66018 h 478888"/>
              <a:gd name="connsiteX351" fmla="*/ 2092611 w 2176764"/>
              <a:gd name="connsiteY351" fmla="*/ 52606 h 478888"/>
              <a:gd name="connsiteX352" fmla="*/ 2066246 w 2176764"/>
              <a:gd name="connsiteY352" fmla="*/ 48339 h 478888"/>
              <a:gd name="connsiteX353" fmla="*/ 1561421 w 2176764"/>
              <a:gd name="connsiteY353" fmla="*/ 48339 h 478888"/>
              <a:gd name="connsiteX354" fmla="*/ 1534903 w 2176764"/>
              <a:gd name="connsiteY354" fmla="*/ 52606 h 478888"/>
              <a:gd name="connsiteX355" fmla="*/ 1518749 w 2176764"/>
              <a:gd name="connsiteY355" fmla="*/ 66018 h 478888"/>
              <a:gd name="connsiteX356" fmla="*/ 1510824 w 2176764"/>
              <a:gd name="connsiteY356" fmla="*/ 89640 h 478888"/>
              <a:gd name="connsiteX357" fmla="*/ 1508690 w 2176764"/>
              <a:gd name="connsiteY357" fmla="*/ 124234 h 478888"/>
              <a:gd name="connsiteX358" fmla="*/ 1510824 w 2176764"/>
              <a:gd name="connsiteY358" fmla="*/ 159286 h 478888"/>
              <a:gd name="connsiteX359" fmla="*/ 1518749 w 2176764"/>
              <a:gd name="connsiteY359" fmla="*/ 182451 h 478888"/>
              <a:gd name="connsiteX360" fmla="*/ 1534903 w 2176764"/>
              <a:gd name="connsiteY360" fmla="*/ 195405 h 478888"/>
              <a:gd name="connsiteX361" fmla="*/ 1561421 w 2176764"/>
              <a:gd name="connsiteY361" fmla="*/ 199520 h 478888"/>
              <a:gd name="connsiteX362" fmla="*/ 1587786 w 2176764"/>
              <a:gd name="connsiteY362" fmla="*/ 195405 h 478888"/>
              <a:gd name="connsiteX363" fmla="*/ 1603788 w 2176764"/>
              <a:gd name="connsiteY363" fmla="*/ 182451 h 478888"/>
              <a:gd name="connsiteX364" fmla="*/ 1611713 w 2176764"/>
              <a:gd name="connsiteY364" fmla="*/ 159286 h 478888"/>
              <a:gd name="connsiteX365" fmla="*/ 1613846 w 2176764"/>
              <a:gd name="connsiteY365" fmla="*/ 124234 h 478888"/>
              <a:gd name="connsiteX366" fmla="*/ 1611713 w 2176764"/>
              <a:gd name="connsiteY366" fmla="*/ 89640 h 478888"/>
              <a:gd name="connsiteX367" fmla="*/ 1603788 w 2176764"/>
              <a:gd name="connsiteY367" fmla="*/ 66018 h 478888"/>
              <a:gd name="connsiteX368" fmla="*/ 1587786 w 2176764"/>
              <a:gd name="connsiteY368" fmla="*/ 52606 h 478888"/>
              <a:gd name="connsiteX369" fmla="*/ 1561421 w 2176764"/>
              <a:gd name="connsiteY369" fmla="*/ 48339 h 478888"/>
              <a:gd name="connsiteX370" fmla="*/ 239443 w 2176764"/>
              <a:gd name="connsiteY370" fmla="*/ 26641 h 478888"/>
              <a:gd name="connsiteX371" fmla="*/ 26640 w 2176764"/>
              <a:gd name="connsiteY371" fmla="*/ 239444 h 478888"/>
              <a:gd name="connsiteX372" fmla="*/ 239443 w 2176764"/>
              <a:gd name="connsiteY372" fmla="*/ 452247 h 478888"/>
              <a:gd name="connsiteX373" fmla="*/ 452246 w 2176764"/>
              <a:gd name="connsiteY373" fmla="*/ 239444 h 478888"/>
              <a:gd name="connsiteX374" fmla="*/ 239443 w 2176764"/>
              <a:gd name="connsiteY374" fmla="*/ 26641 h 478888"/>
              <a:gd name="connsiteX375" fmla="*/ 1282224 w 2176764"/>
              <a:gd name="connsiteY375" fmla="*/ 18469 h 478888"/>
              <a:gd name="connsiteX376" fmla="*/ 1322153 w 2176764"/>
              <a:gd name="connsiteY376" fmla="*/ 18469 h 478888"/>
              <a:gd name="connsiteX377" fmla="*/ 1322153 w 2176764"/>
              <a:gd name="connsiteY377" fmla="*/ 194948 h 478888"/>
              <a:gd name="connsiteX378" fmla="*/ 1409021 w 2176764"/>
              <a:gd name="connsiteY378" fmla="*/ 194948 h 478888"/>
              <a:gd name="connsiteX379" fmla="*/ 1409021 w 2176764"/>
              <a:gd name="connsiteY379" fmla="*/ 230000 h 478888"/>
              <a:gd name="connsiteX380" fmla="*/ 1282224 w 2176764"/>
              <a:gd name="connsiteY380" fmla="*/ 230000 h 478888"/>
              <a:gd name="connsiteX381" fmla="*/ 1082199 w 2176764"/>
              <a:gd name="connsiteY381" fmla="*/ 18469 h 478888"/>
              <a:gd name="connsiteX382" fmla="*/ 1207472 w 2176764"/>
              <a:gd name="connsiteY382" fmla="*/ 18469 h 478888"/>
              <a:gd name="connsiteX383" fmla="*/ 1207472 w 2176764"/>
              <a:gd name="connsiteY383" fmla="*/ 53216 h 478888"/>
              <a:gd name="connsiteX384" fmla="*/ 1122128 w 2176764"/>
              <a:gd name="connsiteY384" fmla="*/ 53216 h 478888"/>
              <a:gd name="connsiteX385" fmla="*/ 1122128 w 2176764"/>
              <a:gd name="connsiteY385" fmla="*/ 104422 h 478888"/>
              <a:gd name="connsiteX386" fmla="*/ 1201376 w 2176764"/>
              <a:gd name="connsiteY386" fmla="*/ 104422 h 478888"/>
              <a:gd name="connsiteX387" fmla="*/ 1201376 w 2176764"/>
              <a:gd name="connsiteY387" fmla="*/ 137646 h 478888"/>
              <a:gd name="connsiteX388" fmla="*/ 1122128 w 2176764"/>
              <a:gd name="connsiteY388" fmla="*/ 137646 h 478888"/>
              <a:gd name="connsiteX389" fmla="*/ 1122128 w 2176764"/>
              <a:gd name="connsiteY389" fmla="*/ 194948 h 478888"/>
              <a:gd name="connsiteX390" fmla="*/ 1212958 w 2176764"/>
              <a:gd name="connsiteY390" fmla="*/ 194948 h 478888"/>
              <a:gd name="connsiteX391" fmla="*/ 1212958 w 2176764"/>
              <a:gd name="connsiteY391" fmla="*/ 230000 h 478888"/>
              <a:gd name="connsiteX392" fmla="*/ 1082199 w 2176764"/>
              <a:gd name="connsiteY392" fmla="*/ 230000 h 478888"/>
              <a:gd name="connsiteX393" fmla="*/ 825024 w 2176764"/>
              <a:gd name="connsiteY393" fmla="*/ 18469 h 478888"/>
              <a:gd name="connsiteX394" fmla="*/ 864953 w 2176764"/>
              <a:gd name="connsiteY394" fmla="*/ 18469 h 478888"/>
              <a:gd name="connsiteX395" fmla="*/ 864953 w 2176764"/>
              <a:gd name="connsiteY395" fmla="*/ 100155 h 478888"/>
              <a:gd name="connsiteX396" fmla="*/ 955478 w 2176764"/>
              <a:gd name="connsiteY396" fmla="*/ 100155 h 478888"/>
              <a:gd name="connsiteX397" fmla="*/ 955478 w 2176764"/>
              <a:gd name="connsiteY397" fmla="*/ 18469 h 478888"/>
              <a:gd name="connsiteX398" fmla="*/ 995407 w 2176764"/>
              <a:gd name="connsiteY398" fmla="*/ 18469 h 478888"/>
              <a:gd name="connsiteX399" fmla="*/ 995407 w 2176764"/>
              <a:gd name="connsiteY399" fmla="*/ 230000 h 478888"/>
              <a:gd name="connsiteX400" fmla="*/ 955478 w 2176764"/>
              <a:gd name="connsiteY400" fmla="*/ 230000 h 478888"/>
              <a:gd name="connsiteX401" fmla="*/ 955478 w 2176764"/>
              <a:gd name="connsiteY401" fmla="*/ 133378 h 478888"/>
              <a:gd name="connsiteX402" fmla="*/ 864953 w 2176764"/>
              <a:gd name="connsiteY402" fmla="*/ 133378 h 478888"/>
              <a:gd name="connsiteX403" fmla="*/ 864953 w 2176764"/>
              <a:gd name="connsiteY403" fmla="*/ 230000 h 478888"/>
              <a:gd name="connsiteX404" fmla="*/ 825024 w 2176764"/>
              <a:gd name="connsiteY404" fmla="*/ 230000 h 478888"/>
              <a:gd name="connsiteX405" fmla="*/ 615017 w 2176764"/>
              <a:gd name="connsiteY405" fmla="*/ 18469 h 478888"/>
              <a:gd name="connsiteX406" fmla="*/ 769855 w 2176764"/>
              <a:gd name="connsiteY406" fmla="*/ 18469 h 478888"/>
              <a:gd name="connsiteX407" fmla="*/ 769855 w 2176764"/>
              <a:gd name="connsiteY407" fmla="*/ 53521 h 478888"/>
              <a:gd name="connsiteX408" fmla="*/ 712248 w 2176764"/>
              <a:gd name="connsiteY408" fmla="*/ 53521 h 478888"/>
              <a:gd name="connsiteX409" fmla="*/ 712248 w 2176764"/>
              <a:gd name="connsiteY409" fmla="*/ 230000 h 478888"/>
              <a:gd name="connsiteX410" fmla="*/ 672319 w 2176764"/>
              <a:gd name="connsiteY410" fmla="*/ 230000 h 478888"/>
              <a:gd name="connsiteX411" fmla="*/ 672319 w 2176764"/>
              <a:gd name="connsiteY411" fmla="*/ 53521 h 478888"/>
              <a:gd name="connsiteX412" fmla="*/ 615017 w 2176764"/>
              <a:gd name="connsiteY412" fmla="*/ 53521 h 478888"/>
              <a:gd name="connsiteX413" fmla="*/ 2066246 w 2176764"/>
              <a:gd name="connsiteY413" fmla="*/ 15421 h 478888"/>
              <a:gd name="connsiteX414" fmla="*/ 2106632 w 2176764"/>
              <a:gd name="connsiteY414" fmla="*/ 20450 h 478888"/>
              <a:gd name="connsiteX415" fmla="*/ 2136197 w 2176764"/>
              <a:gd name="connsiteY415" fmla="*/ 37824 h 478888"/>
              <a:gd name="connsiteX416" fmla="*/ 2154333 w 2176764"/>
              <a:gd name="connsiteY416" fmla="*/ 71199 h 478888"/>
              <a:gd name="connsiteX417" fmla="*/ 2160429 w 2176764"/>
              <a:gd name="connsiteY417" fmla="*/ 124234 h 478888"/>
              <a:gd name="connsiteX418" fmla="*/ 2154333 w 2176764"/>
              <a:gd name="connsiteY418" fmla="*/ 177574 h 478888"/>
              <a:gd name="connsiteX419" fmla="*/ 2136197 w 2176764"/>
              <a:gd name="connsiteY419" fmla="*/ 210950 h 478888"/>
              <a:gd name="connsiteX420" fmla="*/ 2106632 w 2176764"/>
              <a:gd name="connsiteY420" fmla="*/ 228171 h 478888"/>
              <a:gd name="connsiteX421" fmla="*/ 2066246 w 2176764"/>
              <a:gd name="connsiteY421" fmla="*/ 233048 h 478888"/>
              <a:gd name="connsiteX422" fmla="*/ 2025707 w 2176764"/>
              <a:gd name="connsiteY422" fmla="*/ 228171 h 478888"/>
              <a:gd name="connsiteX423" fmla="*/ 1996142 w 2176764"/>
              <a:gd name="connsiteY423" fmla="*/ 210950 h 478888"/>
              <a:gd name="connsiteX424" fmla="*/ 1978006 w 2176764"/>
              <a:gd name="connsiteY424" fmla="*/ 177574 h 478888"/>
              <a:gd name="connsiteX425" fmla="*/ 1971758 w 2176764"/>
              <a:gd name="connsiteY425" fmla="*/ 124234 h 478888"/>
              <a:gd name="connsiteX426" fmla="*/ 1978006 w 2176764"/>
              <a:gd name="connsiteY426" fmla="*/ 71199 h 478888"/>
              <a:gd name="connsiteX427" fmla="*/ 1996142 w 2176764"/>
              <a:gd name="connsiteY427" fmla="*/ 37824 h 478888"/>
              <a:gd name="connsiteX428" fmla="*/ 2025707 w 2176764"/>
              <a:gd name="connsiteY428" fmla="*/ 20450 h 478888"/>
              <a:gd name="connsiteX429" fmla="*/ 2066246 w 2176764"/>
              <a:gd name="connsiteY429" fmla="*/ 15421 h 478888"/>
              <a:gd name="connsiteX430" fmla="*/ 1838179 w 2176764"/>
              <a:gd name="connsiteY430" fmla="*/ 15421 h 478888"/>
              <a:gd name="connsiteX431" fmla="*/ 1853419 w 2176764"/>
              <a:gd name="connsiteY431" fmla="*/ 16030 h 478888"/>
              <a:gd name="connsiteX432" fmla="*/ 1868964 w 2176764"/>
              <a:gd name="connsiteY432" fmla="*/ 17554 h 478888"/>
              <a:gd name="connsiteX433" fmla="*/ 1883137 w 2176764"/>
              <a:gd name="connsiteY433" fmla="*/ 19840 h 478888"/>
              <a:gd name="connsiteX434" fmla="*/ 1894262 w 2176764"/>
              <a:gd name="connsiteY434" fmla="*/ 23041 h 478888"/>
              <a:gd name="connsiteX435" fmla="*/ 1894262 w 2176764"/>
              <a:gd name="connsiteY435" fmla="*/ 58398 h 478888"/>
              <a:gd name="connsiteX436" fmla="*/ 1869116 w 2176764"/>
              <a:gd name="connsiteY436" fmla="*/ 51997 h 478888"/>
              <a:gd name="connsiteX437" fmla="*/ 1840922 w 2176764"/>
              <a:gd name="connsiteY437" fmla="*/ 49863 h 478888"/>
              <a:gd name="connsiteX438" fmla="*/ 1812728 w 2176764"/>
              <a:gd name="connsiteY438" fmla="*/ 53216 h 478888"/>
              <a:gd name="connsiteX439" fmla="*/ 1792611 w 2176764"/>
              <a:gd name="connsiteY439" fmla="*/ 65103 h 478888"/>
              <a:gd name="connsiteX440" fmla="*/ 1780572 w 2176764"/>
              <a:gd name="connsiteY440" fmla="*/ 87963 h 478888"/>
              <a:gd name="connsiteX441" fmla="*/ 1776609 w 2176764"/>
              <a:gd name="connsiteY441" fmla="*/ 124234 h 478888"/>
              <a:gd name="connsiteX442" fmla="*/ 1780267 w 2176764"/>
              <a:gd name="connsiteY442" fmla="*/ 162030 h 478888"/>
              <a:gd name="connsiteX443" fmla="*/ 1791545 w 2176764"/>
              <a:gd name="connsiteY443" fmla="*/ 184890 h 478888"/>
              <a:gd name="connsiteX444" fmla="*/ 1810899 w 2176764"/>
              <a:gd name="connsiteY444" fmla="*/ 196167 h 478888"/>
              <a:gd name="connsiteX445" fmla="*/ 1839093 w 2176764"/>
              <a:gd name="connsiteY445" fmla="*/ 199215 h 478888"/>
              <a:gd name="connsiteX446" fmla="*/ 1852962 w 2176764"/>
              <a:gd name="connsiteY446" fmla="*/ 198758 h 478888"/>
              <a:gd name="connsiteX447" fmla="*/ 1865611 w 2176764"/>
              <a:gd name="connsiteY447" fmla="*/ 196777 h 478888"/>
              <a:gd name="connsiteX448" fmla="*/ 1865611 w 2176764"/>
              <a:gd name="connsiteY448" fmla="*/ 144351 h 478888"/>
              <a:gd name="connsiteX449" fmla="*/ 1827511 w 2176764"/>
              <a:gd name="connsiteY449" fmla="*/ 144351 h 478888"/>
              <a:gd name="connsiteX450" fmla="*/ 1827511 w 2176764"/>
              <a:gd name="connsiteY450" fmla="*/ 110823 h 478888"/>
              <a:gd name="connsiteX451" fmla="*/ 1903101 w 2176764"/>
              <a:gd name="connsiteY451" fmla="*/ 110823 h 478888"/>
              <a:gd name="connsiteX452" fmla="*/ 1903101 w 2176764"/>
              <a:gd name="connsiteY452" fmla="*/ 223904 h 478888"/>
              <a:gd name="connsiteX453" fmla="*/ 1873536 w 2176764"/>
              <a:gd name="connsiteY453" fmla="*/ 230305 h 478888"/>
              <a:gd name="connsiteX454" fmla="*/ 1836045 w 2176764"/>
              <a:gd name="connsiteY454" fmla="*/ 233048 h 478888"/>
              <a:gd name="connsiteX455" fmla="*/ 1793069 w 2176764"/>
              <a:gd name="connsiteY455" fmla="*/ 228476 h 478888"/>
              <a:gd name="connsiteX456" fmla="*/ 1760912 w 2176764"/>
              <a:gd name="connsiteY456" fmla="*/ 211864 h 478888"/>
              <a:gd name="connsiteX457" fmla="*/ 1740643 w 2176764"/>
              <a:gd name="connsiteY457" fmla="*/ 178641 h 478888"/>
              <a:gd name="connsiteX458" fmla="*/ 1733633 w 2176764"/>
              <a:gd name="connsiteY458" fmla="*/ 124234 h 478888"/>
              <a:gd name="connsiteX459" fmla="*/ 1740795 w 2176764"/>
              <a:gd name="connsiteY459" fmla="*/ 72876 h 478888"/>
              <a:gd name="connsiteX460" fmla="*/ 1761522 w 2176764"/>
              <a:gd name="connsiteY460" fmla="*/ 39195 h 478888"/>
              <a:gd name="connsiteX461" fmla="*/ 1794440 w 2176764"/>
              <a:gd name="connsiteY461" fmla="*/ 20907 h 478888"/>
              <a:gd name="connsiteX462" fmla="*/ 1838179 w 2176764"/>
              <a:gd name="connsiteY462" fmla="*/ 15421 h 478888"/>
              <a:gd name="connsiteX463" fmla="*/ 1561421 w 2176764"/>
              <a:gd name="connsiteY463" fmla="*/ 15421 h 478888"/>
              <a:gd name="connsiteX464" fmla="*/ 1601807 w 2176764"/>
              <a:gd name="connsiteY464" fmla="*/ 20450 h 478888"/>
              <a:gd name="connsiteX465" fmla="*/ 1631372 w 2176764"/>
              <a:gd name="connsiteY465" fmla="*/ 37824 h 478888"/>
              <a:gd name="connsiteX466" fmla="*/ 1649508 w 2176764"/>
              <a:gd name="connsiteY466" fmla="*/ 71199 h 478888"/>
              <a:gd name="connsiteX467" fmla="*/ 1655604 w 2176764"/>
              <a:gd name="connsiteY467" fmla="*/ 124234 h 478888"/>
              <a:gd name="connsiteX468" fmla="*/ 1649508 w 2176764"/>
              <a:gd name="connsiteY468" fmla="*/ 177574 h 478888"/>
              <a:gd name="connsiteX469" fmla="*/ 1631372 w 2176764"/>
              <a:gd name="connsiteY469" fmla="*/ 210950 h 478888"/>
              <a:gd name="connsiteX470" fmla="*/ 1601807 w 2176764"/>
              <a:gd name="connsiteY470" fmla="*/ 228171 h 478888"/>
              <a:gd name="connsiteX471" fmla="*/ 1561421 w 2176764"/>
              <a:gd name="connsiteY471" fmla="*/ 233048 h 478888"/>
              <a:gd name="connsiteX472" fmla="*/ 1520882 w 2176764"/>
              <a:gd name="connsiteY472" fmla="*/ 228171 h 478888"/>
              <a:gd name="connsiteX473" fmla="*/ 1491317 w 2176764"/>
              <a:gd name="connsiteY473" fmla="*/ 210950 h 478888"/>
              <a:gd name="connsiteX474" fmla="*/ 1473181 w 2176764"/>
              <a:gd name="connsiteY474" fmla="*/ 177574 h 478888"/>
              <a:gd name="connsiteX475" fmla="*/ 1466933 w 2176764"/>
              <a:gd name="connsiteY475" fmla="*/ 124234 h 478888"/>
              <a:gd name="connsiteX476" fmla="*/ 1473181 w 2176764"/>
              <a:gd name="connsiteY476" fmla="*/ 71199 h 478888"/>
              <a:gd name="connsiteX477" fmla="*/ 1491317 w 2176764"/>
              <a:gd name="connsiteY477" fmla="*/ 37824 h 478888"/>
              <a:gd name="connsiteX478" fmla="*/ 1520882 w 2176764"/>
              <a:gd name="connsiteY478" fmla="*/ 20450 h 478888"/>
              <a:gd name="connsiteX479" fmla="*/ 1561421 w 2176764"/>
              <a:gd name="connsiteY479" fmla="*/ 15421 h 478888"/>
              <a:gd name="connsiteX480" fmla="*/ 239444 w 2176764"/>
              <a:gd name="connsiteY480" fmla="*/ 0 h 478888"/>
              <a:gd name="connsiteX481" fmla="*/ 478888 w 2176764"/>
              <a:gd name="connsiteY481" fmla="*/ 239444 h 478888"/>
              <a:gd name="connsiteX482" fmla="*/ 239444 w 2176764"/>
              <a:gd name="connsiteY482" fmla="*/ 478888 h 478888"/>
              <a:gd name="connsiteX483" fmla="*/ 0 w 2176764"/>
              <a:gd name="connsiteY483" fmla="*/ 239444 h 478888"/>
              <a:gd name="connsiteX484" fmla="*/ 239444 w 2176764"/>
              <a:gd name="connsiteY484" fmla="*/ 0 h 478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Lst>
            <a:rect l="l" t="t" r="r" b="b"/>
            <a:pathLst>
              <a:path w="2176764" h="478888">
                <a:moveTo>
                  <a:pt x="650145" y="380886"/>
                </a:moveTo>
                <a:lnTo>
                  <a:pt x="635410" y="420881"/>
                </a:lnTo>
                <a:lnTo>
                  <a:pt x="666118" y="420881"/>
                </a:lnTo>
                <a:lnTo>
                  <a:pt x="651631" y="380886"/>
                </a:lnTo>
                <a:close/>
                <a:moveTo>
                  <a:pt x="2041766" y="380143"/>
                </a:moveTo>
                <a:lnTo>
                  <a:pt x="2041766" y="412585"/>
                </a:lnTo>
                <a:lnTo>
                  <a:pt x="2051425" y="412585"/>
                </a:lnTo>
                <a:cubicBezTo>
                  <a:pt x="2055387" y="412585"/>
                  <a:pt x="2058792" y="412399"/>
                  <a:pt x="2061640" y="412028"/>
                </a:cubicBezTo>
                <a:cubicBezTo>
                  <a:pt x="2064488" y="411656"/>
                  <a:pt x="2066820" y="410893"/>
                  <a:pt x="2068636" y="409737"/>
                </a:cubicBezTo>
                <a:cubicBezTo>
                  <a:pt x="2070452" y="408581"/>
                  <a:pt x="2071794" y="406889"/>
                  <a:pt x="2072661" y="404660"/>
                </a:cubicBezTo>
                <a:cubicBezTo>
                  <a:pt x="2073528" y="402431"/>
                  <a:pt x="2073961" y="399501"/>
                  <a:pt x="2073961" y="395869"/>
                </a:cubicBezTo>
                <a:cubicBezTo>
                  <a:pt x="2073961" y="392649"/>
                  <a:pt x="2073528" y="390008"/>
                  <a:pt x="2072661" y="387944"/>
                </a:cubicBezTo>
                <a:cubicBezTo>
                  <a:pt x="2071794" y="385880"/>
                  <a:pt x="2070452" y="384270"/>
                  <a:pt x="2068636" y="383115"/>
                </a:cubicBezTo>
                <a:cubicBezTo>
                  <a:pt x="2066820" y="381959"/>
                  <a:pt x="2064488" y="381175"/>
                  <a:pt x="2061640" y="380762"/>
                </a:cubicBezTo>
                <a:cubicBezTo>
                  <a:pt x="2058792" y="380349"/>
                  <a:pt x="2055387" y="380143"/>
                  <a:pt x="2051425" y="380143"/>
                </a:cubicBezTo>
                <a:close/>
                <a:moveTo>
                  <a:pt x="1270241" y="380143"/>
                </a:moveTo>
                <a:lnTo>
                  <a:pt x="1270241" y="412585"/>
                </a:lnTo>
                <a:lnTo>
                  <a:pt x="1279900" y="412585"/>
                </a:lnTo>
                <a:cubicBezTo>
                  <a:pt x="1283862" y="412585"/>
                  <a:pt x="1287267" y="412399"/>
                  <a:pt x="1290115" y="412028"/>
                </a:cubicBezTo>
                <a:cubicBezTo>
                  <a:pt x="1292963" y="411656"/>
                  <a:pt x="1295295" y="410893"/>
                  <a:pt x="1297111" y="409737"/>
                </a:cubicBezTo>
                <a:cubicBezTo>
                  <a:pt x="1298928" y="408581"/>
                  <a:pt x="1300269" y="406889"/>
                  <a:pt x="1301136" y="404660"/>
                </a:cubicBezTo>
                <a:cubicBezTo>
                  <a:pt x="1302002" y="402431"/>
                  <a:pt x="1302436" y="399501"/>
                  <a:pt x="1302436" y="395869"/>
                </a:cubicBezTo>
                <a:cubicBezTo>
                  <a:pt x="1302436" y="392649"/>
                  <a:pt x="1302002" y="390008"/>
                  <a:pt x="1301136" y="387944"/>
                </a:cubicBezTo>
                <a:cubicBezTo>
                  <a:pt x="1300269" y="385880"/>
                  <a:pt x="1298928" y="384270"/>
                  <a:pt x="1297111" y="383115"/>
                </a:cubicBezTo>
                <a:cubicBezTo>
                  <a:pt x="1295295" y="381959"/>
                  <a:pt x="1292963" y="381175"/>
                  <a:pt x="1290115" y="380762"/>
                </a:cubicBezTo>
                <a:cubicBezTo>
                  <a:pt x="1287267" y="380349"/>
                  <a:pt x="1283862" y="380143"/>
                  <a:pt x="1279900" y="380143"/>
                </a:cubicBezTo>
                <a:close/>
                <a:moveTo>
                  <a:pt x="822566" y="380143"/>
                </a:moveTo>
                <a:lnTo>
                  <a:pt x="822566" y="446637"/>
                </a:lnTo>
                <a:lnTo>
                  <a:pt x="835939" y="446637"/>
                </a:lnTo>
                <a:cubicBezTo>
                  <a:pt x="840397" y="446637"/>
                  <a:pt x="844483" y="446121"/>
                  <a:pt x="848198" y="445089"/>
                </a:cubicBezTo>
                <a:cubicBezTo>
                  <a:pt x="851913" y="444057"/>
                  <a:pt x="855112" y="442282"/>
                  <a:pt x="857795" y="439765"/>
                </a:cubicBezTo>
                <a:cubicBezTo>
                  <a:pt x="860477" y="437247"/>
                  <a:pt x="862541" y="433842"/>
                  <a:pt x="863986" y="429549"/>
                </a:cubicBezTo>
                <a:cubicBezTo>
                  <a:pt x="865430" y="425256"/>
                  <a:pt x="866153" y="419891"/>
                  <a:pt x="866153" y="413452"/>
                </a:cubicBezTo>
                <a:cubicBezTo>
                  <a:pt x="866153" y="406600"/>
                  <a:pt x="865389" y="401007"/>
                  <a:pt x="863862" y="396673"/>
                </a:cubicBezTo>
                <a:cubicBezTo>
                  <a:pt x="862335" y="392340"/>
                  <a:pt x="860230" y="388955"/>
                  <a:pt x="857547" y="386520"/>
                </a:cubicBezTo>
                <a:cubicBezTo>
                  <a:pt x="854864" y="384085"/>
                  <a:pt x="851686" y="382413"/>
                  <a:pt x="848012" y="381505"/>
                </a:cubicBezTo>
                <a:cubicBezTo>
                  <a:pt x="844339" y="380597"/>
                  <a:pt x="840315" y="380143"/>
                  <a:pt x="835939" y="380143"/>
                </a:cubicBezTo>
                <a:close/>
                <a:moveTo>
                  <a:pt x="727316" y="380143"/>
                </a:moveTo>
                <a:lnTo>
                  <a:pt x="727316" y="446637"/>
                </a:lnTo>
                <a:lnTo>
                  <a:pt x="740690" y="446637"/>
                </a:lnTo>
                <a:cubicBezTo>
                  <a:pt x="745147" y="446637"/>
                  <a:pt x="749233" y="446121"/>
                  <a:pt x="752948" y="445089"/>
                </a:cubicBezTo>
                <a:cubicBezTo>
                  <a:pt x="756663" y="444057"/>
                  <a:pt x="759862" y="442282"/>
                  <a:pt x="762545" y="439765"/>
                </a:cubicBezTo>
                <a:cubicBezTo>
                  <a:pt x="765227" y="437247"/>
                  <a:pt x="767291" y="433842"/>
                  <a:pt x="768736" y="429549"/>
                </a:cubicBezTo>
                <a:cubicBezTo>
                  <a:pt x="770180" y="425256"/>
                  <a:pt x="770903" y="419891"/>
                  <a:pt x="770903" y="413452"/>
                </a:cubicBezTo>
                <a:cubicBezTo>
                  <a:pt x="770903" y="406600"/>
                  <a:pt x="770139" y="401007"/>
                  <a:pt x="768612" y="396673"/>
                </a:cubicBezTo>
                <a:cubicBezTo>
                  <a:pt x="767085" y="392340"/>
                  <a:pt x="764980" y="388955"/>
                  <a:pt x="762297" y="386520"/>
                </a:cubicBezTo>
                <a:cubicBezTo>
                  <a:pt x="759614" y="384085"/>
                  <a:pt x="756436" y="382413"/>
                  <a:pt x="752762" y="381505"/>
                </a:cubicBezTo>
                <a:cubicBezTo>
                  <a:pt x="749089" y="380597"/>
                  <a:pt x="745065" y="380143"/>
                  <a:pt x="740690" y="380143"/>
                </a:cubicBezTo>
                <a:close/>
                <a:moveTo>
                  <a:pt x="1722269" y="378657"/>
                </a:moveTo>
                <a:cubicBezTo>
                  <a:pt x="1717069" y="378657"/>
                  <a:pt x="1712817" y="379359"/>
                  <a:pt x="1709515" y="380762"/>
                </a:cubicBezTo>
                <a:cubicBezTo>
                  <a:pt x="1706213" y="382165"/>
                  <a:pt x="1703634" y="384291"/>
                  <a:pt x="1701776" y="387139"/>
                </a:cubicBezTo>
                <a:cubicBezTo>
                  <a:pt x="1699919" y="389987"/>
                  <a:pt x="1698639" y="393598"/>
                  <a:pt x="1697938" y="397974"/>
                </a:cubicBezTo>
                <a:cubicBezTo>
                  <a:pt x="1697236" y="402349"/>
                  <a:pt x="1696885" y="407508"/>
                  <a:pt x="1696885" y="413452"/>
                </a:cubicBezTo>
                <a:cubicBezTo>
                  <a:pt x="1696885" y="419560"/>
                  <a:pt x="1697236" y="424802"/>
                  <a:pt x="1697938" y="429178"/>
                </a:cubicBezTo>
                <a:cubicBezTo>
                  <a:pt x="1698639" y="433553"/>
                  <a:pt x="1699919" y="437144"/>
                  <a:pt x="1701776" y="439950"/>
                </a:cubicBezTo>
                <a:cubicBezTo>
                  <a:pt x="1703634" y="442757"/>
                  <a:pt x="1706213" y="444821"/>
                  <a:pt x="1709515" y="446142"/>
                </a:cubicBezTo>
                <a:cubicBezTo>
                  <a:pt x="1712817" y="447462"/>
                  <a:pt x="1717069" y="448123"/>
                  <a:pt x="1722269" y="448123"/>
                </a:cubicBezTo>
                <a:cubicBezTo>
                  <a:pt x="1727552" y="448123"/>
                  <a:pt x="1731845" y="447462"/>
                  <a:pt x="1735147" y="446142"/>
                </a:cubicBezTo>
                <a:cubicBezTo>
                  <a:pt x="1738449" y="444821"/>
                  <a:pt x="1741029" y="442757"/>
                  <a:pt x="1742886" y="439950"/>
                </a:cubicBezTo>
                <a:cubicBezTo>
                  <a:pt x="1744744" y="437144"/>
                  <a:pt x="1746023" y="433553"/>
                  <a:pt x="1746725" y="429178"/>
                </a:cubicBezTo>
                <a:cubicBezTo>
                  <a:pt x="1747426" y="424802"/>
                  <a:pt x="1747777" y="419560"/>
                  <a:pt x="1747777" y="413452"/>
                </a:cubicBezTo>
                <a:cubicBezTo>
                  <a:pt x="1747777" y="407508"/>
                  <a:pt x="1747426" y="402349"/>
                  <a:pt x="1746725" y="397974"/>
                </a:cubicBezTo>
                <a:cubicBezTo>
                  <a:pt x="1746023" y="393598"/>
                  <a:pt x="1744744" y="389987"/>
                  <a:pt x="1742886" y="387139"/>
                </a:cubicBezTo>
                <a:cubicBezTo>
                  <a:pt x="1741029" y="384291"/>
                  <a:pt x="1738449" y="382165"/>
                  <a:pt x="1735147" y="380762"/>
                </a:cubicBezTo>
                <a:cubicBezTo>
                  <a:pt x="1731845" y="379359"/>
                  <a:pt x="1727552" y="378657"/>
                  <a:pt x="1722269" y="378657"/>
                </a:cubicBezTo>
                <a:close/>
                <a:moveTo>
                  <a:pt x="1522244" y="378657"/>
                </a:moveTo>
                <a:cubicBezTo>
                  <a:pt x="1517044" y="378657"/>
                  <a:pt x="1512792" y="379359"/>
                  <a:pt x="1509490" y="380762"/>
                </a:cubicBezTo>
                <a:cubicBezTo>
                  <a:pt x="1506188" y="382165"/>
                  <a:pt x="1503609" y="384291"/>
                  <a:pt x="1501751" y="387139"/>
                </a:cubicBezTo>
                <a:cubicBezTo>
                  <a:pt x="1499894" y="389987"/>
                  <a:pt x="1498614" y="393598"/>
                  <a:pt x="1497913" y="397974"/>
                </a:cubicBezTo>
                <a:cubicBezTo>
                  <a:pt x="1497211" y="402349"/>
                  <a:pt x="1496860" y="407508"/>
                  <a:pt x="1496860" y="413452"/>
                </a:cubicBezTo>
                <a:cubicBezTo>
                  <a:pt x="1496860" y="419560"/>
                  <a:pt x="1497211" y="424802"/>
                  <a:pt x="1497913" y="429178"/>
                </a:cubicBezTo>
                <a:cubicBezTo>
                  <a:pt x="1498614" y="433553"/>
                  <a:pt x="1499894" y="437144"/>
                  <a:pt x="1501751" y="439950"/>
                </a:cubicBezTo>
                <a:cubicBezTo>
                  <a:pt x="1503609" y="442757"/>
                  <a:pt x="1506188" y="444821"/>
                  <a:pt x="1509490" y="446142"/>
                </a:cubicBezTo>
                <a:cubicBezTo>
                  <a:pt x="1512792" y="447462"/>
                  <a:pt x="1517044" y="448123"/>
                  <a:pt x="1522244" y="448123"/>
                </a:cubicBezTo>
                <a:cubicBezTo>
                  <a:pt x="1527528" y="448123"/>
                  <a:pt x="1531820" y="447462"/>
                  <a:pt x="1535122" y="446142"/>
                </a:cubicBezTo>
                <a:cubicBezTo>
                  <a:pt x="1538424" y="444821"/>
                  <a:pt x="1541004" y="442757"/>
                  <a:pt x="1542861" y="439950"/>
                </a:cubicBezTo>
                <a:cubicBezTo>
                  <a:pt x="1544719" y="437144"/>
                  <a:pt x="1545998" y="433553"/>
                  <a:pt x="1546700" y="429178"/>
                </a:cubicBezTo>
                <a:cubicBezTo>
                  <a:pt x="1547401" y="424802"/>
                  <a:pt x="1547752" y="419560"/>
                  <a:pt x="1547752" y="413452"/>
                </a:cubicBezTo>
                <a:cubicBezTo>
                  <a:pt x="1547752" y="407508"/>
                  <a:pt x="1547401" y="402349"/>
                  <a:pt x="1546700" y="397974"/>
                </a:cubicBezTo>
                <a:cubicBezTo>
                  <a:pt x="1545998" y="393598"/>
                  <a:pt x="1544719" y="389987"/>
                  <a:pt x="1542861" y="387139"/>
                </a:cubicBezTo>
                <a:cubicBezTo>
                  <a:pt x="1541004" y="384291"/>
                  <a:pt x="1538424" y="382165"/>
                  <a:pt x="1535122" y="380762"/>
                </a:cubicBezTo>
                <a:cubicBezTo>
                  <a:pt x="1531820" y="379359"/>
                  <a:pt x="1527528" y="378657"/>
                  <a:pt x="1522244" y="378657"/>
                </a:cubicBezTo>
                <a:close/>
                <a:moveTo>
                  <a:pt x="1093619" y="378657"/>
                </a:moveTo>
                <a:cubicBezTo>
                  <a:pt x="1088419" y="378657"/>
                  <a:pt x="1084167" y="379359"/>
                  <a:pt x="1080865" y="380762"/>
                </a:cubicBezTo>
                <a:cubicBezTo>
                  <a:pt x="1077563" y="382165"/>
                  <a:pt x="1074984" y="384291"/>
                  <a:pt x="1073126" y="387139"/>
                </a:cubicBezTo>
                <a:cubicBezTo>
                  <a:pt x="1071269" y="389987"/>
                  <a:pt x="1069989" y="393598"/>
                  <a:pt x="1069288" y="397974"/>
                </a:cubicBezTo>
                <a:cubicBezTo>
                  <a:pt x="1068586" y="402349"/>
                  <a:pt x="1068235" y="407508"/>
                  <a:pt x="1068235" y="413452"/>
                </a:cubicBezTo>
                <a:cubicBezTo>
                  <a:pt x="1068235" y="419560"/>
                  <a:pt x="1068586" y="424802"/>
                  <a:pt x="1069288" y="429178"/>
                </a:cubicBezTo>
                <a:cubicBezTo>
                  <a:pt x="1069989" y="433553"/>
                  <a:pt x="1071269" y="437144"/>
                  <a:pt x="1073126" y="439950"/>
                </a:cubicBezTo>
                <a:cubicBezTo>
                  <a:pt x="1074984" y="442757"/>
                  <a:pt x="1077563" y="444821"/>
                  <a:pt x="1080865" y="446142"/>
                </a:cubicBezTo>
                <a:cubicBezTo>
                  <a:pt x="1084167" y="447462"/>
                  <a:pt x="1088419" y="448123"/>
                  <a:pt x="1093619" y="448123"/>
                </a:cubicBezTo>
                <a:cubicBezTo>
                  <a:pt x="1098902" y="448123"/>
                  <a:pt x="1103195" y="447462"/>
                  <a:pt x="1106497" y="446142"/>
                </a:cubicBezTo>
                <a:cubicBezTo>
                  <a:pt x="1109799" y="444821"/>
                  <a:pt x="1112379" y="442757"/>
                  <a:pt x="1114236" y="439950"/>
                </a:cubicBezTo>
                <a:cubicBezTo>
                  <a:pt x="1116094" y="437144"/>
                  <a:pt x="1117373" y="433553"/>
                  <a:pt x="1118075" y="429178"/>
                </a:cubicBezTo>
                <a:cubicBezTo>
                  <a:pt x="1118776" y="424802"/>
                  <a:pt x="1119127" y="419560"/>
                  <a:pt x="1119127" y="413452"/>
                </a:cubicBezTo>
                <a:cubicBezTo>
                  <a:pt x="1119127" y="407508"/>
                  <a:pt x="1118776" y="402349"/>
                  <a:pt x="1118075" y="397974"/>
                </a:cubicBezTo>
                <a:cubicBezTo>
                  <a:pt x="1117373" y="393598"/>
                  <a:pt x="1116094" y="389987"/>
                  <a:pt x="1114236" y="387139"/>
                </a:cubicBezTo>
                <a:cubicBezTo>
                  <a:pt x="1112379" y="384291"/>
                  <a:pt x="1109799" y="382165"/>
                  <a:pt x="1106497" y="380762"/>
                </a:cubicBezTo>
                <a:cubicBezTo>
                  <a:pt x="1103195" y="379359"/>
                  <a:pt x="1098902" y="378657"/>
                  <a:pt x="1093619" y="378657"/>
                </a:cubicBezTo>
                <a:close/>
                <a:moveTo>
                  <a:pt x="2125872" y="370484"/>
                </a:moveTo>
                <a:lnTo>
                  <a:pt x="2173668" y="370484"/>
                </a:lnTo>
                <a:lnTo>
                  <a:pt x="2173668" y="380390"/>
                </a:lnTo>
                <a:lnTo>
                  <a:pt x="2137016" y="380390"/>
                </a:lnTo>
                <a:lnTo>
                  <a:pt x="2137016" y="407013"/>
                </a:lnTo>
                <a:lnTo>
                  <a:pt x="2171192" y="407013"/>
                </a:lnTo>
                <a:lnTo>
                  <a:pt x="2171192" y="416424"/>
                </a:lnTo>
                <a:lnTo>
                  <a:pt x="2137016" y="416424"/>
                </a:lnTo>
                <a:lnTo>
                  <a:pt x="2137016" y="446389"/>
                </a:lnTo>
                <a:lnTo>
                  <a:pt x="2176764" y="446389"/>
                </a:lnTo>
                <a:lnTo>
                  <a:pt x="2176764" y="456419"/>
                </a:lnTo>
                <a:lnTo>
                  <a:pt x="2125872" y="456419"/>
                </a:lnTo>
                <a:close/>
                <a:moveTo>
                  <a:pt x="2030622" y="370484"/>
                </a:moveTo>
                <a:lnTo>
                  <a:pt x="2052415" y="370484"/>
                </a:lnTo>
                <a:cubicBezTo>
                  <a:pt x="2058441" y="370484"/>
                  <a:pt x="2063539" y="370918"/>
                  <a:pt x="2067708" y="371785"/>
                </a:cubicBezTo>
                <a:cubicBezTo>
                  <a:pt x="2071876" y="372651"/>
                  <a:pt x="2075261" y="374075"/>
                  <a:pt x="2077861" y="376057"/>
                </a:cubicBezTo>
                <a:cubicBezTo>
                  <a:pt x="2080462" y="378038"/>
                  <a:pt x="2082340" y="380659"/>
                  <a:pt x="2083495" y="383920"/>
                </a:cubicBezTo>
                <a:cubicBezTo>
                  <a:pt x="2084651" y="387180"/>
                  <a:pt x="2085229" y="391163"/>
                  <a:pt x="2085229" y="395869"/>
                </a:cubicBezTo>
                <a:cubicBezTo>
                  <a:pt x="2085229" y="403298"/>
                  <a:pt x="2083784" y="408932"/>
                  <a:pt x="2080895" y="412771"/>
                </a:cubicBezTo>
                <a:cubicBezTo>
                  <a:pt x="2078006" y="416609"/>
                  <a:pt x="2073589" y="419189"/>
                  <a:pt x="2067646" y="420510"/>
                </a:cubicBezTo>
                <a:lnTo>
                  <a:pt x="2093401" y="456419"/>
                </a:lnTo>
                <a:lnTo>
                  <a:pt x="2080276" y="456419"/>
                </a:lnTo>
                <a:lnTo>
                  <a:pt x="2056625" y="421748"/>
                </a:lnTo>
                <a:cubicBezTo>
                  <a:pt x="2055965" y="421831"/>
                  <a:pt x="2055284" y="421872"/>
                  <a:pt x="2054582" y="421872"/>
                </a:cubicBezTo>
                <a:cubicBezTo>
                  <a:pt x="2053881" y="421872"/>
                  <a:pt x="2053158" y="421872"/>
                  <a:pt x="2052415" y="421872"/>
                </a:cubicBezTo>
                <a:lnTo>
                  <a:pt x="2041766" y="421872"/>
                </a:lnTo>
                <a:lnTo>
                  <a:pt x="2041766" y="456419"/>
                </a:lnTo>
                <a:lnTo>
                  <a:pt x="2030622" y="456419"/>
                </a:lnTo>
                <a:close/>
                <a:moveTo>
                  <a:pt x="1954422" y="370484"/>
                </a:moveTo>
                <a:lnTo>
                  <a:pt x="2002218" y="370484"/>
                </a:lnTo>
                <a:lnTo>
                  <a:pt x="2002218" y="380390"/>
                </a:lnTo>
                <a:lnTo>
                  <a:pt x="1965566" y="380390"/>
                </a:lnTo>
                <a:lnTo>
                  <a:pt x="1965566" y="407013"/>
                </a:lnTo>
                <a:lnTo>
                  <a:pt x="1999742" y="407013"/>
                </a:lnTo>
                <a:lnTo>
                  <a:pt x="1999742" y="416424"/>
                </a:lnTo>
                <a:lnTo>
                  <a:pt x="1965566" y="416424"/>
                </a:lnTo>
                <a:lnTo>
                  <a:pt x="1965566" y="446389"/>
                </a:lnTo>
                <a:lnTo>
                  <a:pt x="2005314" y="446389"/>
                </a:lnTo>
                <a:lnTo>
                  <a:pt x="2005314" y="456419"/>
                </a:lnTo>
                <a:lnTo>
                  <a:pt x="1954422" y="456419"/>
                </a:lnTo>
                <a:close/>
                <a:moveTo>
                  <a:pt x="1859172" y="370484"/>
                </a:moveTo>
                <a:lnTo>
                  <a:pt x="1870316" y="370484"/>
                </a:lnTo>
                <a:lnTo>
                  <a:pt x="1870316" y="405527"/>
                </a:lnTo>
                <a:lnTo>
                  <a:pt x="1912788" y="405527"/>
                </a:lnTo>
                <a:lnTo>
                  <a:pt x="1912788" y="370484"/>
                </a:lnTo>
                <a:lnTo>
                  <a:pt x="1924056" y="370484"/>
                </a:lnTo>
                <a:lnTo>
                  <a:pt x="1924056" y="456419"/>
                </a:lnTo>
                <a:lnTo>
                  <a:pt x="1912788" y="456419"/>
                </a:lnTo>
                <a:lnTo>
                  <a:pt x="1912788" y="414814"/>
                </a:lnTo>
                <a:lnTo>
                  <a:pt x="1870316" y="414814"/>
                </a:lnTo>
                <a:lnTo>
                  <a:pt x="1870316" y="456419"/>
                </a:lnTo>
                <a:lnTo>
                  <a:pt x="1859172" y="456419"/>
                </a:lnTo>
                <a:close/>
                <a:moveTo>
                  <a:pt x="1411497" y="370484"/>
                </a:moveTo>
                <a:lnTo>
                  <a:pt x="1422641" y="370484"/>
                </a:lnTo>
                <a:lnTo>
                  <a:pt x="1422641" y="446389"/>
                </a:lnTo>
                <a:lnTo>
                  <a:pt x="1459913" y="446389"/>
                </a:lnTo>
                <a:lnTo>
                  <a:pt x="1459913" y="456419"/>
                </a:lnTo>
                <a:lnTo>
                  <a:pt x="1411497" y="456419"/>
                </a:lnTo>
                <a:close/>
                <a:moveTo>
                  <a:pt x="1259097" y="370484"/>
                </a:moveTo>
                <a:lnTo>
                  <a:pt x="1280890" y="370484"/>
                </a:lnTo>
                <a:cubicBezTo>
                  <a:pt x="1286916" y="370484"/>
                  <a:pt x="1292014" y="370918"/>
                  <a:pt x="1296183" y="371785"/>
                </a:cubicBezTo>
                <a:cubicBezTo>
                  <a:pt x="1300351" y="372651"/>
                  <a:pt x="1303736" y="374075"/>
                  <a:pt x="1306336" y="376057"/>
                </a:cubicBezTo>
                <a:cubicBezTo>
                  <a:pt x="1308937" y="378038"/>
                  <a:pt x="1310815" y="380659"/>
                  <a:pt x="1311970" y="383920"/>
                </a:cubicBezTo>
                <a:cubicBezTo>
                  <a:pt x="1313126" y="387180"/>
                  <a:pt x="1313704" y="391163"/>
                  <a:pt x="1313704" y="395869"/>
                </a:cubicBezTo>
                <a:cubicBezTo>
                  <a:pt x="1313704" y="403298"/>
                  <a:pt x="1312259" y="408932"/>
                  <a:pt x="1309370" y="412771"/>
                </a:cubicBezTo>
                <a:cubicBezTo>
                  <a:pt x="1306481" y="416609"/>
                  <a:pt x="1302064" y="419189"/>
                  <a:pt x="1296121" y="420510"/>
                </a:cubicBezTo>
                <a:lnTo>
                  <a:pt x="1321876" y="456419"/>
                </a:lnTo>
                <a:lnTo>
                  <a:pt x="1308751" y="456419"/>
                </a:lnTo>
                <a:lnTo>
                  <a:pt x="1285100" y="421748"/>
                </a:lnTo>
                <a:cubicBezTo>
                  <a:pt x="1284440" y="421831"/>
                  <a:pt x="1283759" y="421872"/>
                  <a:pt x="1283057" y="421872"/>
                </a:cubicBezTo>
                <a:cubicBezTo>
                  <a:pt x="1282356" y="421872"/>
                  <a:pt x="1281633" y="421872"/>
                  <a:pt x="1280890" y="421872"/>
                </a:cubicBezTo>
                <a:lnTo>
                  <a:pt x="1270241" y="421872"/>
                </a:lnTo>
                <a:lnTo>
                  <a:pt x="1270241" y="456419"/>
                </a:lnTo>
                <a:lnTo>
                  <a:pt x="1259097" y="456419"/>
                </a:lnTo>
                <a:close/>
                <a:moveTo>
                  <a:pt x="1163476" y="370484"/>
                </a:moveTo>
                <a:lnTo>
                  <a:pt x="1174496" y="370484"/>
                </a:lnTo>
                <a:lnTo>
                  <a:pt x="1174496" y="426206"/>
                </a:lnTo>
                <a:cubicBezTo>
                  <a:pt x="1174496" y="430333"/>
                  <a:pt x="1174868" y="433780"/>
                  <a:pt x="1175610" y="436545"/>
                </a:cubicBezTo>
                <a:cubicBezTo>
                  <a:pt x="1176353" y="439311"/>
                  <a:pt x="1177571" y="441519"/>
                  <a:pt x="1179263" y="443170"/>
                </a:cubicBezTo>
                <a:cubicBezTo>
                  <a:pt x="1180956" y="444821"/>
                  <a:pt x="1183164" y="446018"/>
                  <a:pt x="1185888" y="446761"/>
                </a:cubicBezTo>
                <a:cubicBezTo>
                  <a:pt x="1188612" y="447504"/>
                  <a:pt x="1191955" y="447875"/>
                  <a:pt x="1195918" y="447875"/>
                </a:cubicBezTo>
                <a:cubicBezTo>
                  <a:pt x="1200045" y="447875"/>
                  <a:pt x="1203492" y="447504"/>
                  <a:pt x="1206257" y="446761"/>
                </a:cubicBezTo>
                <a:cubicBezTo>
                  <a:pt x="1209023" y="446018"/>
                  <a:pt x="1211231" y="444821"/>
                  <a:pt x="1212882" y="443170"/>
                </a:cubicBezTo>
                <a:cubicBezTo>
                  <a:pt x="1214533" y="441519"/>
                  <a:pt x="1215688" y="439311"/>
                  <a:pt x="1216349" y="436545"/>
                </a:cubicBezTo>
                <a:cubicBezTo>
                  <a:pt x="1217009" y="433780"/>
                  <a:pt x="1217339" y="430333"/>
                  <a:pt x="1217339" y="426206"/>
                </a:cubicBezTo>
                <a:lnTo>
                  <a:pt x="1217339" y="370484"/>
                </a:lnTo>
                <a:lnTo>
                  <a:pt x="1228360" y="370484"/>
                </a:lnTo>
                <a:lnTo>
                  <a:pt x="1228360" y="428682"/>
                </a:lnTo>
                <a:cubicBezTo>
                  <a:pt x="1228360" y="438836"/>
                  <a:pt x="1225636" y="446203"/>
                  <a:pt x="1220187" y="450785"/>
                </a:cubicBezTo>
                <a:cubicBezTo>
                  <a:pt x="1214739" y="455367"/>
                  <a:pt x="1206608" y="457657"/>
                  <a:pt x="1195794" y="457657"/>
                </a:cubicBezTo>
                <a:cubicBezTo>
                  <a:pt x="1184980" y="457657"/>
                  <a:pt x="1176890" y="455449"/>
                  <a:pt x="1171524" y="451033"/>
                </a:cubicBezTo>
                <a:cubicBezTo>
                  <a:pt x="1166159" y="446616"/>
                  <a:pt x="1163476" y="439166"/>
                  <a:pt x="1163476" y="428682"/>
                </a:cubicBezTo>
                <a:close/>
                <a:moveTo>
                  <a:pt x="962698" y="370484"/>
                </a:moveTo>
                <a:lnTo>
                  <a:pt x="975576" y="370484"/>
                </a:lnTo>
                <a:lnTo>
                  <a:pt x="998731" y="409366"/>
                </a:lnTo>
                <a:lnTo>
                  <a:pt x="999474" y="409366"/>
                </a:lnTo>
                <a:lnTo>
                  <a:pt x="1022506" y="370484"/>
                </a:lnTo>
                <a:lnTo>
                  <a:pt x="1034764" y="370484"/>
                </a:lnTo>
                <a:lnTo>
                  <a:pt x="1004180" y="419395"/>
                </a:lnTo>
                <a:lnTo>
                  <a:pt x="1004180" y="456419"/>
                </a:lnTo>
                <a:lnTo>
                  <a:pt x="993035" y="456419"/>
                </a:lnTo>
                <a:lnTo>
                  <a:pt x="993035" y="419519"/>
                </a:lnTo>
                <a:close/>
                <a:moveTo>
                  <a:pt x="811422" y="370484"/>
                </a:moveTo>
                <a:lnTo>
                  <a:pt x="836187" y="370484"/>
                </a:lnTo>
                <a:cubicBezTo>
                  <a:pt x="842378" y="370484"/>
                  <a:pt x="848012" y="371042"/>
                  <a:pt x="853089" y="372156"/>
                </a:cubicBezTo>
                <a:cubicBezTo>
                  <a:pt x="858166" y="373271"/>
                  <a:pt x="862521" y="375396"/>
                  <a:pt x="866153" y="378533"/>
                </a:cubicBezTo>
                <a:cubicBezTo>
                  <a:pt x="869785" y="381670"/>
                  <a:pt x="872612" y="386045"/>
                  <a:pt x="874635" y="391659"/>
                </a:cubicBezTo>
                <a:cubicBezTo>
                  <a:pt x="876657" y="397272"/>
                  <a:pt x="877669" y="404536"/>
                  <a:pt x="877669" y="413452"/>
                </a:cubicBezTo>
                <a:cubicBezTo>
                  <a:pt x="877669" y="421789"/>
                  <a:pt x="876657" y="428703"/>
                  <a:pt x="874635" y="434192"/>
                </a:cubicBezTo>
                <a:cubicBezTo>
                  <a:pt x="872612" y="439682"/>
                  <a:pt x="869785" y="444078"/>
                  <a:pt x="866153" y="447380"/>
                </a:cubicBezTo>
                <a:cubicBezTo>
                  <a:pt x="862521" y="450682"/>
                  <a:pt x="858166" y="453014"/>
                  <a:pt x="853089" y="454376"/>
                </a:cubicBezTo>
                <a:cubicBezTo>
                  <a:pt x="848012" y="455738"/>
                  <a:pt x="842378" y="456419"/>
                  <a:pt x="836187" y="456419"/>
                </a:cubicBezTo>
                <a:lnTo>
                  <a:pt x="811422" y="456419"/>
                </a:lnTo>
                <a:close/>
                <a:moveTo>
                  <a:pt x="716172" y="370484"/>
                </a:moveTo>
                <a:lnTo>
                  <a:pt x="740937" y="370484"/>
                </a:lnTo>
                <a:cubicBezTo>
                  <a:pt x="747128" y="370484"/>
                  <a:pt x="752762" y="371042"/>
                  <a:pt x="757839" y="372156"/>
                </a:cubicBezTo>
                <a:cubicBezTo>
                  <a:pt x="762916" y="373271"/>
                  <a:pt x="767271" y="375396"/>
                  <a:pt x="770903" y="378533"/>
                </a:cubicBezTo>
                <a:cubicBezTo>
                  <a:pt x="774535" y="381670"/>
                  <a:pt x="777362" y="386045"/>
                  <a:pt x="779385" y="391659"/>
                </a:cubicBezTo>
                <a:cubicBezTo>
                  <a:pt x="781407" y="397272"/>
                  <a:pt x="782419" y="404536"/>
                  <a:pt x="782419" y="413452"/>
                </a:cubicBezTo>
                <a:cubicBezTo>
                  <a:pt x="782419" y="421789"/>
                  <a:pt x="781407" y="428703"/>
                  <a:pt x="779385" y="434192"/>
                </a:cubicBezTo>
                <a:cubicBezTo>
                  <a:pt x="777362" y="439682"/>
                  <a:pt x="774535" y="444078"/>
                  <a:pt x="770903" y="447380"/>
                </a:cubicBezTo>
                <a:cubicBezTo>
                  <a:pt x="767271" y="450682"/>
                  <a:pt x="762916" y="453014"/>
                  <a:pt x="757839" y="454376"/>
                </a:cubicBezTo>
                <a:cubicBezTo>
                  <a:pt x="752762" y="455738"/>
                  <a:pt x="747128" y="456419"/>
                  <a:pt x="740937" y="456419"/>
                </a:cubicBezTo>
                <a:lnTo>
                  <a:pt x="716172" y="456419"/>
                </a:lnTo>
                <a:close/>
                <a:moveTo>
                  <a:pt x="643458" y="370484"/>
                </a:moveTo>
                <a:lnTo>
                  <a:pt x="658317" y="370484"/>
                </a:lnTo>
                <a:lnTo>
                  <a:pt x="690759" y="456419"/>
                </a:lnTo>
                <a:lnTo>
                  <a:pt x="678996" y="456419"/>
                </a:lnTo>
                <a:lnTo>
                  <a:pt x="669709" y="430787"/>
                </a:lnTo>
                <a:lnTo>
                  <a:pt x="631695" y="430787"/>
                </a:lnTo>
                <a:lnTo>
                  <a:pt x="622284" y="456419"/>
                </a:lnTo>
                <a:lnTo>
                  <a:pt x="610892" y="456419"/>
                </a:lnTo>
                <a:close/>
                <a:moveTo>
                  <a:pt x="1722269" y="369246"/>
                </a:moveTo>
                <a:cubicBezTo>
                  <a:pt x="1728378" y="369246"/>
                  <a:pt x="1733744" y="369927"/>
                  <a:pt x="1738367" y="371289"/>
                </a:cubicBezTo>
                <a:cubicBezTo>
                  <a:pt x="1742989" y="372651"/>
                  <a:pt x="1746848" y="375025"/>
                  <a:pt x="1749944" y="378409"/>
                </a:cubicBezTo>
                <a:cubicBezTo>
                  <a:pt x="1753040" y="381794"/>
                  <a:pt x="1755372" y="386313"/>
                  <a:pt x="1756940" y="391968"/>
                </a:cubicBezTo>
                <a:cubicBezTo>
                  <a:pt x="1758509" y="397623"/>
                  <a:pt x="1759293" y="404784"/>
                  <a:pt x="1759293" y="413452"/>
                </a:cubicBezTo>
                <a:cubicBezTo>
                  <a:pt x="1759293" y="422120"/>
                  <a:pt x="1758509" y="429301"/>
                  <a:pt x="1756940" y="434997"/>
                </a:cubicBezTo>
                <a:cubicBezTo>
                  <a:pt x="1755372" y="440693"/>
                  <a:pt x="1753040" y="445213"/>
                  <a:pt x="1749944" y="448556"/>
                </a:cubicBezTo>
                <a:cubicBezTo>
                  <a:pt x="1746848" y="451899"/>
                  <a:pt x="1742989" y="454252"/>
                  <a:pt x="1738367" y="455614"/>
                </a:cubicBezTo>
                <a:cubicBezTo>
                  <a:pt x="1733744" y="456976"/>
                  <a:pt x="1728378" y="457657"/>
                  <a:pt x="1722269" y="457657"/>
                </a:cubicBezTo>
                <a:cubicBezTo>
                  <a:pt x="1716161" y="457657"/>
                  <a:pt x="1710815" y="456976"/>
                  <a:pt x="1706234" y="455614"/>
                </a:cubicBezTo>
                <a:cubicBezTo>
                  <a:pt x="1701652" y="454252"/>
                  <a:pt x="1697793" y="451899"/>
                  <a:pt x="1694656" y="448556"/>
                </a:cubicBezTo>
                <a:cubicBezTo>
                  <a:pt x="1691519" y="445213"/>
                  <a:pt x="1689167" y="440693"/>
                  <a:pt x="1687598" y="434997"/>
                </a:cubicBezTo>
                <a:cubicBezTo>
                  <a:pt x="1686030" y="429301"/>
                  <a:pt x="1685246" y="422120"/>
                  <a:pt x="1685246" y="413452"/>
                </a:cubicBezTo>
                <a:cubicBezTo>
                  <a:pt x="1685246" y="404784"/>
                  <a:pt x="1686030" y="397623"/>
                  <a:pt x="1687598" y="391968"/>
                </a:cubicBezTo>
                <a:cubicBezTo>
                  <a:pt x="1689167" y="386313"/>
                  <a:pt x="1691519" y="381794"/>
                  <a:pt x="1694656" y="378409"/>
                </a:cubicBezTo>
                <a:cubicBezTo>
                  <a:pt x="1697793" y="375025"/>
                  <a:pt x="1701652" y="372651"/>
                  <a:pt x="1706234" y="371289"/>
                </a:cubicBezTo>
                <a:cubicBezTo>
                  <a:pt x="1710815" y="369927"/>
                  <a:pt x="1716161" y="369246"/>
                  <a:pt x="1722269" y="369246"/>
                </a:cubicBezTo>
                <a:close/>
                <a:moveTo>
                  <a:pt x="1631477" y="369246"/>
                </a:moveTo>
                <a:cubicBezTo>
                  <a:pt x="1633458" y="369246"/>
                  <a:pt x="1635501" y="369329"/>
                  <a:pt x="1637606" y="369494"/>
                </a:cubicBezTo>
                <a:cubicBezTo>
                  <a:pt x="1639711" y="369659"/>
                  <a:pt x="1641754" y="369886"/>
                  <a:pt x="1643736" y="370175"/>
                </a:cubicBezTo>
                <a:cubicBezTo>
                  <a:pt x="1645717" y="370464"/>
                  <a:pt x="1647595" y="370815"/>
                  <a:pt x="1649370" y="371227"/>
                </a:cubicBezTo>
                <a:cubicBezTo>
                  <a:pt x="1651145" y="371640"/>
                  <a:pt x="1652651" y="372094"/>
                  <a:pt x="1653889" y="372590"/>
                </a:cubicBezTo>
                <a:lnTo>
                  <a:pt x="1653889" y="382496"/>
                </a:lnTo>
                <a:cubicBezTo>
                  <a:pt x="1651000" y="381340"/>
                  <a:pt x="1647719" y="380473"/>
                  <a:pt x="1644045" y="379895"/>
                </a:cubicBezTo>
                <a:cubicBezTo>
                  <a:pt x="1640372" y="379317"/>
                  <a:pt x="1636347" y="379028"/>
                  <a:pt x="1631972" y="379028"/>
                </a:cubicBezTo>
                <a:cubicBezTo>
                  <a:pt x="1627184" y="379028"/>
                  <a:pt x="1622912" y="379524"/>
                  <a:pt x="1619156" y="380514"/>
                </a:cubicBezTo>
                <a:cubicBezTo>
                  <a:pt x="1615400" y="381505"/>
                  <a:pt x="1612222" y="383280"/>
                  <a:pt x="1609622" y="385839"/>
                </a:cubicBezTo>
                <a:cubicBezTo>
                  <a:pt x="1607022" y="388398"/>
                  <a:pt x="1605040" y="391906"/>
                  <a:pt x="1603678" y="396364"/>
                </a:cubicBezTo>
                <a:cubicBezTo>
                  <a:pt x="1602316" y="400822"/>
                  <a:pt x="1601635" y="406518"/>
                  <a:pt x="1601635" y="413452"/>
                </a:cubicBezTo>
                <a:cubicBezTo>
                  <a:pt x="1601635" y="420799"/>
                  <a:pt x="1602275" y="426722"/>
                  <a:pt x="1603554" y="431221"/>
                </a:cubicBezTo>
                <a:cubicBezTo>
                  <a:pt x="1604834" y="435720"/>
                  <a:pt x="1606753" y="439207"/>
                  <a:pt x="1609312" y="441684"/>
                </a:cubicBezTo>
                <a:cubicBezTo>
                  <a:pt x="1611871" y="444160"/>
                  <a:pt x="1614988" y="445832"/>
                  <a:pt x="1618661" y="446699"/>
                </a:cubicBezTo>
                <a:cubicBezTo>
                  <a:pt x="1622335" y="447566"/>
                  <a:pt x="1626607" y="447999"/>
                  <a:pt x="1631477" y="447999"/>
                </a:cubicBezTo>
                <a:cubicBezTo>
                  <a:pt x="1633458" y="447999"/>
                  <a:pt x="1635790" y="447875"/>
                  <a:pt x="1638473" y="447627"/>
                </a:cubicBezTo>
                <a:cubicBezTo>
                  <a:pt x="1641156" y="447380"/>
                  <a:pt x="1643488" y="446967"/>
                  <a:pt x="1645469" y="446389"/>
                </a:cubicBezTo>
                <a:lnTo>
                  <a:pt x="1645469" y="419767"/>
                </a:lnTo>
                <a:lnTo>
                  <a:pt x="1628258" y="419767"/>
                </a:lnTo>
                <a:lnTo>
                  <a:pt x="1628258" y="410356"/>
                </a:lnTo>
                <a:lnTo>
                  <a:pt x="1656118" y="410356"/>
                </a:lnTo>
                <a:lnTo>
                  <a:pt x="1656118" y="454066"/>
                </a:lnTo>
                <a:cubicBezTo>
                  <a:pt x="1652981" y="455057"/>
                  <a:pt x="1649246" y="455903"/>
                  <a:pt x="1644912" y="456605"/>
                </a:cubicBezTo>
                <a:cubicBezTo>
                  <a:pt x="1640578" y="457306"/>
                  <a:pt x="1635687" y="457657"/>
                  <a:pt x="1630239" y="457657"/>
                </a:cubicBezTo>
                <a:cubicBezTo>
                  <a:pt x="1623965" y="457657"/>
                  <a:pt x="1618352" y="457038"/>
                  <a:pt x="1613398" y="455800"/>
                </a:cubicBezTo>
                <a:cubicBezTo>
                  <a:pt x="1608446" y="454562"/>
                  <a:pt x="1604235" y="452312"/>
                  <a:pt x="1600768" y="449051"/>
                </a:cubicBezTo>
                <a:cubicBezTo>
                  <a:pt x="1597301" y="445791"/>
                  <a:pt x="1594639" y="441292"/>
                  <a:pt x="1592782" y="435555"/>
                </a:cubicBezTo>
                <a:cubicBezTo>
                  <a:pt x="1590924" y="429817"/>
                  <a:pt x="1589996" y="422450"/>
                  <a:pt x="1589996" y="413452"/>
                </a:cubicBezTo>
                <a:cubicBezTo>
                  <a:pt x="1589996" y="405197"/>
                  <a:pt x="1590945" y="398242"/>
                  <a:pt x="1592844" y="392587"/>
                </a:cubicBezTo>
                <a:cubicBezTo>
                  <a:pt x="1594742" y="386933"/>
                  <a:pt x="1597466" y="382372"/>
                  <a:pt x="1601016" y="378905"/>
                </a:cubicBezTo>
                <a:cubicBezTo>
                  <a:pt x="1604566" y="375437"/>
                  <a:pt x="1608920" y="372961"/>
                  <a:pt x="1614080" y="371475"/>
                </a:cubicBezTo>
                <a:cubicBezTo>
                  <a:pt x="1619239" y="369989"/>
                  <a:pt x="1625038" y="369246"/>
                  <a:pt x="1631477" y="369246"/>
                </a:cubicBezTo>
                <a:close/>
                <a:moveTo>
                  <a:pt x="1522244" y="369246"/>
                </a:moveTo>
                <a:cubicBezTo>
                  <a:pt x="1528353" y="369246"/>
                  <a:pt x="1533719" y="369927"/>
                  <a:pt x="1538342" y="371289"/>
                </a:cubicBezTo>
                <a:cubicBezTo>
                  <a:pt x="1542964" y="372651"/>
                  <a:pt x="1546824" y="375025"/>
                  <a:pt x="1549919" y="378409"/>
                </a:cubicBezTo>
                <a:cubicBezTo>
                  <a:pt x="1553015" y="381794"/>
                  <a:pt x="1555347" y="386313"/>
                  <a:pt x="1556915" y="391968"/>
                </a:cubicBezTo>
                <a:cubicBezTo>
                  <a:pt x="1558484" y="397623"/>
                  <a:pt x="1559268" y="404784"/>
                  <a:pt x="1559268" y="413452"/>
                </a:cubicBezTo>
                <a:cubicBezTo>
                  <a:pt x="1559268" y="422120"/>
                  <a:pt x="1558484" y="429301"/>
                  <a:pt x="1556915" y="434997"/>
                </a:cubicBezTo>
                <a:cubicBezTo>
                  <a:pt x="1555347" y="440693"/>
                  <a:pt x="1553015" y="445213"/>
                  <a:pt x="1549919" y="448556"/>
                </a:cubicBezTo>
                <a:cubicBezTo>
                  <a:pt x="1546824" y="451899"/>
                  <a:pt x="1542964" y="454252"/>
                  <a:pt x="1538342" y="455614"/>
                </a:cubicBezTo>
                <a:cubicBezTo>
                  <a:pt x="1533719" y="456976"/>
                  <a:pt x="1528353" y="457657"/>
                  <a:pt x="1522244" y="457657"/>
                </a:cubicBezTo>
                <a:cubicBezTo>
                  <a:pt x="1516136" y="457657"/>
                  <a:pt x="1510791" y="456976"/>
                  <a:pt x="1506209" y="455614"/>
                </a:cubicBezTo>
                <a:cubicBezTo>
                  <a:pt x="1501627" y="454252"/>
                  <a:pt x="1497768" y="451899"/>
                  <a:pt x="1494631" y="448556"/>
                </a:cubicBezTo>
                <a:cubicBezTo>
                  <a:pt x="1491494" y="445213"/>
                  <a:pt x="1489142" y="440693"/>
                  <a:pt x="1487573" y="434997"/>
                </a:cubicBezTo>
                <a:cubicBezTo>
                  <a:pt x="1486005" y="429301"/>
                  <a:pt x="1485221" y="422120"/>
                  <a:pt x="1485221" y="413452"/>
                </a:cubicBezTo>
                <a:cubicBezTo>
                  <a:pt x="1485221" y="404784"/>
                  <a:pt x="1486005" y="397623"/>
                  <a:pt x="1487573" y="391968"/>
                </a:cubicBezTo>
                <a:cubicBezTo>
                  <a:pt x="1489142" y="386313"/>
                  <a:pt x="1491494" y="381794"/>
                  <a:pt x="1494631" y="378409"/>
                </a:cubicBezTo>
                <a:cubicBezTo>
                  <a:pt x="1497768" y="375025"/>
                  <a:pt x="1501627" y="372651"/>
                  <a:pt x="1506209" y="371289"/>
                </a:cubicBezTo>
                <a:cubicBezTo>
                  <a:pt x="1510791" y="369927"/>
                  <a:pt x="1516136" y="369246"/>
                  <a:pt x="1522244" y="369246"/>
                </a:cubicBezTo>
                <a:close/>
                <a:moveTo>
                  <a:pt x="1093619" y="369246"/>
                </a:moveTo>
                <a:cubicBezTo>
                  <a:pt x="1099728" y="369246"/>
                  <a:pt x="1105094" y="369927"/>
                  <a:pt x="1109717" y="371289"/>
                </a:cubicBezTo>
                <a:cubicBezTo>
                  <a:pt x="1114339" y="372651"/>
                  <a:pt x="1118199" y="375025"/>
                  <a:pt x="1121294" y="378409"/>
                </a:cubicBezTo>
                <a:cubicBezTo>
                  <a:pt x="1124390" y="381794"/>
                  <a:pt x="1126722" y="386313"/>
                  <a:pt x="1128290" y="391968"/>
                </a:cubicBezTo>
                <a:cubicBezTo>
                  <a:pt x="1129859" y="397623"/>
                  <a:pt x="1130643" y="404784"/>
                  <a:pt x="1130643" y="413452"/>
                </a:cubicBezTo>
                <a:cubicBezTo>
                  <a:pt x="1130643" y="422120"/>
                  <a:pt x="1129859" y="429301"/>
                  <a:pt x="1128290" y="434997"/>
                </a:cubicBezTo>
                <a:cubicBezTo>
                  <a:pt x="1126722" y="440693"/>
                  <a:pt x="1124390" y="445213"/>
                  <a:pt x="1121294" y="448556"/>
                </a:cubicBezTo>
                <a:cubicBezTo>
                  <a:pt x="1118199" y="451899"/>
                  <a:pt x="1114339" y="454252"/>
                  <a:pt x="1109717" y="455614"/>
                </a:cubicBezTo>
                <a:cubicBezTo>
                  <a:pt x="1105094" y="456976"/>
                  <a:pt x="1099728" y="457657"/>
                  <a:pt x="1093619" y="457657"/>
                </a:cubicBezTo>
                <a:cubicBezTo>
                  <a:pt x="1087511" y="457657"/>
                  <a:pt x="1082165" y="456976"/>
                  <a:pt x="1077584" y="455614"/>
                </a:cubicBezTo>
                <a:cubicBezTo>
                  <a:pt x="1073002" y="454252"/>
                  <a:pt x="1069143" y="451899"/>
                  <a:pt x="1066006" y="448556"/>
                </a:cubicBezTo>
                <a:cubicBezTo>
                  <a:pt x="1062869" y="445213"/>
                  <a:pt x="1060517" y="440693"/>
                  <a:pt x="1058948" y="434997"/>
                </a:cubicBezTo>
                <a:cubicBezTo>
                  <a:pt x="1057380" y="429301"/>
                  <a:pt x="1056596" y="422120"/>
                  <a:pt x="1056596" y="413452"/>
                </a:cubicBezTo>
                <a:cubicBezTo>
                  <a:pt x="1056596" y="404784"/>
                  <a:pt x="1057380" y="397623"/>
                  <a:pt x="1058948" y="391968"/>
                </a:cubicBezTo>
                <a:cubicBezTo>
                  <a:pt x="1060517" y="386313"/>
                  <a:pt x="1062869" y="381794"/>
                  <a:pt x="1066006" y="378409"/>
                </a:cubicBezTo>
                <a:cubicBezTo>
                  <a:pt x="1069143" y="375025"/>
                  <a:pt x="1073002" y="372651"/>
                  <a:pt x="1077584" y="371289"/>
                </a:cubicBezTo>
                <a:cubicBezTo>
                  <a:pt x="1082165" y="369927"/>
                  <a:pt x="1087511" y="369246"/>
                  <a:pt x="1093619" y="369246"/>
                </a:cubicBezTo>
                <a:close/>
                <a:moveTo>
                  <a:pt x="184597" y="178247"/>
                </a:moveTo>
                <a:lnTo>
                  <a:pt x="184597" y="300640"/>
                </a:lnTo>
                <a:lnTo>
                  <a:pt x="245794" y="300641"/>
                </a:lnTo>
                <a:cubicBezTo>
                  <a:pt x="279592" y="300641"/>
                  <a:pt x="306991" y="273242"/>
                  <a:pt x="306991" y="239444"/>
                </a:cubicBezTo>
                <a:cubicBezTo>
                  <a:pt x="306991" y="205646"/>
                  <a:pt x="279592" y="178247"/>
                  <a:pt x="245794" y="178247"/>
                </a:cubicBezTo>
                <a:close/>
                <a:moveTo>
                  <a:pt x="239444" y="83694"/>
                </a:moveTo>
                <a:lnTo>
                  <a:pt x="284145" y="131523"/>
                </a:lnTo>
                <a:lnTo>
                  <a:pt x="349575" y="129312"/>
                </a:lnTo>
                <a:lnTo>
                  <a:pt x="347364" y="194742"/>
                </a:lnTo>
                <a:lnTo>
                  <a:pt x="395193" y="239444"/>
                </a:lnTo>
                <a:lnTo>
                  <a:pt x="347364" y="284145"/>
                </a:lnTo>
                <a:lnTo>
                  <a:pt x="349575" y="349575"/>
                </a:lnTo>
                <a:lnTo>
                  <a:pt x="284145" y="347364"/>
                </a:lnTo>
                <a:lnTo>
                  <a:pt x="239444" y="395193"/>
                </a:lnTo>
                <a:lnTo>
                  <a:pt x="194742" y="347364"/>
                </a:lnTo>
                <a:lnTo>
                  <a:pt x="129312" y="349575"/>
                </a:lnTo>
                <a:lnTo>
                  <a:pt x="131523" y="284145"/>
                </a:lnTo>
                <a:lnTo>
                  <a:pt x="83694" y="239444"/>
                </a:lnTo>
                <a:lnTo>
                  <a:pt x="131523" y="194742"/>
                </a:lnTo>
                <a:lnTo>
                  <a:pt x="129312" y="129312"/>
                </a:lnTo>
                <a:lnTo>
                  <a:pt x="194742" y="131523"/>
                </a:lnTo>
                <a:close/>
                <a:moveTo>
                  <a:pt x="2066246" y="48339"/>
                </a:moveTo>
                <a:cubicBezTo>
                  <a:pt x="2055476" y="48339"/>
                  <a:pt x="2046637" y="49762"/>
                  <a:pt x="2039728" y="52606"/>
                </a:cubicBezTo>
                <a:cubicBezTo>
                  <a:pt x="2032819" y="55451"/>
                  <a:pt x="2027434" y="59922"/>
                  <a:pt x="2023574" y="66018"/>
                </a:cubicBezTo>
                <a:cubicBezTo>
                  <a:pt x="2019713" y="72114"/>
                  <a:pt x="2017071" y="79988"/>
                  <a:pt x="2015649" y="89640"/>
                </a:cubicBezTo>
                <a:cubicBezTo>
                  <a:pt x="2014226" y="99292"/>
                  <a:pt x="2013515" y="110823"/>
                  <a:pt x="2013515" y="124234"/>
                </a:cubicBezTo>
                <a:cubicBezTo>
                  <a:pt x="2013515" y="138052"/>
                  <a:pt x="2014226" y="149736"/>
                  <a:pt x="2015649" y="159286"/>
                </a:cubicBezTo>
                <a:cubicBezTo>
                  <a:pt x="2017071" y="168837"/>
                  <a:pt x="2019713" y="176558"/>
                  <a:pt x="2023574" y="182451"/>
                </a:cubicBezTo>
                <a:cubicBezTo>
                  <a:pt x="2027434" y="188344"/>
                  <a:pt x="2032819" y="192662"/>
                  <a:pt x="2039728" y="195405"/>
                </a:cubicBezTo>
                <a:cubicBezTo>
                  <a:pt x="2046637" y="198148"/>
                  <a:pt x="2055476" y="199520"/>
                  <a:pt x="2066246" y="199520"/>
                </a:cubicBezTo>
                <a:cubicBezTo>
                  <a:pt x="2077015" y="199520"/>
                  <a:pt x="2085804" y="198148"/>
                  <a:pt x="2092611" y="195405"/>
                </a:cubicBezTo>
                <a:cubicBezTo>
                  <a:pt x="2099418" y="192662"/>
                  <a:pt x="2104752" y="188344"/>
                  <a:pt x="2108613" y="182451"/>
                </a:cubicBezTo>
                <a:cubicBezTo>
                  <a:pt x="2112474" y="176558"/>
                  <a:pt x="2115115" y="168837"/>
                  <a:pt x="2116538" y="159286"/>
                </a:cubicBezTo>
                <a:cubicBezTo>
                  <a:pt x="2117960" y="149736"/>
                  <a:pt x="2118671" y="138052"/>
                  <a:pt x="2118671" y="124234"/>
                </a:cubicBezTo>
                <a:cubicBezTo>
                  <a:pt x="2118671" y="110823"/>
                  <a:pt x="2117960" y="99292"/>
                  <a:pt x="2116538" y="89640"/>
                </a:cubicBezTo>
                <a:cubicBezTo>
                  <a:pt x="2115115" y="79988"/>
                  <a:pt x="2112474" y="72114"/>
                  <a:pt x="2108613" y="66018"/>
                </a:cubicBezTo>
                <a:cubicBezTo>
                  <a:pt x="2104752" y="59922"/>
                  <a:pt x="2099418" y="55451"/>
                  <a:pt x="2092611" y="52606"/>
                </a:cubicBezTo>
                <a:cubicBezTo>
                  <a:pt x="2085804" y="49762"/>
                  <a:pt x="2077015" y="48339"/>
                  <a:pt x="2066246" y="48339"/>
                </a:cubicBezTo>
                <a:close/>
                <a:moveTo>
                  <a:pt x="1561421" y="48339"/>
                </a:moveTo>
                <a:cubicBezTo>
                  <a:pt x="1550651" y="48339"/>
                  <a:pt x="1541812" y="49762"/>
                  <a:pt x="1534903" y="52606"/>
                </a:cubicBezTo>
                <a:cubicBezTo>
                  <a:pt x="1527994" y="55451"/>
                  <a:pt x="1522609" y="59922"/>
                  <a:pt x="1518749" y="66018"/>
                </a:cubicBezTo>
                <a:cubicBezTo>
                  <a:pt x="1514888" y="72114"/>
                  <a:pt x="1512246" y="79988"/>
                  <a:pt x="1510824" y="89640"/>
                </a:cubicBezTo>
                <a:cubicBezTo>
                  <a:pt x="1509401" y="99292"/>
                  <a:pt x="1508690" y="110823"/>
                  <a:pt x="1508690" y="124234"/>
                </a:cubicBezTo>
                <a:cubicBezTo>
                  <a:pt x="1508690" y="138052"/>
                  <a:pt x="1509401" y="149736"/>
                  <a:pt x="1510824" y="159286"/>
                </a:cubicBezTo>
                <a:cubicBezTo>
                  <a:pt x="1512246" y="168837"/>
                  <a:pt x="1514888" y="176558"/>
                  <a:pt x="1518749" y="182451"/>
                </a:cubicBezTo>
                <a:cubicBezTo>
                  <a:pt x="1522609" y="188344"/>
                  <a:pt x="1527994" y="192662"/>
                  <a:pt x="1534903" y="195405"/>
                </a:cubicBezTo>
                <a:cubicBezTo>
                  <a:pt x="1541812" y="198148"/>
                  <a:pt x="1550651" y="199520"/>
                  <a:pt x="1561421" y="199520"/>
                </a:cubicBezTo>
                <a:cubicBezTo>
                  <a:pt x="1572190" y="199520"/>
                  <a:pt x="1580979" y="198148"/>
                  <a:pt x="1587786" y="195405"/>
                </a:cubicBezTo>
                <a:cubicBezTo>
                  <a:pt x="1594593" y="192662"/>
                  <a:pt x="1599927" y="188344"/>
                  <a:pt x="1603788" y="182451"/>
                </a:cubicBezTo>
                <a:cubicBezTo>
                  <a:pt x="1607649" y="176558"/>
                  <a:pt x="1610290" y="168837"/>
                  <a:pt x="1611713" y="159286"/>
                </a:cubicBezTo>
                <a:cubicBezTo>
                  <a:pt x="1613135" y="149736"/>
                  <a:pt x="1613846" y="138052"/>
                  <a:pt x="1613846" y="124234"/>
                </a:cubicBezTo>
                <a:cubicBezTo>
                  <a:pt x="1613846" y="110823"/>
                  <a:pt x="1613135" y="99292"/>
                  <a:pt x="1611713" y="89640"/>
                </a:cubicBezTo>
                <a:cubicBezTo>
                  <a:pt x="1610290" y="79988"/>
                  <a:pt x="1607649" y="72114"/>
                  <a:pt x="1603788" y="66018"/>
                </a:cubicBezTo>
                <a:cubicBezTo>
                  <a:pt x="1599927" y="59922"/>
                  <a:pt x="1594593" y="55451"/>
                  <a:pt x="1587786" y="52606"/>
                </a:cubicBezTo>
                <a:cubicBezTo>
                  <a:pt x="1580979" y="49762"/>
                  <a:pt x="1572190" y="48339"/>
                  <a:pt x="1561421" y="48339"/>
                </a:cubicBezTo>
                <a:close/>
                <a:moveTo>
                  <a:pt x="239443" y="26641"/>
                </a:moveTo>
                <a:cubicBezTo>
                  <a:pt x="121915" y="26641"/>
                  <a:pt x="26640" y="121916"/>
                  <a:pt x="26640" y="239444"/>
                </a:cubicBezTo>
                <a:cubicBezTo>
                  <a:pt x="26640" y="356972"/>
                  <a:pt x="121915" y="452247"/>
                  <a:pt x="239443" y="452247"/>
                </a:cubicBezTo>
                <a:cubicBezTo>
                  <a:pt x="356971" y="452247"/>
                  <a:pt x="452246" y="356972"/>
                  <a:pt x="452246" y="239444"/>
                </a:cubicBezTo>
                <a:cubicBezTo>
                  <a:pt x="452246" y="121916"/>
                  <a:pt x="356971" y="26641"/>
                  <a:pt x="239443" y="26641"/>
                </a:cubicBezTo>
                <a:close/>
                <a:moveTo>
                  <a:pt x="1282224" y="18469"/>
                </a:moveTo>
                <a:lnTo>
                  <a:pt x="1322153" y="18469"/>
                </a:lnTo>
                <a:lnTo>
                  <a:pt x="1322153" y="194948"/>
                </a:lnTo>
                <a:lnTo>
                  <a:pt x="1409021" y="194948"/>
                </a:lnTo>
                <a:lnTo>
                  <a:pt x="1409021" y="230000"/>
                </a:lnTo>
                <a:lnTo>
                  <a:pt x="1282224" y="230000"/>
                </a:lnTo>
                <a:close/>
                <a:moveTo>
                  <a:pt x="1082199" y="18469"/>
                </a:moveTo>
                <a:lnTo>
                  <a:pt x="1207472" y="18469"/>
                </a:lnTo>
                <a:lnTo>
                  <a:pt x="1207472" y="53216"/>
                </a:lnTo>
                <a:lnTo>
                  <a:pt x="1122128" y="53216"/>
                </a:lnTo>
                <a:lnTo>
                  <a:pt x="1122128" y="104422"/>
                </a:lnTo>
                <a:lnTo>
                  <a:pt x="1201376" y="104422"/>
                </a:lnTo>
                <a:lnTo>
                  <a:pt x="1201376" y="137646"/>
                </a:lnTo>
                <a:lnTo>
                  <a:pt x="1122128" y="137646"/>
                </a:lnTo>
                <a:lnTo>
                  <a:pt x="1122128" y="194948"/>
                </a:lnTo>
                <a:lnTo>
                  <a:pt x="1212958" y="194948"/>
                </a:lnTo>
                <a:lnTo>
                  <a:pt x="1212958" y="230000"/>
                </a:lnTo>
                <a:lnTo>
                  <a:pt x="1082199" y="230000"/>
                </a:lnTo>
                <a:close/>
                <a:moveTo>
                  <a:pt x="825024" y="18469"/>
                </a:moveTo>
                <a:lnTo>
                  <a:pt x="864953" y="18469"/>
                </a:lnTo>
                <a:lnTo>
                  <a:pt x="864953" y="100155"/>
                </a:lnTo>
                <a:lnTo>
                  <a:pt x="955478" y="100155"/>
                </a:lnTo>
                <a:lnTo>
                  <a:pt x="955478" y="18469"/>
                </a:lnTo>
                <a:lnTo>
                  <a:pt x="995407" y="18469"/>
                </a:lnTo>
                <a:lnTo>
                  <a:pt x="995407" y="230000"/>
                </a:lnTo>
                <a:lnTo>
                  <a:pt x="955478" y="230000"/>
                </a:lnTo>
                <a:lnTo>
                  <a:pt x="955478" y="133378"/>
                </a:lnTo>
                <a:lnTo>
                  <a:pt x="864953" y="133378"/>
                </a:lnTo>
                <a:lnTo>
                  <a:pt x="864953" y="230000"/>
                </a:lnTo>
                <a:lnTo>
                  <a:pt x="825024" y="230000"/>
                </a:lnTo>
                <a:close/>
                <a:moveTo>
                  <a:pt x="615017" y="18469"/>
                </a:moveTo>
                <a:lnTo>
                  <a:pt x="769855" y="18469"/>
                </a:lnTo>
                <a:lnTo>
                  <a:pt x="769855" y="53521"/>
                </a:lnTo>
                <a:lnTo>
                  <a:pt x="712248" y="53521"/>
                </a:lnTo>
                <a:lnTo>
                  <a:pt x="712248" y="230000"/>
                </a:lnTo>
                <a:lnTo>
                  <a:pt x="672319" y="230000"/>
                </a:lnTo>
                <a:lnTo>
                  <a:pt x="672319" y="53521"/>
                </a:lnTo>
                <a:lnTo>
                  <a:pt x="615017" y="53521"/>
                </a:lnTo>
                <a:close/>
                <a:moveTo>
                  <a:pt x="2066246" y="15421"/>
                </a:moveTo>
                <a:cubicBezTo>
                  <a:pt x="2081486" y="15421"/>
                  <a:pt x="2094948" y="17097"/>
                  <a:pt x="2106632" y="20450"/>
                </a:cubicBezTo>
                <a:cubicBezTo>
                  <a:pt x="2118316" y="23803"/>
                  <a:pt x="2128171" y="29594"/>
                  <a:pt x="2136197" y="37824"/>
                </a:cubicBezTo>
                <a:cubicBezTo>
                  <a:pt x="2144224" y="46053"/>
                  <a:pt x="2150269" y="57178"/>
                  <a:pt x="2154333" y="71199"/>
                </a:cubicBezTo>
                <a:cubicBezTo>
                  <a:pt x="2158397" y="85220"/>
                  <a:pt x="2160429" y="102898"/>
                  <a:pt x="2160429" y="124234"/>
                </a:cubicBezTo>
                <a:cubicBezTo>
                  <a:pt x="2160429" y="145774"/>
                  <a:pt x="2158397" y="163554"/>
                  <a:pt x="2154333" y="177574"/>
                </a:cubicBezTo>
                <a:cubicBezTo>
                  <a:pt x="2150269" y="191595"/>
                  <a:pt x="2144224" y="202720"/>
                  <a:pt x="2136197" y="210950"/>
                </a:cubicBezTo>
                <a:cubicBezTo>
                  <a:pt x="2128171" y="219180"/>
                  <a:pt x="2118316" y="224920"/>
                  <a:pt x="2106632" y="228171"/>
                </a:cubicBezTo>
                <a:cubicBezTo>
                  <a:pt x="2094948" y="231422"/>
                  <a:pt x="2081486" y="233048"/>
                  <a:pt x="2066246" y="233048"/>
                </a:cubicBezTo>
                <a:cubicBezTo>
                  <a:pt x="2051006" y="233048"/>
                  <a:pt x="2037493" y="231422"/>
                  <a:pt x="2025707" y="228171"/>
                </a:cubicBezTo>
                <a:cubicBezTo>
                  <a:pt x="2013922" y="224920"/>
                  <a:pt x="2004066" y="219180"/>
                  <a:pt x="1996142" y="210950"/>
                </a:cubicBezTo>
                <a:cubicBezTo>
                  <a:pt x="1988217" y="202720"/>
                  <a:pt x="1982172" y="191595"/>
                  <a:pt x="1978006" y="177574"/>
                </a:cubicBezTo>
                <a:cubicBezTo>
                  <a:pt x="1973840" y="163554"/>
                  <a:pt x="1971758" y="145774"/>
                  <a:pt x="1971758" y="124234"/>
                </a:cubicBezTo>
                <a:cubicBezTo>
                  <a:pt x="1971758" y="102898"/>
                  <a:pt x="1973840" y="85220"/>
                  <a:pt x="1978006" y="71199"/>
                </a:cubicBezTo>
                <a:cubicBezTo>
                  <a:pt x="1982172" y="57178"/>
                  <a:pt x="1988217" y="46053"/>
                  <a:pt x="1996142" y="37824"/>
                </a:cubicBezTo>
                <a:cubicBezTo>
                  <a:pt x="2004066" y="29594"/>
                  <a:pt x="2013922" y="23803"/>
                  <a:pt x="2025707" y="20450"/>
                </a:cubicBezTo>
                <a:cubicBezTo>
                  <a:pt x="2037493" y="17097"/>
                  <a:pt x="2051006" y="15421"/>
                  <a:pt x="2066246" y="15421"/>
                </a:cubicBezTo>
                <a:close/>
                <a:moveTo>
                  <a:pt x="1838179" y="15421"/>
                </a:moveTo>
                <a:cubicBezTo>
                  <a:pt x="1843056" y="15421"/>
                  <a:pt x="1848136" y="15624"/>
                  <a:pt x="1853419" y="16030"/>
                </a:cubicBezTo>
                <a:cubicBezTo>
                  <a:pt x="1858702" y="16437"/>
                  <a:pt x="1863884" y="16945"/>
                  <a:pt x="1868964" y="17554"/>
                </a:cubicBezTo>
                <a:cubicBezTo>
                  <a:pt x="1874044" y="18164"/>
                  <a:pt x="1878768" y="18926"/>
                  <a:pt x="1883137" y="19840"/>
                </a:cubicBezTo>
                <a:cubicBezTo>
                  <a:pt x="1887506" y="20755"/>
                  <a:pt x="1891214" y="21822"/>
                  <a:pt x="1894262" y="23041"/>
                </a:cubicBezTo>
                <a:lnTo>
                  <a:pt x="1894262" y="58398"/>
                </a:lnTo>
                <a:cubicBezTo>
                  <a:pt x="1886541" y="55553"/>
                  <a:pt x="1878159" y="53419"/>
                  <a:pt x="1869116" y="51997"/>
                </a:cubicBezTo>
                <a:cubicBezTo>
                  <a:pt x="1860074" y="50574"/>
                  <a:pt x="1850676" y="49863"/>
                  <a:pt x="1840922" y="49863"/>
                </a:cubicBezTo>
                <a:cubicBezTo>
                  <a:pt x="1830153" y="49863"/>
                  <a:pt x="1820755" y="50981"/>
                  <a:pt x="1812728" y="53216"/>
                </a:cubicBezTo>
                <a:cubicBezTo>
                  <a:pt x="1804702" y="55451"/>
                  <a:pt x="1797996" y="59414"/>
                  <a:pt x="1792611" y="65103"/>
                </a:cubicBezTo>
                <a:cubicBezTo>
                  <a:pt x="1787227" y="70793"/>
                  <a:pt x="1783213" y="78413"/>
                  <a:pt x="1780572" y="87963"/>
                </a:cubicBezTo>
                <a:cubicBezTo>
                  <a:pt x="1777930" y="97514"/>
                  <a:pt x="1776609" y="109604"/>
                  <a:pt x="1776609" y="124234"/>
                </a:cubicBezTo>
                <a:cubicBezTo>
                  <a:pt x="1776609" y="139678"/>
                  <a:pt x="1777829" y="152276"/>
                  <a:pt x="1780267" y="162030"/>
                </a:cubicBezTo>
                <a:cubicBezTo>
                  <a:pt x="1782705" y="171783"/>
                  <a:pt x="1786465" y="179403"/>
                  <a:pt x="1791545" y="184890"/>
                </a:cubicBezTo>
                <a:cubicBezTo>
                  <a:pt x="1796625" y="190376"/>
                  <a:pt x="1803076" y="194135"/>
                  <a:pt x="1810899" y="196167"/>
                </a:cubicBezTo>
                <a:cubicBezTo>
                  <a:pt x="1818723" y="198199"/>
                  <a:pt x="1828121" y="199215"/>
                  <a:pt x="1839093" y="199215"/>
                </a:cubicBezTo>
                <a:cubicBezTo>
                  <a:pt x="1843767" y="199215"/>
                  <a:pt x="1848390" y="199063"/>
                  <a:pt x="1852962" y="198758"/>
                </a:cubicBezTo>
                <a:cubicBezTo>
                  <a:pt x="1857534" y="198453"/>
                  <a:pt x="1861750" y="197793"/>
                  <a:pt x="1865611" y="196777"/>
                </a:cubicBezTo>
                <a:lnTo>
                  <a:pt x="1865611" y="144351"/>
                </a:lnTo>
                <a:lnTo>
                  <a:pt x="1827511" y="144351"/>
                </a:lnTo>
                <a:lnTo>
                  <a:pt x="1827511" y="110823"/>
                </a:lnTo>
                <a:lnTo>
                  <a:pt x="1903101" y="110823"/>
                </a:lnTo>
                <a:lnTo>
                  <a:pt x="1903101" y="223904"/>
                </a:lnTo>
                <a:cubicBezTo>
                  <a:pt x="1895177" y="226342"/>
                  <a:pt x="1885321" y="228476"/>
                  <a:pt x="1873536" y="230305"/>
                </a:cubicBezTo>
                <a:cubicBezTo>
                  <a:pt x="1861750" y="232134"/>
                  <a:pt x="1849253" y="233048"/>
                  <a:pt x="1836045" y="233048"/>
                </a:cubicBezTo>
                <a:cubicBezTo>
                  <a:pt x="1819993" y="233048"/>
                  <a:pt x="1805667" y="231524"/>
                  <a:pt x="1793069" y="228476"/>
                </a:cubicBezTo>
                <a:cubicBezTo>
                  <a:pt x="1780470" y="225428"/>
                  <a:pt x="1769751" y="219891"/>
                  <a:pt x="1760912" y="211864"/>
                </a:cubicBezTo>
                <a:cubicBezTo>
                  <a:pt x="1752073" y="203838"/>
                  <a:pt x="1745317" y="192764"/>
                  <a:pt x="1740643" y="178641"/>
                </a:cubicBezTo>
                <a:cubicBezTo>
                  <a:pt x="1735969" y="164519"/>
                  <a:pt x="1733633" y="146383"/>
                  <a:pt x="1733633" y="124234"/>
                </a:cubicBezTo>
                <a:cubicBezTo>
                  <a:pt x="1733633" y="103914"/>
                  <a:pt x="1736020" y="86795"/>
                  <a:pt x="1740795" y="72876"/>
                </a:cubicBezTo>
                <a:cubicBezTo>
                  <a:pt x="1745571" y="58956"/>
                  <a:pt x="1752479" y="47730"/>
                  <a:pt x="1761522" y="39195"/>
                </a:cubicBezTo>
                <a:cubicBezTo>
                  <a:pt x="1770564" y="30661"/>
                  <a:pt x="1781537" y="24565"/>
                  <a:pt x="1794440" y="20907"/>
                </a:cubicBezTo>
                <a:cubicBezTo>
                  <a:pt x="1807343" y="17250"/>
                  <a:pt x="1821923" y="15421"/>
                  <a:pt x="1838179" y="15421"/>
                </a:cubicBezTo>
                <a:close/>
                <a:moveTo>
                  <a:pt x="1561421" y="15421"/>
                </a:moveTo>
                <a:cubicBezTo>
                  <a:pt x="1576661" y="15421"/>
                  <a:pt x="1590123" y="17097"/>
                  <a:pt x="1601807" y="20450"/>
                </a:cubicBezTo>
                <a:cubicBezTo>
                  <a:pt x="1613491" y="23803"/>
                  <a:pt x="1623346" y="29594"/>
                  <a:pt x="1631372" y="37824"/>
                </a:cubicBezTo>
                <a:cubicBezTo>
                  <a:pt x="1639399" y="46053"/>
                  <a:pt x="1645444" y="57178"/>
                  <a:pt x="1649508" y="71199"/>
                </a:cubicBezTo>
                <a:cubicBezTo>
                  <a:pt x="1653572" y="85220"/>
                  <a:pt x="1655604" y="102898"/>
                  <a:pt x="1655604" y="124234"/>
                </a:cubicBezTo>
                <a:cubicBezTo>
                  <a:pt x="1655604" y="145774"/>
                  <a:pt x="1653572" y="163554"/>
                  <a:pt x="1649508" y="177574"/>
                </a:cubicBezTo>
                <a:cubicBezTo>
                  <a:pt x="1645444" y="191595"/>
                  <a:pt x="1639399" y="202720"/>
                  <a:pt x="1631372" y="210950"/>
                </a:cubicBezTo>
                <a:cubicBezTo>
                  <a:pt x="1623346" y="219180"/>
                  <a:pt x="1613491" y="224920"/>
                  <a:pt x="1601807" y="228171"/>
                </a:cubicBezTo>
                <a:cubicBezTo>
                  <a:pt x="1590123" y="231422"/>
                  <a:pt x="1576661" y="233048"/>
                  <a:pt x="1561421" y="233048"/>
                </a:cubicBezTo>
                <a:cubicBezTo>
                  <a:pt x="1546181" y="233048"/>
                  <a:pt x="1532668" y="231422"/>
                  <a:pt x="1520882" y="228171"/>
                </a:cubicBezTo>
                <a:cubicBezTo>
                  <a:pt x="1509097" y="224920"/>
                  <a:pt x="1499241" y="219180"/>
                  <a:pt x="1491317" y="210950"/>
                </a:cubicBezTo>
                <a:cubicBezTo>
                  <a:pt x="1483392" y="202720"/>
                  <a:pt x="1477347" y="191595"/>
                  <a:pt x="1473181" y="177574"/>
                </a:cubicBezTo>
                <a:cubicBezTo>
                  <a:pt x="1469015" y="163554"/>
                  <a:pt x="1466933" y="145774"/>
                  <a:pt x="1466933" y="124234"/>
                </a:cubicBezTo>
                <a:cubicBezTo>
                  <a:pt x="1466933" y="102898"/>
                  <a:pt x="1469015" y="85220"/>
                  <a:pt x="1473181" y="71199"/>
                </a:cubicBezTo>
                <a:cubicBezTo>
                  <a:pt x="1477347" y="57178"/>
                  <a:pt x="1483392" y="46053"/>
                  <a:pt x="1491317" y="37824"/>
                </a:cubicBezTo>
                <a:cubicBezTo>
                  <a:pt x="1499241" y="29594"/>
                  <a:pt x="1509097" y="23803"/>
                  <a:pt x="1520882" y="20450"/>
                </a:cubicBezTo>
                <a:cubicBezTo>
                  <a:pt x="1532668" y="17097"/>
                  <a:pt x="1546181" y="15421"/>
                  <a:pt x="1561421" y="15421"/>
                </a:cubicBezTo>
                <a:close/>
                <a:moveTo>
                  <a:pt x="239444" y="0"/>
                </a:moveTo>
                <a:cubicBezTo>
                  <a:pt x="371685" y="0"/>
                  <a:pt x="478888" y="107203"/>
                  <a:pt x="478888" y="239444"/>
                </a:cubicBezTo>
                <a:cubicBezTo>
                  <a:pt x="478888" y="371685"/>
                  <a:pt x="371685" y="478888"/>
                  <a:pt x="239444" y="478888"/>
                </a:cubicBezTo>
                <a:cubicBezTo>
                  <a:pt x="107203" y="478888"/>
                  <a:pt x="0" y="371685"/>
                  <a:pt x="0" y="239444"/>
                </a:cubicBezTo>
                <a:cubicBezTo>
                  <a:pt x="0" y="107203"/>
                  <a:pt x="107203" y="0"/>
                  <a:pt x="239444"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80" name="任意多边形: 形状 879">
            <a:extLst>
              <a:ext uri="{FF2B5EF4-FFF2-40B4-BE49-F238E27FC236}">
                <a16:creationId xmlns:a16="http://schemas.microsoft.com/office/drawing/2014/main" xmlns="" id="{63F7A879-33D3-4750-A1FC-4B6D69E2451C}"/>
              </a:ext>
            </a:extLst>
          </p:cNvPr>
          <p:cNvSpPr>
            <a:spLocks noChangeAspect="1"/>
          </p:cNvSpPr>
          <p:nvPr/>
        </p:nvSpPr>
        <p:spPr>
          <a:xfrm>
            <a:off x="9524819" y="3218488"/>
            <a:ext cx="1879600" cy="413512"/>
          </a:xfrm>
          <a:custGeom>
            <a:avLst/>
            <a:gdLst>
              <a:gd name="connsiteX0" fmla="*/ 650145 w 2176764"/>
              <a:gd name="connsiteY0" fmla="*/ 380886 h 478888"/>
              <a:gd name="connsiteX1" fmla="*/ 635410 w 2176764"/>
              <a:gd name="connsiteY1" fmla="*/ 420881 h 478888"/>
              <a:gd name="connsiteX2" fmla="*/ 666118 w 2176764"/>
              <a:gd name="connsiteY2" fmla="*/ 420881 h 478888"/>
              <a:gd name="connsiteX3" fmla="*/ 651631 w 2176764"/>
              <a:gd name="connsiteY3" fmla="*/ 380886 h 478888"/>
              <a:gd name="connsiteX4" fmla="*/ 2041766 w 2176764"/>
              <a:gd name="connsiteY4" fmla="*/ 380143 h 478888"/>
              <a:gd name="connsiteX5" fmla="*/ 2041766 w 2176764"/>
              <a:gd name="connsiteY5" fmla="*/ 412585 h 478888"/>
              <a:gd name="connsiteX6" fmla="*/ 2051425 w 2176764"/>
              <a:gd name="connsiteY6" fmla="*/ 412585 h 478888"/>
              <a:gd name="connsiteX7" fmla="*/ 2061640 w 2176764"/>
              <a:gd name="connsiteY7" fmla="*/ 412028 h 478888"/>
              <a:gd name="connsiteX8" fmla="*/ 2068636 w 2176764"/>
              <a:gd name="connsiteY8" fmla="*/ 409737 h 478888"/>
              <a:gd name="connsiteX9" fmla="*/ 2072661 w 2176764"/>
              <a:gd name="connsiteY9" fmla="*/ 404660 h 478888"/>
              <a:gd name="connsiteX10" fmla="*/ 2073961 w 2176764"/>
              <a:gd name="connsiteY10" fmla="*/ 395869 h 478888"/>
              <a:gd name="connsiteX11" fmla="*/ 2072661 w 2176764"/>
              <a:gd name="connsiteY11" fmla="*/ 387944 h 478888"/>
              <a:gd name="connsiteX12" fmla="*/ 2068636 w 2176764"/>
              <a:gd name="connsiteY12" fmla="*/ 383115 h 478888"/>
              <a:gd name="connsiteX13" fmla="*/ 2061640 w 2176764"/>
              <a:gd name="connsiteY13" fmla="*/ 380762 h 478888"/>
              <a:gd name="connsiteX14" fmla="*/ 2051425 w 2176764"/>
              <a:gd name="connsiteY14" fmla="*/ 380143 h 478888"/>
              <a:gd name="connsiteX15" fmla="*/ 1270241 w 2176764"/>
              <a:gd name="connsiteY15" fmla="*/ 380143 h 478888"/>
              <a:gd name="connsiteX16" fmla="*/ 1270241 w 2176764"/>
              <a:gd name="connsiteY16" fmla="*/ 412585 h 478888"/>
              <a:gd name="connsiteX17" fmla="*/ 1279900 w 2176764"/>
              <a:gd name="connsiteY17" fmla="*/ 412585 h 478888"/>
              <a:gd name="connsiteX18" fmla="*/ 1290115 w 2176764"/>
              <a:gd name="connsiteY18" fmla="*/ 412028 h 478888"/>
              <a:gd name="connsiteX19" fmla="*/ 1297111 w 2176764"/>
              <a:gd name="connsiteY19" fmla="*/ 409737 h 478888"/>
              <a:gd name="connsiteX20" fmla="*/ 1301136 w 2176764"/>
              <a:gd name="connsiteY20" fmla="*/ 404660 h 478888"/>
              <a:gd name="connsiteX21" fmla="*/ 1302436 w 2176764"/>
              <a:gd name="connsiteY21" fmla="*/ 395869 h 478888"/>
              <a:gd name="connsiteX22" fmla="*/ 1301136 w 2176764"/>
              <a:gd name="connsiteY22" fmla="*/ 387944 h 478888"/>
              <a:gd name="connsiteX23" fmla="*/ 1297111 w 2176764"/>
              <a:gd name="connsiteY23" fmla="*/ 383115 h 478888"/>
              <a:gd name="connsiteX24" fmla="*/ 1290115 w 2176764"/>
              <a:gd name="connsiteY24" fmla="*/ 380762 h 478888"/>
              <a:gd name="connsiteX25" fmla="*/ 1279900 w 2176764"/>
              <a:gd name="connsiteY25" fmla="*/ 380143 h 478888"/>
              <a:gd name="connsiteX26" fmla="*/ 822566 w 2176764"/>
              <a:gd name="connsiteY26" fmla="*/ 380143 h 478888"/>
              <a:gd name="connsiteX27" fmla="*/ 822566 w 2176764"/>
              <a:gd name="connsiteY27" fmla="*/ 446637 h 478888"/>
              <a:gd name="connsiteX28" fmla="*/ 835939 w 2176764"/>
              <a:gd name="connsiteY28" fmla="*/ 446637 h 478888"/>
              <a:gd name="connsiteX29" fmla="*/ 848198 w 2176764"/>
              <a:gd name="connsiteY29" fmla="*/ 445089 h 478888"/>
              <a:gd name="connsiteX30" fmla="*/ 857795 w 2176764"/>
              <a:gd name="connsiteY30" fmla="*/ 439765 h 478888"/>
              <a:gd name="connsiteX31" fmla="*/ 863986 w 2176764"/>
              <a:gd name="connsiteY31" fmla="*/ 429549 h 478888"/>
              <a:gd name="connsiteX32" fmla="*/ 866153 w 2176764"/>
              <a:gd name="connsiteY32" fmla="*/ 413452 h 478888"/>
              <a:gd name="connsiteX33" fmla="*/ 863862 w 2176764"/>
              <a:gd name="connsiteY33" fmla="*/ 396673 h 478888"/>
              <a:gd name="connsiteX34" fmla="*/ 857547 w 2176764"/>
              <a:gd name="connsiteY34" fmla="*/ 386520 h 478888"/>
              <a:gd name="connsiteX35" fmla="*/ 848012 w 2176764"/>
              <a:gd name="connsiteY35" fmla="*/ 381505 h 478888"/>
              <a:gd name="connsiteX36" fmla="*/ 835939 w 2176764"/>
              <a:gd name="connsiteY36" fmla="*/ 380143 h 478888"/>
              <a:gd name="connsiteX37" fmla="*/ 727316 w 2176764"/>
              <a:gd name="connsiteY37" fmla="*/ 380143 h 478888"/>
              <a:gd name="connsiteX38" fmla="*/ 727316 w 2176764"/>
              <a:gd name="connsiteY38" fmla="*/ 446637 h 478888"/>
              <a:gd name="connsiteX39" fmla="*/ 740690 w 2176764"/>
              <a:gd name="connsiteY39" fmla="*/ 446637 h 478888"/>
              <a:gd name="connsiteX40" fmla="*/ 752948 w 2176764"/>
              <a:gd name="connsiteY40" fmla="*/ 445089 h 478888"/>
              <a:gd name="connsiteX41" fmla="*/ 762545 w 2176764"/>
              <a:gd name="connsiteY41" fmla="*/ 439765 h 478888"/>
              <a:gd name="connsiteX42" fmla="*/ 768736 w 2176764"/>
              <a:gd name="connsiteY42" fmla="*/ 429549 h 478888"/>
              <a:gd name="connsiteX43" fmla="*/ 770903 w 2176764"/>
              <a:gd name="connsiteY43" fmla="*/ 413452 h 478888"/>
              <a:gd name="connsiteX44" fmla="*/ 768612 w 2176764"/>
              <a:gd name="connsiteY44" fmla="*/ 396673 h 478888"/>
              <a:gd name="connsiteX45" fmla="*/ 762297 w 2176764"/>
              <a:gd name="connsiteY45" fmla="*/ 386520 h 478888"/>
              <a:gd name="connsiteX46" fmla="*/ 752762 w 2176764"/>
              <a:gd name="connsiteY46" fmla="*/ 381505 h 478888"/>
              <a:gd name="connsiteX47" fmla="*/ 740690 w 2176764"/>
              <a:gd name="connsiteY47" fmla="*/ 380143 h 478888"/>
              <a:gd name="connsiteX48" fmla="*/ 1722269 w 2176764"/>
              <a:gd name="connsiteY48" fmla="*/ 378657 h 478888"/>
              <a:gd name="connsiteX49" fmla="*/ 1709515 w 2176764"/>
              <a:gd name="connsiteY49" fmla="*/ 380762 h 478888"/>
              <a:gd name="connsiteX50" fmla="*/ 1701776 w 2176764"/>
              <a:gd name="connsiteY50" fmla="*/ 387139 h 478888"/>
              <a:gd name="connsiteX51" fmla="*/ 1697938 w 2176764"/>
              <a:gd name="connsiteY51" fmla="*/ 397974 h 478888"/>
              <a:gd name="connsiteX52" fmla="*/ 1696885 w 2176764"/>
              <a:gd name="connsiteY52" fmla="*/ 413452 h 478888"/>
              <a:gd name="connsiteX53" fmla="*/ 1697938 w 2176764"/>
              <a:gd name="connsiteY53" fmla="*/ 429178 h 478888"/>
              <a:gd name="connsiteX54" fmla="*/ 1701776 w 2176764"/>
              <a:gd name="connsiteY54" fmla="*/ 439950 h 478888"/>
              <a:gd name="connsiteX55" fmla="*/ 1709515 w 2176764"/>
              <a:gd name="connsiteY55" fmla="*/ 446142 h 478888"/>
              <a:gd name="connsiteX56" fmla="*/ 1722269 w 2176764"/>
              <a:gd name="connsiteY56" fmla="*/ 448123 h 478888"/>
              <a:gd name="connsiteX57" fmla="*/ 1735147 w 2176764"/>
              <a:gd name="connsiteY57" fmla="*/ 446142 h 478888"/>
              <a:gd name="connsiteX58" fmla="*/ 1742886 w 2176764"/>
              <a:gd name="connsiteY58" fmla="*/ 439950 h 478888"/>
              <a:gd name="connsiteX59" fmla="*/ 1746725 w 2176764"/>
              <a:gd name="connsiteY59" fmla="*/ 429178 h 478888"/>
              <a:gd name="connsiteX60" fmla="*/ 1747777 w 2176764"/>
              <a:gd name="connsiteY60" fmla="*/ 413452 h 478888"/>
              <a:gd name="connsiteX61" fmla="*/ 1746725 w 2176764"/>
              <a:gd name="connsiteY61" fmla="*/ 397974 h 478888"/>
              <a:gd name="connsiteX62" fmla="*/ 1742886 w 2176764"/>
              <a:gd name="connsiteY62" fmla="*/ 387139 h 478888"/>
              <a:gd name="connsiteX63" fmla="*/ 1735147 w 2176764"/>
              <a:gd name="connsiteY63" fmla="*/ 380762 h 478888"/>
              <a:gd name="connsiteX64" fmla="*/ 1722269 w 2176764"/>
              <a:gd name="connsiteY64" fmla="*/ 378657 h 478888"/>
              <a:gd name="connsiteX65" fmla="*/ 1522244 w 2176764"/>
              <a:gd name="connsiteY65" fmla="*/ 378657 h 478888"/>
              <a:gd name="connsiteX66" fmla="*/ 1509490 w 2176764"/>
              <a:gd name="connsiteY66" fmla="*/ 380762 h 478888"/>
              <a:gd name="connsiteX67" fmla="*/ 1501751 w 2176764"/>
              <a:gd name="connsiteY67" fmla="*/ 387139 h 478888"/>
              <a:gd name="connsiteX68" fmla="*/ 1497913 w 2176764"/>
              <a:gd name="connsiteY68" fmla="*/ 397974 h 478888"/>
              <a:gd name="connsiteX69" fmla="*/ 1496860 w 2176764"/>
              <a:gd name="connsiteY69" fmla="*/ 413452 h 478888"/>
              <a:gd name="connsiteX70" fmla="*/ 1497913 w 2176764"/>
              <a:gd name="connsiteY70" fmla="*/ 429178 h 478888"/>
              <a:gd name="connsiteX71" fmla="*/ 1501751 w 2176764"/>
              <a:gd name="connsiteY71" fmla="*/ 439950 h 478888"/>
              <a:gd name="connsiteX72" fmla="*/ 1509490 w 2176764"/>
              <a:gd name="connsiteY72" fmla="*/ 446142 h 478888"/>
              <a:gd name="connsiteX73" fmla="*/ 1522244 w 2176764"/>
              <a:gd name="connsiteY73" fmla="*/ 448123 h 478888"/>
              <a:gd name="connsiteX74" fmla="*/ 1535122 w 2176764"/>
              <a:gd name="connsiteY74" fmla="*/ 446142 h 478888"/>
              <a:gd name="connsiteX75" fmla="*/ 1542861 w 2176764"/>
              <a:gd name="connsiteY75" fmla="*/ 439950 h 478888"/>
              <a:gd name="connsiteX76" fmla="*/ 1546700 w 2176764"/>
              <a:gd name="connsiteY76" fmla="*/ 429178 h 478888"/>
              <a:gd name="connsiteX77" fmla="*/ 1547752 w 2176764"/>
              <a:gd name="connsiteY77" fmla="*/ 413452 h 478888"/>
              <a:gd name="connsiteX78" fmla="*/ 1546700 w 2176764"/>
              <a:gd name="connsiteY78" fmla="*/ 397974 h 478888"/>
              <a:gd name="connsiteX79" fmla="*/ 1542861 w 2176764"/>
              <a:gd name="connsiteY79" fmla="*/ 387139 h 478888"/>
              <a:gd name="connsiteX80" fmla="*/ 1535122 w 2176764"/>
              <a:gd name="connsiteY80" fmla="*/ 380762 h 478888"/>
              <a:gd name="connsiteX81" fmla="*/ 1522244 w 2176764"/>
              <a:gd name="connsiteY81" fmla="*/ 378657 h 478888"/>
              <a:gd name="connsiteX82" fmla="*/ 1093619 w 2176764"/>
              <a:gd name="connsiteY82" fmla="*/ 378657 h 478888"/>
              <a:gd name="connsiteX83" fmla="*/ 1080865 w 2176764"/>
              <a:gd name="connsiteY83" fmla="*/ 380762 h 478888"/>
              <a:gd name="connsiteX84" fmla="*/ 1073126 w 2176764"/>
              <a:gd name="connsiteY84" fmla="*/ 387139 h 478888"/>
              <a:gd name="connsiteX85" fmla="*/ 1069288 w 2176764"/>
              <a:gd name="connsiteY85" fmla="*/ 397974 h 478888"/>
              <a:gd name="connsiteX86" fmla="*/ 1068235 w 2176764"/>
              <a:gd name="connsiteY86" fmla="*/ 413452 h 478888"/>
              <a:gd name="connsiteX87" fmla="*/ 1069288 w 2176764"/>
              <a:gd name="connsiteY87" fmla="*/ 429178 h 478888"/>
              <a:gd name="connsiteX88" fmla="*/ 1073126 w 2176764"/>
              <a:gd name="connsiteY88" fmla="*/ 439950 h 478888"/>
              <a:gd name="connsiteX89" fmla="*/ 1080865 w 2176764"/>
              <a:gd name="connsiteY89" fmla="*/ 446142 h 478888"/>
              <a:gd name="connsiteX90" fmla="*/ 1093619 w 2176764"/>
              <a:gd name="connsiteY90" fmla="*/ 448123 h 478888"/>
              <a:gd name="connsiteX91" fmla="*/ 1106497 w 2176764"/>
              <a:gd name="connsiteY91" fmla="*/ 446142 h 478888"/>
              <a:gd name="connsiteX92" fmla="*/ 1114236 w 2176764"/>
              <a:gd name="connsiteY92" fmla="*/ 439950 h 478888"/>
              <a:gd name="connsiteX93" fmla="*/ 1118075 w 2176764"/>
              <a:gd name="connsiteY93" fmla="*/ 429178 h 478888"/>
              <a:gd name="connsiteX94" fmla="*/ 1119127 w 2176764"/>
              <a:gd name="connsiteY94" fmla="*/ 413452 h 478888"/>
              <a:gd name="connsiteX95" fmla="*/ 1118075 w 2176764"/>
              <a:gd name="connsiteY95" fmla="*/ 397974 h 478888"/>
              <a:gd name="connsiteX96" fmla="*/ 1114236 w 2176764"/>
              <a:gd name="connsiteY96" fmla="*/ 387139 h 478888"/>
              <a:gd name="connsiteX97" fmla="*/ 1106497 w 2176764"/>
              <a:gd name="connsiteY97" fmla="*/ 380762 h 478888"/>
              <a:gd name="connsiteX98" fmla="*/ 1093619 w 2176764"/>
              <a:gd name="connsiteY98" fmla="*/ 378657 h 478888"/>
              <a:gd name="connsiteX99" fmla="*/ 2125872 w 2176764"/>
              <a:gd name="connsiteY99" fmla="*/ 370484 h 478888"/>
              <a:gd name="connsiteX100" fmla="*/ 2173668 w 2176764"/>
              <a:gd name="connsiteY100" fmla="*/ 370484 h 478888"/>
              <a:gd name="connsiteX101" fmla="*/ 2173668 w 2176764"/>
              <a:gd name="connsiteY101" fmla="*/ 380390 h 478888"/>
              <a:gd name="connsiteX102" fmla="*/ 2137016 w 2176764"/>
              <a:gd name="connsiteY102" fmla="*/ 380390 h 478888"/>
              <a:gd name="connsiteX103" fmla="*/ 2137016 w 2176764"/>
              <a:gd name="connsiteY103" fmla="*/ 407013 h 478888"/>
              <a:gd name="connsiteX104" fmla="*/ 2171192 w 2176764"/>
              <a:gd name="connsiteY104" fmla="*/ 407013 h 478888"/>
              <a:gd name="connsiteX105" fmla="*/ 2171192 w 2176764"/>
              <a:gd name="connsiteY105" fmla="*/ 416424 h 478888"/>
              <a:gd name="connsiteX106" fmla="*/ 2137016 w 2176764"/>
              <a:gd name="connsiteY106" fmla="*/ 416424 h 478888"/>
              <a:gd name="connsiteX107" fmla="*/ 2137016 w 2176764"/>
              <a:gd name="connsiteY107" fmla="*/ 446389 h 478888"/>
              <a:gd name="connsiteX108" fmla="*/ 2176764 w 2176764"/>
              <a:gd name="connsiteY108" fmla="*/ 446389 h 478888"/>
              <a:gd name="connsiteX109" fmla="*/ 2176764 w 2176764"/>
              <a:gd name="connsiteY109" fmla="*/ 456419 h 478888"/>
              <a:gd name="connsiteX110" fmla="*/ 2125872 w 2176764"/>
              <a:gd name="connsiteY110" fmla="*/ 456419 h 478888"/>
              <a:gd name="connsiteX111" fmla="*/ 2030622 w 2176764"/>
              <a:gd name="connsiteY111" fmla="*/ 370484 h 478888"/>
              <a:gd name="connsiteX112" fmla="*/ 2052415 w 2176764"/>
              <a:gd name="connsiteY112" fmla="*/ 370484 h 478888"/>
              <a:gd name="connsiteX113" fmla="*/ 2067708 w 2176764"/>
              <a:gd name="connsiteY113" fmla="*/ 371785 h 478888"/>
              <a:gd name="connsiteX114" fmla="*/ 2077861 w 2176764"/>
              <a:gd name="connsiteY114" fmla="*/ 376057 h 478888"/>
              <a:gd name="connsiteX115" fmla="*/ 2083495 w 2176764"/>
              <a:gd name="connsiteY115" fmla="*/ 383920 h 478888"/>
              <a:gd name="connsiteX116" fmla="*/ 2085229 w 2176764"/>
              <a:gd name="connsiteY116" fmla="*/ 395869 h 478888"/>
              <a:gd name="connsiteX117" fmla="*/ 2080895 w 2176764"/>
              <a:gd name="connsiteY117" fmla="*/ 412771 h 478888"/>
              <a:gd name="connsiteX118" fmla="*/ 2067646 w 2176764"/>
              <a:gd name="connsiteY118" fmla="*/ 420510 h 478888"/>
              <a:gd name="connsiteX119" fmla="*/ 2093401 w 2176764"/>
              <a:gd name="connsiteY119" fmla="*/ 456419 h 478888"/>
              <a:gd name="connsiteX120" fmla="*/ 2080276 w 2176764"/>
              <a:gd name="connsiteY120" fmla="*/ 456419 h 478888"/>
              <a:gd name="connsiteX121" fmla="*/ 2056625 w 2176764"/>
              <a:gd name="connsiteY121" fmla="*/ 421748 h 478888"/>
              <a:gd name="connsiteX122" fmla="*/ 2054582 w 2176764"/>
              <a:gd name="connsiteY122" fmla="*/ 421872 h 478888"/>
              <a:gd name="connsiteX123" fmla="*/ 2052415 w 2176764"/>
              <a:gd name="connsiteY123" fmla="*/ 421872 h 478888"/>
              <a:gd name="connsiteX124" fmla="*/ 2041766 w 2176764"/>
              <a:gd name="connsiteY124" fmla="*/ 421872 h 478888"/>
              <a:gd name="connsiteX125" fmla="*/ 2041766 w 2176764"/>
              <a:gd name="connsiteY125" fmla="*/ 456419 h 478888"/>
              <a:gd name="connsiteX126" fmla="*/ 2030622 w 2176764"/>
              <a:gd name="connsiteY126" fmla="*/ 456419 h 478888"/>
              <a:gd name="connsiteX127" fmla="*/ 1954422 w 2176764"/>
              <a:gd name="connsiteY127" fmla="*/ 370484 h 478888"/>
              <a:gd name="connsiteX128" fmla="*/ 2002218 w 2176764"/>
              <a:gd name="connsiteY128" fmla="*/ 370484 h 478888"/>
              <a:gd name="connsiteX129" fmla="*/ 2002218 w 2176764"/>
              <a:gd name="connsiteY129" fmla="*/ 380390 h 478888"/>
              <a:gd name="connsiteX130" fmla="*/ 1965566 w 2176764"/>
              <a:gd name="connsiteY130" fmla="*/ 380390 h 478888"/>
              <a:gd name="connsiteX131" fmla="*/ 1965566 w 2176764"/>
              <a:gd name="connsiteY131" fmla="*/ 407013 h 478888"/>
              <a:gd name="connsiteX132" fmla="*/ 1999742 w 2176764"/>
              <a:gd name="connsiteY132" fmla="*/ 407013 h 478888"/>
              <a:gd name="connsiteX133" fmla="*/ 1999742 w 2176764"/>
              <a:gd name="connsiteY133" fmla="*/ 416424 h 478888"/>
              <a:gd name="connsiteX134" fmla="*/ 1965566 w 2176764"/>
              <a:gd name="connsiteY134" fmla="*/ 416424 h 478888"/>
              <a:gd name="connsiteX135" fmla="*/ 1965566 w 2176764"/>
              <a:gd name="connsiteY135" fmla="*/ 446389 h 478888"/>
              <a:gd name="connsiteX136" fmla="*/ 2005314 w 2176764"/>
              <a:gd name="connsiteY136" fmla="*/ 446389 h 478888"/>
              <a:gd name="connsiteX137" fmla="*/ 2005314 w 2176764"/>
              <a:gd name="connsiteY137" fmla="*/ 456419 h 478888"/>
              <a:gd name="connsiteX138" fmla="*/ 1954422 w 2176764"/>
              <a:gd name="connsiteY138" fmla="*/ 456419 h 478888"/>
              <a:gd name="connsiteX139" fmla="*/ 1859172 w 2176764"/>
              <a:gd name="connsiteY139" fmla="*/ 370484 h 478888"/>
              <a:gd name="connsiteX140" fmla="*/ 1870316 w 2176764"/>
              <a:gd name="connsiteY140" fmla="*/ 370484 h 478888"/>
              <a:gd name="connsiteX141" fmla="*/ 1870316 w 2176764"/>
              <a:gd name="connsiteY141" fmla="*/ 405527 h 478888"/>
              <a:gd name="connsiteX142" fmla="*/ 1912788 w 2176764"/>
              <a:gd name="connsiteY142" fmla="*/ 405527 h 478888"/>
              <a:gd name="connsiteX143" fmla="*/ 1912788 w 2176764"/>
              <a:gd name="connsiteY143" fmla="*/ 370484 h 478888"/>
              <a:gd name="connsiteX144" fmla="*/ 1924056 w 2176764"/>
              <a:gd name="connsiteY144" fmla="*/ 370484 h 478888"/>
              <a:gd name="connsiteX145" fmla="*/ 1924056 w 2176764"/>
              <a:gd name="connsiteY145" fmla="*/ 456419 h 478888"/>
              <a:gd name="connsiteX146" fmla="*/ 1912788 w 2176764"/>
              <a:gd name="connsiteY146" fmla="*/ 456419 h 478888"/>
              <a:gd name="connsiteX147" fmla="*/ 1912788 w 2176764"/>
              <a:gd name="connsiteY147" fmla="*/ 414814 h 478888"/>
              <a:gd name="connsiteX148" fmla="*/ 1870316 w 2176764"/>
              <a:gd name="connsiteY148" fmla="*/ 414814 h 478888"/>
              <a:gd name="connsiteX149" fmla="*/ 1870316 w 2176764"/>
              <a:gd name="connsiteY149" fmla="*/ 456419 h 478888"/>
              <a:gd name="connsiteX150" fmla="*/ 1859172 w 2176764"/>
              <a:gd name="connsiteY150" fmla="*/ 456419 h 478888"/>
              <a:gd name="connsiteX151" fmla="*/ 1411497 w 2176764"/>
              <a:gd name="connsiteY151" fmla="*/ 370484 h 478888"/>
              <a:gd name="connsiteX152" fmla="*/ 1422641 w 2176764"/>
              <a:gd name="connsiteY152" fmla="*/ 370484 h 478888"/>
              <a:gd name="connsiteX153" fmla="*/ 1422641 w 2176764"/>
              <a:gd name="connsiteY153" fmla="*/ 446389 h 478888"/>
              <a:gd name="connsiteX154" fmla="*/ 1459913 w 2176764"/>
              <a:gd name="connsiteY154" fmla="*/ 446389 h 478888"/>
              <a:gd name="connsiteX155" fmla="*/ 1459913 w 2176764"/>
              <a:gd name="connsiteY155" fmla="*/ 456419 h 478888"/>
              <a:gd name="connsiteX156" fmla="*/ 1411497 w 2176764"/>
              <a:gd name="connsiteY156" fmla="*/ 456419 h 478888"/>
              <a:gd name="connsiteX157" fmla="*/ 1259097 w 2176764"/>
              <a:gd name="connsiteY157" fmla="*/ 370484 h 478888"/>
              <a:gd name="connsiteX158" fmla="*/ 1280890 w 2176764"/>
              <a:gd name="connsiteY158" fmla="*/ 370484 h 478888"/>
              <a:gd name="connsiteX159" fmla="*/ 1296183 w 2176764"/>
              <a:gd name="connsiteY159" fmla="*/ 371785 h 478888"/>
              <a:gd name="connsiteX160" fmla="*/ 1306336 w 2176764"/>
              <a:gd name="connsiteY160" fmla="*/ 376057 h 478888"/>
              <a:gd name="connsiteX161" fmla="*/ 1311970 w 2176764"/>
              <a:gd name="connsiteY161" fmla="*/ 383920 h 478888"/>
              <a:gd name="connsiteX162" fmla="*/ 1313704 w 2176764"/>
              <a:gd name="connsiteY162" fmla="*/ 395869 h 478888"/>
              <a:gd name="connsiteX163" fmla="*/ 1309370 w 2176764"/>
              <a:gd name="connsiteY163" fmla="*/ 412771 h 478888"/>
              <a:gd name="connsiteX164" fmla="*/ 1296121 w 2176764"/>
              <a:gd name="connsiteY164" fmla="*/ 420510 h 478888"/>
              <a:gd name="connsiteX165" fmla="*/ 1321876 w 2176764"/>
              <a:gd name="connsiteY165" fmla="*/ 456419 h 478888"/>
              <a:gd name="connsiteX166" fmla="*/ 1308751 w 2176764"/>
              <a:gd name="connsiteY166" fmla="*/ 456419 h 478888"/>
              <a:gd name="connsiteX167" fmla="*/ 1285100 w 2176764"/>
              <a:gd name="connsiteY167" fmla="*/ 421748 h 478888"/>
              <a:gd name="connsiteX168" fmla="*/ 1283057 w 2176764"/>
              <a:gd name="connsiteY168" fmla="*/ 421872 h 478888"/>
              <a:gd name="connsiteX169" fmla="*/ 1280890 w 2176764"/>
              <a:gd name="connsiteY169" fmla="*/ 421872 h 478888"/>
              <a:gd name="connsiteX170" fmla="*/ 1270241 w 2176764"/>
              <a:gd name="connsiteY170" fmla="*/ 421872 h 478888"/>
              <a:gd name="connsiteX171" fmla="*/ 1270241 w 2176764"/>
              <a:gd name="connsiteY171" fmla="*/ 456419 h 478888"/>
              <a:gd name="connsiteX172" fmla="*/ 1259097 w 2176764"/>
              <a:gd name="connsiteY172" fmla="*/ 456419 h 478888"/>
              <a:gd name="connsiteX173" fmla="*/ 1163476 w 2176764"/>
              <a:gd name="connsiteY173" fmla="*/ 370484 h 478888"/>
              <a:gd name="connsiteX174" fmla="*/ 1174496 w 2176764"/>
              <a:gd name="connsiteY174" fmla="*/ 370484 h 478888"/>
              <a:gd name="connsiteX175" fmla="*/ 1174496 w 2176764"/>
              <a:gd name="connsiteY175" fmla="*/ 426206 h 478888"/>
              <a:gd name="connsiteX176" fmla="*/ 1175610 w 2176764"/>
              <a:gd name="connsiteY176" fmla="*/ 436545 h 478888"/>
              <a:gd name="connsiteX177" fmla="*/ 1179263 w 2176764"/>
              <a:gd name="connsiteY177" fmla="*/ 443170 h 478888"/>
              <a:gd name="connsiteX178" fmla="*/ 1185888 w 2176764"/>
              <a:gd name="connsiteY178" fmla="*/ 446761 h 478888"/>
              <a:gd name="connsiteX179" fmla="*/ 1195918 w 2176764"/>
              <a:gd name="connsiteY179" fmla="*/ 447875 h 478888"/>
              <a:gd name="connsiteX180" fmla="*/ 1206257 w 2176764"/>
              <a:gd name="connsiteY180" fmla="*/ 446761 h 478888"/>
              <a:gd name="connsiteX181" fmla="*/ 1212882 w 2176764"/>
              <a:gd name="connsiteY181" fmla="*/ 443170 h 478888"/>
              <a:gd name="connsiteX182" fmla="*/ 1216349 w 2176764"/>
              <a:gd name="connsiteY182" fmla="*/ 436545 h 478888"/>
              <a:gd name="connsiteX183" fmla="*/ 1217339 w 2176764"/>
              <a:gd name="connsiteY183" fmla="*/ 426206 h 478888"/>
              <a:gd name="connsiteX184" fmla="*/ 1217339 w 2176764"/>
              <a:gd name="connsiteY184" fmla="*/ 370484 h 478888"/>
              <a:gd name="connsiteX185" fmla="*/ 1228360 w 2176764"/>
              <a:gd name="connsiteY185" fmla="*/ 370484 h 478888"/>
              <a:gd name="connsiteX186" fmla="*/ 1228360 w 2176764"/>
              <a:gd name="connsiteY186" fmla="*/ 428682 h 478888"/>
              <a:gd name="connsiteX187" fmla="*/ 1220187 w 2176764"/>
              <a:gd name="connsiteY187" fmla="*/ 450785 h 478888"/>
              <a:gd name="connsiteX188" fmla="*/ 1195794 w 2176764"/>
              <a:gd name="connsiteY188" fmla="*/ 457657 h 478888"/>
              <a:gd name="connsiteX189" fmla="*/ 1171524 w 2176764"/>
              <a:gd name="connsiteY189" fmla="*/ 451033 h 478888"/>
              <a:gd name="connsiteX190" fmla="*/ 1163476 w 2176764"/>
              <a:gd name="connsiteY190" fmla="*/ 428682 h 478888"/>
              <a:gd name="connsiteX191" fmla="*/ 962698 w 2176764"/>
              <a:gd name="connsiteY191" fmla="*/ 370484 h 478888"/>
              <a:gd name="connsiteX192" fmla="*/ 975576 w 2176764"/>
              <a:gd name="connsiteY192" fmla="*/ 370484 h 478888"/>
              <a:gd name="connsiteX193" fmla="*/ 998731 w 2176764"/>
              <a:gd name="connsiteY193" fmla="*/ 409366 h 478888"/>
              <a:gd name="connsiteX194" fmla="*/ 999474 w 2176764"/>
              <a:gd name="connsiteY194" fmla="*/ 409366 h 478888"/>
              <a:gd name="connsiteX195" fmla="*/ 1022506 w 2176764"/>
              <a:gd name="connsiteY195" fmla="*/ 370484 h 478888"/>
              <a:gd name="connsiteX196" fmla="*/ 1034764 w 2176764"/>
              <a:gd name="connsiteY196" fmla="*/ 370484 h 478888"/>
              <a:gd name="connsiteX197" fmla="*/ 1004180 w 2176764"/>
              <a:gd name="connsiteY197" fmla="*/ 419395 h 478888"/>
              <a:gd name="connsiteX198" fmla="*/ 1004180 w 2176764"/>
              <a:gd name="connsiteY198" fmla="*/ 456419 h 478888"/>
              <a:gd name="connsiteX199" fmla="*/ 993035 w 2176764"/>
              <a:gd name="connsiteY199" fmla="*/ 456419 h 478888"/>
              <a:gd name="connsiteX200" fmla="*/ 993035 w 2176764"/>
              <a:gd name="connsiteY200" fmla="*/ 419519 h 478888"/>
              <a:gd name="connsiteX201" fmla="*/ 811422 w 2176764"/>
              <a:gd name="connsiteY201" fmla="*/ 370484 h 478888"/>
              <a:gd name="connsiteX202" fmla="*/ 836187 w 2176764"/>
              <a:gd name="connsiteY202" fmla="*/ 370484 h 478888"/>
              <a:gd name="connsiteX203" fmla="*/ 853089 w 2176764"/>
              <a:gd name="connsiteY203" fmla="*/ 372156 h 478888"/>
              <a:gd name="connsiteX204" fmla="*/ 866153 w 2176764"/>
              <a:gd name="connsiteY204" fmla="*/ 378533 h 478888"/>
              <a:gd name="connsiteX205" fmla="*/ 874635 w 2176764"/>
              <a:gd name="connsiteY205" fmla="*/ 391659 h 478888"/>
              <a:gd name="connsiteX206" fmla="*/ 877669 w 2176764"/>
              <a:gd name="connsiteY206" fmla="*/ 413452 h 478888"/>
              <a:gd name="connsiteX207" fmla="*/ 874635 w 2176764"/>
              <a:gd name="connsiteY207" fmla="*/ 434192 h 478888"/>
              <a:gd name="connsiteX208" fmla="*/ 866153 w 2176764"/>
              <a:gd name="connsiteY208" fmla="*/ 447380 h 478888"/>
              <a:gd name="connsiteX209" fmla="*/ 853089 w 2176764"/>
              <a:gd name="connsiteY209" fmla="*/ 454376 h 478888"/>
              <a:gd name="connsiteX210" fmla="*/ 836187 w 2176764"/>
              <a:gd name="connsiteY210" fmla="*/ 456419 h 478888"/>
              <a:gd name="connsiteX211" fmla="*/ 811422 w 2176764"/>
              <a:gd name="connsiteY211" fmla="*/ 456419 h 478888"/>
              <a:gd name="connsiteX212" fmla="*/ 716172 w 2176764"/>
              <a:gd name="connsiteY212" fmla="*/ 370484 h 478888"/>
              <a:gd name="connsiteX213" fmla="*/ 740937 w 2176764"/>
              <a:gd name="connsiteY213" fmla="*/ 370484 h 478888"/>
              <a:gd name="connsiteX214" fmla="*/ 757839 w 2176764"/>
              <a:gd name="connsiteY214" fmla="*/ 372156 h 478888"/>
              <a:gd name="connsiteX215" fmla="*/ 770903 w 2176764"/>
              <a:gd name="connsiteY215" fmla="*/ 378533 h 478888"/>
              <a:gd name="connsiteX216" fmla="*/ 779385 w 2176764"/>
              <a:gd name="connsiteY216" fmla="*/ 391659 h 478888"/>
              <a:gd name="connsiteX217" fmla="*/ 782419 w 2176764"/>
              <a:gd name="connsiteY217" fmla="*/ 413452 h 478888"/>
              <a:gd name="connsiteX218" fmla="*/ 779385 w 2176764"/>
              <a:gd name="connsiteY218" fmla="*/ 434192 h 478888"/>
              <a:gd name="connsiteX219" fmla="*/ 770903 w 2176764"/>
              <a:gd name="connsiteY219" fmla="*/ 447380 h 478888"/>
              <a:gd name="connsiteX220" fmla="*/ 757839 w 2176764"/>
              <a:gd name="connsiteY220" fmla="*/ 454376 h 478888"/>
              <a:gd name="connsiteX221" fmla="*/ 740937 w 2176764"/>
              <a:gd name="connsiteY221" fmla="*/ 456419 h 478888"/>
              <a:gd name="connsiteX222" fmla="*/ 716172 w 2176764"/>
              <a:gd name="connsiteY222" fmla="*/ 456419 h 478888"/>
              <a:gd name="connsiteX223" fmla="*/ 643458 w 2176764"/>
              <a:gd name="connsiteY223" fmla="*/ 370484 h 478888"/>
              <a:gd name="connsiteX224" fmla="*/ 658317 w 2176764"/>
              <a:gd name="connsiteY224" fmla="*/ 370484 h 478888"/>
              <a:gd name="connsiteX225" fmla="*/ 690759 w 2176764"/>
              <a:gd name="connsiteY225" fmla="*/ 456419 h 478888"/>
              <a:gd name="connsiteX226" fmla="*/ 678996 w 2176764"/>
              <a:gd name="connsiteY226" fmla="*/ 456419 h 478888"/>
              <a:gd name="connsiteX227" fmla="*/ 669709 w 2176764"/>
              <a:gd name="connsiteY227" fmla="*/ 430787 h 478888"/>
              <a:gd name="connsiteX228" fmla="*/ 631695 w 2176764"/>
              <a:gd name="connsiteY228" fmla="*/ 430787 h 478888"/>
              <a:gd name="connsiteX229" fmla="*/ 622284 w 2176764"/>
              <a:gd name="connsiteY229" fmla="*/ 456419 h 478888"/>
              <a:gd name="connsiteX230" fmla="*/ 610892 w 2176764"/>
              <a:gd name="connsiteY230" fmla="*/ 456419 h 478888"/>
              <a:gd name="connsiteX231" fmla="*/ 1722269 w 2176764"/>
              <a:gd name="connsiteY231" fmla="*/ 369246 h 478888"/>
              <a:gd name="connsiteX232" fmla="*/ 1738367 w 2176764"/>
              <a:gd name="connsiteY232" fmla="*/ 371289 h 478888"/>
              <a:gd name="connsiteX233" fmla="*/ 1749944 w 2176764"/>
              <a:gd name="connsiteY233" fmla="*/ 378409 h 478888"/>
              <a:gd name="connsiteX234" fmla="*/ 1756940 w 2176764"/>
              <a:gd name="connsiteY234" fmla="*/ 391968 h 478888"/>
              <a:gd name="connsiteX235" fmla="*/ 1759293 w 2176764"/>
              <a:gd name="connsiteY235" fmla="*/ 413452 h 478888"/>
              <a:gd name="connsiteX236" fmla="*/ 1756940 w 2176764"/>
              <a:gd name="connsiteY236" fmla="*/ 434997 h 478888"/>
              <a:gd name="connsiteX237" fmla="*/ 1749944 w 2176764"/>
              <a:gd name="connsiteY237" fmla="*/ 448556 h 478888"/>
              <a:gd name="connsiteX238" fmla="*/ 1738367 w 2176764"/>
              <a:gd name="connsiteY238" fmla="*/ 455614 h 478888"/>
              <a:gd name="connsiteX239" fmla="*/ 1722269 w 2176764"/>
              <a:gd name="connsiteY239" fmla="*/ 457657 h 478888"/>
              <a:gd name="connsiteX240" fmla="*/ 1706234 w 2176764"/>
              <a:gd name="connsiteY240" fmla="*/ 455614 h 478888"/>
              <a:gd name="connsiteX241" fmla="*/ 1694656 w 2176764"/>
              <a:gd name="connsiteY241" fmla="*/ 448556 h 478888"/>
              <a:gd name="connsiteX242" fmla="*/ 1687598 w 2176764"/>
              <a:gd name="connsiteY242" fmla="*/ 434997 h 478888"/>
              <a:gd name="connsiteX243" fmla="*/ 1685246 w 2176764"/>
              <a:gd name="connsiteY243" fmla="*/ 413452 h 478888"/>
              <a:gd name="connsiteX244" fmla="*/ 1687598 w 2176764"/>
              <a:gd name="connsiteY244" fmla="*/ 391968 h 478888"/>
              <a:gd name="connsiteX245" fmla="*/ 1694656 w 2176764"/>
              <a:gd name="connsiteY245" fmla="*/ 378409 h 478888"/>
              <a:gd name="connsiteX246" fmla="*/ 1706234 w 2176764"/>
              <a:gd name="connsiteY246" fmla="*/ 371289 h 478888"/>
              <a:gd name="connsiteX247" fmla="*/ 1722269 w 2176764"/>
              <a:gd name="connsiteY247" fmla="*/ 369246 h 478888"/>
              <a:gd name="connsiteX248" fmla="*/ 1631477 w 2176764"/>
              <a:gd name="connsiteY248" fmla="*/ 369246 h 478888"/>
              <a:gd name="connsiteX249" fmla="*/ 1637606 w 2176764"/>
              <a:gd name="connsiteY249" fmla="*/ 369494 h 478888"/>
              <a:gd name="connsiteX250" fmla="*/ 1643736 w 2176764"/>
              <a:gd name="connsiteY250" fmla="*/ 370175 h 478888"/>
              <a:gd name="connsiteX251" fmla="*/ 1649370 w 2176764"/>
              <a:gd name="connsiteY251" fmla="*/ 371227 h 478888"/>
              <a:gd name="connsiteX252" fmla="*/ 1653889 w 2176764"/>
              <a:gd name="connsiteY252" fmla="*/ 372590 h 478888"/>
              <a:gd name="connsiteX253" fmla="*/ 1653889 w 2176764"/>
              <a:gd name="connsiteY253" fmla="*/ 382496 h 478888"/>
              <a:gd name="connsiteX254" fmla="*/ 1644045 w 2176764"/>
              <a:gd name="connsiteY254" fmla="*/ 379895 h 478888"/>
              <a:gd name="connsiteX255" fmla="*/ 1631972 w 2176764"/>
              <a:gd name="connsiteY255" fmla="*/ 379028 h 478888"/>
              <a:gd name="connsiteX256" fmla="*/ 1619156 w 2176764"/>
              <a:gd name="connsiteY256" fmla="*/ 380514 h 478888"/>
              <a:gd name="connsiteX257" fmla="*/ 1609622 w 2176764"/>
              <a:gd name="connsiteY257" fmla="*/ 385839 h 478888"/>
              <a:gd name="connsiteX258" fmla="*/ 1603678 w 2176764"/>
              <a:gd name="connsiteY258" fmla="*/ 396364 h 478888"/>
              <a:gd name="connsiteX259" fmla="*/ 1601635 w 2176764"/>
              <a:gd name="connsiteY259" fmla="*/ 413452 h 478888"/>
              <a:gd name="connsiteX260" fmla="*/ 1603554 w 2176764"/>
              <a:gd name="connsiteY260" fmla="*/ 431221 h 478888"/>
              <a:gd name="connsiteX261" fmla="*/ 1609312 w 2176764"/>
              <a:gd name="connsiteY261" fmla="*/ 441684 h 478888"/>
              <a:gd name="connsiteX262" fmla="*/ 1618661 w 2176764"/>
              <a:gd name="connsiteY262" fmla="*/ 446699 h 478888"/>
              <a:gd name="connsiteX263" fmla="*/ 1631477 w 2176764"/>
              <a:gd name="connsiteY263" fmla="*/ 447999 h 478888"/>
              <a:gd name="connsiteX264" fmla="*/ 1638473 w 2176764"/>
              <a:gd name="connsiteY264" fmla="*/ 447627 h 478888"/>
              <a:gd name="connsiteX265" fmla="*/ 1645469 w 2176764"/>
              <a:gd name="connsiteY265" fmla="*/ 446389 h 478888"/>
              <a:gd name="connsiteX266" fmla="*/ 1645469 w 2176764"/>
              <a:gd name="connsiteY266" fmla="*/ 419767 h 478888"/>
              <a:gd name="connsiteX267" fmla="*/ 1628258 w 2176764"/>
              <a:gd name="connsiteY267" fmla="*/ 419767 h 478888"/>
              <a:gd name="connsiteX268" fmla="*/ 1628258 w 2176764"/>
              <a:gd name="connsiteY268" fmla="*/ 410356 h 478888"/>
              <a:gd name="connsiteX269" fmla="*/ 1656118 w 2176764"/>
              <a:gd name="connsiteY269" fmla="*/ 410356 h 478888"/>
              <a:gd name="connsiteX270" fmla="*/ 1656118 w 2176764"/>
              <a:gd name="connsiteY270" fmla="*/ 454066 h 478888"/>
              <a:gd name="connsiteX271" fmla="*/ 1644912 w 2176764"/>
              <a:gd name="connsiteY271" fmla="*/ 456605 h 478888"/>
              <a:gd name="connsiteX272" fmla="*/ 1630239 w 2176764"/>
              <a:gd name="connsiteY272" fmla="*/ 457657 h 478888"/>
              <a:gd name="connsiteX273" fmla="*/ 1613398 w 2176764"/>
              <a:gd name="connsiteY273" fmla="*/ 455800 h 478888"/>
              <a:gd name="connsiteX274" fmla="*/ 1600768 w 2176764"/>
              <a:gd name="connsiteY274" fmla="*/ 449051 h 478888"/>
              <a:gd name="connsiteX275" fmla="*/ 1592782 w 2176764"/>
              <a:gd name="connsiteY275" fmla="*/ 435555 h 478888"/>
              <a:gd name="connsiteX276" fmla="*/ 1589996 w 2176764"/>
              <a:gd name="connsiteY276" fmla="*/ 413452 h 478888"/>
              <a:gd name="connsiteX277" fmla="*/ 1592844 w 2176764"/>
              <a:gd name="connsiteY277" fmla="*/ 392587 h 478888"/>
              <a:gd name="connsiteX278" fmla="*/ 1601016 w 2176764"/>
              <a:gd name="connsiteY278" fmla="*/ 378905 h 478888"/>
              <a:gd name="connsiteX279" fmla="*/ 1614080 w 2176764"/>
              <a:gd name="connsiteY279" fmla="*/ 371475 h 478888"/>
              <a:gd name="connsiteX280" fmla="*/ 1631477 w 2176764"/>
              <a:gd name="connsiteY280" fmla="*/ 369246 h 478888"/>
              <a:gd name="connsiteX281" fmla="*/ 1522244 w 2176764"/>
              <a:gd name="connsiteY281" fmla="*/ 369246 h 478888"/>
              <a:gd name="connsiteX282" fmla="*/ 1538342 w 2176764"/>
              <a:gd name="connsiteY282" fmla="*/ 371289 h 478888"/>
              <a:gd name="connsiteX283" fmla="*/ 1549919 w 2176764"/>
              <a:gd name="connsiteY283" fmla="*/ 378409 h 478888"/>
              <a:gd name="connsiteX284" fmla="*/ 1556915 w 2176764"/>
              <a:gd name="connsiteY284" fmla="*/ 391968 h 478888"/>
              <a:gd name="connsiteX285" fmla="*/ 1559268 w 2176764"/>
              <a:gd name="connsiteY285" fmla="*/ 413452 h 478888"/>
              <a:gd name="connsiteX286" fmla="*/ 1556915 w 2176764"/>
              <a:gd name="connsiteY286" fmla="*/ 434997 h 478888"/>
              <a:gd name="connsiteX287" fmla="*/ 1549919 w 2176764"/>
              <a:gd name="connsiteY287" fmla="*/ 448556 h 478888"/>
              <a:gd name="connsiteX288" fmla="*/ 1538342 w 2176764"/>
              <a:gd name="connsiteY288" fmla="*/ 455614 h 478888"/>
              <a:gd name="connsiteX289" fmla="*/ 1522244 w 2176764"/>
              <a:gd name="connsiteY289" fmla="*/ 457657 h 478888"/>
              <a:gd name="connsiteX290" fmla="*/ 1506209 w 2176764"/>
              <a:gd name="connsiteY290" fmla="*/ 455614 h 478888"/>
              <a:gd name="connsiteX291" fmla="*/ 1494631 w 2176764"/>
              <a:gd name="connsiteY291" fmla="*/ 448556 h 478888"/>
              <a:gd name="connsiteX292" fmla="*/ 1487573 w 2176764"/>
              <a:gd name="connsiteY292" fmla="*/ 434997 h 478888"/>
              <a:gd name="connsiteX293" fmla="*/ 1485221 w 2176764"/>
              <a:gd name="connsiteY293" fmla="*/ 413452 h 478888"/>
              <a:gd name="connsiteX294" fmla="*/ 1487573 w 2176764"/>
              <a:gd name="connsiteY294" fmla="*/ 391968 h 478888"/>
              <a:gd name="connsiteX295" fmla="*/ 1494631 w 2176764"/>
              <a:gd name="connsiteY295" fmla="*/ 378409 h 478888"/>
              <a:gd name="connsiteX296" fmla="*/ 1506209 w 2176764"/>
              <a:gd name="connsiteY296" fmla="*/ 371289 h 478888"/>
              <a:gd name="connsiteX297" fmla="*/ 1522244 w 2176764"/>
              <a:gd name="connsiteY297" fmla="*/ 369246 h 478888"/>
              <a:gd name="connsiteX298" fmla="*/ 1093619 w 2176764"/>
              <a:gd name="connsiteY298" fmla="*/ 369246 h 478888"/>
              <a:gd name="connsiteX299" fmla="*/ 1109717 w 2176764"/>
              <a:gd name="connsiteY299" fmla="*/ 371289 h 478888"/>
              <a:gd name="connsiteX300" fmla="*/ 1121294 w 2176764"/>
              <a:gd name="connsiteY300" fmla="*/ 378409 h 478888"/>
              <a:gd name="connsiteX301" fmla="*/ 1128290 w 2176764"/>
              <a:gd name="connsiteY301" fmla="*/ 391968 h 478888"/>
              <a:gd name="connsiteX302" fmla="*/ 1130643 w 2176764"/>
              <a:gd name="connsiteY302" fmla="*/ 413452 h 478888"/>
              <a:gd name="connsiteX303" fmla="*/ 1128290 w 2176764"/>
              <a:gd name="connsiteY303" fmla="*/ 434997 h 478888"/>
              <a:gd name="connsiteX304" fmla="*/ 1121294 w 2176764"/>
              <a:gd name="connsiteY304" fmla="*/ 448556 h 478888"/>
              <a:gd name="connsiteX305" fmla="*/ 1109717 w 2176764"/>
              <a:gd name="connsiteY305" fmla="*/ 455614 h 478888"/>
              <a:gd name="connsiteX306" fmla="*/ 1093619 w 2176764"/>
              <a:gd name="connsiteY306" fmla="*/ 457657 h 478888"/>
              <a:gd name="connsiteX307" fmla="*/ 1077584 w 2176764"/>
              <a:gd name="connsiteY307" fmla="*/ 455614 h 478888"/>
              <a:gd name="connsiteX308" fmla="*/ 1066006 w 2176764"/>
              <a:gd name="connsiteY308" fmla="*/ 448556 h 478888"/>
              <a:gd name="connsiteX309" fmla="*/ 1058948 w 2176764"/>
              <a:gd name="connsiteY309" fmla="*/ 434997 h 478888"/>
              <a:gd name="connsiteX310" fmla="*/ 1056596 w 2176764"/>
              <a:gd name="connsiteY310" fmla="*/ 413452 h 478888"/>
              <a:gd name="connsiteX311" fmla="*/ 1058948 w 2176764"/>
              <a:gd name="connsiteY311" fmla="*/ 391968 h 478888"/>
              <a:gd name="connsiteX312" fmla="*/ 1066006 w 2176764"/>
              <a:gd name="connsiteY312" fmla="*/ 378409 h 478888"/>
              <a:gd name="connsiteX313" fmla="*/ 1077584 w 2176764"/>
              <a:gd name="connsiteY313" fmla="*/ 371289 h 478888"/>
              <a:gd name="connsiteX314" fmla="*/ 1093619 w 2176764"/>
              <a:gd name="connsiteY314" fmla="*/ 369246 h 478888"/>
              <a:gd name="connsiteX315" fmla="*/ 184597 w 2176764"/>
              <a:gd name="connsiteY315" fmla="*/ 178247 h 478888"/>
              <a:gd name="connsiteX316" fmla="*/ 184597 w 2176764"/>
              <a:gd name="connsiteY316" fmla="*/ 300640 h 478888"/>
              <a:gd name="connsiteX317" fmla="*/ 245794 w 2176764"/>
              <a:gd name="connsiteY317" fmla="*/ 300641 h 478888"/>
              <a:gd name="connsiteX318" fmla="*/ 306991 w 2176764"/>
              <a:gd name="connsiteY318" fmla="*/ 239444 h 478888"/>
              <a:gd name="connsiteX319" fmla="*/ 245794 w 2176764"/>
              <a:gd name="connsiteY319" fmla="*/ 178247 h 478888"/>
              <a:gd name="connsiteX320" fmla="*/ 239444 w 2176764"/>
              <a:gd name="connsiteY320" fmla="*/ 83694 h 478888"/>
              <a:gd name="connsiteX321" fmla="*/ 284145 w 2176764"/>
              <a:gd name="connsiteY321" fmla="*/ 131523 h 478888"/>
              <a:gd name="connsiteX322" fmla="*/ 349575 w 2176764"/>
              <a:gd name="connsiteY322" fmla="*/ 129312 h 478888"/>
              <a:gd name="connsiteX323" fmla="*/ 347364 w 2176764"/>
              <a:gd name="connsiteY323" fmla="*/ 194742 h 478888"/>
              <a:gd name="connsiteX324" fmla="*/ 395193 w 2176764"/>
              <a:gd name="connsiteY324" fmla="*/ 239444 h 478888"/>
              <a:gd name="connsiteX325" fmla="*/ 347364 w 2176764"/>
              <a:gd name="connsiteY325" fmla="*/ 284145 h 478888"/>
              <a:gd name="connsiteX326" fmla="*/ 349575 w 2176764"/>
              <a:gd name="connsiteY326" fmla="*/ 349575 h 478888"/>
              <a:gd name="connsiteX327" fmla="*/ 284145 w 2176764"/>
              <a:gd name="connsiteY327" fmla="*/ 347364 h 478888"/>
              <a:gd name="connsiteX328" fmla="*/ 239444 w 2176764"/>
              <a:gd name="connsiteY328" fmla="*/ 395193 h 478888"/>
              <a:gd name="connsiteX329" fmla="*/ 194742 w 2176764"/>
              <a:gd name="connsiteY329" fmla="*/ 347364 h 478888"/>
              <a:gd name="connsiteX330" fmla="*/ 129312 w 2176764"/>
              <a:gd name="connsiteY330" fmla="*/ 349575 h 478888"/>
              <a:gd name="connsiteX331" fmla="*/ 131523 w 2176764"/>
              <a:gd name="connsiteY331" fmla="*/ 284145 h 478888"/>
              <a:gd name="connsiteX332" fmla="*/ 83694 w 2176764"/>
              <a:gd name="connsiteY332" fmla="*/ 239444 h 478888"/>
              <a:gd name="connsiteX333" fmla="*/ 131523 w 2176764"/>
              <a:gd name="connsiteY333" fmla="*/ 194742 h 478888"/>
              <a:gd name="connsiteX334" fmla="*/ 129312 w 2176764"/>
              <a:gd name="connsiteY334" fmla="*/ 129312 h 478888"/>
              <a:gd name="connsiteX335" fmla="*/ 194742 w 2176764"/>
              <a:gd name="connsiteY335" fmla="*/ 131523 h 478888"/>
              <a:gd name="connsiteX336" fmla="*/ 2066246 w 2176764"/>
              <a:gd name="connsiteY336" fmla="*/ 48339 h 478888"/>
              <a:gd name="connsiteX337" fmla="*/ 2039728 w 2176764"/>
              <a:gd name="connsiteY337" fmla="*/ 52606 h 478888"/>
              <a:gd name="connsiteX338" fmla="*/ 2023574 w 2176764"/>
              <a:gd name="connsiteY338" fmla="*/ 66018 h 478888"/>
              <a:gd name="connsiteX339" fmla="*/ 2015649 w 2176764"/>
              <a:gd name="connsiteY339" fmla="*/ 89640 h 478888"/>
              <a:gd name="connsiteX340" fmla="*/ 2013515 w 2176764"/>
              <a:gd name="connsiteY340" fmla="*/ 124234 h 478888"/>
              <a:gd name="connsiteX341" fmla="*/ 2015649 w 2176764"/>
              <a:gd name="connsiteY341" fmla="*/ 159286 h 478888"/>
              <a:gd name="connsiteX342" fmla="*/ 2023574 w 2176764"/>
              <a:gd name="connsiteY342" fmla="*/ 182451 h 478888"/>
              <a:gd name="connsiteX343" fmla="*/ 2039728 w 2176764"/>
              <a:gd name="connsiteY343" fmla="*/ 195405 h 478888"/>
              <a:gd name="connsiteX344" fmla="*/ 2066246 w 2176764"/>
              <a:gd name="connsiteY344" fmla="*/ 199520 h 478888"/>
              <a:gd name="connsiteX345" fmla="*/ 2092611 w 2176764"/>
              <a:gd name="connsiteY345" fmla="*/ 195405 h 478888"/>
              <a:gd name="connsiteX346" fmla="*/ 2108613 w 2176764"/>
              <a:gd name="connsiteY346" fmla="*/ 182451 h 478888"/>
              <a:gd name="connsiteX347" fmla="*/ 2116538 w 2176764"/>
              <a:gd name="connsiteY347" fmla="*/ 159286 h 478888"/>
              <a:gd name="connsiteX348" fmla="*/ 2118671 w 2176764"/>
              <a:gd name="connsiteY348" fmla="*/ 124234 h 478888"/>
              <a:gd name="connsiteX349" fmla="*/ 2116538 w 2176764"/>
              <a:gd name="connsiteY349" fmla="*/ 89640 h 478888"/>
              <a:gd name="connsiteX350" fmla="*/ 2108613 w 2176764"/>
              <a:gd name="connsiteY350" fmla="*/ 66018 h 478888"/>
              <a:gd name="connsiteX351" fmla="*/ 2092611 w 2176764"/>
              <a:gd name="connsiteY351" fmla="*/ 52606 h 478888"/>
              <a:gd name="connsiteX352" fmla="*/ 2066246 w 2176764"/>
              <a:gd name="connsiteY352" fmla="*/ 48339 h 478888"/>
              <a:gd name="connsiteX353" fmla="*/ 1561421 w 2176764"/>
              <a:gd name="connsiteY353" fmla="*/ 48339 h 478888"/>
              <a:gd name="connsiteX354" fmla="*/ 1534903 w 2176764"/>
              <a:gd name="connsiteY354" fmla="*/ 52606 h 478888"/>
              <a:gd name="connsiteX355" fmla="*/ 1518749 w 2176764"/>
              <a:gd name="connsiteY355" fmla="*/ 66018 h 478888"/>
              <a:gd name="connsiteX356" fmla="*/ 1510824 w 2176764"/>
              <a:gd name="connsiteY356" fmla="*/ 89640 h 478888"/>
              <a:gd name="connsiteX357" fmla="*/ 1508690 w 2176764"/>
              <a:gd name="connsiteY357" fmla="*/ 124234 h 478888"/>
              <a:gd name="connsiteX358" fmla="*/ 1510824 w 2176764"/>
              <a:gd name="connsiteY358" fmla="*/ 159286 h 478888"/>
              <a:gd name="connsiteX359" fmla="*/ 1518749 w 2176764"/>
              <a:gd name="connsiteY359" fmla="*/ 182451 h 478888"/>
              <a:gd name="connsiteX360" fmla="*/ 1534903 w 2176764"/>
              <a:gd name="connsiteY360" fmla="*/ 195405 h 478888"/>
              <a:gd name="connsiteX361" fmla="*/ 1561421 w 2176764"/>
              <a:gd name="connsiteY361" fmla="*/ 199520 h 478888"/>
              <a:gd name="connsiteX362" fmla="*/ 1587786 w 2176764"/>
              <a:gd name="connsiteY362" fmla="*/ 195405 h 478888"/>
              <a:gd name="connsiteX363" fmla="*/ 1603788 w 2176764"/>
              <a:gd name="connsiteY363" fmla="*/ 182451 h 478888"/>
              <a:gd name="connsiteX364" fmla="*/ 1611713 w 2176764"/>
              <a:gd name="connsiteY364" fmla="*/ 159286 h 478888"/>
              <a:gd name="connsiteX365" fmla="*/ 1613846 w 2176764"/>
              <a:gd name="connsiteY365" fmla="*/ 124234 h 478888"/>
              <a:gd name="connsiteX366" fmla="*/ 1611713 w 2176764"/>
              <a:gd name="connsiteY366" fmla="*/ 89640 h 478888"/>
              <a:gd name="connsiteX367" fmla="*/ 1603788 w 2176764"/>
              <a:gd name="connsiteY367" fmla="*/ 66018 h 478888"/>
              <a:gd name="connsiteX368" fmla="*/ 1587786 w 2176764"/>
              <a:gd name="connsiteY368" fmla="*/ 52606 h 478888"/>
              <a:gd name="connsiteX369" fmla="*/ 1561421 w 2176764"/>
              <a:gd name="connsiteY369" fmla="*/ 48339 h 478888"/>
              <a:gd name="connsiteX370" fmla="*/ 239443 w 2176764"/>
              <a:gd name="connsiteY370" fmla="*/ 26641 h 478888"/>
              <a:gd name="connsiteX371" fmla="*/ 26640 w 2176764"/>
              <a:gd name="connsiteY371" fmla="*/ 239444 h 478888"/>
              <a:gd name="connsiteX372" fmla="*/ 239443 w 2176764"/>
              <a:gd name="connsiteY372" fmla="*/ 452247 h 478888"/>
              <a:gd name="connsiteX373" fmla="*/ 452246 w 2176764"/>
              <a:gd name="connsiteY373" fmla="*/ 239444 h 478888"/>
              <a:gd name="connsiteX374" fmla="*/ 239443 w 2176764"/>
              <a:gd name="connsiteY374" fmla="*/ 26641 h 478888"/>
              <a:gd name="connsiteX375" fmla="*/ 1282224 w 2176764"/>
              <a:gd name="connsiteY375" fmla="*/ 18469 h 478888"/>
              <a:gd name="connsiteX376" fmla="*/ 1322153 w 2176764"/>
              <a:gd name="connsiteY376" fmla="*/ 18469 h 478888"/>
              <a:gd name="connsiteX377" fmla="*/ 1322153 w 2176764"/>
              <a:gd name="connsiteY377" fmla="*/ 194948 h 478888"/>
              <a:gd name="connsiteX378" fmla="*/ 1409021 w 2176764"/>
              <a:gd name="connsiteY378" fmla="*/ 194948 h 478888"/>
              <a:gd name="connsiteX379" fmla="*/ 1409021 w 2176764"/>
              <a:gd name="connsiteY379" fmla="*/ 230000 h 478888"/>
              <a:gd name="connsiteX380" fmla="*/ 1282224 w 2176764"/>
              <a:gd name="connsiteY380" fmla="*/ 230000 h 478888"/>
              <a:gd name="connsiteX381" fmla="*/ 1082199 w 2176764"/>
              <a:gd name="connsiteY381" fmla="*/ 18469 h 478888"/>
              <a:gd name="connsiteX382" fmla="*/ 1207472 w 2176764"/>
              <a:gd name="connsiteY382" fmla="*/ 18469 h 478888"/>
              <a:gd name="connsiteX383" fmla="*/ 1207472 w 2176764"/>
              <a:gd name="connsiteY383" fmla="*/ 53216 h 478888"/>
              <a:gd name="connsiteX384" fmla="*/ 1122128 w 2176764"/>
              <a:gd name="connsiteY384" fmla="*/ 53216 h 478888"/>
              <a:gd name="connsiteX385" fmla="*/ 1122128 w 2176764"/>
              <a:gd name="connsiteY385" fmla="*/ 104422 h 478888"/>
              <a:gd name="connsiteX386" fmla="*/ 1201376 w 2176764"/>
              <a:gd name="connsiteY386" fmla="*/ 104422 h 478888"/>
              <a:gd name="connsiteX387" fmla="*/ 1201376 w 2176764"/>
              <a:gd name="connsiteY387" fmla="*/ 137646 h 478888"/>
              <a:gd name="connsiteX388" fmla="*/ 1122128 w 2176764"/>
              <a:gd name="connsiteY388" fmla="*/ 137646 h 478888"/>
              <a:gd name="connsiteX389" fmla="*/ 1122128 w 2176764"/>
              <a:gd name="connsiteY389" fmla="*/ 194948 h 478888"/>
              <a:gd name="connsiteX390" fmla="*/ 1212958 w 2176764"/>
              <a:gd name="connsiteY390" fmla="*/ 194948 h 478888"/>
              <a:gd name="connsiteX391" fmla="*/ 1212958 w 2176764"/>
              <a:gd name="connsiteY391" fmla="*/ 230000 h 478888"/>
              <a:gd name="connsiteX392" fmla="*/ 1082199 w 2176764"/>
              <a:gd name="connsiteY392" fmla="*/ 230000 h 478888"/>
              <a:gd name="connsiteX393" fmla="*/ 825024 w 2176764"/>
              <a:gd name="connsiteY393" fmla="*/ 18469 h 478888"/>
              <a:gd name="connsiteX394" fmla="*/ 864953 w 2176764"/>
              <a:gd name="connsiteY394" fmla="*/ 18469 h 478888"/>
              <a:gd name="connsiteX395" fmla="*/ 864953 w 2176764"/>
              <a:gd name="connsiteY395" fmla="*/ 100155 h 478888"/>
              <a:gd name="connsiteX396" fmla="*/ 955478 w 2176764"/>
              <a:gd name="connsiteY396" fmla="*/ 100155 h 478888"/>
              <a:gd name="connsiteX397" fmla="*/ 955478 w 2176764"/>
              <a:gd name="connsiteY397" fmla="*/ 18469 h 478888"/>
              <a:gd name="connsiteX398" fmla="*/ 995407 w 2176764"/>
              <a:gd name="connsiteY398" fmla="*/ 18469 h 478888"/>
              <a:gd name="connsiteX399" fmla="*/ 995407 w 2176764"/>
              <a:gd name="connsiteY399" fmla="*/ 230000 h 478888"/>
              <a:gd name="connsiteX400" fmla="*/ 955478 w 2176764"/>
              <a:gd name="connsiteY400" fmla="*/ 230000 h 478888"/>
              <a:gd name="connsiteX401" fmla="*/ 955478 w 2176764"/>
              <a:gd name="connsiteY401" fmla="*/ 133378 h 478888"/>
              <a:gd name="connsiteX402" fmla="*/ 864953 w 2176764"/>
              <a:gd name="connsiteY402" fmla="*/ 133378 h 478888"/>
              <a:gd name="connsiteX403" fmla="*/ 864953 w 2176764"/>
              <a:gd name="connsiteY403" fmla="*/ 230000 h 478888"/>
              <a:gd name="connsiteX404" fmla="*/ 825024 w 2176764"/>
              <a:gd name="connsiteY404" fmla="*/ 230000 h 478888"/>
              <a:gd name="connsiteX405" fmla="*/ 615017 w 2176764"/>
              <a:gd name="connsiteY405" fmla="*/ 18469 h 478888"/>
              <a:gd name="connsiteX406" fmla="*/ 769855 w 2176764"/>
              <a:gd name="connsiteY406" fmla="*/ 18469 h 478888"/>
              <a:gd name="connsiteX407" fmla="*/ 769855 w 2176764"/>
              <a:gd name="connsiteY407" fmla="*/ 53521 h 478888"/>
              <a:gd name="connsiteX408" fmla="*/ 712248 w 2176764"/>
              <a:gd name="connsiteY408" fmla="*/ 53521 h 478888"/>
              <a:gd name="connsiteX409" fmla="*/ 712248 w 2176764"/>
              <a:gd name="connsiteY409" fmla="*/ 230000 h 478888"/>
              <a:gd name="connsiteX410" fmla="*/ 672319 w 2176764"/>
              <a:gd name="connsiteY410" fmla="*/ 230000 h 478888"/>
              <a:gd name="connsiteX411" fmla="*/ 672319 w 2176764"/>
              <a:gd name="connsiteY411" fmla="*/ 53521 h 478888"/>
              <a:gd name="connsiteX412" fmla="*/ 615017 w 2176764"/>
              <a:gd name="connsiteY412" fmla="*/ 53521 h 478888"/>
              <a:gd name="connsiteX413" fmla="*/ 2066246 w 2176764"/>
              <a:gd name="connsiteY413" fmla="*/ 15421 h 478888"/>
              <a:gd name="connsiteX414" fmla="*/ 2106632 w 2176764"/>
              <a:gd name="connsiteY414" fmla="*/ 20450 h 478888"/>
              <a:gd name="connsiteX415" fmla="*/ 2136197 w 2176764"/>
              <a:gd name="connsiteY415" fmla="*/ 37824 h 478888"/>
              <a:gd name="connsiteX416" fmla="*/ 2154333 w 2176764"/>
              <a:gd name="connsiteY416" fmla="*/ 71199 h 478888"/>
              <a:gd name="connsiteX417" fmla="*/ 2160429 w 2176764"/>
              <a:gd name="connsiteY417" fmla="*/ 124234 h 478888"/>
              <a:gd name="connsiteX418" fmla="*/ 2154333 w 2176764"/>
              <a:gd name="connsiteY418" fmla="*/ 177574 h 478888"/>
              <a:gd name="connsiteX419" fmla="*/ 2136197 w 2176764"/>
              <a:gd name="connsiteY419" fmla="*/ 210950 h 478888"/>
              <a:gd name="connsiteX420" fmla="*/ 2106632 w 2176764"/>
              <a:gd name="connsiteY420" fmla="*/ 228171 h 478888"/>
              <a:gd name="connsiteX421" fmla="*/ 2066246 w 2176764"/>
              <a:gd name="connsiteY421" fmla="*/ 233048 h 478888"/>
              <a:gd name="connsiteX422" fmla="*/ 2025707 w 2176764"/>
              <a:gd name="connsiteY422" fmla="*/ 228171 h 478888"/>
              <a:gd name="connsiteX423" fmla="*/ 1996142 w 2176764"/>
              <a:gd name="connsiteY423" fmla="*/ 210950 h 478888"/>
              <a:gd name="connsiteX424" fmla="*/ 1978006 w 2176764"/>
              <a:gd name="connsiteY424" fmla="*/ 177574 h 478888"/>
              <a:gd name="connsiteX425" fmla="*/ 1971758 w 2176764"/>
              <a:gd name="connsiteY425" fmla="*/ 124234 h 478888"/>
              <a:gd name="connsiteX426" fmla="*/ 1978006 w 2176764"/>
              <a:gd name="connsiteY426" fmla="*/ 71199 h 478888"/>
              <a:gd name="connsiteX427" fmla="*/ 1996142 w 2176764"/>
              <a:gd name="connsiteY427" fmla="*/ 37824 h 478888"/>
              <a:gd name="connsiteX428" fmla="*/ 2025707 w 2176764"/>
              <a:gd name="connsiteY428" fmla="*/ 20450 h 478888"/>
              <a:gd name="connsiteX429" fmla="*/ 2066246 w 2176764"/>
              <a:gd name="connsiteY429" fmla="*/ 15421 h 478888"/>
              <a:gd name="connsiteX430" fmla="*/ 1838179 w 2176764"/>
              <a:gd name="connsiteY430" fmla="*/ 15421 h 478888"/>
              <a:gd name="connsiteX431" fmla="*/ 1853419 w 2176764"/>
              <a:gd name="connsiteY431" fmla="*/ 16030 h 478888"/>
              <a:gd name="connsiteX432" fmla="*/ 1868964 w 2176764"/>
              <a:gd name="connsiteY432" fmla="*/ 17554 h 478888"/>
              <a:gd name="connsiteX433" fmla="*/ 1883137 w 2176764"/>
              <a:gd name="connsiteY433" fmla="*/ 19840 h 478888"/>
              <a:gd name="connsiteX434" fmla="*/ 1894262 w 2176764"/>
              <a:gd name="connsiteY434" fmla="*/ 23041 h 478888"/>
              <a:gd name="connsiteX435" fmla="*/ 1894262 w 2176764"/>
              <a:gd name="connsiteY435" fmla="*/ 58398 h 478888"/>
              <a:gd name="connsiteX436" fmla="*/ 1869116 w 2176764"/>
              <a:gd name="connsiteY436" fmla="*/ 51997 h 478888"/>
              <a:gd name="connsiteX437" fmla="*/ 1840922 w 2176764"/>
              <a:gd name="connsiteY437" fmla="*/ 49863 h 478888"/>
              <a:gd name="connsiteX438" fmla="*/ 1812728 w 2176764"/>
              <a:gd name="connsiteY438" fmla="*/ 53216 h 478888"/>
              <a:gd name="connsiteX439" fmla="*/ 1792611 w 2176764"/>
              <a:gd name="connsiteY439" fmla="*/ 65103 h 478888"/>
              <a:gd name="connsiteX440" fmla="*/ 1780572 w 2176764"/>
              <a:gd name="connsiteY440" fmla="*/ 87963 h 478888"/>
              <a:gd name="connsiteX441" fmla="*/ 1776609 w 2176764"/>
              <a:gd name="connsiteY441" fmla="*/ 124234 h 478888"/>
              <a:gd name="connsiteX442" fmla="*/ 1780267 w 2176764"/>
              <a:gd name="connsiteY442" fmla="*/ 162030 h 478888"/>
              <a:gd name="connsiteX443" fmla="*/ 1791545 w 2176764"/>
              <a:gd name="connsiteY443" fmla="*/ 184890 h 478888"/>
              <a:gd name="connsiteX444" fmla="*/ 1810899 w 2176764"/>
              <a:gd name="connsiteY444" fmla="*/ 196167 h 478888"/>
              <a:gd name="connsiteX445" fmla="*/ 1839093 w 2176764"/>
              <a:gd name="connsiteY445" fmla="*/ 199215 h 478888"/>
              <a:gd name="connsiteX446" fmla="*/ 1852962 w 2176764"/>
              <a:gd name="connsiteY446" fmla="*/ 198758 h 478888"/>
              <a:gd name="connsiteX447" fmla="*/ 1865611 w 2176764"/>
              <a:gd name="connsiteY447" fmla="*/ 196777 h 478888"/>
              <a:gd name="connsiteX448" fmla="*/ 1865611 w 2176764"/>
              <a:gd name="connsiteY448" fmla="*/ 144351 h 478888"/>
              <a:gd name="connsiteX449" fmla="*/ 1827511 w 2176764"/>
              <a:gd name="connsiteY449" fmla="*/ 144351 h 478888"/>
              <a:gd name="connsiteX450" fmla="*/ 1827511 w 2176764"/>
              <a:gd name="connsiteY450" fmla="*/ 110823 h 478888"/>
              <a:gd name="connsiteX451" fmla="*/ 1903101 w 2176764"/>
              <a:gd name="connsiteY451" fmla="*/ 110823 h 478888"/>
              <a:gd name="connsiteX452" fmla="*/ 1903101 w 2176764"/>
              <a:gd name="connsiteY452" fmla="*/ 223904 h 478888"/>
              <a:gd name="connsiteX453" fmla="*/ 1873536 w 2176764"/>
              <a:gd name="connsiteY453" fmla="*/ 230305 h 478888"/>
              <a:gd name="connsiteX454" fmla="*/ 1836045 w 2176764"/>
              <a:gd name="connsiteY454" fmla="*/ 233048 h 478888"/>
              <a:gd name="connsiteX455" fmla="*/ 1793069 w 2176764"/>
              <a:gd name="connsiteY455" fmla="*/ 228476 h 478888"/>
              <a:gd name="connsiteX456" fmla="*/ 1760912 w 2176764"/>
              <a:gd name="connsiteY456" fmla="*/ 211864 h 478888"/>
              <a:gd name="connsiteX457" fmla="*/ 1740643 w 2176764"/>
              <a:gd name="connsiteY457" fmla="*/ 178641 h 478888"/>
              <a:gd name="connsiteX458" fmla="*/ 1733633 w 2176764"/>
              <a:gd name="connsiteY458" fmla="*/ 124234 h 478888"/>
              <a:gd name="connsiteX459" fmla="*/ 1740795 w 2176764"/>
              <a:gd name="connsiteY459" fmla="*/ 72876 h 478888"/>
              <a:gd name="connsiteX460" fmla="*/ 1761522 w 2176764"/>
              <a:gd name="connsiteY460" fmla="*/ 39195 h 478888"/>
              <a:gd name="connsiteX461" fmla="*/ 1794440 w 2176764"/>
              <a:gd name="connsiteY461" fmla="*/ 20907 h 478888"/>
              <a:gd name="connsiteX462" fmla="*/ 1838179 w 2176764"/>
              <a:gd name="connsiteY462" fmla="*/ 15421 h 478888"/>
              <a:gd name="connsiteX463" fmla="*/ 1561421 w 2176764"/>
              <a:gd name="connsiteY463" fmla="*/ 15421 h 478888"/>
              <a:gd name="connsiteX464" fmla="*/ 1601807 w 2176764"/>
              <a:gd name="connsiteY464" fmla="*/ 20450 h 478888"/>
              <a:gd name="connsiteX465" fmla="*/ 1631372 w 2176764"/>
              <a:gd name="connsiteY465" fmla="*/ 37824 h 478888"/>
              <a:gd name="connsiteX466" fmla="*/ 1649508 w 2176764"/>
              <a:gd name="connsiteY466" fmla="*/ 71199 h 478888"/>
              <a:gd name="connsiteX467" fmla="*/ 1655604 w 2176764"/>
              <a:gd name="connsiteY467" fmla="*/ 124234 h 478888"/>
              <a:gd name="connsiteX468" fmla="*/ 1649508 w 2176764"/>
              <a:gd name="connsiteY468" fmla="*/ 177574 h 478888"/>
              <a:gd name="connsiteX469" fmla="*/ 1631372 w 2176764"/>
              <a:gd name="connsiteY469" fmla="*/ 210950 h 478888"/>
              <a:gd name="connsiteX470" fmla="*/ 1601807 w 2176764"/>
              <a:gd name="connsiteY470" fmla="*/ 228171 h 478888"/>
              <a:gd name="connsiteX471" fmla="*/ 1561421 w 2176764"/>
              <a:gd name="connsiteY471" fmla="*/ 233048 h 478888"/>
              <a:gd name="connsiteX472" fmla="*/ 1520882 w 2176764"/>
              <a:gd name="connsiteY472" fmla="*/ 228171 h 478888"/>
              <a:gd name="connsiteX473" fmla="*/ 1491317 w 2176764"/>
              <a:gd name="connsiteY473" fmla="*/ 210950 h 478888"/>
              <a:gd name="connsiteX474" fmla="*/ 1473181 w 2176764"/>
              <a:gd name="connsiteY474" fmla="*/ 177574 h 478888"/>
              <a:gd name="connsiteX475" fmla="*/ 1466933 w 2176764"/>
              <a:gd name="connsiteY475" fmla="*/ 124234 h 478888"/>
              <a:gd name="connsiteX476" fmla="*/ 1473181 w 2176764"/>
              <a:gd name="connsiteY476" fmla="*/ 71199 h 478888"/>
              <a:gd name="connsiteX477" fmla="*/ 1491317 w 2176764"/>
              <a:gd name="connsiteY477" fmla="*/ 37824 h 478888"/>
              <a:gd name="connsiteX478" fmla="*/ 1520882 w 2176764"/>
              <a:gd name="connsiteY478" fmla="*/ 20450 h 478888"/>
              <a:gd name="connsiteX479" fmla="*/ 1561421 w 2176764"/>
              <a:gd name="connsiteY479" fmla="*/ 15421 h 478888"/>
              <a:gd name="connsiteX480" fmla="*/ 239444 w 2176764"/>
              <a:gd name="connsiteY480" fmla="*/ 0 h 478888"/>
              <a:gd name="connsiteX481" fmla="*/ 478888 w 2176764"/>
              <a:gd name="connsiteY481" fmla="*/ 239444 h 478888"/>
              <a:gd name="connsiteX482" fmla="*/ 239444 w 2176764"/>
              <a:gd name="connsiteY482" fmla="*/ 478888 h 478888"/>
              <a:gd name="connsiteX483" fmla="*/ 0 w 2176764"/>
              <a:gd name="connsiteY483" fmla="*/ 239444 h 478888"/>
              <a:gd name="connsiteX484" fmla="*/ 239444 w 2176764"/>
              <a:gd name="connsiteY484" fmla="*/ 0 h 478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Lst>
            <a:rect l="l" t="t" r="r" b="b"/>
            <a:pathLst>
              <a:path w="2176764" h="478888">
                <a:moveTo>
                  <a:pt x="650145" y="380886"/>
                </a:moveTo>
                <a:lnTo>
                  <a:pt x="635410" y="420881"/>
                </a:lnTo>
                <a:lnTo>
                  <a:pt x="666118" y="420881"/>
                </a:lnTo>
                <a:lnTo>
                  <a:pt x="651631" y="380886"/>
                </a:lnTo>
                <a:close/>
                <a:moveTo>
                  <a:pt x="2041766" y="380143"/>
                </a:moveTo>
                <a:lnTo>
                  <a:pt x="2041766" y="412585"/>
                </a:lnTo>
                <a:lnTo>
                  <a:pt x="2051425" y="412585"/>
                </a:lnTo>
                <a:cubicBezTo>
                  <a:pt x="2055387" y="412585"/>
                  <a:pt x="2058792" y="412399"/>
                  <a:pt x="2061640" y="412028"/>
                </a:cubicBezTo>
                <a:cubicBezTo>
                  <a:pt x="2064488" y="411656"/>
                  <a:pt x="2066820" y="410893"/>
                  <a:pt x="2068636" y="409737"/>
                </a:cubicBezTo>
                <a:cubicBezTo>
                  <a:pt x="2070452" y="408581"/>
                  <a:pt x="2071794" y="406889"/>
                  <a:pt x="2072661" y="404660"/>
                </a:cubicBezTo>
                <a:cubicBezTo>
                  <a:pt x="2073528" y="402431"/>
                  <a:pt x="2073961" y="399501"/>
                  <a:pt x="2073961" y="395869"/>
                </a:cubicBezTo>
                <a:cubicBezTo>
                  <a:pt x="2073961" y="392649"/>
                  <a:pt x="2073528" y="390008"/>
                  <a:pt x="2072661" y="387944"/>
                </a:cubicBezTo>
                <a:cubicBezTo>
                  <a:pt x="2071794" y="385880"/>
                  <a:pt x="2070452" y="384270"/>
                  <a:pt x="2068636" y="383115"/>
                </a:cubicBezTo>
                <a:cubicBezTo>
                  <a:pt x="2066820" y="381959"/>
                  <a:pt x="2064488" y="381175"/>
                  <a:pt x="2061640" y="380762"/>
                </a:cubicBezTo>
                <a:cubicBezTo>
                  <a:pt x="2058792" y="380349"/>
                  <a:pt x="2055387" y="380143"/>
                  <a:pt x="2051425" y="380143"/>
                </a:cubicBezTo>
                <a:close/>
                <a:moveTo>
                  <a:pt x="1270241" y="380143"/>
                </a:moveTo>
                <a:lnTo>
                  <a:pt x="1270241" y="412585"/>
                </a:lnTo>
                <a:lnTo>
                  <a:pt x="1279900" y="412585"/>
                </a:lnTo>
                <a:cubicBezTo>
                  <a:pt x="1283862" y="412585"/>
                  <a:pt x="1287267" y="412399"/>
                  <a:pt x="1290115" y="412028"/>
                </a:cubicBezTo>
                <a:cubicBezTo>
                  <a:pt x="1292963" y="411656"/>
                  <a:pt x="1295295" y="410893"/>
                  <a:pt x="1297111" y="409737"/>
                </a:cubicBezTo>
                <a:cubicBezTo>
                  <a:pt x="1298928" y="408581"/>
                  <a:pt x="1300269" y="406889"/>
                  <a:pt x="1301136" y="404660"/>
                </a:cubicBezTo>
                <a:cubicBezTo>
                  <a:pt x="1302002" y="402431"/>
                  <a:pt x="1302436" y="399501"/>
                  <a:pt x="1302436" y="395869"/>
                </a:cubicBezTo>
                <a:cubicBezTo>
                  <a:pt x="1302436" y="392649"/>
                  <a:pt x="1302002" y="390008"/>
                  <a:pt x="1301136" y="387944"/>
                </a:cubicBezTo>
                <a:cubicBezTo>
                  <a:pt x="1300269" y="385880"/>
                  <a:pt x="1298928" y="384270"/>
                  <a:pt x="1297111" y="383115"/>
                </a:cubicBezTo>
                <a:cubicBezTo>
                  <a:pt x="1295295" y="381959"/>
                  <a:pt x="1292963" y="381175"/>
                  <a:pt x="1290115" y="380762"/>
                </a:cubicBezTo>
                <a:cubicBezTo>
                  <a:pt x="1287267" y="380349"/>
                  <a:pt x="1283862" y="380143"/>
                  <a:pt x="1279900" y="380143"/>
                </a:cubicBezTo>
                <a:close/>
                <a:moveTo>
                  <a:pt x="822566" y="380143"/>
                </a:moveTo>
                <a:lnTo>
                  <a:pt x="822566" y="446637"/>
                </a:lnTo>
                <a:lnTo>
                  <a:pt x="835939" y="446637"/>
                </a:lnTo>
                <a:cubicBezTo>
                  <a:pt x="840397" y="446637"/>
                  <a:pt x="844483" y="446121"/>
                  <a:pt x="848198" y="445089"/>
                </a:cubicBezTo>
                <a:cubicBezTo>
                  <a:pt x="851913" y="444057"/>
                  <a:pt x="855112" y="442282"/>
                  <a:pt x="857795" y="439765"/>
                </a:cubicBezTo>
                <a:cubicBezTo>
                  <a:pt x="860477" y="437247"/>
                  <a:pt x="862541" y="433842"/>
                  <a:pt x="863986" y="429549"/>
                </a:cubicBezTo>
                <a:cubicBezTo>
                  <a:pt x="865430" y="425256"/>
                  <a:pt x="866153" y="419891"/>
                  <a:pt x="866153" y="413452"/>
                </a:cubicBezTo>
                <a:cubicBezTo>
                  <a:pt x="866153" y="406600"/>
                  <a:pt x="865389" y="401007"/>
                  <a:pt x="863862" y="396673"/>
                </a:cubicBezTo>
                <a:cubicBezTo>
                  <a:pt x="862335" y="392340"/>
                  <a:pt x="860230" y="388955"/>
                  <a:pt x="857547" y="386520"/>
                </a:cubicBezTo>
                <a:cubicBezTo>
                  <a:pt x="854864" y="384085"/>
                  <a:pt x="851686" y="382413"/>
                  <a:pt x="848012" y="381505"/>
                </a:cubicBezTo>
                <a:cubicBezTo>
                  <a:pt x="844339" y="380597"/>
                  <a:pt x="840315" y="380143"/>
                  <a:pt x="835939" y="380143"/>
                </a:cubicBezTo>
                <a:close/>
                <a:moveTo>
                  <a:pt x="727316" y="380143"/>
                </a:moveTo>
                <a:lnTo>
                  <a:pt x="727316" y="446637"/>
                </a:lnTo>
                <a:lnTo>
                  <a:pt x="740690" y="446637"/>
                </a:lnTo>
                <a:cubicBezTo>
                  <a:pt x="745147" y="446637"/>
                  <a:pt x="749233" y="446121"/>
                  <a:pt x="752948" y="445089"/>
                </a:cubicBezTo>
                <a:cubicBezTo>
                  <a:pt x="756663" y="444057"/>
                  <a:pt x="759862" y="442282"/>
                  <a:pt x="762545" y="439765"/>
                </a:cubicBezTo>
                <a:cubicBezTo>
                  <a:pt x="765227" y="437247"/>
                  <a:pt x="767291" y="433842"/>
                  <a:pt x="768736" y="429549"/>
                </a:cubicBezTo>
                <a:cubicBezTo>
                  <a:pt x="770180" y="425256"/>
                  <a:pt x="770903" y="419891"/>
                  <a:pt x="770903" y="413452"/>
                </a:cubicBezTo>
                <a:cubicBezTo>
                  <a:pt x="770903" y="406600"/>
                  <a:pt x="770139" y="401007"/>
                  <a:pt x="768612" y="396673"/>
                </a:cubicBezTo>
                <a:cubicBezTo>
                  <a:pt x="767085" y="392340"/>
                  <a:pt x="764980" y="388955"/>
                  <a:pt x="762297" y="386520"/>
                </a:cubicBezTo>
                <a:cubicBezTo>
                  <a:pt x="759614" y="384085"/>
                  <a:pt x="756436" y="382413"/>
                  <a:pt x="752762" y="381505"/>
                </a:cubicBezTo>
                <a:cubicBezTo>
                  <a:pt x="749089" y="380597"/>
                  <a:pt x="745065" y="380143"/>
                  <a:pt x="740690" y="380143"/>
                </a:cubicBezTo>
                <a:close/>
                <a:moveTo>
                  <a:pt x="1722269" y="378657"/>
                </a:moveTo>
                <a:cubicBezTo>
                  <a:pt x="1717069" y="378657"/>
                  <a:pt x="1712817" y="379359"/>
                  <a:pt x="1709515" y="380762"/>
                </a:cubicBezTo>
                <a:cubicBezTo>
                  <a:pt x="1706213" y="382165"/>
                  <a:pt x="1703634" y="384291"/>
                  <a:pt x="1701776" y="387139"/>
                </a:cubicBezTo>
                <a:cubicBezTo>
                  <a:pt x="1699919" y="389987"/>
                  <a:pt x="1698639" y="393598"/>
                  <a:pt x="1697938" y="397974"/>
                </a:cubicBezTo>
                <a:cubicBezTo>
                  <a:pt x="1697236" y="402349"/>
                  <a:pt x="1696885" y="407508"/>
                  <a:pt x="1696885" y="413452"/>
                </a:cubicBezTo>
                <a:cubicBezTo>
                  <a:pt x="1696885" y="419560"/>
                  <a:pt x="1697236" y="424802"/>
                  <a:pt x="1697938" y="429178"/>
                </a:cubicBezTo>
                <a:cubicBezTo>
                  <a:pt x="1698639" y="433553"/>
                  <a:pt x="1699919" y="437144"/>
                  <a:pt x="1701776" y="439950"/>
                </a:cubicBezTo>
                <a:cubicBezTo>
                  <a:pt x="1703634" y="442757"/>
                  <a:pt x="1706213" y="444821"/>
                  <a:pt x="1709515" y="446142"/>
                </a:cubicBezTo>
                <a:cubicBezTo>
                  <a:pt x="1712817" y="447462"/>
                  <a:pt x="1717069" y="448123"/>
                  <a:pt x="1722269" y="448123"/>
                </a:cubicBezTo>
                <a:cubicBezTo>
                  <a:pt x="1727552" y="448123"/>
                  <a:pt x="1731845" y="447462"/>
                  <a:pt x="1735147" y="446142"/>
                </a:cubicBezTo>
                <a:cubicBezTo>
                  <a:pt x="1738449" y="444821"/>
                  <a:pt x="1741029" y="442757"/>
                  <a:pt x="1742886" y="439950"/>
                </a:cubicBezTo>
                <a:cubicBezTo>
                  <a:pt x="1744744" y="437144"/>
                  <a:pt x="1746023" y="433553"/>
                  <a:pt x="1746725" y="429178"/>
                </a:cubicBezTo>
                <a:cubicBezTo>
                  <a:pt x="1747426" y="424802"/>
                  <a:pt x="1747777" y="419560"/>
                  <a:pt x="1747777" y="413452"/>
                </a:cubicBezTo>
                <a:cubicBezTo>
                  <a:pt x="1747777" y="407508"/>
                  <a:pt x="1747426" y="402349"/>
                  <a:pt x="1746725" y="397974"/>
                </a:cubicBezTo>
                <a:cubicBezTo>
                  <a:pt x="1746023" y="393598"/>
                  <a:pt x="1744744" y="389987"/>
                  <a:pt x="1742886" y="387139"/>
                </a:cubicBezTo>
                <a:cubicBezTo>
                  <a:pt x="1741029" y="384291"/>
                  <a:pt x="1738449" y="382165"/>
                  <a:pt x="1735147" y="380762"/>
                </a:cubicBezTo>
                <a:cubicBezTo>
                  <a:pt x="1731845" y="379359"/>
                  <a:pt x="1727552" y="378657"/>
                  <a:pt x="1722269" y="378657"/>
                </a:cubicBezTo>
                <a:close/>
                <a:moveTo>
                  <a:pt x="1522244" y="378657"/>
                </a:moveTo>
                <a:cubicBezTo>
                  <a:pt x="1517044" y="378657"/>
                  <a:pt x="1512792" y="379359"/>
                  <a:pt x="1509490" y="380762"/>
                </a:cubicBezTo>
                <a:cubicBezTo>
                  <a:pt x="1506188" y="382165"/>
                  <a:pt x="1503609" y="384291"/>
                  <a:pt x="1501751" y="387139"/>
                </a:cubicBezTo>
                <a:cubicBezTo>
                  <a:pt x="1499894" y="389987"/>
                  <a:pt x="1498614" y="393598"/>
                  <a:pt x="1497913" y="397974"/>
                </a:cubicBezTo>
                <a:cubicBezTo>
                  <a:pt x="1497211" y="402349"/>
                  <a:pt x="1496860" y="407508"/>
                  <a:pt x="1496860" y="413452"/>
                </a:cubicBezTo>
                <a:cubicBezTo>
                  <a:pt x="1496860" y="419560"/>
                  <a:pt x="1497211" y="424802"/>
                  <a:pt x="1497913" y="429178"/>
                </a:cubicBezTo>
                <a:cubicBezTo>
                  <a:pt x="1498614" y="433553"/>
                  <a:pt x="1499894" y="437144"/>
                  <a:pt x="1501751" y="439950"/>
                </a:cubicBezTo>
                <a:cubicBezTo>
                  <a:pt x="1503609" y="442757"/>
                  <a:pt x="1506188" y="444821"/>
                  <a:pt x="1509490" y="446142"/>
                </a:cubicBezTo>
                <a:cubicBezTo>
                  <a:pt x="1512792" y="447462"/>
                  <a:pt x="1517044" y="448123"/>
                  <a:pt x="1522244" y="448123"/>
                </a:cubicBezTo>
                <a:cubicBezTo>
                  <a:pt x="1527528" y="448123"/>
                  <a:pt x="1531820" y="447462"/>
                  <a:pt x="1535122" y="446142"/>
                </a:cubicBezTo>
                <a:cubicBezTo>
                  <a:pt x="1538424" y="444821"/>
                  <a:pt x="1541004" y="442757"/>
                  <a:pt x="1542861" y="439950"/>
                </a:cubicBezTo>
                <a:cubicBezTo>
                  <a:pt x="1544719" y="437144"/>
                  <a:pt x="1545998" y="433553"/>
                  <a:pt x="1546700" y="429178"/>
                </a:cubicBezTo>
                <a:cubicBezTo>
                  <a:pt x="1547401" y="424802"/>
                  <a:pt x="1547752" y="419560"/>
                  <a:pt x="1547752" y="413452"/>
                </a:cubicBezTo>
                <a:cubicBezTo>
                  <a:pt x="1547752" y="407508"/>
                  <a:pt x="1547401" y="402349"/>
                  <a:pt x="1546700" y="397974"/>
                </a:cubicBezTo>
                <a:cubicBezTo>
                  <a:pt x="1545998" y="393598"/>
                  <a:pt x="1544719" y="389987"/>
                  <a:pt x="1542861" y="387139"/>
                </a:cubicBezTo>
                <a:cubicBezTo>
                  <a:pt x="1541004" y="384291"/>
                  <a:pt x="1538424" y="382165"/>
                  <a:pt x="1535122" y="380762"/>
                </a:cubicBezTo>
                <a:cubicBezTo>
                  <a:pt x="1531820" y="379359"/>
                  <a:pt x="1527528" y="378657"/>
                  <a:pt x="1522244" y="378657"/>
                </a:cubicBezTo>
                <a:close/>
                <a:moveTo>
                  <a:pt x="1093619" y="378657"/>
                </a:moveTo>
                <a:cubicBezTo>
                  <a:pt x="1088419" y="378657"/>
                  <a:pt x="1084167" y="379359"/>
                  <a:pt x="1080865" y="380762"/>
                </a:cubicBezTo>
                <a:cubicBezTo>
                  <a:pt x="1077563" y="382165"/>
                  <a:pt x="1074984" y="384291"/>
                  <a:pt x="1073126" y="387139"/>
                </a:cubicBezTo>
                <a:cubicBezTo>
                  <a:pt x="1071269" y="389987"/>
                  <a:pt x="1069989" y="393598"/>
                  <a:pt x="1069288" y="397974"/>
                </a:cubicBezTo>
                <a:cubicBezTo>
                  <a:pt x="1068586" y="402349"/>
                  <a:pt x="1068235" y="407508"/>
                  <a:pt x="1068235" y="413452"/>
                </a:cubicBezTo>
                <a:cubicBezTo>
                  <a:pt x="1068235" y="419560"/>
                  <a:pt x="1068586" y="424802"/>
                  <a:pt x="1069288" y="429178"/>
                </a:cubicBezTo>
                <a:cubicBezTo>
                  <a:pt x="1069989" y="433553"/>
                  <a:pt x="1071269" y="437144"/>
                  <a:pt x="1073126" y="439950"/>
                </a:cubicBezTo>
                <a:cubicBezTo>
                  <a:pt x="1074984" y="442757"/>
                  <a:pt x="1077563" y="444821"/>
                  <a:pt x="1080865" y="446142"/>
                </a:cubicBezTo>
                <a:cubicBezTo>
                  <a:pt x="1084167" y="447462"/>
                  <a:pt x="1088419" y="448123"/>
                  <a:pt x="1093619" y="448123"/>
                </a:cubicBezTo>
                <a:cubicBezTo>
                  <a:pt x="1098902" y="448123"/>
                  <a:pt x="1103195" y="447462"/>
                  <a:pt x="1106497" y="446142"/>
                </a:cubicBezTo>
                <a:cubicBezTo>
                  <a:pt x="1109799" y="444821"/>
                  <a:pt x="1112379" y="442757"/>
                  <a:pt x="1114236" y="439950"/>
                </a:cubicBezTo>
                <a:cubicBezTo>
                  <a:pt x="1116094" y="437144"/>
                  <a:pt x="1117373" y="433553"/>
                  <a:pt x="1118075" y="429178"/>
                </a:cubicBezTo>
                <a:cubicBezTo>
                  <a:pt x="1118776" y="424802"/>
                  <a:pt x="1119127" y="419560"/>
                  <a:pt x="1119127" y="413452"/>
                </a:cubicBezTo>
                <a:cubicBezTo>
                  <a:pt x="1119127" y="407508"/>
                  <a:pt x="1118776" y="402349"/>
                  <a:pt x="1118075" y="397974"/>
                </a:cubicBezTo>
                <a:cubicBezTo>
                  <a:pt x="1117373" y="393598"/>
                  <a:pt x="1116094" y="389987"/>
                  <a:pt x="1114236" y="387139"/>
                </a:cubicBezTo>
                <a:cubicBezTo>
                  <a:pt x="1112379" y="384291"/>
                  <a:pt x="1109799" y="382165"/>
                  <a:pt x="1106497" y="380762"/>
                </a:cubicBezTo>
                <a:cubicBezTo>
                  <a:pt x="1103195" y="379359"/>
                  <a:pt x="1098902" y="378657"/>
                  <a:pt x="1093619" y="378657"/>
                </a:cubicBezTo>
                <a:close/>
                <a:moveTo>
                  <a:pt x="2125872" y="370484"/>
                </a:moveTo>
                <a:lnTo>
                  <a:pt x="2173668" y="370484"/>
                </a:lnTo>
                <a:lnTo>
                  <a:pt x="2173668" y="380390"/>
                </a:lnTo>
                <a:lnTo>
                  <a:pt x="2137016" y="380390"/>
                </a:lnTo>
                <a:lnTo>
                  <a:pt x="2137016" y="407013"/>
                </a:lnTo>
                <a:lnTo>
                  <a:pt x="2171192" y="407013"/>
                </a:lnTo>
                <a:lnTo>
                  <a:pt x="2171192" y="416424"/>
                </a:lnTo>
                <a:lnTo>
                  <a:pt x="2137016" y="416424"/>
                </a:lnTo>
                <a:lnTo>
                  <a:pt x="2137016" y="446389"/>
                </a:lnTo>
                <a:lnTo>
                  <a:pt x="2176764" y="446389"/>
                </a:lnTo>
                <a:lnTo>
                  <a:pt x="2176764" y="456419"/>
                </a:lnTo>
                <a:lnTo>
                  <a:pt x="2125872" y="456419"/>
                </a:lnTo>
                <a:close/>
                <a:moveTo>
                  <a:pt x="2030622" y="370484"/>
                </a:moveTo>
                <a:lnTo>
                  <a:pt x="2052415" y="370484"/>
                </a:lnTo>
                <a:cubicBezTo>
                  <a:pt x="2058441" y="370484"/>
                  <a:pt x="2063539" y="370918"/>
                  <a:pt x="2067708" y="371785"/>
                </a:cubicBezTo>
                <a:cubicBezTo>
                  <a:pt x="2071876" y="372651"/>
                  <a:pt x="2075261" y="374075"/>
                  <a:pt x="2077861" y="376057"/>
                </a:cubicBezTo>
                <a:cubicBezTo>
                  <a:pt x="2080462" y="378038"/>
                  <a:pt x="2082340" y="380659"/>
                  <a:pt x="2083495" y="383920"/>
                </a:cubicBezTo>
                <a:cubicBezTo>
                  <a:pt x="2084651" y="387180"/>
                  <a:pt x="2085229" y="391163"/>
                  <a:pt x="2085229" y="395869"/>
                </a:cubicBezTo>
                <a:cubicBezTo>
                  <a:pt x="2085229" y="403298"/>
                  <a:pt x="2083784" y="408932"/>
                  <a:pt x="2080895" y="412771"/>
                </a:cubicBezTo>
                <a:cubicBezTo>
                  <a:pt x="2078006" y="416609"/>
                  <a:pt x="2073589" y="419189"/>
                  <a:pt x="2067646" y="420510"/>
                </a:cubicBezTo>
                <a:lnTo>
                  <a:pt x="2093401" y="456419"/>
                </a:lnTo>
                <a:lnTo>
                  <a:pt x="2080276" y="456419"/>
                </a:lnTo>
                <a:lnTo>
                  <a:pt x="2056625" y="421748"/>
                </a:lnTo>
                <a:cubicBezTo>
                  <a:pt x="2055965" y="421831"/>
                  <a:pt x="2055284" y="421872"/>
                  <a:pt x="2054582" y="421872"/>
                </a:cubicBezTo>
                <a:cubicBezTo>
                  <a:pt x="2053881" y="421872"/>
                  <a:pt x="2053158" y="421872"/>
                  <a:pt x="2052415" y="421872"/>
                </a:cubicBezTo>
                <a:lnTo>
                  <a:pt x="2041766" y="421872"/>
                </a:lnTo>
                <a:lnTo>
                  <a:pt x="2041766" y="456419"/>
                </a:lnTo>
                <a:lnTo>
                  <a:pt x="2030622" y="456419"/>
                </a:lnTo>
                <a:close/>
                <a:moveTo>
                  <a:pt x="1954422" y="370484"/>
                </a:moveTo>
                <a:lnTo>
                  <a:pt x="2002218" y="370484"/>
                </a:lnTo>
                <a:lnTo>
                  <a:pt x="2002218" y="380390"/>
                </a:lnTo>
                <a:lnTo>
                  <a:pt x="1965566" y="380390"/>
                </a:lnTo>
                <a:lnTo>
                  <a:pt x="1965566" y="407013"/>
                </a:lnTo>
                <a:lnTo>
                  <a:pt x="1999742" y="407013"/>
                </a:lnTo>
                <a:lnTo>
                  <a:pt x="1999742" y="416424"/>
                </a:lnTo>
                <a:lnTo>
                  <a:pt x="1965566" y="416424"/>
                </a:lnTo>
                <a:lnTo>
                  <a:pt x="1965566" y="446389"/>
                </a:lnTo>
                <a:lnTo>
                  <a:pt x="2005314" y="446389"/>
                </a:lnTo>
                <a:lnTo>
                  <a:pt x="2005314" y="456419"/>
                </a:lnTo>
                <a:lnTo>
                  <a:pt x="1954422" y="456419"/>
                </a:lnTo>
                <a:close/>
                <a:moveTo>
                  <a:pt x="1859172" y="370484"/>
                </a:moveTo>
                <a:lnTo>
                  <a:pt x="1870316" y="370484"/>
                </a:lnTo>
                <a:lnTo>
                  <a:pt x="1870316" y="405527"/>
                </a:lnTo>
                <a:lnTo>
                  <a:pt x="1912788" y="405527"/>
                </a:lnTo>
                <a:lnTo>
                  <a:pt x="1912788" y="370484"/>
                </a:lnTo>
                <a:lnTo>
                  <a:pt x="1924056" y="370484"/>
                </a:lnTo>
                <a:lnTo>
                  <a:pt x="1924056" y="456419"/>
                </a:lnTo>
                <a:lnTo>
                  <a:pt x="1912788" y="456419"/>
                </a:lnTo>
                <a:lnTo>
                  <a:pt x="1912788" y="414814"/>
                </a:lnTo>
                <a:lnTo>
                  <a:pt x="1870316" y="414814"/>
                </a:lnTo>
                <a:lnTo>
                  <a:pt x="1870316" y="456419"/>
                </a:lnTo>
                <a:lnTo>
                  <a:pt x="1859172" y="456419"/>
                </a:lnTo>
                <a:close/>
                <a:moveTo>
                  <a:pt x="1411497" y="370484"/>
                </a:moveTo>
                <a:lnTo>
                  <a:pt x="1422641" y="370484"/>
                </a:lnTo>
                <a:lnTo>
                  <a:pt x="1422641" y="446389"/>
                </a:lnTo>
                <a:lnTo>
                  <a:pt x="1459913" y="446389"/>
                </a:lnTo>
                <a:lnTo>
                  <a:pt x="1459913" y="456419"/>
                </a:lnTo>
                <a:lnTo>
                  <a:pt x="1411497" y="456419"/>
                </a:lnTo>
                <a:close/>
                <a:moveTo>
                  <a:pt x="1259097" y="370484"/>
                </a:moveTo>
                <a:lnTo>
                  <a:pt x="1280890" y="370484"/>
                </a:lnTo>
                <a:cubicBezTo>
                  <a:pt x="1286916" y="370484"/>
                  <a:pt x="1292014" y="370918"/>
                  <a:pt x="1296183" y="371785"/>
                </a:cubicBezTo>
                <a:cubicBezTo>
                  <a:pt x="1300351" y="372651"/>
                  <a:pt x="1303736" y="374075"/>
                  <a:pt x="1306336" y="376057"/>
                </a:cubicBezTo>
                <a:cubicBezTo>
                  <a:pt x="1308937" y="378038"/>
                  <a:pt x="1310815" y="380659"/>
                  <a:pt x="1311970" y="383920"/>
                </a:cubicBezTo>
                <a:cubicBezTo>
                  <a:pt x="1313126" y="387180"/>
                  <a:pt x="1313704" y="391163"/>
                  <a:pt x="1313704" y="395869"/>
                </a:cubicBezTo>
                <a:cubicBezTo>
                  <a:pt x="1313704" y="403298"/>
                  <a:pt x="1312259" y="408932"/>
                  <a:pt x="1309370" y="412771"/>
                </a:cubicBezTo>
                <a:cubicBezTo>
                  <a:pt x="1306481" y="416609"/>
                  <a:pt x="1302064" y="419189"/>
                  <a:pt x="1296121" y="420510"/>
                </a:cubicBezTo>
                <a:lnTo>
                  <a:pt x="1321876" y="456419"/>
                </a:lnTo>
                <a:lnTo>
                  <a:pt x="1308751" y="456419"/>
                </a:lnTo>
                <a:lnTo>
                  <a:pt x="1285100" y="421748"/>
                </a:lnTo>
                <a:cubicBezTo>
                  <a:pt x="1284440" y="421831"/>
                  <a:pt x="1283759" y="421872"/>
                  <a:pt x="1283057" y="421872"/>
                </a:cubicBezTo>
                <a:cubicBezTo>
                  <a:pt x="1282356" y="421872"/>
                  <a:pt x="1281633" y="421872"/>
                  <a:pt x="1280890" y="421872"/>
                </a:cubicBezTo>
                <a:lnTo>
                  <a:pt x="1270241" y="421872"/>
                </a:lnTo>
                <a:lnTo>
                  <a:pt x="1270241" y="456419"/>
                </a:lnTo>
                <a:lnTo>
                  <a:pt x="1259097" y="456419"/>
                </a:lnTo>
                <a:close/>
                <a:moveTo>
                  <a:pt x="1163476" y="370484"/>
                </a:moveTo>
                <a:lnTo>
                  <a:pt x="1174496" y="370484"/>
                </a:lnTo>
                <a:lnTo>
                  <a:pt x="1174496" y="426206"/>
                </a:lnTo>
                <a:cubicBezTo>
                  <a:pt x="1174496" y="430333"/>
                  <a:pt x="1174868" y="433780"/>
                  <a:pt x="1175610" y="436545"/>
                </a:cubicBezTo>
                <a:cubicBezTo>
                  <a:pt x="1176353" y="439311"/>
                  <a:pt x="1177571" y="441519"/>
                  <a:pt x="1179263" y="443170"/>
                </a:cubicBezTo>
                <a:cubicBezTo>
                  <a:pt x="1180956" y="444821"/>
                  <a:pt x="1183164" y="446018"/>
                  <a:pt x="1185888" y="446761"/>
                </a:cubicBezTo>
                <a:cubicBezTo>
                  <a:pt x="1188612" y="447504"/>
                  <a:pt x="1191955" y="447875"/>
                  <a:pt x="1195918" y="447875"/>
                </a:cubicBezTo>
                <a:cubicBezTo>
                  <a:pt x="1200045" y="447875"/>
                  <a:pt x="1203492" y="447504"/>
                  <a:pt x="1206257" y="446761"/>
                </a:cubicBezTo>
                <a:cubicBezTo>
                  <a:pt x="1209023" y="446018"/>
                  <a:pt x="1211231" y="444821"/>
                  <a:pt x="1212882" y="443170"/>
                </a:cubicBezTo>
                <a:cubicBezTo>
                  <a:pt x="1214533" y="441519"/>
                  <a:pt x="1215688" y="439311"/>
                  <a:pt x="1216349" y="436545"/>
                </a:cubicBezTo>
                <a:cubicBezTo>
                  <a:pt x="1217009" y="433780"/>
                  <a:pt x="1217339" y="430333"/>
                  <a:pt x="1217339" y="426206"/>
                </a:cubicBezTo>
                <a:lnTo>
                  <a:pt x="1217339" y="370484"/>
                </a:lnTo>
                <a:lnTo>
                  <a:pt x="1228360" y="370484"/>
                </a:lnTo>
                <a:lnTo>
                  <a:pt x="1228360" y="428682"/>
                </a:lnTo>
                <a:cubicBezTo>
                  <a:pt x="1228360" y="438836"/>
                  <a:pt x="1225636" y="446203"/>
                  <a:pt x="1220187" y="450785"/>
                </a:cubicBezTo>
                <a:cubicBezTo>
                  <a:pt x="1214739" y="455367"/>
                  <a:pt x="1206608" y="457657"/>
                  <a:pt x="1195794" y="457657"/>
                </a:cubicBezTo>
                <a:cubicBezTo>
                  <a:pt x="1184980" y="457657"/>
                  <a:pt x="1176890" y="455449"/>
                  <a:pt x="1171524" y="451033"/>
                </a:cubicBezTo>
                <a:cubicBezTo>
                  <a:pt x="1166159" y="446616"/>
                  <a:pt x="1163476" y="439166"/>
                  <a:pt x="1163476" y="428682"/>
                </a:cubicBezTo>
                <a:close/>
                <a:moveTo>
                  <a:pt x="962698" y="370484"/>
                </a:moveTo>
                <a:lnTo>
                  <a:pt x="975576" y="370484"/>
                </a:lnTo>
                <a:lnTo>
                  <a:pt x="998731" y="409366"/>
                </a:lnTo>
                <a:lnTo>
                  <a:pt x="999474" y="409366"/>
                </a:lnTo>
                <a:lnTo>
                  <a:pt x="1022506" y="370484"/>
                </a:lnTo>
                <a:lnTo>
                  <a:pt x="1034764" y="370484"/>
                </a:lnTo>
                <a:lnTo>
                  <a:pt x="1004180" y="419395"/>
                </a:lnTo>
                <a:lnTo>
                  <a:pt x="1004180" y="456419"/>
                </a:lnTo>
                <a:lnTo>
                  <a:pt x="993035" y="456419"/>
                </a:lnTo>
                <a:lnTo>
                  <a:pt x="993035" y="419519"/>
                </a:lnTo>
                <a:close/>
                <a:moveTo>
                  <a:pt x="811422" y="370484"/>
                </a:moveTo>
                <a:lnTo>
                  <a:pt x="836187" y="370484"/>
                </a:lnTo>
                <a:cubicBezTo>
                  <a:pt x="842378" y="370484"/>
                  <a:pt x="848012" y="371042"/>
                  <a:pt x="853089" y="372156"/>
                </a:cubicBezTo>
                <a:cubicBezTo>
                  <a:pt x="858166" y="373271"/>
                  <a:pt x="862521" y="375396"/>
                  <a:pt x="866153" y="378533"/>
                </a:cubicBezTo>
                <a:cubicBezTo>
                  <a:pt x="869785" y="381670"/>
                  <a:pt x="872612" y="386045"/>
                  <a:pt x="874635" y="391659"/>
                </a:cubicBezTo>
                <a:cubicBezTo>
                  <a:pt x="876657" y="397272"/>
                  <a:pt x="877669" y="404536"/>
                  <a:pt x="877669" y="413452"/>
                </a:cubicBezTo>
                <a:cubicBezTo>
                  <a:pt x="877669" y="421789"/>
                  <a:pt x="876657" y="428703"/>
                  <a:pt x="874635" y="434192"/>
                </a:cubicBezTo>
                <a:cubicBezTo>
                  <a:pt x="872612" y="439682"/>
                  <a:pt x="869785" y="444078"/>
                  <a:pt x="866153" y="447380"/>
                </a:cubicBezTo>
                <a:cubicBezTo>
                  <a:pt x="862521" y="450682"/>
                  <a:pt x="858166" y="453014"/>
                  <a:pt x="853089" y="454376"/>
                </a:cubicBezTo>
                <a:cubicBezTo>
                  <a:pt x="848012" y="455738"/>
                  <a:pt x="842378" y="456419"/>
                  <a:pt x="836187" y="456419"/>
                </a:cubicBezTo>
                <a:lnTo>
                  <a:pt x="811422" y="456419"/>
                </a:lnTo>
                <a:close/>
                <a:moveTo>
                  <a:pt x="716172" y="370484"/>
                </a:moveTo>
                <a:lnTo>
                  <a:pt x="740937" y="370484"/>
                </a:lnTo>
                <a:cubicBezTo>
                  <a:pt x="747128" y="370484"/>
                  <a:pt x="752762" y="371042"/>
                  <a:pt x="757839" y="372156"/>
                </a:cubicBezTo>
                <a:cubicBezTo>
                  <a:pt x="762916" y="373271"/>
                  <a:pt x="767271" y="375396"/>
                  <a:pt x="770903" y="378533"/>
                </a:cubicBezTo>
                <a:cubicBezTo>
                  <a:pt x="774535" y="381670"/>
                  <a:pt x="777362" y="386045"/>
                  <a:pt x="779385" y="391659"/>
                </a:cubicBezTo>
                <a:cubicBezTo>
                  <a:pt x="781407" y="397272"/>
                  <a:pt x="782419" y="404536"/>
                  <a:pt x="782419" y="413452"/>
                </a:cubicBezTo>
                <a:cubicBezTo>
                  <a:pt x="782419" y="421789"/>
                  <a:pt x="781407" y="428703"/>
                  <a:pt x="779385" y="434192"/>
                </a:cubicBezTo>
                <a:cubicBezTo>
                  <a:pt x="777362" y="439682"/>
                  <a:pt x="774535" y="444078"/>
                  <a:pt x="770903" y="447380"/>
                </a:cubicBezTo>
                <a:cubicBezTo>
                  <a:pt x="767271" y="450682"/>
                  <a:pt x="762916" y="453014"/>
                  <a:pt x="757839" y="454376"/>
                </a:cubicBezTo>
                <a:cubicBezTo>
                  <a:pt x="752762" y="455738"/>
                  <a:pt x="747128" y="456419"/>
                  <a:pt x="740937" y="456419"/>
                </a:cubicBezTo>
                <a:lnTo>
                  <a:pt x="716172" y="456419"/>
                </a:lnTo>
                <a:close/>
                <a:moveTo>
                  <a:pt x="643458" y="370484"/>
                </a:moveTo>
                <a:lnTo>
                  <a:pt x="658317" y="370484"/>
                </a:lnTo>
                <a:lnTo>
                  <a:pt x="690759" y="456419"/>
                </a:lnTo>
                <a:lnTo>
                  <a:pt x="678996" y="456419"/>
                </a:lnTo>
                <a:lnTo>
                  <a:pt x="669709" y="430787"/>
                </a:lnTo>
                <a:lnTo>
                  <a:pt x="631695" y="430787"/>
                </a:lnTo>
                <a:lnTo>
                  <a:pt x="622284" y="456419"/>
                </a:lnTo>
                <a:lnTo>
                  <a:pt x="610892" y="456419"/>
                </a:lnTo>
                <a:close/>
                <a:moveTo>
                  <a:pt x="1722269" y="369246"/>
                </a:moveTo>
                <a:cubicBezTo>
                  <a:pt x="1728378" y="369246"/>
                  <a:pt x="1733744" y="369927"/>
                  <a:pt x="1738367" y="371289"/>
                </a:cubicBezTo>
                <a:cubicBezTo>
                  <a:pt x="1742989" y="372651"/>
                  <a:pt x="1746848" y="375025"/>
                  <a:pt x="1749944" y="378409"/>
                </a:cubicBezTo>
                <a:cubicBezTo>
                  <a:pt x="1753040" y="381794"/>
                  <a:pt x="1755372" y="386313"/>
                  <a:pt x="1756940" y="391968"/>
                </a:cubicBezTo>
                <a:cubicBezTo>
                  <a:pt x="1758509" y="397623"/>
                  <a:pt x="1759293" y="404784"/>
                  <a:pt x="1759293" y="413452"/>
                </a:cubicBezTo>
                <a:cubicBezTo>
                  <a:pt x="1759293" y="422120"/>
                  <a:pt x="1758509" y="429301"/>
                  <a:pt x="1756940" y="434997"/>
                </a:cubicBezTo>
                <a:cubicBezTo>
                  <a:pt x="1755372" y="440693"/>
                  <a:pt x="1753040" y="445213"/>
                  <a:pt x="1749944" y="448556"/>
                </a:cubicBezTo>
                <a:cubicBezTo>
                  <a:pt x="1746848" y="451899"/>
                  <a:pt x="1742989" y="454252"/>
                  <a:pt x="1738367" y="455614"/>
                </a:cubicBezTo>
                <a:cubicBezTo>
                  <a:pt x="1733744" y="456976"/>
                  <a:pt x="1728378" y="457657"/>
                  <a:pt x="1722269" y="457657"/>
                </a:cubicBezTo>
                <a:cubicBezTo>
                  <a:pt x="1716161" y="457657"/>
                  <a:pt x="1710815" y="456976"/>
                  <a:pt x="1706234" y="455614"/>
                </a:cubicBezTo>
                <a:cubicBezTo>
                  <a:pt x="1701652" y="454252"/>
                  <a:pt x="1697793" y="451899"/>
                  <a:pt x="1694656" y="448556"/>
                </a:cubicBezTo>
                <a:cubicBezTo>
                  <a:pt x="1691519" y="445213"/>
                  <a:pt x="1689167" y="440693"/>
                  <a:pt x="1687598" y="434997"/>
                </a:cubicBezTo>
                <a:cubicBezTo>
                  <a:pt x="1686030" y="429301"/>
                  <a:pt x="1685246" y="422120"/>
                  <a:pt x="1685246" y="413452"/>
                </a:cubicBezTo>
                <a:cubicBezTo>
                  <a:pt x="1685246" y="404784"/>
                  <a:pt x="1686030" y="397623"/>
                  <a:pt x="1687598" y="391968"/>
                </a:cubicBezTo>
                <a:cubicBezTo>
                  <a:pt x="1689167" y="386313"/>
                  <a:pt x="1691519" y="381794"/>
                  <a:pt x="1694656" y="378409"/>
                </a:cubicBezTo>
                <a:cubicBezTo>
                  <a:pt x="1697793" y="375025"/>
                  <a:pt x="1701652" y="372651"/>
                  <a:pt x="1706234" y="371289"/>
                </a:cubicBezTo>
                <a:cubicBezTo>
                  <a:pt x="1710815" y="369927"/>
                  <a:pt x="1716161" y="369246"/>
                  <a:pt x="1722269" y="369246"/>
                </a:cubicBezTo>
                <a:close/>
                <a:moveTo>
                  <a:pt x="1631477" y="369246"/>
                </a:moveTo>
                <a:cubicBezTo>
                  <a:pt x="1633458" y="369246"/>
                  <a:pt x="1635501" y="369329"/>
                  <a:pt x="1637606" y="369494"/>
                </a:cubicBezTo>
                <a:cubicBezTo>
                  <a:pt x="1639711" y="369659"/>
                  <a:pt x="1641754" y="369886"/>
                  <a:pt x="1643736" y="370175"/>
                </a:cubicBezTo>
                <a:cubicBezTo>
                  <a:pt x="1645717" y="370464"/>
                  <a:pt x="1647595" y="370815"/>
                  <a:pt x="1649370" y="371227"/>
                </a:cubicBezTo>
                <a:cubicBezTo>
                  <a:pt x="1651145" y="371640"/>
                  <a:pt x="1652651" y="372094"/>
                  <a:pt x="1653889" y="372590"/>
                </a:cubicBezTo>
                <a:lnTo>
                  <a:pt x="1653889" y="382496"/>
                </a:lnTo>
                <a:cubicBezTo>
                  <a:pt x="1651000" y="381340"/>
                  <a:pt x="1647719" y="380473"/>
                  <a:pt x="1644045" y="379895"/>
                </a:cubicBezTo>
                <a:cubicBezTo>
                  <a:pt x="1640372" y="379317"/>
                  <a:pt x="1636347" y="379028"/>
                  <a:pt x="1631972" y="379028"/>
                </a:cubicBezTo>
                <a:cubicBezTo>
                  <a:pt x="1627184" y="379028"/>
                  <a:pt x="1622912" y="379524"/>
                  <a:pt x="1619156" y="380514"/>
                </a:cubicBezTo>
                <a:cubicBezTo>
                  <a:pt x="1615400" y="381505"/>
                  <a:pt x="1612222" y="383280"/>
                  <a:pt x="1609622" y="385839"/>
                </a:cubicBezTo>
                <a:cubicBezTo>
                  <a:pt x="1607022" y="388398"/>
                  <a:pt x="1605040" y="391906"/>
                  <a:pt x="1603678" y="396364"/>
                </a:cubicBezTo>
                <a:cubicBezTo>
                  <a:pt x="1602316" y="400822"/>
                  <a:pt x="1601635" y="406518"/>
                  <a:pt x="1601635" y="413452"/>
                </a:cubicBezTo>
                <a:cubicBezTo>
                  <a:pt x="1601635" y="420799"/>
                  <a:pt x="1602275" y="426722"/>
                  <a:pt x="1603554" y="431221"/>
                </a:cubicBezTo>
                <a:cubicBezTo>
                  <a:pt x="1604834" y="435720"/>
                  <a:pt x="1606753" y="439207"/>
                  <a:pt x="1609312" y="441684"/>
                </a:cubicBezTo>
                <a:cubicBezTo>
                  <a:pt x="1611871" y="444160"/>
                  <a:pt x="1614988" y="445832"/>
                  <a:pt x="1618661" y="446699"/>
                </a:cubicBezTo>
                <a:cubicBezTo>
                  <a:pt x="1622335" y="447566"/>
                  <a:pt x="1626607" y="447999"/>
                  <a:pt x="1631477" y="447999"/>
                </a:cubicBezTo>
                <a:cubicBezTo>
                  <a:pt x="1633458" y="447999"/>
                  <a:pt x="1635790" y="447875"/>
                  <a:pt x="1638473" y="447627"/>
                </a:cubicBezTo>
                <a:cubicBezTo>
                  <a:pt x="1641156" y="447380"/>
                  <a:pt x="1643488" y="446967"/>
                  <a:pt x="1645469" y="446389"/>
                </a:cubicBezTo>
                <a:lnTo>
                  <a:pt x="1645469" y="419767"/>
                </a:lnTo>
                <a:lnTo>
                  <a:pt x="1628258" y="419767"/>
                </a:lnTo>
                <a:lnTo>
                  <a:pt x="1628258" y="410356"/>
                </a:lnTo>
                <a:lnTo>
                  <a:pt x="1656118" y="410356"/>
                </a:lnTo>
                <a:lnTo>
                  <a:pt x="1656118" y="454066"/>
                </a:lnTo>
                <a:cubicBezTo>
                  <a:pt x="1652981" y="455057"/>
                  <a:pt x="1649246" y="455903"/>
                  <a:pt x="1644912" y="456605"/>
                </a:cubicBezTo>
                <a:cubicBezTo>
                  <a:pt x="1640578" y="457306"/>
                  <a:pt x="1635687" y="457657"/>
                  <a:pt x="1630239" y="457657"/>
                </a:cubicBezTo>
                <a:cubicBezTo>
                  <a:pt x="1623965" y="457657"/>
                  <a:pt x="1618352" y="457038"/>
                  <a:pt x="1613398" y="455800"/>
                </a:cubicBezTo>
                <a:cubicBezTo>
                  <a:pt x="1608446" y="454562"/>
                  <a:pt x="1604235" y="452312"/>
                  <a:pt x="1600768" y="449051"/>
                </a:cubicBezTo>
                <a:cubicBezTo>
                  <a:pt x="1597301" y="445791"/>
                  <a:pt x="1594639" y="441292"/>
                  <a:pt x="1592782" y="435555"/>
                </a:cubicBezTo>
                <a:cubicBezTo>
                  <a:pt x="1590924" y="429817"/>
                  <a:pt x="1589996" y="422450"/>
                  <a:pt x="1589996" y="413452"/>
                </a:cubicBezTo>
                <a:cubicBezTo>
                  <a:pt x="1589996" y="405197"/>
                  <a:pt x="1590945" y="398242"/>
                  <a:pt x="1592844" y="392587"/>
                </a:cubicBezTo>
                <a:cubicBezTo>
                  <a:pt x="1594742" y="386933"/>
                  <a:pt x="1597466" y="382372"/>
                  <a:pt x="1601016" y="378905"/>
                </a:cubicBezTo>
                <a:cubicBezTo>
                  <a:pt x="1604566" y="375437"/>
                  <a:pt x="1608920" y="372961"/>
                  <a:pt x="1614080" y="371475"/>
                </a:cubicBezTo>
                <a:cubicBezTo>
                  <a:pt x="1619239" y="369989"/>
                  <a:pt x="1625038" y="369246"/>
                  <a:pt x="1631477" y="369246"/>
                </a:cubicBezTo>
                <a:close/>
                <a:moveTo>
                  <a:pt x="1522244" y="369246"/>
                </a:moveTo>
                <a:cubicBezTo>
                  <a:pt x="1528353" y="369246"/>
                  <a:pt x="1533719" y="369927"/>
                  <a:pt x="1538342" y="371289"/>
                </a:cubicBezTo>
                <a:cubicBezTo>
                  <a:pt x="1542964" y="372651"/>
                  <a:pt x="1546824" y="375025"/>
                  <a:pt x="1549919" y="378409"/>
                </a:cubicBezTo>
                <a:cubicBezTo>
                  <a:pt x="1553015" y="381794"/>
                  <a:pt x="1555347" y="386313"/>
                  <a:pt x="1556915" y="391968"/>
                </a:cubicBezTo>
                <a:cubicBezTo>
                  <a:pt x="1558484" y="397623"/>
                  <a:pt x="1559268" y="404784"/>
                  <a:pt x="1559268" y="413452"/>
                </a:cubicBezTo>
                <a:cubicBezTo>
                  <a:pt x="1559268" y="422120"/>
                  <a:pt x="1558484" y="429301"/>
                  <a:pt x="1556915" y="434997"/>
                </a:cubicBezTo>
                <a:cubicBezTo>
                  <a:pt x="1555347" y="440693"/>
                  <a:pt x="1553015" y="445213"/>
                  <a:pt x="1549919" y="448556"/>
                </a:cubicBezTo>
                <a:cubicBezTo>
                  <a:pt x="1546824" y="451899"/>
                  <a:pt x="1542964" y="454252"/>
                  <a:pt x="1538342" y="455614"/>
                </a:cubicBezTo>
                <a:cubicBezTo>
                  <a:pt x="1533719" y="456976"/>
                  <a:pt x="1528353" y="457657"/>
                  <a:pt x="1522244" y="457657"/>
                </a:cubicBezTo>
                <a:cubicBezTo>
                  <a:pt x="1516136" y="457657"/>
                  <a:pt x="1510791" y="456976"/>
                  <a:pt x="1506209" y="455614"/>
                </a:cubicBezTo>
                <a:cubicBezTo>
                  <a:pt x="1501627" y="454252"/>
                  <a:pt x="1497768" y="451899"/>
                  <a:pt x="1494631" y="448556"/>
                </a:cubicBezTo>
                <a:cubicBezTo>
                  <a:pt x="1491494" y="445213"/>
                  <a:pt x="1489142" y="440693"/>
                  <a:pt x="1487573" y="434997"/>
                </a:cubicBezTo>
                <a:cubicBezTo>
                  <a:pt x="1486005" y="429301"/>
                  <a:pt x="1485221" y="422120"/>
                  <a:pt x="1485221" y="413452"/>
                </a:cubicBezTo>
                <a:cubicBezTo>
                  <a:pt x="1485221" y="404784"/>
                  <a:pt x="1486005" y="397623"/>
                  <a:pt x="1487573" y="391968"/>
                </a:cubicBezTo>
                <a:cubicBezTo>
                  <a:pt x="1489142" y="386313"/>
                  <a:pt x="1491494" y="381794"/>
                  <a:pt x="1494631" y="378409"/>
                </a:cubicBezTo>
                <a:cubicBezTo>
                  <a:pt x="1497768" y="375025"/>
                  <a:pt x="1501627" y="372651"/>
                  <a:pt x="1506209" y="371289"/>
                </a:cubicBezTo>
                <a:cubicBezTo>
                  <a:pt x="1510791" y="369927"/>
                  <a:pt x="1516136" y="369246"/>
                  <a:pt x="1522244" y="369246"/>
                </a:cubicBezTo>
                <a:close/>
                <a:moveTo>
                  <a:pt x="1093619" y="369246"/>
                </a:moveTo>
                <a:cubicBezTo>
                  <a:pt x="1099728" y="369246"/>
                  <a:pt x="1105094" y="369927"/>
                  <a:pt x="1109717" y="371289"/>
                </a:cubicBezTo>
                <a:cubicBezTo>
                  <a:pt x="1114339" y="372651"/>
                  <a:pt x="1118199" y="375025"/>
                  <a:pt x="1121294" y="378409"/>
                </a:cubicBezTo>
                <a:cubicBezTo>
                  <a:pt x="1124390" y="381794"/>
                  <a:pt x="1126722" y="386313"/>
                  <a:pt x="1128290" y="391968"/>
                </a:cubicBezTo>
                <a:cubicBezTo>
                  <a:pt x="1129859" y="397623"/>
                  <a:pt x="1130643" y="404784"/>
                  <a:pt x="1130643" y="413452"/>
                </a:cubicBezTo>
                <a:cubicBezTo>
                  <a:pt x="1130643" y="422120"/>
                  <a:pt x="1129859" y="429301"/>
                  <a:pt x="1128290" y="434997"/>
                </a:cubicBezTo>
                <a:cubicBezTo>
                  <a:pt x="1126722" y="440693"/>
                  <a:pt x="1124390" y="445213"/>
                  <a:pt x="1121294" y="448556"/>
                </a:cubicBezTo>
                <a:cubicBezTo>
                  <a:pt x="1118199" y="451899"/>
                  <a:pt x="1114339" y="454252"/>
                  <a:pt x="1109717" y="455614"/>
                </a:cubicBezTo>
                <a:cubicBezTo>
                  <a:pt x="1105094" y="456976"/>
                  <a:pt x="1099728" y="457657"/>
                  <a:pt x="1093619" y="457657"/>
                </a:cubicBezTo>
                <a:cubicBezTo>
                  <a:pt x="1087511" y="457657"/>
                  <a:pt x="1082165" y="456976"/>
                  <a:pt x="1077584" y="455614"/>
                </a:cubicBezTo>
                <a:cubicBezTo>
                  <a:pt x="1073002" y="454252"/>
                  <a:pt x="1069143" y="451899"/>
                  <a:pt x="1066006" y="448556"/>
                </a:cubicBezTo>
                <a:cubicBezTo>
                  <a:pt x="1062869" y="445213"/>
                  <a:pt x="1060517" y="440693"/>
                  <a:pt x="1058948" y="434997"/>
                </a:cubicBezTo>
                <a:cubicBezTo>
                  <a:pt x="1057380" y="429301"/>
                  <a:pt x="1056596" y="422120"/>
                  <a:pt x="1056596" y="413452"/>
                </a:cubicBezTo>
                <a:cubicBezTo>
                  <a:pt x="1056596" y="404784"/>
                  <a:pt x="1057380" y="397623"/>
                  <a:pt x="1058948" y="391968"/>
                </a:cubicBezTo>
                <a:cubicBezTo>
                  <a:pt x="1060517" y="386313"/>
                  <a:pt x="1062869" y="381794"/>
                  <a:pt x="1066006" y="378409"/>
                </a:cubicBezTo>
                <a:cubicBezTo>
                  <a:pt x="1069143" y="375025"/>
                  <a:pt x="1073002" y="372651"/>
                  <a:pt x="1077584" y="371289"/>
                </a:cubicBezTo>
                <a:cubicBezTo>
                  <a:pt x="1082165" y="369927"/>
                  <a:pt x="1087511" y="369246"/>
                  <a:pt x="1093619" y="369246"/>
                </a:cubicBezTo>
                <a:close/>
                <a:moveTo>
                  <a:pt x="184597" y="178247"/>
                </a:moveTo>
                <a:lnTo>
                  <a:pt x="184597" y="300640"/>
                </a:lnTo>
                <a:lnTo>
                  <a:pt x="245794" y="300641"/>
                </a:lnTo>
                <a:cubicBezTo>
                  <a:pt x="279592" y="300641"/>
                  <a:pt x="306991" y="273242"/>
                  <a:pt x="306991" y="239444"/>
                </a:cubicBezTo>
                <a:cubicBezTo>
                  <a:pt x="306991" y="205646"/>
                  <a:pt x="279592" y="178247"/>
                  <a:pt x="245794" y="178247"/>
                </a:cubicBezTo>
                <a:close/>
                <a:moveTo>
                  <a:pt x="239444" y="83694"/>
                </a:moveTo>
                <a:lnTo>
                  <a:pt x="284145" y="131523"/>
                </a:lnTo>
                <a:lnTo>
                  <a:pt x="349575" y="129312"/>
                </a:lnTo>
                <a:lnTo>
                  <a:pt x="347364" y="194742"/>
                </a:lnTo>
                <a:lnTo>
                  <a:pt x="395193" y="239444"/>
                </a:lnTo>
                <a:lnTo>
                  <a:pt x="347364" y="284145"/>
                </a:lnTo>
                <a:lnTo>
                  <a:pt x="349575" y="349575"/>
                </a:lnTo>
                <a:lnTo>
                  <a:pt x="284145" y="347364"/>
                </a:lnTo>
                <a:lnTo>
                  <a:pt x="239444" y="395193"/>
                </a:lnTo>
                <a:lnTo>
                  <a:pt x="194742" y="347364"/>
                </a:lnTo>
                <a:lnTo>
                  <a:pt x="129312" y="349575"/>
                </a:lnTo>
                <a:lnTo>
                  <a:pt x="131523" y="284145"/>
                </a:lnTo>
                <a:lnTo>
                  <a:pt x="83694" y="239444"/>
                </a:lnTo>
                <a:lnTo>
                  <a:pt x="131523" y="194742"/>
                </a:lnTo>
                <a:lnTo>
                  <a:pt x="129312" y="129312"/>
                </a:lnTo>
                <a:lnTo>
                  <a:pt x="194742" y="131523"/>
                </a:lnTo>
                <a:close/>
                <a:moveTo>
                  <a:pt x="2066246" y="48339"/>
                </a:moveTo>
                <a:cubicBezTo>
                  <a:pt x="2055476" y="48339"/>
                  <a:pt x="2046637" y="49762"/>
                  <a:pt x="2039728" y="52606"/>
                </a:cubicBezTo>
                <a:cubicBezTo>
                  <a:pt x="2032819" y="55451"/>
                  <a:pt x="2027434" y="59922"/>
                  <a:pt x="2023574" y="66018"/>
                </a:cubicBezTo>
                <a:cubicBezTo>
                  <a:pt x="2019713" y="72114"/>
                  <a:pt x="2017071" y="79988"/>
                  <a:pt x="2015649" y="89640"/>
                </a:cubicBezTo>
                <a:cubicBezTo>
                  <a:pt x="2014226" y="99292"/>
                  <a:pt x="2013515" y="110823"/>
                  <a:pt x="2013515" y="124234"/>
                </a:cubicBezTo>
                <a:cubicBezTo>
                  <a:pt x="2013515" y="138052"/>
                  <a:pt x="2014226" y="149736"/>
                  <a:pt x="2015649" y="159286"/>
                </a:cubicBezTo>
                <a:cubicBezTo>
                  <a:pt x="2017071" y="168837"/>
                  <a:pt x="2019713" y="176558"/>
                  <a:pt x="2023574" y="182451"/>
                </a:cubicBezTo>
                <a:cubicBezTo>
                  <a:pt x="2027434" y="188344"/>
                  <a:pt x="2032819" y="192662"/>
                  <a:pt x="2039728" y="195405"/>
                </a:cubicBezTo>
                <a:cubicBezTo>
                  <a:pt x="2046637" y="198148"/>
                  <a:pt x="2055476" y="199520"/>
                  <a:pt x="2066246" y="199520"/>
                </a:cubicBezTo>
                <a:cubicBezTo>
                  <a:pt x="2077015" y="199520"/>
                  <a:pt x="2085804" y="198148"/>
                  <a:pt x="2092611" y="195405"/>
                </a:cubicBezTo>
                <a:cubicBezTo>
                  <a:pt x="2099418" y="192662"/>
                  <a:pt x="2104752" y="188344"/>
                  <a:pt x="2108613" y="182451"/>
                </a:cubicBezTo>
                <a:cubicBezTo>
                  <a:pt x="2112474" y="176558"/>
                  <a:pt x="2115115" y="168837"/>
                  <a:pt x="2116538" y="159286"/>
                </a:cubicBezTo>
                <a:cubicBezTo>
                  <a:pt x="2117960" y="149736"/>
                  <a:pt x="2118671" y="138052"/>
                  <a:pt x="2118671" y="124234"/>
                </a:cubicBezTo>
                <a:cubicBezTo>
                  <a:pt x="2118671" y="110823"/>
                  <a:pt x="2117960" y="99292"/>
                  <a:pt x="2116538" y="89640"/>
                </a:cubicBezTo>
                <a:cubicBezTo>
                  <a:pt x="2115115" y="79988"/>
                  <a:pt x="2112474" y="72114"/>
                  <a:pt x="2108613" y="66018"/>
                </a:cubicBezTo>
                <a:cubicBezTo>
                  <a:pt x="2104752" y="59922"/>
                  <a:pt x="2099418" y="55451"/>
                  <a:pt x="2092611" y="52606"/>
                </a:cubicBezTo>
                <a:cubicBezTo>
                  <a:pt x="2085804" y="49762"/>
                  <a:pt x="2077015" y="48339"/>
                  <a:pt x="2066246" y="48339"/>
                </a:cubicBezTo>
                <a:close/>
                <a:moveTo>
                  <a:pt x="1561421" y="48339"/>
                </a:moveTo>
                <a:cubicBezTo>
                  <a:pt x="1550651" y="48339"/>
                  <a:pt x="1541812" y="49762"/>
                  <a:pt x="1534903" y="52606"/>
                </a:cubicBezTo>
                <a:cubicBezTo>
                  <a:pt x="1527994" y="55451"/>
                  <a:pt x="1522609" y="59922"/>
                  <a:pt x="1518749" y="66018"/>
                </a:cubicBezTo>
                <a:cubicBezTo>
                  <a:pt x="1514888" y="72114"/>
                  <a:pt x="1512246" y="79988"/>
                  <a:pt x="1510824" y="89640"/>
                </a:cubicBezTo>
                <a:cubicBezTo>
                  <a:pt x="1509401" y="99292"/>
                  <a:pt x="1508690" y="110823"/>
                  <a:pt x="1508690" y="124234"/>
                </a:cubicBezTo>
                <a:cubicBezTo>
                  <a:pt x="1508690" y="138052"/>
                  <a:pt x="1509401" y="149736"/>
                  <a:pt x="1510824" y="159286"/>
                </a:cubicBezTo>
                <a:cubicBezTo>
                  <a:pt x="1512246" y="168837"/>
                  <a:pt x="1514888" y="176558"/>
                  <a:pt x="1518749" y="182451"/>
                </a:cubicBezTo>
                <a:cubicBezTo>
                  <a:pt x="1522609" y="188344"/>
                  <a:pt x="1527994" y="192662"/>
                  <a:pt x="1534903" y="195405"/>
                </a:cubicBezTo>
                <a:cubicBezTo>
                  <a:pt x="1541812" y="198148"/>
                  <a:pt x="1550651" y="199520"/>
                  <a:pt x="1561421" y="199520"/>
                </a:cubicBezTo>
                <a:cubicBezTo>
                  <a:pt x="1572190" y="199520"/>
                  <a:pt x="1580979" y="198148"/>
                  <a:pt x="1587786" y="195405"/>
                </a:cubicBezTo>
                <a:cubicBezTo>
                  <a:pt x="1594593" y="192662"/>
                  <a:pt x="1599927" y="188344"/>
                  <a:pt x="1603788" y="182451"/>
                </a:cubicBezTo>
                <a:cubicBezTo>
                  <a:pt x="1607649" y="176558"/>
                  <a:pt x="1610290" y="168837"/>
                  <a:pt x="1611713" y="159286"/>
                </a:cubicBezTo>
                <a:cubicBezTo>
                  <a:pt x="1613135" y="149736"/>
                  <a:pt x="1613846" y="138052"/>
                  <a:pt x="1613846" y="124234"/>
                </a:cubicBezTo>
                <a:cubicBezTo>
                  <a:pt x="1613846" y="110823"/>
                  <a:pt x="1613135" y="99292"/>
                  <a:pt x="1611713" y="89640"/>
                </a:cubicBezTo>
                <a:cubicBezTo>
                  <a:pt x="1610290" y="79988"/>
                  <a:pt x="1607649" y="72114"/>
                  <a:pt x="1603788" y="66018"/>
                </a:cubicBezTo>
                <a:cubicBezTo>
                  <a:pt x="1599927" y="59922"/>
                  <a:pt x="1594593" y="55451"/>
                  <a:pt x="1587786" y="52606"/>
                </a:cubicBezTo>
                <a:cubicBezTo>
                  <a:pt x="1580979" y="49762"/>
                  <a:pt x="1572190" y="48339"/>
                  <a:pt x="1561421" y="48339"/>
                </a:cubicBezTo>
                <a:close/>
                <a:moveTo>
                  <a:pt x="239443" y="26641"/>
                </a:moveTo>
                <a:cubicBezTo>
                  <a:pt x="121915" y="26641"/>
                  <a:pt x="26640" y="121916"/>
                  <a:pt x="26640" y="239444"/>
                </a:cubicBezTo>
                <a:cubicBezTo>
                  <a:pt x="26640" y="356972"/>
                  <a:pt x="121915" y="452247"/>
                  <a:pt x="239443" y="452247"/>
                </a:cubicBezTo>
                <a:cubicBezTo>
                  <a:pt x="356971" y="452247"/>
                  <a:pt x="452246" y="356972"/>
                  <a:pt x="452246" y="239444"/>
                </a:cubicBezTo>
                <a:cubicBezTo>
                  <a:pt x="452246" y="121916"/>
                  <a:pt x="356971" y="26641"/>
                  <a:pt x="239443" y="26641"/>
                </a:cubicBezTo>
                <a:close/>
                <a:moveTo>
                  <a:pt x="1282224" y="18469"/>
                </a:moveTo>
                <a:lnTo>
                  <a:pt x="1322153" y="18469"/>
                </a:lnTo>
                <a:lnTo>
                  <a:pt x="1322153" y="194948"/>
                </a:lnTo>
                <a:lnTo>
                  <a:pt x="1409021" y="194948"/>
                </a:lnTo>
                <a:lnTo>
                  <a:pt x="1409021" y="230000"/>
                </a:lnTo>
                <a:lnTo>
                  <a:pt x="1282224" y="230000"/>
                </a:lnTo>
                <a:close/>
                <a:moveTo>
                  <a:pt x="1082199" y="18469"/>
                </a:moveTo>
                <a:lnTo>
                  <a:pt x="1207472" y="18469"/>
                </a:lnTo>
                <a:lnTo>
                  <a:pt x="1207472" y="53216"/>
                </a:lnTo>
                <a:lnTo>
                  <a:pt x="1122128" y="53216"/>
                </a:lnTo>
                <a:lnTo>
                  <a:pt x="1122128" y="104422"/>
                </a:lnTo>
                <a:lnTo>
                  <a:pt x="1201376" y="104422"/>
                </a:lnTo>
                <a:lnTo>
                  <a:pt x="1201376" y="137646"/>
                </a:lnTo>
                <a:lnTo>
                  <a:pt x="1122128" y="137646"/>
                </a:lnTo>
                <a:lnTo>
                  <a:pt x="1122128" y="194948"/>
                </a:lnTo>
                <a:lnTo>
                  <a:pt x="1212958" y="194948"/>
                </a:lnTo>
                <a:lnTo>
                  <a:pt x="1212958" y="230000"/>
                </a:lnTo>
                <a:lnTo>
                  <a:pt x="1082199" y="230000"/>
                </a:lnTo>
                <a:close/>
                <a:moveTo>
                  <a:pt x="825024" y="18469"/>
                </a:moveTo>
                <a:lnTo>
                  <a:pt x="864953" y="18469"/>
                </a:lnTo>
                <a:lnTo>
                  <a:pt x="864953" y="100155"/>
                </a:lnTo>
                <a:lnTo>
                  <a:pt x="955478" y="100155"/>
                </a:lnTo>
                <a:lnTo>
                  <a:pt x="955478" y="18469"/>
                </a:lnTo>
                <a:lnTo>
                  <a:pt x="995407" y="18469"/>
                </a:lnTo>
                <a:lnTo>
                  <a:pt x="995407" y="230000"/>
                </a:lnTo>
                <a:lnTo>
                  <a:pt x="955478" y="230000"/>
                </a:lnTo>
                <a:lnTo>
                  <a:pt x="955478" y="133378"/>
                </a:lnTo>
                <a:lnTo>
                  <a:pt x="864953" y="133378"/>
                </a:lnTo>
                <a:lnTo>
                  <a:pt x="864953" y="230000"/>
                </a:lnTo>
                <a:lnTo>
                  <a:pt x="825024" y="230000"/>
                </a:lnTo>
                <a:close/>
                <a:moveTo>
                  <a:pt x="615017" y="18469"/>
                </a:moveTo>
                <a:lnTo>
                  <a:pt x="769855" y="18469"/>
                </a:lnTo>
                <a:lnTo>
                  <a:pt x="769855" y="53521"/>
                </a:lnTo>
                <a:lnTo>
                  <a:pt x="712248" y="53521"/>
                </a:lnTo>
                <a:lnTo>
                  <a:pt x="712248" y="230000"/>
                </a:lnTo>
                <a:lnTo>
                  <a:pt x="672319" y="230000"/>
                </a:lnTo>
                <a:lnTo>
                  <a:pt x="672319" y="53521"/>
                </a:lnTo>
                <a:lnTo>
                  <a:pt x="615017" y="53521"/>
                </a:lnTo>
                <a:close/>
                <a:moveTo>
                  <a:pt x="2066246" y="15421"/>
                </a:moveTo>
                <a:cubicBezTo>
                  <a:pt x="2081486" y="15421"/>
                  <a:pt x="2094948" y="17097"/>
                  <a:pt x="2106632" y="20450"/>
                </a:cubicBezTo>
                <a:cubicBezTo>
                  <a:pt x="2118316" y="23803"/>
                  <a:pt x="2128171" y="29594"/>
                  <a:pt x="2136197" y="37824"/>
                </a:cubicBezTo>
                <a:cubicBezTo>
                  <a:pt x="2144224" y="46053"/>
                  <a:pt x="2150269" y="57178"/>
                  <a:pt x="2154333" y="71199"/>
                </a:cubicBezTo>
                <a:cubicBezTo>
                  <a:pt x="2158397" y="85220"/>
                  <a:pt x="2160429" y="102898"/>
                  <a:pt x="2160429" y="124234"/>
                </a:cubicBezTo>
                <a:cubicBezTo>
                  <a:pt x="2160429" y="145774"/>
                  <a:pt x="2158397" y="163554"/>
                  <a:pt x="2154333" y="177574"/>
                </a:cubicBezTo>
                <a:cubicBezTo>
                  <a:pt x="2150269" y="191595"/>
                  <a:pt x="2144224" y="202720"/>
                  <a:pt x="2136197" y="210950"/>
                </a:cubicBezTo>
                <a:cubicBezTo>
                  <a:pt x="2128171" y="219180"/>
                  <a:pt x="2118316" y="224920"/>
                  <a:pt x="2106632" y="228171"/>
                </a:cubicBezTo>
                <a:cubicBezTo>
                  <a:pt x="2094948" y="231422"/>
                  <a:pt x="2081486" y="233048"/>
                  <a:pt x="2066246" y="233048"/>
                </a:cubicBezTo>
                <a:cubicBezTo>
                  <a:pt x="2051006" y="233048"/>
                  <a:pt x="2037493" y="231422"/>
                  <a:pt x="2025707" y="228171"/>
                </a:cubicBezTo>
                <a:cubicBezTo>
                  <a:pt x="2013922" y="224920"/>
                  <a:pt x="2004066" y="219180"/>
                  <a:pt x="1996142" y="210950"/>
                </a:cubicBezTo>
                <a:cubicBezTo>
                  <a:pt x="1988217" y="202720"/>
                  <a:pt x="1982172" y="191595"/>
                  <a:pt x="1978006" y="177574"/>
                </a:cubicBezTo>
                <a:cubicBezTo>
                  <a:pt x="1973840" y="163554"/>
                  <a:pt x="1971758" y="145774"/>
                  <a:pt x="1971758" y="124234"/>
                </a:cubicBezTo>
                <a:cubicBezTo>
                  <a:pt x="1971758" y="102898"/>
                  <a:pt x="1973840" y="85220"/>
                  <a:pt x="1978006" y="71199"/>
                </a:cubicBezTo>
                <a:cubicBezTo>
                  <a:pt x="1982172" y="57178"/>
                  <a:pt x="1988217" y="46053"/>
                  <a:pt x="1996142" y="37824"/>
                </a:cubicBezTo>
                <a:cubicBezTo>
                  <a:pt x="2004066" y="29594"/>
                  <a:pt x="2013922" y="23803"/>
                  <a:pt x="2025707" y="20450"/>
                </a:cubicBezTo>
                <a:cubicBezTo>
                  <a:pt x="2037493" y="17097"/>
                  <a:pt x="2051006" y="15421"/>
                  <a:pt x="2066246" y="15421"/>
                </a:cubicBezTo>
                <a:close/>
                <a:moveTo>
                  <a:pt x="1838179" y="15421"/>
                </a:moveTo>
                <a:cubicBezTo>
                  <a:pt x="1843056" y="15421"/>
                  <a:pt x="1848136" y="15624"/>
                  <a:pt x="1853419" y="16030"/>
                </a:cubicBezTo>
                <a:cubicBezTo>
                  <a:pt x="1858702" y="16437"/>
                  <a:pt x="1863884" y="16945"/>
                  <a:pt x="1868964" y="17554"/>
                </a:cubicBezTo>
                <a:cubicBezTo>
                  <a:pt x="1874044" y="18164"/>
                  <a:pt x="1878768" y="18926"/>
                  <a:pt x="1883137" y="19840"/>
                </a:cubicBezTo>
                <a:cubicBezTo>
                  <a:pt x="1887506" y="20755"/>
                  <a:pt x="1891214" y="21822"/>
                  <a:pt x="1894262" y="23041"/>
                </a:cubicBezTo>
                <a:lnTo>
                  <a:pt x="1894262" y="58398"/>
                </a:lnTo>
                <a:cubicBezTo>
                  <a:pt x="1886541" y="55553"/>
                  <a:pt x="1878159" y="53419"/>
                  <a:pt x="1869116" y="51997"/>
                </a:cubicBezTo>
                <a:cubicBezTo>
                  <a:pt x="1860074" y="50574"/>
                  <a:pt x="1850676" y="49863"/>
                  <a:pt x="1840922" y="49863"/>
                </a:cubicBezTo>
                <a:cubicBezTo>
                  <a:pt x="1830153" y="49863"/>
                  <a:pt x="1820755" y="50981"/>
                  <a:pt x="1812728" y="53216"/>
                </a:cubicBezTo>
                <a:cubicBezTo>
                  <a:pt x="1804702" y="55451"/>
                  <a:pt x="1797996" y="59414"/>
                  <a:pt x="1792611" y="65103"/>
                </a:cubicBezTo>
                <a:cubicBezTo>
                  <a:pt x="1787227" y="70793"/>
                  <a:pt x="1783213" y="78413"/>
                  <a:pt x="1780572" y="87963"/>
                </a:cubicBezTo>
                <a:cubicBezTo>
                  <a:pt x="1777930" y="97514"/>
                  <a:pt x="1776609" y="109604"/>
                  <a:pt x="1776609" y="124234"/>
                </a:cubicBezTo>
                <a:cubicBezTo>
                  <a:pt x="1776609" y="139678"/>
                  <a:pt x="1777829" y="152276"/>
                  <a:pt x="1780267" y="162030"/>
                </a:cubicBezTo>
                <a:cubicBezTo>
                  <a:pt x="1782705" y="171783"/>
                  <a:pt x="1786465" y="179403"/>
                  <a:pt x="1791545" y="184890"/>
                </a:cubicBezTo>
                <a:cubicBezTo>
                  <a:pt x="1796625" y="190376"/>
                  <a:pt x="1803076" y="194135"/>
                  <a:pt x="1810899" y="196167"/>
                </a:cubicBezTo>
                <a:cubicBezTo>
                  <a:pt x="1818723" y="198199"/>
                  <a:pt x="1828121" y="199215"/>
                  <a:pt x="1839093" y="199215"/>
                </a:cubicBezTo>
                <a:cubicBezTo>
                  <a:pt x="1843767" y="199215"/>
                  <a:pt x="1848390" y="199063"/>
                  <a:pt x="1852962" y="198758"/>
                </a:cubicBezTo>
                <a:cubicBezTo>
                  <a:pt x="1857534" y="198453"/>
                  <a:pt x="1861750" y="197793"/>
                  <a:pt x="1865611" y="196777"/>
                </a:cubicBezTo>
                <a:lnTo>
                  <a:pt x="1865611" y="144351"/>
                </a:lnTo>
                <a:lnTo>
                  <a:pt x="1827511" y="144351"/>
                </a:lnTo>
                <a:lnTo>
                  <a:pt x="1827511" y="110823"/>
                </a:lnTo>
                <a:lnTo>
                  <a:pt x="1903101" y="110823"/>
                </a:lnTo>
                <a:lnTo>
                  <a:pt x="1903101" y="223904"/>
                </a:lnTo>
                <a:cubicBezTo>
                  <a:pt x="1895177" y="226342"/>
                  <a:pt x="1885321" y="228476"/>
                  <a:pt x="1873536" y="230305"/>
                </a:cubicBezTo>
                <a:cubicBezTo>
                  <a:pt x="1861750" y="232134"/>
                  <a:pt x="1849253" y="233048"/>
                  <a:pt x="1836045" y="233048"/>
                </a:cubicBezTo>
                <a:cubicBezTo>
                  <a:pt x="1819993" y="233048"/>
                  <a:pt x="1805667" y="231524"/>
                  <a:pt x="1793069" y="228476"/>
                </a:cubicBezTo>
                <a:cubicBezTo>
                  <a:pt x="1780470" y="225428"/>
                  <a:pt x="1769751" y="219891"/>
                  <a:pt x="1760912" y="211864"/>
                </a:cubicBezTo>
                <a:cubicBezTo>
                  <a:pt x="1752073" y="203838"/>
                  <a:pt x="1745317" y="192764"/>
                  <a:pt x="1740643" y="178641"/>
                </a:cubicBezTo>
                <a:cubicBezTo>
                  <a:pt x="1735969" y="164519"/>
                  <a:pt x="1733633" y="146383"/>
                  <a:pt x="1733633" y="124234"/>
                </a:cubicBezTo>
                <a:cubicBezTo>
                  <a:pt x="1733633" y="103914"/>
                  <a:pt x="1736020" y="86795"/>
                  <a:pt x="1740795" y="72876"/>
                </a:cubicBezTo>
                <a:cubicBezTo>
                  <a:pt x="1745571" y="58956"/>
                  <a:pt x="1752479" y="47730"/>
                  <a:pt x="1761522" y="39195"/>
                </a:cubicBezTo>
                <a:cubicBezTo>
                  <a:pt x="1770564" y="30661"/>
                  <a:pt x="1781537" y="24565"/>
                  <a:pt x="1794440" y="20907"/>
                </a:cubicBezTo>
                <a:cubicBezTo>
                  <a:pt x="1807343" y="17250"/>
                  <a:pt x="1821923" y="15421"/>
                  <a:pt x="1838179" y="15421"/>
                </a:cubicBezTo>
                <a:close/>
                <a:moveTo>
                  <a:pt x="1561421" y="15421"/>
                </a:moveTo>
                <a:cubicBezTo>
                  <a:pt x="1576661" y="15421"/>
                  <a:pt x="1590123" y="17097"/>
                  <a:pt x="1601807" y="20450"/>
                </a:cubicBezTo>
                <a:cubicBezTo>
                  <a:pt x="1613491" y="23803"/>
                  <a:pt x="1623346" y="29594"/>
                  <a:pt x="1631372" y="37824"/>
                </a:cubicBezTo>
                <a:cubicBezTo>
                  <a:pt x="1639399" y="46053"/>
                  <a:pt x="1645444" y="57178"/>
                  <a:pt x="1649508" y="71199"/>
                </a:cubicBezTo>
                <a:cubicBezTo>
                  <a:pt x="1653572" y="85220"/>
                  <a:pt x="1655604" y="102898"/>
                  <a:pt x="1655604" y="124234"/>
                </a:cubicBezTo>
                <a:cubicBezTo>
                  <a:pt x="1655604" y="145774"/>
                  <a:pt x="1653572" y="163554"/>
                  <a:pt x="1649508" y="177574"/>
                </a:cubicBezTo>
                <a:cubicBezTo>
                  <a:pt x="1645444" y="191595"/>
                  <a:pt x="1639399" y="202720"/>
                  <a:pt x="1631372" y="210950"/>
                </a:cubicBezTo>
                <a:cubicBezTo>
                  <a:pt x="1623346" y="219180"/>
                  <a:pt x="1613491" y="224920"/>
                  <a:pt x="1601807" y="228171"/>
                </a:cubicBezTo>
                <a:cubicBezTo>
                  <a:pt x="1590123" y="231422"/>
                  <a:pt x="1576661" y="233048"/>
                  <a:pt x="1561421" y="233048"/>
                </a:cubicBezTo>
                <a:cubicBezTo>
                  <a:pt x="1546181" y="233048"/>
                  <a:pt x="1532668" y="231422"/>
                  <a:pt x="1520882" y="228171"/>
                </a:cubicBezTo>
                <a:cubicBezTo>
                  <a:pt x="1509097" y="224920"/>
                  <a:pt x="1499241" y="219180"/>
                  <a:pt x="1491317" y="210950"/>
                </a:cubicBezTo>
                <a:cubicBezTo>
                  <a:pt x="1483392" y="202720"/>
                  <a:pt x="1477347" y="191595"/>
                  <a:pt x="1473181" y="177574"/>
                </a:cubicBezTo>
                <a:cubicBezTo>
                  <a:pt x="1469015" y="163554"/>
                  <a:pt x="1466933" y="145774"/>
                  <a:pt x="1466933" y="124234"/>
                </a:cubicBezTo>
                <a:cubicBezTo>
                  <a:pt x="1466933" y="102898"/>
                  <a:pt x="1469015" y="85220"/>
                  <a:pt x="1473181" y="71199"/>
                </a:cubicBezTo>
                <a:cubicBezTo>
                  <a:pt x="1477347" y="57178"/>
                  <a:pt x="1483392" y="46053"/>
                  <a:pt x="1491317" y="37824"/>
                </a:cubicBezTo>
                <a:cubicBezTo>
                  <a:pt x="1499241" y="29594"/>
                  <a:pt x="1509097" y="23803"/>
                  <a:pt x="1520882" y="20450"/>
                </a:cubicBezTo>
                <a:cubicBezTo>
                  <a:pt x="1532668" y="17097"/>
                  <a:pt x="1546181" y="15421"/>
                  <a:pt x="1561421" y="15421"/>
                </a:cubicBezTo>
                <a:close/>
                <a:moveTo>
                  <a:pt x="239444" y="0"/>
                </a:moveTo>
                <a:cubicBezTo>
                  <a:pt x="371685" y="0"/>
                  <a:pt x="478888" y="107203"/>
                  <a:pt x="478888" y="239444"/>
                </a:cubicBezTo>
                <a:cubicBezTo>
                  <a:pt x="478888" y="371685"/>
                  <a:pt x="371685" y="478888"/>
                  <a:pt x="239444" y="478888"/>
                </a:cubicBezTo>
                <a:cubicBezTo>
                  <a:pt x="107203" y="478888"/>
                  <a:pt x="0" y="371685"/>
                  <a:pt x="0" y="239444"/>
                </a:cubicBezTo>
                <a:cubicBezTo>
                  <a:pt x="0" y="107203"/>
                  <a:pt x="107203" y="0"/>
                  <a:pt x="239444"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81" name="任意多边形: 形状 880">
            <a:extLst>
              <a:ext uri="{FF2B5EF4-FFF2-40B4-BE49-F238E27FC236}">
                <a16:creationId xmlns:a16="http://schemas.microsoft.com/office/drawing/2014/main" xmlns="" id="{CF28C077-EB40-44F7-B378-23243E979D1E}"/>
              </a:ext>
            </a:extLst>
          </p:cNvPr>
          <p:cNvSpPr>
            <a:spLocks noChangeAspect="1"/>
          </p:cNvSpPr>
          <p:nvPr/>
        </p:nvSpPr>
        <p:spPr>
          <a:xfrm>
            <a:off x="784679" y="4872536"/>
            <a:ext cx="1879600" cy="413512"/>
          </a:xfrm>
          <a:custGeom>
            <a:avLst/>
            <a:gdLst>
              <a:gd name="connsiteX0" fmla="*/ 650145 w 2176764"/>
              <a:gd name="connsiteY0" fmla="*/ 380886 h 478888"/>
              <a:gd name="connsiteX1" fmla="*/ 635410 w 2176764"/>
              <a:gd name="connsiteY1" fmla="*/ 420881 h 478888"/>
              <a:gd name="connsiteX2" fmla="*/ 666118 w 2176764"/>
              <a:gd name="connsiteY2" fmla="*/ 420881 h 478888"/>
              <a:gd name="connsiteX3" fmla="*/ 651631 w 2176764"/>
              <a:gd name="connsiteY3" fmla="*/ 380886 h 478888"/>
              <a:gd name="connsiteX4" fmla="*/ 2041766 w 2176764"/>
              <a:gd name="connsiteY4" fmla="*/ 380143 h 478888"/>
              <a:gd name="connsiteX5" fmla="*/ 2041766 w 2176764"/>
              <a:gd name="connsiteY5" fmla="*/ 412585 h 478888"/>
              <a:gd name="connsiteX6" fmla="*/ 2051425 w 2176764"/>
              <a:gd name="connsiteY6" fmla="*/ 412585 h 478888"/>
              <a:gd name="connsiteX7" fmla="*/ 2061640 w 2176764"/>
              <a:gd name="connsiteY7" fmla="*/ 412028 h 478888"/>
              <a:gd name="connsiteX8" fmla="*/ 2068636 w 2176764"/>
              <a:gd name="connsiteY8" fmla="*/ 409737 h 478888"/>
              <a:gd name="connsiteX9" fmla="*/ 2072661 w 2176764"/>
              <a:gd name="connsiteY9" fmla="*/ 404660 h 478888"/>
              <a:gd name="connsiteX10" fmla="*/ 2073961 w 2176764"/>
              <a:gd name="connsiteY10" fmla="*/ 395869 h 478888"/>
              <a:gd name="connsiteX11" fmla="*/ 2072661 w 2176764"/>
              <a:gd name="connsiteY11" fmla="*/ 387944 h 478888"/>
              <a:gd name="connsiteX12" fmla="*/ 2068636 w 2176764"/>
              <a:gd name="connsiteY12" fmla="*/ 383115 h 478888"/>
              <a:gd name="connsiteX13" fmla="*/ 2061640 w 2176764"/>
              <a:gd name="connsiteY13" fmla="*/ 380762 h 478888"/>
              <a:gd name="connsiteX14" fmla="*/ 2051425 w 2176764"/>
              <a:gd name="connsiteY14" fmla="*/ 380143 h 478888"/>
              <a:gd name="connsiteX15" fmla="*/ 1270241 w 2176764"/>
              <a:gd name="connsiteY15" fmla="*/ 380143 h 478888"/>
              <a:gd name="connsiteX16" fmla="*/ 1270241 w 2176764"/>
              <a:gd name="connsiteY16" fmla="*/ 412585 h 478888"/>
              <a:gd name="connsiteX17" fmla="*/ 1279900 w 2176764"/>
              <a:gd name="connsiteY17" fmla="*/ 412585 h 478888"/>
              <a:gd name="connsiteX18" fmla="*/ 1290115 w 2176764"/>
              <a:gd name="connsiteY18" fmla="*/ 412028 h 478888"/>
              <a:gd name="connsiteX19" fmla="*/ 1297111 w 2176764"/>
              <a:gd name="connsiteY19" fmla="*/ 409737 h 478888"/>
              <a:gd name="connsiteX20" fmla="*/ 1301136 w 2176764"/>
              <a:gd name="connsiteY20" fmla="*/ 404660 h 478888"/>
              <a:gd name="connsiteX21" fmla="*/ 1302436 w 2176764"/>
              <a:gd name="connsiteY21" fmla="*/ 395869 h 478888"/>
              <a:gd name="connsiteX22" fmla="*/ 1301136 w 2176764"/>
              <a:gd name="connsiteY22" fmla="*/ 387944 h 478888"/>
              <a:gd name="connsiteX23" fmla="*/ 1297111 w 2176764"/>
              <a:gd name="connsiteY23" fmla="*/ 383115 h 478888"/>
              <a:gd name="connsiteX24" fmla="*/ 1290115 w 2176764"/>
              <a:gd name="connsiteY24" fmla="*/ 380762 h 478888"/>
              <a:gd name="connsiteX25" fmla="*/ 1279900 w 2176764"/>
              <a:gd name="connsiteY25" fmla="*/ 380143 h 478888"/>
              <a:gd name="connsiteX26" fmla="*/ 822566 w 2176764"/>
              <a:gd name="connsiteY26" fmla="*/ 380143 h 478888"/>
              <a:gd name="connsiteX27" fmla="*/ 822566 w 2176764"/>
              <a:gd name="connsiteY27" fmla="*/ 446637 h 478888"/>
              <a:gd name="connsiteX28" fmla="*/ 835939 w 2176764"/>
              <a:gd name="connsiteY28" fmla="*/ 446637 h 478888"/>
              <a:gd name="connsiteX29" fmla="*/ 848198 w 2176764"/>
              <a:gd name="connsiteY29" fmla="*/ 445089 h 478888"/>
              <a:gd name="connsiteX30" fmla="*/ 857795 w 2176764"/>
              <a:gd name="connsiteY30" fmla="*/ 439765 h 478888"/>
              <a:gd name="connsiteX31" fmla="*/ 863986 w 2176764"/>
              <a:gd name="connsiteY31" fmla="*/ 429549 h 478888"/>
              <a:gd name="connsiteX32" fmla="*/ 866153 w 2176764"/>
              <a:gd name="connsiteY32" fmla="*/ 413452 h 478888"/>
              <a:gd name="connsiteX33" fmla="*/ 863862 w 2176764"/>
              <a:gd name="connsiteY33" fmla="*/ 396673 h 478888"/>
              <a:gd name="connsiteX34" fmla="*/ 857547 w 2176764"/>
              <a:gd name="connsiteY34" fmla="*/ 386520 h 478888"/>
              <a:gd name="connsiteX35" fmla="*/ 848012 w 2176764"/>
              <a:gd name="connsiteY35" fmla="*/ 381505 h 478888"/>
              <a:gd name="connsiteX36" fmla="*/ 835939 w 2176764"/>
              <a:gd name="connsiteY36" fmla="*/ 380143 h 478888"/>
              <a:gd name="connsiteX37" fmla="*/ 727316 w 2176764"/>
              <a:gd name="connsiteY37" fmla="*/ 380143 h 478888"/>
              <a:gd name="connsiteX38" fmla="*/ 727316 w 2176764"/>
              <a:gd name="connsiteY38" fmla="*/ 446637 h 478888"/>
              <a:gd name="connsiteX39" fmla="*/ 740690 w 2176764"/>
              <a:gd name="connsiteY39" fmla="*/ 446637 h 478888"/>
              <a:gd name="connsiteX40" fmla="*/ 752948 w 2176764"/>
              <a:gd name="connsiteY40" fmla="*/ 445089 h 478888"/>
              <a:gd name="connsiteX41" fmla="*/ 762545 w 2176764"/>
              <a:gd name="connsiteY41" fmla="*/ 439765 h 478888"/>
              <a:gd name="connsiteX42" fmla="*/ 768736 w 2176764"/>
              <a:gd name="connsiteY42" fmla="*/ 429549 h 478888"/>
              <a:gd name="connsiteX43" fmla="*/ 770903 w 2176764"/>
              <a:gd name="connsiteY43" fmla="*/ 413452 h 478888"/>
              <a:gd name="connsiteX44" fmla="*/ 768612 w 2176764"/>
              <a:gd name="connsiteY44" fmla="*/ 396673 h 478888"/>
              <a:gd name="connsiteX45" fmla="*/ 762297 w 2176764"/>
              <a:gd name="connsiteY45" fmla="*/ 386520 h 478888"/>
              <a:gd name="connsiteX46" fmla="*/ 752762 w 2176764"/>
              <a:gd name="connsiteY46" fmla="*/ 381505 h 478888"/>
              <a:gd name="connsiteX47" fmla="*/ 740690 w 2176764"/>
              <a:gd name="connsiteY47" fmla="*/ 380143 h 478888"/>
              <a:gd name="connsiteX48" fmla="*/ 1722269 w 2176764"/>
              <a:gd name="connsiteY48" fmla="*/ 378657 h 478888"/>
              <a:gd name="connsiteX49" fmla="*/ 1709515 w 2176764"/>
              <a:gd name="connsiteY49" fmla="*/ 380762 h 478888"/>
              <a:gd name="connsiteX50" fmla="*/ 1701776 w 2176764"/>
              <a:gd name="connsiteY50" fmla="*/ 387139 h 478888"/>
              <a:gd name="connsiteX51" fmla="*/ 1697938 w 2176764"/>
              <a:gd name="connsiteY51" fmla="*/ 397974 h 478888"/>
              <a:gd name="connsiteX52" fmla="*/ 1696885 w 2176764"/>
              <a:gd name="connsiteY52" fmla="*/ 413452 h 478888"/>
              <a:gd name="connsiteX53" fmla="*/ 1697938 w 2176764"/>
              <a:gd name="connsiteY53" fmla="*/ 429178 h 478888"/>
              <a:gd name="connsiteX54" fmla="*/ 1701776 w 2176764"/>
              <a:gd name="connsiteY54" fmla="*/ 439950 h 478888"/>
              <a:gd name="connsiteX55" fmla="*/ 1709515 w 2176764"/>
              <a:gd name="connsiteY55" fmla="*/ 446142 h 478888"/>
              <a:gd name="connsiteX56" fmla="*/ 1722269 w 2176764"/>
              <a:gd name="connsiteY56" fmla="*/ 448123 h 478888"/>
              <a:gd name="connsiteX57" fmla="*/ 1735147 w 2176764"/>
              <a:gd name="connsiteY57" fmla="*/ 446142 h 478888"/>
              <a:gd name="connsiteX58" fmla="*/ 1742886 w 2176764"/>
              <a:gd name="connsiteY58" fmla="*/ 439950 h 478888"/>
              <a:gd name="connsiteX59" fmla="*/ 1746725 w 2176764"/>
              <a:gd name="connsiteY59" fmla="*/ 429178 h 478888"/>
              <a:gd name="connsiteX60" fmla="*/ 1747777 w 2176764"/>
              <a:gd name="connsiteY60" fmla="*/ 413452 h 478888"/>
              <a:gd name="connsiteX61" fmla="*/ 1746725 w 2176764"/>
              <a:gd name="connsiteY61" fmla="*/ 397974 h 478888"/>
              <a:gd name="connsiteX62" fmla="*/ 1742886 w 2176764"/>
              <a:gd name="connsiteY62" fmla="*/ 387139 h 478888"/>
              <a:gd name="connsiteX63" fmla="*/ 1735147 w 2176764"/>
              <a:gd name="connsiteY63" fmla="*/ 380762 h 478888"/>
              <a:gd name="connsiteX64" fmla="*/ 1722269 w 2176764"/>
              <a:gd name="connsiteY64" fmla="*/ 378657 h 478888"/>
              <a:gd name="connsiteX65" fmla="*/ 1522244 w 2176764"/>
              <a:gd name="connsiteY65" fmla="*/ 378657 h 478888"/>
              <a:gd name="connsiteX66" fmla="*/ 1509490 w 2176764"/>
              <a:gd name="connsiteY66" fmla="*/ 380762 h 478888"/>
              <a:gd name="connsiteX67" fmla="*/ 1501751 w 2176764"/>
              <a:gd name="connsiteY67" fmla="*/ 387139 h 478888"/>
              <a:gd name="connsiteX68" fmla="*/ 1497913 w 2176764"/>
              <a:gd name="connsiteY68" fmla="*/ 397974 h 478888"/>
              <a:gd name="connsiteX69" fmla="*/ 1496860 w 2176764"/>
              <a:gd name="connsiteY69" fmla="*/ 413452 h 478888"/>
              <a:gd name="connsiteX70" fmla="*/ 1497913 w 2176764"/>
              <a:gd name="connsiteY70" fmla="*/ 429178 h 478888"/>
              <a:gd name="connsiteX71" fmla="*/ 1501751 w 2176764"/>
              <a:gd name="connsiteY71" fmla="*/ 439950 h 478888"/>
              <a:gd name="connsiteX72" fmla="*/ 1509490 w 2176764"/>
              <a:gd name="connsiteY72" fmla="*/ 446142 h 478888"/>
              <a:gd name="connsiteX73" fmla="*/ 1522244 w 2176764"/>
              <a:gd name="connsiteY73" fmla="*/ 448123 h 478888"/>
              <a:gd name="connsiteX74" fmla="*/ 1535122 w 2176764"/>
              <a:gd name="connsiteY74" fmla="*/ 446142 h 478888"/>
              <a:gd name="connsiteX75" fmla="*/ 1542861 w 2176764"/>
              <a:gd name="connsiteY75" fmla="*/ 439950 h 478888"/>
              <a:gd name="connsiteX76" fmla="*/ 1546700 w 2176764"/>
              <a:gd name="connsiteY76" fmla="*/ 429178 h 478888"/>
              <a:gd name="connsiteX77" fmla="*/ 1547752 w 2176764"/>
              <a:gd name="connsiteY77" fmla="*/ 413452 h 478888"/>
              <a:gd name="connsiteX78" fmla="*/ 1546700 w 2176764"/>
              <a:gd name="connsiteY78" fmla="*/ 397974 h 478888"/>
              <a:gd name="connsiteX79" fmla="*/ 1542861 w 2176764"/>
              <a:gd name="connsiteY79" fmla="*/ 387139 h 478888"/>
              <a:gd name="connsiteX80" fmla="*/ 1535122 w 2176764"/>
              <a:gd name="connsiteY80" fmla="*/ 380762 h 478888"/>
              <a:gd name="connsiteX81" fmla="*/ 1522244 w 2176764"/>
              <a:gd name="connsiteY81" fmla="*/ 378657 h 478888"/>
              <a:gd name="connsiteX82" fmla="*/ 1093619 w 2176764"/>
              <a:gd name="connsiteY82" fmla="*/ 378657 h 478888"/>
              <a:gd name="connsiteX83" fmla="*/ 1080865 w 2176764"/>
              <a:gd name="connsiteY83" fmla="*/ 380762 h 478888"/>
              <a:gd name="connsiteX84" fmla="*/ 1073126 w 2176764"/>
              <a:gd name="connsiteY84" fmla="*/ 387139 h 478888"/>
              <a:gd name="connsiteX85" fmla="*/ 1069288 w 2176764"/>
              <a:gd name="connsiteY85" fmla="*/ 397974 h 478888"/>
              <a:gd name="connsiteX86" fmla="*/ 1068235 w 2176764"/>
              <a:gd name="connsiteY86" fmla="*/ 413452 h 478888"/>
              <a:gd name="connsiteX87" fmla="*/ 1069288 w 2176764"/>
              <a:gd name="connsiteY87" fmla="*/ 429178 h 478888"/>
              <a:gd name="connsiteX88" fmla="*/ 1073126 w 2176764"/>
              <a:gd name="connsiteY88" fmla="*/ 439950 h 478888"/>
              <a:gd name="connsiteX89" fmla="*/ 1080865 w 2176764"/>
              <a:gd name="connsiteY89" fmla="*/ 446142 h 478888"/>
              <a:gd name="connsiteX90" fmla="*/ 1093619 w 2176764"/>
              <a:gd name="connsiteY90" fmla="*/ 448123 h 478888"/>
              <a:gd name="connsiteX91" fmla="*/ 1106497 w 2176764"/>
              <a:gd name="connsiteY91" fmla="*/ 446142 h 478888"/>
              <a:gd name="connsiteX92" fmla="*/ 1114236 w 2176764"/>
              <a:gd name="connsiteY92" fmla="*/ 439950 h 478888"/>
              <a:gd name="connsiteX93" fmla="*/ 1118075 w 2176764"/>
              <a:gd name="connsiteY93" fmla="*/ 429178 h 478888"/>
              <a:gd name="connsiteX94" fmla="*/ 1119127 w 2176764"/>
              <a:gd name="connsiteY94" fmla="*/ 413452 h 478888"/>
              <a:gd name="connsiteX95" fmla="*/ 1118075 w 2176764"/>
              <a:gd name="connsiteY95" fmla="*/ 397974 h 478888"/>
              <a:gd name="connsiteX96" fmla="*/ 1114236 w 2176764"/>
              <a:gd name="connsiteY96" fmla="*/ 387139 h 478888"/>
              <a:gd name="connsiteX97" fmla="*/ 1106497 w 2176764"/>
              <a:gd name="connsiteY97" fmla="*/ 380762 h 478888"/>
              <a:gd name="connsiteX98" fmla="*/ 1093619 w 2176764"/>
              <a:gd name="connsiteY98" fmla="*/ 378657 h 478888"/>
              <a:gd name="connsiteX99" fmla="*/ 2125872 w 2176764"/>
              <a:gd name="connsiteY99" fmla="*/ 370484 h 478888"/>
              <a:gd name="connsiteX100" fmla="*/ 2173668 w 2176764"/>
              <a:gd name="connsiteY100" fmla="*/ 370484 h 478888"/>
              <a:gd name="connsiteX101" fmla="*/ 2173668 w 2176764"/>
              <a:gd name="connsiteY101" fmla="*/ 380390 h 478888"/>
              <a:gd name="connsiteX102" fmla="*/ 2137016 w 2176764"/>
              <a:gd name="connsiteY102" fmla="*/ 380390 h 478888"/>
              <a:gd name="connsiteX103" fmla="*/ 2137016 w 2176764"/>
              <a:gd name="connsiteY103" fmla="*/ 407013 h 478888"/>
              <a:gd name="connsiteX104" fmla="*/ 2171192 w 2176764"/>
              <a:gd name="connsiteY104" fmla="*/ 407013 h 478888"/>
              <a:gd name="connsiteX105" fmla="*/ 2171192 w 2176764"/>
              <a:gd name="connsiteY105" fmla="*/ 416424 h 478888"/>
              <a:gd name="connsiteX106" fmla="*/ 2137016 w 2176764"/>
              <a:gd name="connsiteY106" fmla="*/ 416424 h 478888"/>
              <a:gd name="connsiteX107" fmla="*/ 2137016 w 2176764"/>
              <a:gd name="connsiteY107" fmla="*/ 446389 h 478888"/>
              <a:gd name="connsiteX108" fmla="*/ 2176764 w 2176764"/>
              <a:gd name="connsiteY108" fmla="*/ 446389 h 478888"/>
              <a:gd name="connsiteX109" fmla="*/ 2176764 w 2176764"/>
              <a:gd name="connsiteY109" fmla="*/ 456419 h 478888"/>
              <a:gd name="connsiteX110" fmla="*/ 2125872 w 2176764"/>
              <a:gd name="connsiteY110" fmla="*/ 456419 h 478888"/>
              <a:gd name="connsiteX111" fmla="*/ 2030622 w 2176764"/>
              <a:gd name="connsiteY111" fmla="*/ 370484 h 478888"/>
              <a:gd name="connsiteX112" fmla="*/ 2052415 w 2176764"/>
              <a:gd name="connsiteY112" fmla="*/ 370484 h 478888"/>
              <a:gd name="connsiteX113" fmla="*/ 2067708 w 2176764"/>
              <a:gd name="connsiteY113" fmla="*/ 371785 h 478888"/>
              <a:gd name="connsiteX114" fmla="*/ 2077861 w 2176764"/>
              <a:gd name="connsiteY114" fmla="*/ 376057 h 478888"/>
              <a:gd name="connsiteX115" fmla="*/ 2083495 w 2176764"/>
              <a:gd name="connsiteY115" fmla="*/ 383920 h 478888"/>
              <a:gd name="connsiteX116" fmla="*/ 2085229 w 2176764"/>
              <a:gd name="connsiteY116" fmla="*/ 395869 h 478888"/>
              <a:gd name="connsiteX117" fmla="*/ 2080895 w 2176764"/>
              <a:gd name="connsiteY117" fmla="*/ 412771 h 478888"/>
              <a:gd name="connsiteX118" fmla="*/ 2067646 w 2176764"/>
              <a:gd name="connsiteY118" fmla="*/ 420510 h 478888"/>
              <a:gd name="connsiteX119" fmla="*/ 2093401 w 2176764"/>
              <a:gd name="connsiteY119" fmla="*/ 456419 h 478888"/>
              <a:gd name="connsiteX120" fmla="*/ 2080276 w 2176764"/>
              <a:gd name="connsiteY120" fmla="*/ 456419 h 478888"/>
              <a:gd name="connsiteX121" fmla="*/ 2056625 w 2176764"/>
              <a:gd name="connsiteY121" fmla="*/ 421748 h 478888"/>
              <a:gd name="connsiteX122" fmla="*/ 2054582 w 2176764"/>
              <a:gd name="connsiteY122" fmla="*/ 421872 h 478888"/>
              <a:gd name="connsiteX123" fmla="*/ 2052415 w 2176764"/>
              <a:gd name="connsiteY123" fmla="*/ 421872 h 478888"/>
              <a:gd name="connsiteX124" fmla="*/ 2041766 w 2176764"/>
              <a:gd name="connsiteY124" fmla="*/ 421872 h 478888"/>
              <a:gd name="connsiteX125" fmla="*/ 2041766 w 2176764"/>
              <a:gd name="connsiteY125" fmla="*/ 456419 h 478888"/>
              <a:gd name="connsiteX126" fmla="*/ 2030622 w 2176764"/>
              <a:gd name="connsiteY126" fmla="*/ 456419 h 478888"/>
              <a:gd name="connsiteX127" fmla="*/ 1954422 w 2176764"/>
              <a:gd name="connsiteY127" fmla="*/ 370484 h 478888"/>
              <a:gd name="connsiteX128" fmla="*/ 2002218 w 2176764"/>
              <a:gd name="connsiteY128" fmla="*/ 370484 h 478888"/>
              <a:gd name="connsiteX129" fmla="*/ 2002218 w 2176764"/>
              <a:gd name="connsiteY129" fmla="*/ 380390 h 478888"/>
              <a:gd name="connsiteX130" fmla="*/ 1965566 w 2176764"/>
              <a:gd name="connsiteY130" fmla="*/ 380390 h 478888"/>
              <a:gd name="connsiteX131" fmla="*/ 1965566 w 2176764"/>
              <a:gd name="connsiteY131" fmla="*/ 407013 h 478888"/>
              <a:gd name="connsiteX132" fmla="*/ 1999742 w 2176764"/>
              <a:gd name="connsiteY132" fmla="*/ 407013 h 478888"/>
              <a:gd name="connsiteX133" fmla="*/ 1999742 w 2176764"/>
              <a:gd name="connsiteY133" fmla="*/ 416424 h 478888"/>
              <a:gd name="connsiteX134" fmla="*/ 1965566 w 2176764"/>
              <a:gd name="connsiteY134" fmla="*/ 416424 h 478888"/>
              <a:gd name="connsiteX135" fmla="*/ 1965566 w 2176764"/>
              <a:gd name="connsiteY135" fmla="*/ 446389 h 478888"/>
              <a:gd name="connsiteX136" fmla="*/ 2005314 w 2176764"/>
              <a:gd name="connsiteY136" fmla="*/ 446389 h 478888"/>
              <a:gd name="connsiteX137" fmla="*/ 2005314 w 2176764"/>
              <a:gd name="connsiteY137" fmla="*/ 456419 h 478888"/>
              <a:gd name="connsiteX138" fmla="*/ 1954422 w 2176764"/>
              <a:gd name="connsiteY138" fmla="*/ 456419 h 478888"/>
              <a:gd name="connsiteX139" fmla="*/ 1859172 w 2176764"/>
              <a:gd name="connsiteY139" fmla="*/ 370484 h 478888"/>
              <a:gd name="connsiteX140" fmla="*/ 1870316 w 2176764"/>
              <a:gd name="connsiteY140" fmla="*/ 370484 h 478888"/>
              <a:gd name="connsiteX141" fmla="*/ 1870316 w 2176764"/>
              <a:gd name="connsiteY141" fmla="*/ 405527 h 478888"/>
              <a:gd name="connsiteX142" fmla="*/ 1912788 w 2176764"/>
              <a:gd name="connsiteY142" fmla="*/ 405527 h 478888"/>
              <a:gd name="connsiteX143" fmla="*/ 1912788 w 2176764"/>
              <a:gd name="connsiteY143" fmla="*/ 370484 h 478888"/>
              <a:gd name="connsiteX144" fmla="*/ 1924056 w 2176764"/>
              <a:gd name="connsiteY144" fmla="*/ 370484 h 478888"/>
              <a:gd name="connsiteX145" fmla="*/ 1924056 w 2176764"/>
              <a:gd name="connsiteY145" fmla="*/ 456419 h 478888"/>
              <a:gd name="connsiteX146" fmla="*/ 1912788 w 2176764"/>
              <a:gd name="connsiteY146" fmla="*/ 456419 h 478888"/>
              <a:gd name="connsiteX147" fmla="*/ 1912788 w 2176764"/>
              <a:gd name="connsiteY147" fmla="*/ 414814 h 478888"/>
              <a:gd name="connsiteX148" fmla="*/ 1870316 w 2176764"/>
              <a:gd name="connsiteY148" fmla="*/ 414814 h 478888"/>
              <a:gd name="connsiteX149" fmla="*/ 1870316 w 2176764"/>
              <a:gd name="connsiteY149" fmla="*/ 456419 h 478888"/>
              <a:gd name="connsiteX150" fmla="*/ 1859172 w 2176764"/>
              <a:gd name="connsiteY150" fmla="*/ 456419 h 478888"/>
              <a:gd name="connsiteX151" fmla="*/ 1411497 w 2176764"/>
              <a:gd name="connsiteY151" fmla="*/ 370484 h 478888"/>
              <a:gd name="connsiteX152" fmla="*/ 1422641 w 2176764"/>
              <a:gd name="connsiteY152" fmla="*/ 370484 h 478888"/>
              <a:gd name="connsiteX153" fmla="*/ 1422641 w 2176764"/>
              <a:gd name="connsiteY153" fmla="*/ 446389 h 478888"/>
              <a:gd name="connsiteX154" fmla="*/ 1459913 w 2176764"/>
              <a:gd name="connsiteY154" fmla="*/ 446389 h 478888"/>
              <a:gd name="connsiteX155" fmla="*/ 1459913 w 2176764"/>
              <a:gd name="connsiteY155" fmla="*/ 456419 h 478888"/>
              <a:gd name="connsiteX156" fmla="*/ 1411497 w 2176764"/>
              <a:gd name="connsiteY156" fmla="*/ 456419 h 478888"/>
              <a:gd name="connsiteX157" fmla="*/ 1259097 w 2176764"/>
              <a:gd name="connsiteY157" fmla="*/ 370484 h 478888"/>
              <a:gd name="connsiteX158" fmla="*/ 1280890 w 2176764"/>
              <a:gd name="connsiteY158" fmla="*/ 370484 h 478888"/>
              <a:gd name="connsiteX159" fmla="*/ 1296183 w 2176764"/>
              <a:gd name="connsiteY159" fmla="*/ 371785 h 478888"/>
              <a:gd name="connsiteX160" fmla="*/ 1306336 w 2176764"/>
              <a:gd name="connsiteY160" fmla="*/ 376057 h 478888"/>
              <a:gd name="connsiteX161" fmla="*/ 1311970 w 2176764"/>
              <a:gd name="connsiteY161" fmla="*/ 383920 h 478888"/>
              <a:gd name="connsiteX162" fmla="*/ 1313704 w 2176764"/>
              <a:gd name="connsiteY162" fmla="*/ 395869 h 478888"/>
              <a:gd name="connsiteX163" fmla="*/ 1309370 w 2176764"/>
              <a:gd name="connsiteY163" fmla="*/ 412771 h 478888"/>
              <a:gd name="connsiteX164" fmla="*/ 1296121 w 2176764"/>
              <a:gd name="connsiteY164" fmla="*/ 420510 h 478888"/>
              <a:gd name="connsiteX165" fmla="*/ 1321876 w 2176764"/>
              <a:gd name="connsiteY165" fmla="*/ 456419 h 478888"/>
              <a:gd name="connsiteX166" fmla="*/ 1308751 w 2176764"/>
              <a:gd name="connsiteY166" fmla="*/ 456419 h 478888"/>
              <a:gd name="connsiteX167" fmla="*/ 1285100 w 2176764"/>
              <a:gd name="connsiteY167" fmla="*/ 421748 h 478888"/>
              <a:gd name="connsiteX168" fmla="*/ 1283057 w 2176764"/>
              <a:gd name="connsiteY168" fmla="*/ 421872 h 478888"/>
              <a:gd name="connsiteX169" fmla="*/ 1280890 w 2176764"/>
              <a:gd name="connsiteY169" fmla="*/ 421872 h 478888"/>
              <a:gd name="connsiteX170" fmla="*/ 1270241 w 2176764"/>
              <a:gd name="connsiteY170" fmla="*/ 421872 h 478888"/>
              <a:gd name="connsiteX171" fmla="*/ 1270241 w 2176764"/>
              <a:gd name="connsiteY171" fmla="*/ 456419 h 478888"/>
              <a:gd name="connsiteX172" fmla="*/ 1259097 w 2176764"/>
              <a:gd name="connsiteY172" fmla="*/ 456419 h 478888"/>
              <a:gd name="connsiteX173" fmla="*/ 1163476 w 2176764"/>
              <a:gd name="connsiteY173" fmla="*/ 370484 h 478888"/>
              <a:gd name="connsiteX174" fmla="*/ 1174496 w 2176764"/>
              <a:gd name="connsiteY174" fmla="*/ 370484 h 478888"/>
              <a:gd name="connsiteX175" fmla="*/ 1174496 w 2176764"/>
              <a:gd name="connsiteY175" fmla="*/ 426206 h 478888"/>
              <a:gd name="connsiteX176" fmla="*/ 1175610 w 2176764"/>
              <a:gd name="connsiteY176" fmla="*/ 436545 h 478888"/>
              <a:gd name="connsiteX177" fmla="*/ 1179263 w 2176764"/>
              <a:gd name="connsiteY177" fmla="*/ 443170 h 478888"/>
              <a:gd name="connsiteX178" fmla="*/ 1185888 w 2176764"/>
              <a:gd name="connsiteY178" fmla="*/ 446761 h 478888"/>
              <a:gd name="connsiteX179" fmla="*/ 1195918 w 2176764"/>
              <a:gd name="connsiteY179" fmla="*/ 447875 h 478888"/>
              <a:gd name="connsiteX180" fmla="*/ 1206257 w 2176764"/>
              <a:gd name="connsiteY180" fmla="*/ 446761 h 478888"/>
              <a:gd name="connsiteX181" fmla="*/ 1212882 w 2176764"/>
              <a:gd name="connsiteY181" fmla="*/ 443170 h 478888"/>
              <a:gd name="connsiteX182" fmla="*/ 1216349 w 2176764"/>
              <a:gd name="connsiteY182" fmla="*/ 436545 h 478888"/>
              <a:gd name="connsiteX183" fmla="*/ 1217339 w 2176764"/>
              <a:gd name="connsiteY183" fmla="*/ 426206 h 478888"/>
              <a:gd name="connsiteX184" fmla="*/ 1217339 w 2176764"/>
              <a:gd name="connsiteY184" fmla="*/ 370484 h 478888"/>
              <a:gd name="connsiteX185" fmla="*/ 1228360 w 2176764"/>
              <a:gd name="connsiteY185" fmla="*/ 370484 h 478888"/>
              <a:gd name="connsiteX186" fmla="*/ 1228360 w 2176764"/>
              <a:gd name="connsiteY186" fmla="*/ 428682 h 478888"/>
              <a:gd name="connsiteX187" fmla="*/ 1220187 w 2176764"/>
              <a:gd name="connsiteY187" fmla="*/ 450785 h 478888"/>
              <a:gd name="connsiteX188" fmla="*/ 1195794 w 2176764"/>
              <a:gd name="connsiteY188" fmla="*/ 457657 h 478888"/>
              <a:gd name="connsiteX189" fmla="*/ 1171524 w 2176764"/>
              <a:gd name="connsiteY189" fmla="*/ 451033 h 478888"/>
              <a:gd name="connsiteX190" fmla="*/ 1163476 w 2176764"/>
              <a:gd name="connsiteY190" fmla="*/ 428682 h 478888"/>
              <a:gd name="connsiteX191" fmla="*/ 962698 w 2176764"/>
              <a:gd name="connsiteY191" fmla="*/ 370484 h 478888"/>
              <a:gd name="connsiteX192" fmla="*/ 975576 w 2176764"/>
              <a:gd name="connsiteY192" fmla="*/ 370484 h 478888"/>
              <a:gd name="connsiteX193" fmla="*/ 998731 w 2176764"/>
              <a:gd name="connsiteY193" fmla="*/ 409366 h 478888"/>
              <a:gd name="connsiteX194" fmla="*/ 999474 w 2176764"/>
              <a:gd name="connsiteY194" fmla="*/ 409366 h 478888"/>
              <a:gd name="connsiteX195" fmla="*/ 1022506 w 2176764"/>
              <a:gd name="connsiteY195" fmla="*/ 370484 h 478888"/>
              <a:gd name="connsiteX196" fmla="*/ 1034764 w 2176764"/>
              <a:gd name="connsiteY196" fmla="*/ 370484 h 478888"/>
              <a:gd name="connsiteX197" fmla="*/ 1004180 w 2176764"/>
              <a:gd name="connsiteY197" fmla="*/ 419395 h 478888"/>
              <a:gd name="connsiteX198" fmla="*/ 1004180 w 2176764"/>
              <a:gd name="connsiteY198" fmla="*/ 456419 h 478888"/>
              <a:gd name="connsiteX199" fmla="*/ 993035 w 2176764"/>
              <a:gd name="connsiteY199" fmla="*/ 456419 h 478888"/>
              <a:gd name="connsiteX200" fmla="*/ 993035 w 2176764"/>
              <a:gd name="connsiteY200" fmla="*/ 419519 h 478888"/>
              <a:gd name="connsiteX201" fmla="*/ 811422 w 2176764"/>
              <a:gd name="connsiteY201" fmla="*/ 370484 h 478888"/>
              <a:gd name="connsiteX202" fmla="*/ 836187 w 2176764"/>
              <a:gd name="connsiteY202" fmla="*/ 370484 h 478888"/>
              <a:gd name="connsiteX203" fmla="*/ 853089 w 2176764"/>
              <a:gd name="connsiteY203" fmla="*/ 372156 h 478888"/>
              <a:gd name="connsiteX204" fmla="*/ 866153 w 2176764"/>
              <a:gd name="connsiteY204" fmla="*/ 378533 h 478888"/>
              <a:gd name="connsiteX205" fmla="*/ 874635 w 2176764"/>
              <a:gd name="connsiteY205" fmla="*/ 391659 h 478888"/>
              <a:gd name="connsiteX206" fmla="*/ 877669 w 2176764"/>
              <a:gd name="connsiteY206" fmla="*/ 413452 h 478888"/>
              <a:gd name="connsiteX207" fmla="*/ 874635 w 2176764"/>
              <a:gd name="connsiteY207" fmla="*/ 434192 h 478888"/>
              <a:gd name="connsiteX208" fmla="*/ 866153 w 2176764"/>
              <a:gd name="connsiteY208" fmla="*/ 447380 h 478888"/>
              <a:gd name="connsiteX209" fmla="*/ 853089 w 2176764"/>
              <a:gd name="connsiteY209" fmla="*/ 454376 h 478888"/>
              <a:gd name="connsiteX210" fmla="*/ 836187 w 2176764"/>
              <a:gd name="connsiteY210" fmla="*/ 456419 h 478888"/>
              <a:gd name="connsiteX211" fmla="*/ 811422 w 2176764"/>
              <a:gd name="connsiteY211" fmla="*/ 456419 h 478888"/>
              <a:gd name="connsiteX212" fmla="*/ 716172 w 2176764"/>
              <a:gd name="connsiteY212" fmla="*/ 370484 h 478888"/>
              <a:gd name="connsiteX213" fmla="*/ 740937 w 2176764"/>
              <a:gd name="connsiteY213" fmla="*/ 370484 h 478888"/>
              <a:gd name="connsiteX214" fmla="*/ 757839 w 2176764"/>
              <a:gd name="connsiteY214" fmla="*/ 372156 h 478888"/>
              <a:gd name="connsiteX215" fmla="*/ 770903 w 2176764"/>
              <a:gd name="connsiteY215" fmla="*/ 378533 h 478888"/>
              <a:gd name="connsiteX216" fmla="*/ 779385 w 2176764"/>
              <a:gd name="connsiteY216" fmla="*/ 391659 h 478888"/>
              <a:gd name="connsiteX217" fmla="*/ 782419 w 2176764"/>
              <a:gd name="connsiteY217" fmla="*/ 413452 h 478888"/>
              <a:gd name="connsiteX218" fmla="*/ 779385 w 2176764"/>
              <a:gd name="connsiteY218" fmla="*/ 434192 h 478888"/>
              <a:gd name="connsiteX219" fmla="*/ 770903 w 2176764"/>
              <a:gd name="connsiteY219" fmla="*/ 447380 h 478888"/>
              <a:gd name="connsiteX220" fmla="*/ 757839 w 2176764"/>
              <a:gd name="connsiteY220" fmla="*/ 454376 h 478888"/>
              <a:gd name="connsiteX221" fmla="*/ 740937 w 2176764"/>
              <a:gd name="connsiteY221" fmla="*/ 456419 h 478888"/>
              <a:gd name="connsiteX222" fmla="*/ 716172 w 2176764"/>
              <a:gd name="connsiteY222" fmla="*/ 456419 h 478888"/>
              <a:gd name="connsiteX223" fmla="*/ 643458 w 2176764"/>
              <a:gd name="connsiteY223" fmla="*/ 370484 h 478888"/>
              <a:gd name="connsiteX224" fmla="*/ 658317 w 2176764"/>
              <a:gd name="connsiteY224" fmla="*/ 370484 h 478888"/>
              <a:gd name="connsiteX225" fmla="*/ 690759 w 2176764"/>
              <a:gd name="connsiteY225" fmla="*/ 456419 h 478888"/>
              <a:gd name="connsiteX226" fmla="*/ 678996 w 2176764"/>
              <a:gd name="connsiteY226" fmla="*/ 456419 h 478888"/>
              <a:gd name="connsiteX227" fmla="*/ 669709 w 2176764"/>
              <a:gd name="connsiteY227" fmla="*/ 430787 h 478888"/>
              <a:gd name="connsiteX228" fmla="*/ 631695 w 2176764"/>
              <a:gd name="connsiteY228" fmla="*/ 430787 h 478888"/>
              <a:gd name="connsiteX229" fmla="*/ 622284 w 2176764"/>
              <a:gd name="connsiteY229" fmla="*/ 456419 h 478888"/>
              <a:gd name="connsiteX230" fmla="*/ 610892 w 2176764"/>
              <a:gd name="connsiteY230" fmla="*/ 456419 h 478888"/>
              <a:gd name="connsiteX231" fmla="*/ 1722269 w 2176764"/>
              <a:gd name="connsiteY231" fmla="*/ 369246 h 478888"/>
              <a:gd name="connsiteX232" fmla="*/ 1738367 w 2176764"/>
              <a:gd name="connsiteY232" fmla="*/ 371289 h 478888"/>
              <a:gd name="connsiteX233" fmla="*/ 1749944 w 2176764"/>
              <a:gd name="connsiteY233" fmla="*/ 378409 h 478888"/>
              <a:gd name="connsiteX234" fmla="*/ 1756940 w 2176764"/>
              <a:gd name="connsiteY234" fmla="*/ 391968 h 478888"/>
              <a:gd name="connsiteX235" fmla="*/ 1759293 w 2176764"/>
              <a:gd name="connsiteY235" fmla="*/ 413452 h 478888"/>
              <a:gd name="connsiteX236" fmla="*/ 1756940 w 2176764"/>
              <a:gd name="connsiteY236" fmla="*/ 434997 h 478888"/>
              <a:gd name="connsiteX237" fmla="*/ 1749944 w 2176764"/>
              <a:gd name="connsiteY237" fmla="*/ 448556 h 478888"/>
              <a:gd name="connsiteX238" fmla="*/ 1738367 w 2176764"/>
              <a:gd name="connsiteY238" fmla="*/ 455614 h 478888"/>
              <a:gd name="connsiteX239" fmla="*/ 1722269 w 2176764"/>
              <a:gd name="connsiteY239" fmla="*/ 457657 h 478888"/>
              <a:gd name="connsiteX240" fmla="*/ 1706234 w 2176764"/>
              <a:gd name="connsiteY240" fmla="*/ 455614 h 478888"/>
              <a:gd name="connsiteX241" fmla="*/ 1694656 w 2176764"/>
              <a:gd name="connsiteY241" fmla="*/ 448556 h 478888"/>
              <a:gd name="connsiteX242" fmla="*/ 1687598 w 2176764"/>
              <a:gd name="connsiteY242" fmla="*/ 434997 h 478888"/>
              <a:gd name="connsiteX243" fmla="*/ 1685246 w 2176764"/>
              <a:gd name="connsiteY243" fmla="*/ 413452 h 478888"/>
              <a:gd name="connsiteX244" fmla="*/ 1687598 w 2176764"/>
              <a:gd name="connsiteY244" fmla="*/ 391968 h 478888"/>
              <a:gd name="connsiteX245" fmla="*/ 1694656 w 2176764"/>
              <a:gd name="connsiteY245" fmla="*/ 378409 h 478888"/>
              <a:gd name="connsiteX246" fmla="*/ 1706234 w 2176764"/>
              <a:gd name="connsiteY246" fmla="*/ 371289 h 478888"/>
              <a:gd name="connsiteX247" fmla="*/ 1722269 w 2176764"/>
              <a:gd name="connsiteY247" fmla="*/ 369246 h 478888"/>
              <a:gd name="connsiteX248" fmla="*/ 1631477 w 2176764"/>
              <a:gd name="connsiteY248" fmla="*/ 369246 h 478888"/>
              <a:gd name="connsiteX249" fmla="*/ 1637606 w 2176764"/>
              <a:gd name="connsiteY249" fmla="*/ 369494 h 478888"/>
              <a:gd name="connsiteX250" fmla="*/ 1643736 w 2176764"/>
              <a:gd name="connsiteY250" fmla="*/ 370175 h 478888"/>
              <a:gd name="connsiteX251" fmla="*/ 1649370 w 2176764"/>
              <a:gd name="connsiteY251" fmla="*/ 371227 h 478888"/>
              <a:gd name="connsiteX252" fmla="*/ 1653889 w 2176764"/>
              <a:gd name="connsiteY252" fmla="*/ 372590 h 478888"/>
              <a:gd name="connsiteX253" fmla="*/ 1653889 w 2176764"/>
              <a:gd name="connsiteY253" fmla="*/ 382496 h 478888"/>
              <a:gd name="connsiteX254" fmla="*/ 1644045 w 2176764"/>
              <a:gd name="connsiteY254" fmla="*/ 379895 h 478888"/>
              <a:gd name="connsiteX255" fmla="*/ 1631972 w 2176764"/>
              <a:gd name="connsiteY255" fmla="*/ 379028 h 478888"/>
              <a:gd name="connsiteX256" fmla="*/ 1619156 w 2176764"/>
              <a:gd name="connsiteY256" fmla="*/ 380514 h 478888"/>
              <a:gd name="connsiteX257" fmla="*/ 1609622 w 2176764"/>
              <a:gd name="connsiteY257" fmla="*/ 385839 h 478888"/>
              <a:gd name="connsiteX258" fmla="*/ 1603678 w 2176764"/>
              <a:gd name="connsiteY258" fmla="*/ 396364 h 478888"/>
              <a:gd name="connsiteX259" fmla="*/ 1601635 w 2176764"/>
              <a:gd name="connsiteY259" fmla="*/ 413452 h 478888"/>
              <a:gd name="connsiteX260" fmla="*/ 1603554 w 2176764"/>
              <a:gd name="connsiteY260" fmla="*/ 431221 h 478888"/>
              <a:gd name="connsiteX261" fmla="*/ 1609312 w 2176764"/>
              <a:gd name="connsiteY261" fmla="*/ 441684 h 478888"/>
              <a:gd name="connsiteX262" fmla="*/ 1618661 w 2176764"/>
              <a:gd name="connsiteY262" fmla="*/ 446699 h 478888"/>
              <a:gd name="connsiteX263" fmla="*/ 1631477 w 2176764"/>
              <a:gd name="connsiteY263" fmla="*/ 447999 h 478888"/>
              <a:gd name="connsiteX264" fmla="*/ 1638473 w 2176764"/>
              <a:gd name="connsiteY264" fmla="*/ 447627 h 478888"/>
              <a:gd name="connsiteX265" fmla="*/ 1645469 w 2176764"/>
              <a:gd name="connsiteY265" fmla="*/ 446389 h 478888"/>
              <a:gd name="connsiteX266" fmla="*/ 1645469 w 2176764"/>
              <a:gd name="connsiteY266" fmla="*/ 419767 h 478888"/>
              <a:gd name="connsiteX267" fmla="*/ 1628258 w 2176764"/>
              <a:gd name="connsiteY267" fmla="*/ 419767 h 478888"/>
              <a:gd name="connsiteX268" fmla="*/ 1628258 w 2176764"/>
              <a:gd name="connsiteY268" fmla="*/ 410356 h 478888"/>
              <a:gd name="connsiteX269" fmla="*/ 1656118 w 2176764"/>
              <a:gd name="connsiteY269" fmla="*/ 410356 h 478888"/>
              <a:gd name="connsiteX270" fmla="*/ 1656118 w 2176764"/>
              <a:gd name="connsiteY270" fmla="*/ 454066 h 478888"/>
              <a:gd name="connsiteX271" fmla="*/ 1644912 w 2176764"/>
              <a:gd name="connsiteY271" fmla="*/ 456605 h 478888"/>
              <a:gd name="connsiteX272" fmla="*/ 1630239 w 2176764"/>
              <a:gd name="connsiteY272" fmla="*/ 457657 h 478888"/>
              <a:gd name="connsiteX273" fmla="*/ 1613398 w 2176764"/>
              <a:gd name="connsiteY273" fmla="*/ 455800 h 478888"/>
              <a:gd name="connsiteX274" fmla="*/ 1600768 w 2176764"/>
              <a:gd name="connsiteY274" fmla="*/ 449051 h 478888"/>
              <a:gd name="connsiteX275" fmla="*/ 1592782 w 2176764"/>
              <a:gd name="connsiteY275" fmla="*/ 435555 h 478888"/>
              <a:gd name="connsiteX276" fmla="*/ 1589996 w 2176764"/>
              <a:gd name="connsiteY276" fmla="*/ 413452 h 478888"/>
              <a:gd name="connsiteX277" fmla="*/ 1592844 w 2176764"/>
              <a:gd name="connsiteY277" fmla="*/ 392587 h 478888"/>
              <a:gd name="connsiteX278" fmla="*/ 1601016 w 2176764"/>
              <a:gd name="connsiteY278" fmla="*/ 378905 h 478888"/>
              <a:gd name="connsiteX279" fmla="*/ 1614080 w 2176764"/>
              <a:gd name="connsiteY279" fmla="*/ 371475 h 478888"/>
              <a:gd name="connsiteX280" fmla="*/ 1631477 w 2176764"/>
              <a:gd name="connsiteY280" fmla="*/ 369246 h 478888"/>
              <a:gd name="connsiteX281" fmla="*/ 1522244 w 2176764"/>
              <a:gd name="connsiteY281" fmla="*/ 369246 h 478888"/>
              <a:gd name="connsiteX282" fmla="*/ 1538342 w 2176764"/>
              <a:gd name="connsiteY282" fmla="*/ 371289 h 478888"/>
              <a:gd name="connsiteX283" fmla="*/ 1549919 w 2176764"/>
              <a:gd name="connsiteY283" fmla="*/ 378409 h 478888"/>
              <a:gd name="connsiteX284" fmla="*/ 1556915 w 2176764"/>
              <a:gd name="connsiteY284" fmla="*/ 391968 h 478888"/>
              <a:gd name="connsiteX285" fmla="*/ 1559268 w 2176764"/>
              <a:gd name="connsiteY285" fmla="*/ 413452 h 478888"/>
              <a:gd name="connsiteX286" fmla="*/ 1556915 w 2176764"/>
              <a:gd name="connsiteY286" fmla="*/ 434997 h 478888"/>
              <a:gd name="connsiteX287" fmla="*/ 1549919 w 2176764"/>
              <a:gd name="connsiteY287" fmla="*/ 448556 h 478888"/>
              <a:gd name="connsiteX288" fmla="*/ 1538342 w 2176764"/>
              <a:gd name="connsiteY288" fmla="*/ 455614 h 478888"/>
              <a:gd name="connsiteX289" fmla="*/ 1522244 w 2176764"/>
              <a:gd name="connsiteY289" fmla="*/ 457657 h 478888"/>
              <a:gd name="connsiteX290" fmla="*/ 1506209 w 2176764"/>
              <a:gd name="connsiteY290" fmla="*/ 455614 h 478888"/>
              <a:gd name="connsiteX291" fmla="*/ 1494631 w 2176764"/>
              <a:gd name="connsiteY291" fmla="*/ 448556 h 478888"/>
              <a:gd name="connsiteX292" fmla="*/ 1487573 w 2176764"/>
              <a:gd name="connsiteY292" fmla="*/ 434997 h 478888"/>
              <a:gd name="connsiteX293" fmla="*/ 1485221 w 2176764"/>
              <a:gd name="connsiteY293" fmla="*/ 413452 h 478888"/>
              <a:gd name="connsiteX294" fmla="*/ 1487573 w 2176764"/>
              <a:gd name="connsiteY294" fmla="*/ 391968 h 478888"/>
              <a:gd name="connsiteX295" fmla="*/ 1494631 w 2176764"/>
              <a:gd name="connsiteY295" fmla="*/ 378409 h 478888"/>
              <a:gd name="connsiteX296" fmla="*/ 1506209 w 2176764"/>
              <a:gd name="connsiteY296" fmla="*/ 371289 h 478888"/>
              <a:gd name="connsiteX297" fmla="*/ 1522244 w 2176764"/>
              <a:gd name="connsiteY297" fmla="*/ 369246 h 478888"/>
              <a:gd name="connsiteX298" fmla="*/ 1093619 w 2176764"/>
              <a:gd name="connsiteY298" fmla="*/ 369246 h 478888"/>
              <a:gd name="connsiteX299" fmla="*/ 1109717 w 2176764"/>
              <a:gd name="connsiteY299" fmla="*/ 371289 h 478888"/>
              <a:gd name="connsiteX300" fmla="*/ 1121294 w 2176764"/>
              <a:gd name="connsiteY300" fmla="*/ 378409 h 478888"/>
              <a:gd name="connsiteX301" fmla="*/ 1128290 w 2176764"/>
              <a:gd name="connsiteY301" fmla="*/ 391968 h 478888"/>
              <a:gd name="connsiteX302" fmla="*/ 1130643 w 2176764"/>
              <a:gd name="connsiteY302" fmla="*/ 413452 h 478888"/>
              <a:gd name="connsiteX303" fmla="*/ 1128290 w 2176764"/>
              <a:gd name="connsiteY303" fmla="*/ 434997 h 478888"/>
              <a:gd name="connsiteX304" fmla="*/ 1121294 w 2176764"/>
              <a:gd name="connsiteY304" fmla="*/ 448556 h 478888"/>
              <a:gd name="connsiteX305" fmla="*/ 1109717 w 2176764"/>
              <a:gd name="connsiteY305" fmla="*/ 455614 h 478888"/>
              <a:gd name="connsiteX306" fmla="*/ 1093619 w 2176764"/>
              <a:gd name="connsiteY306" fmla="*/ 457657 h 478888"/>
              <a:gd name="connsiteX307" fmla="*/ 1077584 w 2176764"/>
              <a:gd name="connsiteY307" fmla="*/ 455614 h 478888"/>
              <a:gd name="connsiteX308" fmla="*/ 1066006 w 2176764"/>
              <a:gd name="connsiteY308" fmla="*/ 448556 h 478888"/>
              <a:gd name="connsiteX309" fmla="*/ 1058948 w 2176764"/>
              <a:gd name="connsiteY309" fmla="*/ 434997 h 478888"/>
              <a:gd name="connsiteX310" fmla="*/ 1056596 w 2176764"/>
              <a:gd name="connsiteY310" fmla="*/ 413452 h 478888"/>
              <a:gd name="connsiteX311" fmla="*/ 1058948 w 2176764"/>
              <a:gd name="connsiteY311" fmla="*/ 391968 h 478888"/>
              <a:gd name="connsiteX312" fmla="*/ 1066006 w 2176764"/>
              <a:gd name="connsiteY312" fmla="*/ 378409 h 478888"/>
              <a:gd name="connsiteX313" fmla="*/ 1077584 w 2176764"/>
              <a:gd name="connsiteY313" fmla="*/ 371289 h 478888"/>
              <a:gd name="connsiteX314" fmla="*/ 1093619 w 2176764"/>
              <a:gd name="connsiteY314" fmla="*/ 369246 h 478888"/>
              <a:gd name="connsiteX315" fmla="*/ 184597 w 2176764"/>
              <a:gd name="connsiteY315" fmla="*/ 178247 h 478888"/>
              <a:gd name="connsiteX316" fmla="*/ 184597 w 2176764"/>
              <a:gd name="connsiteY316" fmla="*/ 300640 h 478888"/>
              <a:gd name="connsiteX317" fmla="*/ 245794 w 2176764"/>
              <a:gd name="connsiteY317" fmla="*/ 300641 h 478888"/>
              <a:gd name="connsiteX318" fmla="*/ 306991 w 2176764"/>
              <a:gd name="connsiteY318" fmla="*/ 239444 h 478888"/>
              <a:gd name="connsiteX319" fmla="*/ 245794 w 2176764"/>
              <a:gd name="connsiteY319" fmla="*/ 178247 h 478888"/>
              <a:gd name="connsiteX320" fmla="*/ 239444 w 2176764"/>
              <a:gd name="connsiteY320" fmla="*/ 83694 h 478888"/>
              <a:gd name="connsiteX321" fmla="*/ 284145 w 2176764"/>
              <a:gd name="connsiteY321" fmla="*/ 131523 h 478888"/>
              <a:gd name="connsiteX322" fmla="*/ 349575 w 2176764"/>
              <a:gd name="connsiteY322" fmla="*/ 129312 h 478888"/>
              <a:gd name="connsiteX323" fmla="*/ 347364 w 2176764"/>
              <a:gd name="connsiteY323" fmla="*/ 194742 h 478888"/>
              <a:gd name="connsiteX324" fmla="*/ 395193 w 2176764"/>
              <a:gd name="connsiteY324" fmla="*/ 239444 h 478888"/>
              <a:gd name="connsiteX325" fmla="*/ 347364 w 2176764"/>
              <a:gd name="connsiteY325" fmla="*/ 284145 h 478888"/>
              <a:gd name="connsiteX326" fmla="*/ 349575 w 2176764"/>
              <a:gd name="connsiteY326" fmla="*/ 349575 h 478888"/>
              <a:gd name="connsiteX327" fmla="*/ 284145 w 2176764"/>
              <a:gd name="connsiteY327" fmla="*/ 347364 h 478888"/>
              <a:gd name="connsiteX328" fmla="*/ 239444 w 2176764"/>
              <a:gd name="connsiteY328" fmla="*/ 395193 h 478888"/>
              <a:gd name="connsiteX329" fmla="*/ 194742 w 2176764"/>
              <a:gd name="connsiteY329" fmla="*/ 347364 h 478888"/>
              <a:gd name="connsiteX330" fmla="*/ 129312 w 2176764"/>
              <a:gd name="connsiteY330" fmla="*/ 349575 h 478888"/>
              <a:gd name="connsiteX331" fmla="*/ 131523 w 2176764"/>
              <a:gd name="connsiteY331" fmla="*/ 284145 h 478888"/>
              <a:gd name="connsiteX332" fmla="*/ 83694 w 2176764"/>
              <a:gd name="connsiteY332" fmla="*/ 239444 h 478888"/>
              <a:gd name="connsiteX333" fmla="*/ 131523 w 2176764"/>
              <a:gd name="connsiteY333" fmla="*/ 194742 h 478888"/>
              <a:gd name="connsiteX334" fmla="*/ 129312 w 2176764"/>
              <a:gd name="connsiteY334" fmla="*/ 129312 h 478888"/>
              <a:gd name="connsiteX335" fmla="*/ 194742 w 2176764"/>
              <a:gd name="connsiteY335" fmla="*/ 131523 h 478888"/>
              <a:gd name="connsiteX336" fmla="*/ 2066246 w 2176764"/>
              <a:gd name="connsiteY336" fmla="*/ 48339 h 478888"/>
              <a:gd name="connsiteX337" fmla="*/ 2039728 w 2176764"/>
              <a:gd name="connsiteY337" fmla="*/ 52606 h 478888"/>
              <a:gd name="connsiteX338" fmla="*/ 2023574 w 2176764"/>
              <a:gd name="connsiteY338" fmla="*/ 66018 h 478888"/>
              <a:gd name="connsiteX339" fmla="*/ 2015649 w 2176764"/>
              <a:gd name="connsiteY339" fmla="*/ 89640 h 478888"/>
              <a:gd name="connsiteX340" fmla="*/ 2013515 w 2176764"/>
              <a:gd name="connsiteY340" fmla="*/ 124234 h 478888"/>
              <a:gd name="connsiteX341" fmla="*/ 2015649 w 2176764"/>
              <a:gd name="connsiteY341" fmla="*/ 159286 h 478888"/>
              <a:gd name="connsiteX342" fmla="*/ 2023574 w 2176764"/>
              <a:gd name="connsiteY342" fmla="*/ 182451 h 478888"/>
              <a:gd name="connsiteX343" fmla="*/ 2039728 w 2176764"/>
              <a:gd name="connsiteY343" fmla="*/ 195405 h 478888"/>
              <a:gd name="connsiteX344" fmla="*/ 2066246 w 2176764"/>
              <a:gd name="connsiteY344" fmla="*/ 199520 h 478888"/>
              <a:gd name="connsiteX345" fmla="*/ 2092611 w 2176764"/>
              <a:gd name="connsiteY345" fmla="*/ 195405 h 478888"/>
              <a:gd name="connsiteX346" fmla="*/ 2108613 w 2176764"/>
              <a:gd name="connsiteY346" fmla="*/ 182451 h 478888"/>
              <a:gd name="connsiteX347" fmla="*/ 2116538 w 2176764"/>
              <a:gd name="connsiteY347" fmla="*/ 159286 h 478888"/>
              <a:gd name="connsiteX348" fmla="*/ 2118671 w 2176764"/>
              <a:gd name="connsiteY348" fmla="*/ 124234 h 478888"/>
              <a:gd name="connsiteX349" fmla="*/ 2116538 w 2176764"/>
              <a:gd name="connsiteY349" fmla="*/ 89640 h 478888"/>
              <a:gd name="connsiteX350" fmla="*/ 2108613 w 2176764"/>
              <a:gd name="connsiteY350" fmla="*/ 66018 h 478888"/>
              <a:gd name="connsiteX351" fmla="*/ 2092611 w 2176764"/>
              <a:gd name="connsiteY351" fmla="*/ 52606 h 478888"/>
              <a:gd name="connsiteX352" fmla="*/ 2066246 w 2176764"/>
              <a:gd name="connsiteY352" fmla="*/ 48339 h 478888"/>
              <a:gd name="connsiteX353" fmla="*/ 1561421 w 2176764"/>
              <a:gd name="connsiteY353" fmla="*/ 48339 h 478888"/>
              <a:gd name="connsiteX354" fmla="*/ 1534903 w 2176764"/>
              <a:gd name="connsiteY354" fmla="*/ 52606 h 478888"/>
              <a:gd name="connsiteX355" fmla="*/ 1518749 w 2176764"/>
              <a:gd name="connsiteY355" fmla="*/ 66018 h 478888"/>
              <a:gd name="connsiteX356" fmla="*/ 1510824 w 2176764"/>
              <a:gd name="connsiteY356" fmla="*/ 89640 h 478888"/>
              <a:gd name="connsiteX357" fmla="*/ 1508690 w 2176764"/>
              <a:gd name="connsiteY357" fmla="*/ 124234 h 478888"/>
              <a:gd name="connsiteX358" fmla="*/ 1510824 w 2176764"/>
              <a:gd name="connsiteY358" fmla="*/ 159286 h 478888"/>
              <a:gd name="connsiteX359" fmla="*/ 1518749 w 2176764"/>
              <a:gd name="connsiteY359" fmla="*/ 182451 h 478888"/>
              <a:gd name="connsiteX360" fmla="*/ 1534903 w 2176764"/>
              <a:gd name="connsiteY360" fmla="*/ 195405 h 478888"/>
              <a:gd name="connsiteX361" fmla="*/ 1561421 w 2176764"/>
              <a:gd name="connsiteY361" fmla="*/ 199520 h 478888"/>
              <a:gd name="connsiteX362" fmla="*/ 1587786 w 2176764"/>
              <a:gd name="connsiteY362" fmla="*/ 195405 h 478888"/>
              <a:gd name="connsiteX363" fmla="*/ 1603788 w 2176764"/>
              <a:gd name="connsiteY363" fmla="*/ 182451 h 478888"/>
              <a:gd name="connsiteX364" fmla="*/ 1611713 w 2176764"/>
              <a:gd name="connsiteY364" fmla="*/ 159286 h 478888"/>
              <a:gd name="connsiteX365" fmla="*/ 1613846 w 2176764"/>
              <a:gd name="connsiteY365" fmla="*/ 124234 h 478888"/>
              <a:gd name="connsiteX366" fmla="*/ 1611713 w 2176764"/>
              <a:gd name="connsiteY366" fmla="*/ 89640 h 478888"/>
              <a:gd name="connsiteX367" fmla="*/ 1603788 w 2176764"/>
              <a:gd name="connsiteY367" fmla="*/ 66018 h 478888"/>
              <a:gd name="connsiteX368" fmla="*/ 1587786 w 2176764"/>
              <a:gd name="connsiteY368" fmla="*/ 52606 h 478888"/>
              <a:gd name="connsiteX369" fmla="*/ 1561421 w 2176764"/>
              <a:gd name="connsiteY369" fmla="*/ 48339 h 478888"/>
              <a:gd name="connsiteX370" fmla="*/ 239443 w 2176764"/>
              <a:gd name="connsiteY370" fmla="*/ 26641 h 478888"/>
              <a:gd name="connsiteX371" fmla="*/ 26640 w 2176764"/>
              <a:gd name="connsiteY371" fmla="*/ 239444 h 478888"/>
              <a:gd name="connsiteX372" fmla="*/ 239443 w 2176764"/>
              <a:gd name="connsiteY372" fmla="*/ 452247 h 478888"/>
              <a:gd name="connsiteX373" fmla="*/ 452246 w 2176764"/>
              <a:gd name="connsiteY373" fmla="*/ 239444 h 478888"/>
              <a:gd name="connsiteX374" fmla="*/ 239443 w 2176764"/>
              <a:gd name="connsiteY374" fmla="*/ 26641 h 478888"/>
              <a:gd name="connsiteX375" fmla="*/ 1282224 w 2176764"/>
              <a:gd name="connsiteY375" fmla="*/ 18469 h 478888"/>
              <a:gd name="connsiteX376" fmla="*/ 1322153 w 2176764"/>
              <a:gd name="connsiteY376" fmla="*/ 18469 h 478888"/>
              <a:gd name="connsiteX377" fmla="*/ 1322153 w 2176764"/>
              <a:gd name="connsiteY377" fmla="*/ 194948 h 478888"/>
              <a:gd name="connsiteX378" fmla="*/ 1409021 w 2176764"/>
              <a:gd name="connsiteY378" fmla="*/ 194948 h 478888"/>
              <a:gd name="connsiteX379" fmla="*/ 1409021 w 2176764"/>
              <a:gd name="connsiteY379" fmla="*/ 230000 h 478888"/>
              <a:gd name="connsiteX380" fmla="*/ 1282224 w 2176764"/>
              <a:gd name="connsiteY380" fmla="*/ 230000 h 478888"/>
              <a:gd name="connsiteX381" fmla="*/ 1082199 w 2176764"/>
              <a:gd name="connsiteY381" fmla="*/ 18469 h 478888"/>
              <a:gd name="connsiteX382" fmla="*/ 1207472 w 2176764"/>
              <a:gd name="connsiteY382" fmla="*/ 18469 h 478888"/>
              <a:gd name="connsiteX383" fmla="*/ 1207472 w 2176764"/>
              <a:gd name="connsiteY383" fmla="*/ 53216 h 478888"/>
              <a:gd name="connsiteX384" fmla="*/ 1122128 w 2176764"/>
              <a:gd name="connsiteY384" fmla="*/ 53216 h 478888"/>
              <a:gd name="connsiteX385" fmla="*/ 1122128 w 2176764"/>
              <a:gd name="connsiteY385" fmla="*/ 104422 h 478888"/>
              <a:gd name="connsiteX386" fmla="*/ 1201376 w 2176764"/>
              <a:gd name="connsiteY386" fmla="*/ 104422 h 478888"/>
              <a:gd name="connsiteX387" fmla="*/ 1201376 w 2176764"/>
              <a:gd name="connsiteY387" fmla="*/ 137646 h 478888"/>
              <a:gd name="connsiteX388" fmla="*/ 1122128 w 2176764"/>
              <a:gd name="connsiteY388" fmla="*/ 137646 h 478888"/>
              <a:gd name="connsiteX389" fmla="*/ 1122128 w 2176764"/>
              <a:gd name="connsiteY389" fmla="*/ 194948 h 478888"/>
              <a:gd name="connsiteX390" fmla="*/ 1212958 w 2176764"/>
              <a:gd name="connsiteY390" fmla="*/ 194948 h 478888"/>
              <a:gd name="connsiteX391" fmla="*/ 1212958 w 2176764"/>
              <a:gd name="connsiteY391" fmla="*/ 230000 h 478888"/>
              <a:gd name="connsiteX392" fmla="*/ 1082199 w 2176764"/>
              <a:gd name="connsiteY392" fmla="*/ 230000 h 478888"/>
              <a:gd name="connsiteX393" fmla="*/ 825024 w 2176764"/>
              <a:gd name="connsiteY393" fmla="*/ 18469 h 478888"/>
              <a:gd name="connsiteX394" fmla="*/ 864953 w 2176764"/>
              <a:gd name="connsiteY394" fmla="*/ 18469 h 478888"/>
              <a:gd name="connsiteX395" fmla="*/ 864953 w 2176764"/>
              <a:gd name="connsiteY395" fmla="*/ 100155 h 478888"/>
              <a:gd name="connsiteX396" fmla="*/ 955478 w 2176764"/>
              <a:gd name="connsiteY396" fmla="*/ 100155 h 478888"/>
              <a:gd name="connsiteX397" fmla="*/ 955478 w 2176764"/>
              <a:gd name="connsiteY397" fmla="*/ 18469 h 478888"/>
              <a:gd name="connsiteX398" fmla="*/ 995407 w 2176764"/>
              <a:gd name="connsiteY398" fmla="*/ 18469 h 478888"/>
              <a:gd name="connsiteX399" fmla="*/ 995407 w 2176764"/>
              <a:gd name="connsiteY399" fmla="*/ 230000 h 478888"/>
              <a:gd name="connsiteX400" fmla="*/ 955478 w 2176764"/>
              <a:gd name="connsiteY400" fmla="*/ 230000 h 478888"/>
              <a:gd name="connsiteX401" fmla="*/ 955478 w 2176764"/>
              <a:gd name="connsiteY401" fmla="*/ 133378 h 478888"/>
              <a:gd name="connsiteX402" fmla="*/ 864953 w 2176764"/>
              <a:gd name="connsiteY402" fmla="*/ 133378 h 478888"/>
              <a:gd name="connsiteX403" fmla="*/ 864953 w 2176764"/>
              <a:gd name="connsiteY403" fmla="*/ 230000 h 478888"/>
              <a:gd name="connsiteX404" fmla="*/ 825024 w 2176764"/>
              <a:gd name="connsiteY404" fmla="*/ 230000 h 478888"/>
              <a:gd name="connsiteX405" fmla="*/ 615017 w 2176764"/>
              <a:gd name="connsiteY405" fmla="*/ 18469 h 478888"/>
              <a:gd name="connsiteX406" fmla="*/ 769855 w 2176764"/>
              <a:gd name="connsiteY406" fmla="*/ 18469 h 478888"/>
              <a:gd name="connsiteX407" fmla="*/ 769855 w 2176764"/>
              <a:gd name="connsiteY407" fmla="*/ 53521 h 478888"/>
              <a:gd name="connsiteX408" fmla="*/ 712248 w 2176764"/>
              <a:gd name="connsiteY408" fmla="*/ 53521 h 478888"/>
              <a:gd name="connsiteX409" fmla="*/ 712248 w 2176764"/>
              <a:gd name="connsiteY409" fmla="*/ 230000 h 478888"/>
              <a:gd name="connsiteX410" fmla="*/ 672319 w 2176764"/>
              <a:gd name="connsiteY410" fmla="*/ 230000 h 478888"/>
              <a:gd name="connsiteX411" fmla="*/ 672319 w 2176764"/>
              <a:gd name="connsiteY411" fmla="*/ 53521 h 478888"/>
              <a:gd name="connsiteX412" fmla="*/ 615017 w 2176764"/>
              <a:gd name="connsiteY412" fmla="*/ 53521 h 478888"/>
              <a:gd name="connsiteX413" fmla="*/ 2066246 w 2176764"/>
              <a:gd name="connsiteY413" fmla="*/ 15421 h 478888"/>
              <a:gd name="connsiteX414" fmla="*/ 2106632 w 2176764"/>
              <a:gd name="connsiteY414" fmla="*/ 20450 h 478888"/>
              <a:gd name="connsiteX415" fmla="*/ 2136197 w 2176764"/>
              <a:gd name="connsiteY415" fmla="*/ 37824 h 478888"/>
              <a:gd name="connsiteX416" fmla="*/ 2154333 w 2176764"/>
              <a:gd name="connsiteY416" fmla="*/ 71199 h 478888"/>
              <a:gd name="connsiteX417" fmla="*/ 2160429 w 2176764"/>
              <a:gd name="connsiteY417" fmla="*/ 124234 h 478888"/>
              <a:gd name="connsiteX418" fmla="*/ 2154333 w 2176764"/>
              <a:gd name="connsiteY418" fmla="*/ 177574 h 478888"/>
              <a:gd name="connsiteX419" fmla="*/ 2136197 w 2176764"/>
              <a:gd name="connsiteY419" fmla="*/ 210950 h 478888"/>
              <a:gd name="connsiteX420" fmla="*/ 2106632 w 2176764"/>
              <a:gd name="connsiteY420" fmla="*/ 228171 h 478888"/>
              <a:gd name="connsiteX421" fmla="*/ 2066246 w 2176764"/>
              <a:gd name="connsiteY421" fmla="*/ 233048 h 478888"/>
              <a:gd name="connsiteX422" fmla="*/ 2025707 w 2176764"/>
              <a:gd name="connsiteY422" fmla="*/ 228171 h 478888"/>
              <a:gd name="connsiteX423" fmla="*/ 1996142 w 2176764"/>
              <a:gd name="connsiteY423" fmla="*/ 210950 h 478888"/>
              <a:gd name="connsiteX424" fmla="*/ 1978006 w 2176764"/>
              <a:gd name="connsiteY424" fmla="*/ 177574 h 478888"/>
              <a:gd name="connsiteX425" fmla="*/ 1971758 w 2176764"/>
              <a:gd name="connsiteY425" fmla="*/ 124234 h 478888"/>
              <a:gd name="connsiteX426" fmla="*/ 1978006 w 2176764"/>
              <a:gd name="connsiteY426" fmla="*/ 71199 h 478888"/>
              <a:gd name="connsiteX427" fmla="*/ 1996142 w 2176764"/>
              <a:gd name="connsiteY427" fmla="*/ 37824 h 478888"/>
              <a:gd name="connsiteX428" fmla="*/ 2025707 w 2176764"/>
              <a:gd name="connsiteY428" fmla="*/ 20450 h 478888"/>
              <a:gd name="connsiteX429" fmla="*/ 2066246 w 2176764"/>
              <a:gd name="connsiteY429" fmla="*/ 15421 h 478888"/>
              <a:gd name="connsiteX430" fmla="*/ 1838179 w 2176764"/>
              <a:gd name="connsiteY430" fmla="*/ 15421 h 478888"/>
              <a:gd name="connsiteX431" fmla="*/ 1853419 w 2176764"/>
              <a:gd name="connsiteY431" fmla="*/ 16030 h 478888"/>
              <a:gd name="connsiteX432" fmla="*/ 1868964 w 2176764"/>
              <a:gd name="connsiteY432" fmla="*/ 17554 h 478888"/>
              <a:gd name="connsiteX433" fmla="*/ 1883137 w 2176764"/>
              <a:gd name="connsiteY433" fmla="*/ 19840 h 478888"/>
              <a:gd name="connsiteX434" fmla="*/ 1894262 w 2176764"/>
              <a:gd name="connsiteY434" fmla="*/ 23041 h 478888"/>
              <a:gd name="connsiteX435" fmla="*/ 1894262 w 2176764"/>
              <a:gd name="connsiteY435" fmla="*/ 58398 h 478888"/>
              <a:gd name="connsiteX436" fmla="*/ 1869116 w 2176764"/>
              <a:gd name="connsiteY436" fmla="*/ 51997 h 478888"/>
              <a:gd name="connsiteX437" fmla="*/ 1840922 w 2176764"/>
              <a:gd name="connsiteY437" fmla="*/ 49863 h 478888"/>
              <a:gd name="connsiteX438" fmla="*/ 1812728 w 2176764"/>
              <a:gd name="connsiteY438" fmla="*/ 53216 h 478888"/>
              <a:gd name="connsiteX439" fmla="*/ 1792611 w 2176764"/>
              <a:gd name="connsiteY439" fmla="*/ 65103 h 478888"/>
              <a:gd name="connsiteX440" fmla="*/ 1780572 w 2176764"/>
              <a:gd name="connsiteY440" fmla="*/ 87963 h 478888"/>
              <a:gd name="connsiteX441" fmla="*/ 1776609 w 2176764"/>
              <a:gd name="connsiteY441" fmla="*/ 124234 h 478888"/>
              <a:gd name="connsiteX442" fmla="*/ 1780267 w 2176764"/>
              <a:gd name="connsiteY442" fmla="*/ 162030 h 478888"/>
              <a:gd name="connsiteX443" fmla="*/ 1791545 w 2176764"/>
              <a:gd name="connsiteY443" fmla="*/ 184890 h 478888"/>
              <a:gd name="connsiteX444" fmla="*/ 1810899 w 2176764"/>
              <a:gd name="connsiteY444" fmla="*/ 196167 h 478888"/>
              <a:gd name="connsiteX445" fmla="*/ 1839093 w 2176764"/>
              <a:gd name="connsiteY445" fmla="*/ 199215 h 478888"/>
              <a:gd name="connsiteX446" fmla="*/ 1852962 w 2176764"/>
              <a:gd name="connsiteY446" fmla="*/ 198758 h 478888"/>
              <a:gd name="connsiteX447" fmla="*/ 1865611 w 2176764"/>
              <a:gd name="connsiteY447" fmla="*/ 196777 h 478888"/>
              <a:gd name="connsiteX448" fmla="*/ 1865611 w 2176764"/>
              <a:gd name="connsiteY448" fmla="*/ 144351 h 478888"/>
              <a:gd name="connsiteX449" fmla="*/ 1827511 w 2176764"/>
              <a:gd name="connsiteY449" fmla="*/ 144351 h 478888"/>
              <a:gd name="connsiteX450" fmla="*/ 1827511 w 2176764"/>
              <a:gd name="connsiteY450" fmla="*/ 110823 h 478888"/>
              <a:gd name="connsiteX451" fmla="*/ 1903101 w 2176764"/>
              <a:gd name="connsiteY451" fmla="*/ 110823 h 478888"/>
              <a:gd name="connsiteX452" fmla="*/ 1903101 w 2176764"/>
              <a:gd name="connsiteY452" fmla="*/ 223904 h 478888"/>
              <a:gd name="connsiteX453" fmla="*/ 1873536 w 2176764"/>
              <a:gd name="connsiteY453" fmla="*/ 230305 h 478888"/>
              <a:gd name="connsiteX454" fmla="*/ 1836045 w 2176764"/>
              <a:gd name="connsiteY454" fmla="*/ 233048 h 478888"/>
              <a:gd name="connsiteX455" fmla="*/ 1793069 w 2176764"/>
              <a:gd name="connsiteY455" fmla="*/ 228476 h 478888"/>
              <a:gd name="connsiteX456" fmla="*/ 1760912 w 2176764"/>
              <a:gd name="connsiteY456" fmla="*/ 211864 h 478888"/>
              <a:gd name="connsiteX457" fmla="*/ 1740643 w 2176764"/>
              <a:gd name="connsiteY457" fmla="*/ 178641 h 478888"/>
              <a:gd name="connsiteX458" fmla="*/ 1733633 w 2176764"/>
              <a:gd name="connsiteY458" fmla="*/ 124234 h 478888"/>
              <a:gd name="connsiteX459" fmla="*/ 1740795 w 2176764"/>
              <a:gd name="connsiteY459" fmla="*/ 72876 h 478888"/>
              <a:gd name="connsiteX460" fmla="*/ 1761522 w 2176764"/>
              <a:gd name="connsiteY460" fmla="*/ 39195 h 478888"/>
              <a:gd name="connsiteX461" fmla="*/ 1794440 w 2176764"/>
              <a:gd name="connsiteY461" fmla="*/ 20907 h 478888"/>
              <a:gd name="connsiteX462" fmla="*/ 1838179 w 2176764"/>
              <a:gd name="connsiteY462" fmla="*/ 15421 h 478888"/>
              <a:gd name="connsiteX463" fmla="*/ 1561421 w 2176764"/>
              <a:gd name="connsiteY463" fmla="*/ 15421 h 478888"/>
              <a:gd name="connsiteX464" fmla="*/ 1601807 w 2176764"/>
              <a:gd name="connsiteY464" fmla="*/ 20450 h 478888"/>
              <a:gd name="connsiteX465" fmla="*/ 1631372 w 2176764"/>
              <a:gd name="connsiteY465" fmla="*/ 37824 h 478888"/>
              <a:gd name="connsiteX466" fmla="*/ 1649508 w 2176764"/>
              <a:gd name="connsiteY466" fmla="*/ 71199 h 478888"/>
              <a:gd name="connsiteX467" fmla="*/ 1655604 w 2176764"/>
              <a:gd name="connsiteY467" fmla="*/ 124234 h 478888"/>
              <a:gd name="connsiteX468" fmla="*/ 1649508 w 2176764"/>
              <a:gd name="connsiteY468" fmla="*/ 177574 h 478888"/>
              <a:gd name="connsiteX469" fmla="*/ 1631372 w 2176764"/>
              <a:gd name="connsiteY469" fmla="*/ 210950 h 478888"/>
              <a:gd name="connsiteX470" fmla="*/ 1601807 w 2176764"/>
              <a:gd name="connsiteY470" fmla="*/ 228171 h 478888"/>
              <a:gd name="connsiteX471" fmla="*/ 1561421 w 2176764"/>
              <a:gd name="connsiteY471" fmla="*/ 233048 h 478888"/>
              <a:gd name="connsiteX472" fmla="*/ 1520882 w 2176764"/>
              <a:gd name="connsiteY472" fmla="*/ 228171 h 478888"/>
              <a:gd name="connsiteX473" fmla="*/ 1491317 w 2176764"/>
              <a:gd name="connsiteY473" fmla="*/ 210950 h 478888"/>
              <a:gd name="connsiteX474" fmla="*/ 1473181 w 2176764"/>
              <a:gd name="connsiteY474" fmla="*/ 177574 h 478888"/>
              <a:gd name="connsiteX475" fmla="*/ 1466933 w 2176764"/>
              <a:gd name="connsiteY475" fmla="*/ 124234 h 478888"/>
              <a:gd name="connsiteX476" fmla="*/ 1473181 w 2176764"/>
              <a:gd name="connsiteY476" fmla="*/ 71199 h 478888"/>
              <a:gd name="connsiteX477" fmla="*/ 1491317 w 2176764"/>
              <a:gd name="connsiteY477" fmla="*/ 37824 h 478888"/>
              <a:gd name="connsiteX478" fmla="*/ 1520882 w 2176764"/>
              <a:gd name="connsiteY478" fmla="*/ 20450 h 478888"/>
              <a:gd name="connsiteX479" fmla="*/ 1561421 w 2176764"/>
              <a:gd name="connsiteY479" fmla="*/ 15421 h 478888"/>
              <a:gd name="connsiteX480" fmla="*/ 239444 w 2176764"/>
              <a:gd name="connsiteY480" fmla="*/ 0 h 478888"/>
              <a:gd name="connsiteX481" fmla="*/ 478888 w 2176764"/>
              <a:gd name="connsiteY481" fmla="*/ 239444 h 478888"/>
              <a:gd name="connsiteX482" fmla="*/ 239444 w 2176764"/>
              <a:gd name="connsiteY482" fmla="*/ 478888 h 478888"/>
              <a:gd name="connsiteX483" fmla="*/ 0 w 2176764"/>
              <a:gd name="connsiteY483" fmla="*/ 239444 h 478888"/>
              <a:gd name="connsiteX484" fmla="*/ 239444 w 2176764"/>
              <a:gd name="connsiteY484" fmla="*/ 0 h 478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Lst>
            <a:rect l="l" t="t" r="r" b="b"/>
            <a:pathLst>
              <a:path w="2176764" h="478888">
                <a:moveTo>
                  <a:pt x="650145" y="380886"/>
                </a:moveTo>
                <a:lnTo>
                  <a:pt x="635410" y="420881"/>
                </a:lnTo>
                <a:lnTo>
                  <a:pt x="666118" y="420881"/>
                </a:lnTo>
                <a:lnTo>
                  <a:pt x="651631" y="380886"/>
                </a:lnTo>
                <a:close/>
                <a:moveTo>
                  <a:pt x="2041766" y="380143"/>
                </a:moveTo>
                <a:lnTo>
                  <a:pt x="2041766" y="412585"/>
                </a:lnTo>
                <a:lnTo>
                  <a:pt x="2051425" y="412585"/>
                </a:lnTo>
                <a:cubicBezTo>
                  <a:pt x="2055387" y="412585"/>
                  <a:pt x="2058792" y="412399"/>
                  <a:pt x="2061640" y="412028"/>
                </a:cubicBezTo>
                <a:cubicBezTo>
                  <a:pt x="2064488" y="411656"/>
                  <a:pt x="2066820" y="410893"/>
                  <a:pt x="2068636" y="409737"/>
                </a:cubicBezTo>
                <a:cubicBezTo>
                  <a:pt x="2070452" y="408581"/>
                  <a:pt x="2071794" y="406889"/>
                  <a:pt x="2072661" y="404660"/>
                </a:cubicBezTo>
                <a:cubicBezTo>
                  <a:pt x="2073528" y="402431"/>
                  <a:pt x="2073961" y="399501"/>
                  <a:pt x="2073961" y="395869"/>
                </a:cubicBezTo>
                <a:cubicBezTo>
                  <a:pt x="2073961" y="392649"/>
                  <a:pt x="2073528" y="390008"/>
                  <a:pt x="2072661" y="387944"/>
                </a:cubicBezTo>
                <a:cubicBezTo>
                  <a:pt x="2071794" y="385880"/>
                  <a:pt x="2070452" y="384270"/>
                  <a:pt x="2068636" y="383115"/>
                </a:cubicBezTo>
                <a:cubicBezTo>
                  <a:pt x="2066820" y="381959"/>
                  <a:pt x="2064488" y="381175"/>
                  <a:pt x="2061640" y="380762"/>
                </a:cubicBezTo>
                <a:cubicBezTo>
                  <a:pt x="2058792" y="380349"/>
                  <a:pt x="2055387" y="380143"/>
                  <a:pt x="2051425" y="380143"/>
                </a:cubicBezTo>
                <a:close/>
                <a:moveTo>
                  <a:pt x="1270241" y="380143"/>
                </a:moveTo>
                <a:lnTo>
                  <a:pt x="1270241" y="412585"/>
                </a:lnTo>
                <a:lnTo>
                  <a:pt x="1279900" y="412585"/>
                </a:lnTo>
                <a:cubicBezTo>
                  <a:pt x="1283862" y="412585"/>
                  <a:pt x="1287267" y="412399"/>
                  <a:pt x="1290115" y="412028"/>
                </a:cubicBezTo>
                <a:cubicBezTo>
                  <a:pt x="1292963" y="411656"/>
                  <a:pt x="1295295" y="410893"/>
                  <a:pt x="1297111" y="409737"/>
                </a:cubicBezTo>
                <a:cubicBezTo>
                  <a:pt x="1298928" y="408581"/>
                  <a:pt x="1300269" y="406889"/>
                  <a:pt x="1301136" y="404660"/>
                </a:cubicBezTo>
                <a:cubicBezTo>
                  <a:pt x="1302002" y="402431"/>
                  <a:pt x="1302436" y="399501"/>
                  <a:pt x="1302436" y="395869"/>
                </a:cubicBezTo>
                <a:cubicBezTo>
                  <a:pt x="1302436" y="392649"/>
                  <a:pt x="1302002" y="390008"/>
                  <a:pt x="1301136" y="387944"/>
                </a:cubicBezTo>
                <a:cubicBezTo>
                  <a:pt x="1300269" y="385880"/>
                  <a:pt x="1298928" y="384270"/>
                  <a:pt x="1297111" y="383115"/>
                </a:cubicBezTo>
                <a:cubicBezTo>
                  <a:pt x="1295295" y="381959"/>
                  <a:pt x="1292963" y="381175"/>
                  <a:pt x="1290115" y="380762"/>
                </a:cubicBezTo>
                <a:cubicBezTo>
                  <a:pt x="1287267" y="380349"/>
                  <a:pt x="1283862" y="380143"/>
                  <a:pt x="1279900" y="380143"/>
                </a:cubicBezTo>
                <a:close/>
                <a:moveTo>
                  <a:pt x="822566" y="380143"/>
                </a:moveTo>
                <a:lnTo>
                  <a:pt x="822566" y="446637"/>
                </a:lnTo>
                <a:lnTo>
                  <a:pt x="835939" y="446637"/>
                </a:lnTo>
                <a:cubicBezTo>
                  <a:pt x="840397" y="446637"/>
                  <a:pt x="844483" y="446121"/>
                  <a:pt x="848198" y="445089"/>
                </a:cubicBezTo>
                <a:cubicBezTo>
                  <a:pt x="851913" y="444057"/>
                  <a:pt x="855112" y="442282"/>
                  <a:pt x="857795" y="439765"/>
                </a:cubicBezTo>
                <a:cubicBezTo>
                  <a:pt x="860477" y="437247"/>
                  <a:pt x="862541" y="433842"/>
                  <a:pt x="863986" y="429549"/>
                </a:cubicBezTo>
                <a:cubicBezTo>
                  <a:pt x="865430" y="425256"/>
                  <a:pt x="866153" y="419891"/>
                  <a:pt x="866153" y="413452"/>
                </a:cubicBezTo>
                <a:cubicBezTo>
                  <a:pt x="866153" y="406600"/>
                  <a:pt x="865389" y="401007"/>
                  <a:pt x="863862" y="396673"/>
                </a:cubicBezTo>
                <a:cubicBezTo>
                  <a:pt x="862335" y="392340"/>
                  <a:pt x="860230" y="388955"/>
                  <a:pt x="857547" y="386520"/>
                </a:cubicBezTo>
                <a:cubicBezTo>
                  <a:pt x="854864" y="384085"/>
                  <a:pt x="851686" y="382413"/>
                  <a:pt x="848012" y="381505"/>
                </a:cubicBezTo>
                <a:cubicBezTo>
                  <a:pt x="844339" y="380597"/>
                  <a:pt x="840315" y="380143"/>
                  <a:pt x="835939" y="380143"/>
                </a:cubicBezTo>
                <a:close/>
                <a:moveTo>
                  <a:pt x="727316" y="380143"/>
                </a:moveTo>
                <a:lnTo>
                  <a:pt x="727316" y="446637"/>
                </a:lnTo>
                <a:lnTo>
                  <a:pt x="740690" y="446637"/>
                </a:lnTo>
                <a:cubicBezTo>
                  <a:pt x="745147" y="446637"/>
                  <a:pt x="749233" y="446121"/>
                  <a:pt x="752948" y="445089"/>
                </a:cubicBezTo>
                <a:cubicBezTo>
                  <a:pt x="756663" y="444057"/>
                  <a:pt x="759862" y="442282"/>
                  <a:pt x="762545" y="439765"/>
                </a:cubicBezTo>
                <a:cubicBezTo>
                  <a:pt x="765227" y="437247"/>
                  <a:pt x="767291" y="433842"/>
                  <a:pt x="768736" y="429549"/>
                </a:cubicBezTo>
                <a:cubicBezTo>
                  <a:pt x="770180" y="425256"/>
                  <a:pt x="770903" y="419891"/>
                  <a:pt x="770903" y="413452"/>
                </a:cubicBezTo>
                <a:cubicBezTo>
                  <a:pt x="770903" y="406600"/>
                  <a:pt x="770139" y="401007"/>
                  <a:pt x="768612" y="396673"/>
                </a:cubicBezTo>
                <a:cubicBezTo>
                  <a:pt x="767085" y="392340"/>
                  <a:pt x="764980" y="388955"/>
                  <a:pt x="762297" y="386520"/>
                </a:cubicBezTo>
                <a:cubicBezTo>
                  <a:pt x="759614" y="384085"/>
                  <a:pt x="756436" y="382413"/>
                  <a:pt x="752762" y="381505"/>
                </a:cubicBezTo>
                <a:cubicBezTo>
                  <a:pt x="749089" y="380597"/>
                  <a:pt x="745065" y="380143"/>
                  <a:pt x="740690" y="380143"/>
                </a:cubicBezTo>
                <a:close/>
                <a:moveTo>
                  <a:pt x="1722269" y="378657"/>
                </a:moveTo>
                <a:cubicBezTo>
                  <a:pt x="1717069" y="378657"/>
                  <a:pt x="1712817" y="379359"/>
                  <a:pt x="1709515" y="380762"/>
                </a:cubicBezTo>
                <a:cubicBezTo>
                  <a:pt x="1706213" y="382165"/>
                  <a:pt x="1703634" y="384291"/>
                  <a:pt x="1701776" y="387139"/>
                </a:cubicBezTo>
                <a:cubicBezTo>
                  <a:pt x="1699919" y="389987"/>
                  <a:pt x="1698639" y="393598"/>
                  <a:pt x="1697938" y="397974"/>
                </a:cubicBezTo>
                <a:cubicBezTo>
                  <a:pt x="1697236" y="402349"/>
                  <a:pt x="1696885" y="407508"/>
                  <a:pt x="1696885" y="413452"/>
                </a:cubicBezTo>
                <a:cubicBezTo>
                  <a:pt x="1696885" y="419560"/>
                  <a:pt x="1697236" y="424802"/>
                  <a:pt x="1697938" y="429178"/>
                </a:cubicBezTo>
                <a:cubicBezTo>
                  <a:pt x="1698639" y="433553"/>
                  <a:pt x="1699919" y="437144"/>
                  <a:pt x="1701776" y="439950"/>
                </a:cubicBezTo>
                <a:cubicBezTo>
                  <a:pt x="1703634" y="442757"/>
                  <a:pt x="1706213" y="444821"/>
                  <a:pt x="1709515" y="446142"/>
                </a:cubicBezTo>
                <a:cubicBezTo>
                  <a:pt x="1712817" y="447462"/>
                  <a:pt x="1717069" y="448123"/>
                  <a:pt x="1722269" y="448123"/>
                </a:cubicBezTo>
                <a:cubicBezTo>
                  <a:pt x="1727552" y="448123"/>
                  <a:pt x="1731845" y="447462"/>
                  <a:pt x="1735147" y="446142"/>
                </a:cubicBezTo>
                <a:cubicBezTo>
                  <a:pt x="1738449" y="444821"/>
                  <a:pt x="1741029" y="442757"/>
                  <a:pt x="1742886" y="439950"/>
                </a:cubicBezTo>
                <a:cubicBezTo>
                  <a:pt x="1744744" y="437144"/>
                  <a:pt x="1746023" y="433553"/>
                  <a:pt x="1746725" y="429178"/>
                </a:cubicBezTo>
                <a:cubicBezTo>
                  <a:pt x="1747426" y="424802"/>
                  <a:pt x="1747777" y="419560"/>
                  <a:pt x="1747777" y="413452"/>
                </a:cubicBezTo>
                <a:cubicBezTo>
                  <a:pt x="1747777" y="407508"/>
                  <a:pt x="1747426" y="402349"/>
                  <a:pt x="1746725" y="397974"/>
                </a:cubicBezTo>
                <a:cubicBezTo>
                  <a:pt x="1746023" y="393598"/>
                  <a:pt x="1744744" y="389987"/>
                  <a:pt x="1742886" y="387139"/>
                </a:cubicBezTo>
                <a:cubicBezTo>
                  <a:pt x="1741029" y="384291"/>
                  <a:pt x="1738449" y="382165"/>
                  <a:pt x="1735147" y="380762"/>
                </a:cubicBezTo>
                <a:cubicBezTo>
                  <a:pt x="1731845" y="379359"/>
                  <a:pt x="1727552" y="378657"/>
                  <a:pt x="1722269" y="378657"/>
                </a:cubicBezTo>
                <a:close/>
                <a:moveTo>
                  <a:pt x="1522244" y="378657"/>
                </a:moveTo>
                <a:cubicBezTo>
                  <a:pt x="1517044" y="378657"/>
                  <a:pt x="1512792" y="379359"/>
                  <a:pt x="1509490" y="380762"/>
                </a:cubicBezTo>
                <a:cubicBezTo>
                  <a:pt x="1506188" y="382165"/>
                  <a:pt x="1503609" y="384291"/>
                  <a:pt x="1501751" y="387139"/>
                </a:cubicBezTo>
                <a:cubicBezTo>
                  <a:pt x="1499894" y="389987"/>
                  <a:pt x="1498614" y="393598"/>
                  <a:pt x="1497913" y="397974"/>
                </a:cubicBezTo>
                <a:cubicBezTo>
                  <a:pt x="1497211" y="402349"/>
                  <a:pt x="1496860" y="407508"/>
                  <a:pt x="1496860" y="413452"/>
                </a:cubicBezTo>
                <a:cubicBezTo>
                  <a:pt x="1496860" y="419560"/>
                  <a:pt x="1497211" y="424802"/>
                  <a:pt x="1497913" y="429178"/>
                </a:cubicBezTo>
                <a:cubicBezTo>
                  <a:pt x="1498614" y="433553"/>
                  <a:pt x="1499894" y="437144"/>
                  <a:pt x="1501751" y="439950"/>
                </a:cubicBezTo>
                <a:cubicBezTo>
                  <a:pt x="1503609" y="442757"/>
                  <a:pt x="1506188" y="444821"/>
                  <a:pt x="1509490" y="446142"/>
                </a:cubicBezTo>
                <a:cubicBezTo>
                  <a:pt x="1512792" y="447462"/>
                  <a:pt x="1517044" y="448123"/>
                  <a:pt x="1522244" y="448123"/>
                </a:cubicBezTo>
                <a:cubicBezTo>
                  <a:pt x="1527528" y="448123"/>
                  <a:pt x="1531820" y="447462"/>
                  <a:pt x="1535122" y="446142"/>
                </a:cubicBezTo>
                <a:cubicBezTo>
                  <a:pt x="1538424" y="444821"/>
                  <a:pt x="1541004" y="442757"/>
                  <a:pt x="1542861" y="439950"/>
                </a:cubicBezTo>
                <a:cubicBezTo>
                  <a:pt x="1544719" y="437144"/>
                  <a:pt x="1545998" y="433553"/>
                  <a:pt x="1546700" y="429178"/>
                </a:cubicBezTo>
                <a:cubicBezTo>
                  <a:pt x="1547401" y="424802"/>
                  <a:pt x="1547752" y="419560"/>
                  <a:pt x="1547752" y="413452"/>
                </a:cubicBezTo>
                <a:cubicBezTo>
                  <a:pt x="1547752" y="407508"/>
                  <a:pt x="1547401" y="402349"/>
                  <a:pt x="1546700" y="397974"/>
                </a:cubicBezTo>
                <a:cubicBezTo>
                  <a:pt x="1545998" y="393598"/>
                  <a:pt x="1544719" y="389987"/>
                  <a:pt x="1542861" y="387139"/>
                </a:cubicBezTo>
                <a:cubicBezTo>
                  <a:pt x="1541004" y="384291"/>
                  <a:pt x="1538424" y="382165"/>
                  <a:pt x="1535122" y="380762"/>
                </a:cubicBezTo>
                <a:cubicBezTo>
                  <a:pt x="1531820" y="379359"/>
                  <a:pt x="1527528" y="378657"/>
                  <a:pt x="1522244" y="378657"/>
                </a:cubicBezTo>
                <a:close/>
                <a:moveTo>
                  <a:pt x="1093619" y="378657"/>
                </a:moveTo>
                <a:cubicBezTo>
                  <a:pt x="1088419" y="378657"/>
                  <a:pt x="1084167" y="379359"/>
                  <a:pt x="1080865" y="380762"/>
                </a:cubicBezTo>
                <a:cubicBezTo>
                  <a:pt x="1077563" y="382165"/>
                  <a:pt x="1074984" y="384291"/>
                  <a:pt x="1073126" y="387139"/>
                </a:cubicBezTo>
                <a:cubicBezTo>
                  <a:pt x="1071269" y="389987"/>
                  <a:pt x="1069989" y="393598"/>
                  <a:pt x="1069288" y="397974"/>
                </a:cubicBezTo>
                <a:cubicBezTo>
                  <a:pt x="1068586" y="402349"/>
                  <a:pt x="1068235" y="407508"/>
                  <a:pt x="1068235" y="413452"/>
                </a:cubicBezTo>
                <a:cubicBezTo>
                  <a:pt x="1068235" y="419560"/>
                  <a:pt x="1068586" y="424802"/>
                  <a:pt x="1069288" y="429178"/>
                </a:cubicBezTo>
                <a:cubicBezTo>
                  <a:pt x="1069989" y="433553"/>
                  <a:pt x="1071269" y="437144"/>
                  <a:pt x="1073126" y="439950"/>
                </a:cubicBezTo>
                <a:cubicBezTo>
                  <a:pt x="1074984" y="442757"/>
                  <a:pt x="1077563" y="444821"/>
                  <a:pt x="1080865" y="446142"/>
                </a:cubicBezTo>
                <a:cubicBezTo>
                  <a:pt x="1084167" y="447462"/>
                  <a:pt x="1088419" y="448123"/>
                  <a:pt x="1093619" y="448123"/>
                </a:cubicBezTo>
                <a:cubicBezTo>
                  <a:pt x="1098902" y="448123"/>
                  <a:pt x="1103195" y="447462"/>
                  <a:pt x="1106497" y="446142"/>
                </a:cubicBezTo>
                <a:cubicBezTo>
                  <a:pt x="1109799" y="444821"/>
                  <a:pt x="1112379" y="442757"/>
                  <a:pt x="1114236" y="439950"/>
                </a:cubicBezTo>
                <a:cubicBezTo>
                  <a:pt x="1116094" y="437144"/>
                  <a:pt x="1117373" y="433553"/>
                  <a:pt x="1118075" y="429178"/>
                </a:cubicBezTo>
                <a:cubicBezTo>
                  <a:pt x="1118776" y="424802"/>
                  <a:pt x="1119127" y="419560"/>
                  <a:pt x="1119127" y="413452"/>
                </a:cubicBezTo>
                <a:cubicBezTo>
                  <a:pt x="1119127" y="407508"/>
                  <a:pt x="1118776" y="402349"/>
                  <a:pt x="1118075" y="397974"/>
                </a:cubicBezTo>
                <a:cubicBezTo>
                  <a:pt x="1117373" y="393598"/>
                  <a:pt x="1116094" y="389987"/>
                  <a:pt x="1114236" y="387139"/>
                </a:cubicBezTo>
                <a:cubicBezTo>
                  <a:pt x="1112379" y="384291"/>
                  <a:pt x="1109799" y="382165"/>
                  <a:pt x="1106497" y="380762"/>
                </a:cubicBezTo>
                <a:cubicBezTo>
                  <a:pt x="1103195" y="379359"/>
                  <a:pt x="1098902" y="378657"/>
                  <a:pt x="1093619" y="378657"/>
                </a:cubicBezTo>
                <a:close/>
                <a:moveTo>
                  <a:pt x="2125872" y="370484"/>
                </a:moveTo>
                <a:lnTo>
                  <a:pt x="2173668" y="370484"/>
                </a:lnTo>
                <a:lnTo>
                  <a:pt x="2173668" y="380390"/>
                </a:lnTo>
                <a:lnTo>
                  <a:pt x="2137016" y="380390"/>
                </a:lnTo>
                <a:lnTo>
                  <a:pt x="2137016" y="407013"/>
                </a:lnTo>
                <a:lnTo>
                  <a:pt x="2171192" y="407013"/>
                </a:lnTo>
                <a:lnTo>
                  <a:pt x="2171192" y="416424"/>
                </a:lnTo>
                <a:lnTo>
                  <a:pt x="2137016" y="416424"/>
                </a:lnTo>
                <a:lnTo>
                  <a:pt x="2137016" y="446389"/>
                </a:lnTo>
                <a:lnTo>
                  <a:pt x="2176764" y="446389"/>
                </a:lnTo>
                <a:lnTo>
                  <a:pt x="2176764" y="456419"/>
                </a:lnTo>
                <a:lnTo>
                  <a:pt x="2125872" y="456419"/>
                </a:lnTo>
                <a:close/>
                <a:moveTo>
                  <a:pt x="2030622" y="370484"/>
                </a:moveTo>
                <a:lnTo>
                  <a:pt x="2052415" y="370484"/>
                </a:lnTo>
                <a:cubicBezTo>
                  <a:pt x="2058441" y="370484"/>
                  <a:pt x="2063539" y="370918"/>
                  <a:pt x="2067708" y="371785"/>
                </a:cubicBezTo>
                <a:cubicBezTo>
                  <a:pt x="2071876" y="372651"/>
                  <a:pt x="2075261" y="374075"/>
                  <a:pt x="2077861" y="376057"/>
                </a:cubicBezTo>
                <a:cubicBezTo>
                  <a:pt x="2080462" y="378038"/>
                  <a:pt x="2082340" y="380659"/>
                  <a:pt x="2083495" y="383920"/>
                </a:cubicBezTo>
                <a:cubicBezTo>
                  <a:pt x="2084651" y="387180"/>
                  <a:pt x="2085229" y="391163"/>
                  <a:pt x="2085229" y="395869"/>
                </a:cubicBezTo>
                <a:cubicBezTo>
                  <a:pt x="2085229" y="403298"/>
                  <a:pt x="2083784" y="408932"/>
                  <a:pt x="2080895" y="412771"/>
                </a:cubicBezTo>
                <a:cubicBezTo>
                  <a:pt x="2078006" y="416609"/>
                  <a:pt x="2073589" y="419189"/>
                  <a:pt x="2067646" y="420510"/>
                </a:cubicBezTo>
                <a:lnTo>
                  <a:pt x="2093401" y="456419"/>
                </a:lnTo>
                <a:lnTo>
                  <a:pt x="2080276" y="456419"/>
                </a:lnTo>
                <a:lnTo>
                  <a:pt x="2056625" y="421748"/>
                </a:lnTo>
                <a:cubicBezTo>
                  <a:pt x="2055965" y="421831"/>
                  <a:pt x="2055284" y="421872"/>
                  <a:pt x="2054582" y="421872"/>
                </a:cubicBezTo>
                <a:cubicBezTo>
                  <a:pt x="2053881" y="421872"/>
                  <a:pt x="2053158" y="421872"/>
                  <a:pt x="2052415" y="421872"/>
                </a:cubicBezTo>
                <a:lnTo>
                  <a:pt x="2041766" y="421872"/>
                </a:lnTo>
                <a:lnTo>
                  <a:pt x="2041766" y="456419"/>
                </a:lnTo>
                <a:lnTo>
                  <a:pt x="2030622" y="456419"/>
                </a:lnTo>
                <a:close/>
                <a:moveTo>
                  <a:pt x="1954422" y="370484"/>
                </a:moveTo>
                <a:lnTo>
                  <a:pt x="2002218" y="370484"/>
                </a:lnTo>
                <a:lnTo>
                  <a:pt x="2002218" y="380390"/>
                </a:lnTo>
                <a:lnTo>
                  <a:pt x="1965566" y="380390"/>
                </a:lnTo>
                <a:lnTo>
                  <a:pt x="1965566" y="407013"/>
                </a:lnTo>
                <a:lnTo>
                  <a:pt x="1999742" y="407013"/>
                </a:lnTo>
                <a:lnTo>
                  <a:pt x="1999742" y="416424"/>
                </a:lnTo>
                <a:lnTo>
                  <a:pt x="1965566" y="416424"/>
                </a:lnTo>
                <a:lnTo>
                  <a:pt x="1965566" y="446389"/>
                </a:lnTo>
                <a:lnTo>
                  <a:pt x="2005314" y="446389"/>
                </a:lnTo>
                <a:lnTo>
                  <a:pt x="2005314" y="456419"/>
                </a:lnTo>
                <a:lnTo>
                  <a:pt x="1954422" y="456419"/>
                </a:lnTo>
                <a:close/>
                <a:moveTo>
                  <a:pt x="1859172" y="370484"/>
                </a:moveTo>
                <a:lnTo>
                  <a:pt x="1870316" y="370484"/>
                </a:lnTo>
                <a:lnTo>
                  <a:pt x="1870316" y="405527"/>
                </a:lnTo>
                <a:lnTo>
                  <a:pt x="1912788" y="405527"/>
                </a:lnTo>
                <a:lnTo>
                  <a:pt x="1912788" y="370484"/>
                </a:lnTo>
                <a:lnTo>
                  <a:pt x="1924056" y="370484"/>
                </a:lnTo>
                <a:lnTo>
                  <a:pt x="1924056" y="456419"/>
                </a:lnTo>
                <a:lnTo>
                  <a:pt x="1912788" y="456419"/>
                </a:lnTo>
                <a:lnTo>
                  <a:pt x="1912788" y="414814"/>
                </a:lnTo>
                <a:lnTo>
                  <a:pt x="1870316" y="414814"/>
                </a:lnTo>
                <a:lnTo>
                  <a:pt x="1870316" y="456419"/>
                </a:lnTo>
                <a:lnTo>
                  <a:pt x="1859172" y="456419"/>
                </a:lnTo>
                <a:close/>
                <a:moveTo>
                  <a:pt x="1411497" y="370484"/>
                </a:moveTo>
                <a:lnTo>
                  <a:pt x="1422641" y="370484"/>
                </a:lnTo>
                <a:lnTo>
                  <a:pt x="1422641" y="446389"/>
                </a:lnTo>
                <a:lnTo>
                  <a:pt x="1459913" y="446389"/>
                </a:lnTo>
                <a:lnTo>
                  <a:pt x="1459913" y="456419"/>
                </a:lnTo>
                <a:lnTo>
                  <a:pt x="1411497" y="456419"/>
                </a:lnTo>
                <a:close/>
                <a:moveTo>
                  <a:pt x="1259097" y="370484"/>
                </a:moveTo>
                <a:lnTo>
                  <a:pt x="1280890" y="370484"/>
                </a:lnTo>
                <a:cubicBezTo>
                  <a:pt x="1286916" y="370484"/>
                  <a:pt x="1292014" y="370918"/>
                  <a:pt x="1296183" y="371785"/>
                </a:cubicBezTo>
                <a:cubicBezTo>
                  <a:pt x="1300351" y="372651"/>
                  <a:pt x="1303736" y="374075"/>
                  <a:pt x="1306336" y="376057"/>
                </a:cubicBezTo>
                <a:cubicBezTo>
                  <a:pt x="1308937" y="378038"/>
                  <a:pt x="1310815" y="380659"/>
                  <a:pt x="1311970" y="383920"/>
                </a:cubicBezTo>
                <a:cubicBezTo>
                  <a:pt x="1313126" y="387180"/>
                  <a:pt x="1313704" y="391163"/>
                  <a:pt x="1313704" y="395869"/>
                </a:cubicBezTo>
                <a:cubicBezTo>
                  <a:pt x="1313704" y="403298"/>
                  <a:pt x="1312259" y="408932"/>
                  <a:pt x="1309370" y="412771"/>
                </a:cubicBezTo>
                <a:cubicBezTo>
                  <a:pt x="1306481" y="416609"/>
                  <a:pt x="1302064" y="419189"/>
                  <a:pt x="1296121" y="420510"/>
                </a:cubicBezTo>
                <a:lnTo>
                  <a:pt x="1321876" y="456419"/>
                </a:lnTo>
                <a:lnTo>
                  <a:pt x="1308751" y="456419"/>
                </a:lnTo>
                <a:lnTo>
                  <a:pt x="1285100" y="421748"/>
                </a:lnTo>
                <a:cubicBezTo>
                  <a:pt x="1284440" y="421831"/>
                  <a:pt x="1283759" y="421872"/>
                  <a:pt x="1283057" y="421872"/>
                </a:cubicBezTo>
                <a:cubicBezTo>
                  <a:pt x="1282356" y="421872"/>
                  <a:pt x="1281633" y="421872"/>
                  <a:pt x="1280890" y="421872"/>
                </a:cubicBezTo>
                <a:lnTo>
                  <a:pt x="1270241" y="421872"/>
                </a:lnTo>
                <a:lnTo>
                  <a:pt x="1270241" y="456419"/>
                </a:lnTo>
                <a:lnTo>
                  <a:pt x="1259097" y="456419"/>
                </a:lnTo>
                <a:close/>
                <a:moveTo>
                  <a:pt x="1163476" y="370484"/>
                </a:moveTo>
                <a:lnTo>
                  <a:pt x="1174496" y="370484"/>
                </a:lnTo>
                <a:lnTo>
                  <a:pt x="1174496" y="426206"/>
                </a:lnTo>
                <a:cubicBezTo>
                  <a:pt x="1174496" y="430333"/>
                  <a:pt x="1174868" y="433780"/>
                  <a:pt x="1175610" y="436545"/>
                </a:cubicBezTo>
                <a:cubicBezTo>
                  <a:pt x="1176353" y="439311"/>
                  <a:pt x="1177571" y="441519"/>
                  <a:pt x="1179263" y="443170"/>
                </a:cubicBezTo>
                <a:cubicBezTo>
                  <a:pt x="1180956" y="444821"/>
                  <a:pt x="1183164" y="446018"/>
                  <a:pt x="1185888" y="446761"/>
                </a:cubicBezTo>
                <a:cubicBezTo>
                  <a:pt x="1188612" y="447504"/>
                  <a:pt x="1191955" y="447875"/>
                  <a:pt x="1195918" y="447875"/>
                </a:cubicBezTo>
                <a:cubicBezTo>
                  <a:pt x="1200045" y="447875"/>
                  <a:pt x="1203492" y="447504"/>
                  <a:pt x="1206257" y="446761"/>
                </a:cubicBezTo>
                <a:cubicBezTo>
                  <a:pt x="1209023" y="446018"/>
                  <a:pt x="1211231" y="444821"/>
                  <a:pt x="1212882" y="443170"/>
                </a:cubicBezTo>
                <a:cubicBezTo>
                  <a:pt x="1214533" y="441519"/>
                  <a:pt x="1215688" y="439311"/>
                  <a:pt x="1216349" y="436545"/>
                </a:cubicBezTo>
                <a:cubicBezTo>
                  <a:pt x="1217009" y="433780"/>
                  <a:pt x="1217339" y="430333"/>
                  <a:pt x="1217339" y="426206"/>
                </a:cubicBezTo>
                <a:lnTo>
                  <a:pt x="1217339" y="370484"/>
                </a:lnTo>
                <a:lnTo>
                  <a:pt x="1228360" y="370484"/>
                </a:lnTo>
                <a:lnTo>
                  <a:pt x="1228360" y="428682"/>
                </a:lnTo>
                <a:cubicBezTo>
                  <a:pt x="1228360" y="438836"/>
                  <a:pt x="1225636" y="446203"/>
                  <a:pt x="1220187" y="450785"/>
                </a:cubicBezTo>
                <a:cubicBezTo>
                  <a:pt x="1214739" y="455367"/>
                  <a:pt x="1206608" y="457657"/>
                  <a:pt x="1195794" y="457657"/>
                </a:cubicBezTo>
                <a:cubicBezTo>
                  <a:pt x="1184980" y="457657"/>
                  <a:pt x="1176890" y="455449"/>
                  <a:pt x="1171524" y="451033"/>
                </a:cubicBezTo>
                <a:cubicBezTo>
                  <a:pt x="1166159" y="446616"/>
                  <a:pt x="1163476" y="439166"/>
                  <a:pt x="1163476" y="428682"/>
                </a:cubicBezTo>
                <a:close/>
                <a:moveTo>
                  <a:pt x="962698" y="370484"/>
                </a:moveTo>
                <a:lnTo>
                  <a:pt x="975576" y="370484"/>
                </a:lnTo>
                <a:lnTo>
                  <a:pt x="998731" y="409366"/>
                </a:lnTo>
                <a:lnTo>
                  <a:pt x="999474" y="409366"/>
                </a:lnTo>
                <a:lnTo>
                  <a:pt x="1022506" y="370484"/>
                </a:lnTo>
                <a:lnTo>
                  <a:pt x="1034764" y="370484"/>
                </a:lnTo>
                <a:lnTo>
                  <a:pt x="1004180" y="419395"/>
                </a:lnTo>
                <a:lnTo>
                  <a:pt x="1004180" y="456419"/>
                </a:lnTo>
                <a:lnTo>
                  <a:pt x="993035" y="456419"/>
                </a:lnTo>
                <a:lnTo>
                  <a:pt x="993035" y="419519"/>
                </a:lnTo>
                <a:close/>
                <a:moveTo>
                  <a:pt x="811422" y="370484"/>
                </a:moveTo>
                <a:lnTo>
                  <a:pt x="836187" y="370484"/>
                </a:lnTo>
                <a:cubicBezTo>
                  <a:pt x="842378" y="370484"/>
                  <a:pt x="848012" y="371042"/>
                  <a:pt x="853089" y="372156"/>
                </a:cubicBezTo>
                <a:cubicBezTo>
                  <a:pt x="858166" y="373271"/>
                  <a:pt x="862521" y="375396"/>
                  <a:pt x="866153" y="378533"/>
                </a:cubicBezTo>
                <a:cubicBezTo>
                  <a:pt x="869785" y="381670"/>
                  <a:pt x="872612" y="386045"/>
                  <a:pt x="874635" y="391659"/>
                </a:cubicBezTo>
                <a:cubicBezTo>
                  <a:pt x="876657" y="397272"/>
                  <a:pt x="877669" y="404536"/>
                  <a:pt x="877669" y="413452"/>
                </a:cubicBezTo>
                <a:cubicBezTo>
                  <a:pt x="877669" y="421789"/>
                  <a:pt x="876657" y="428703"/>
                  <a:pt x="874635" y="434192"/>
                </a:cubicBezTo>
                <a:cubicBezTo>
                  <a:pt x="872612" y="439682"/>
                  <a:pt x="869785" y="444078"/>
                  <a:pt x="866153" y="447380"/>
                </a:cubicBezTo>
                <a:cubicBezTo>
                  <a:pt x="862521" y="450682"/>
                  <a:pt x="858166" y="453014"/>
                  <a:pt x="853089" y="454376"/>
                </a:cubicBezTo>
                <a:cubicBezTo>
                  <a:pt x="848012" y="455738"/>
                  <a:pt x="842378" y="456419"/>
                  <a:pt x="836187" y="456419"/>
                </a:cubicBezTo>
                <a:lnTo>
                  <a:pt x="811422" y="456419"/>
                </a:lnTo>
                <a:close/>
                <a:moveTo>
                  <a:pt x="716172" y="370484"/>
                </a:moveTo>
                <a:lnTo>
                  <a:pt x="740937" y="370484"/>
                </a:lnTo>
                <a:cubicBezTo>
                  <a:pt x="747128" y="370484"/>
                  <a:pt x="752762" y="371042"/>
                  <a:pt x="757839" y="372156"/>
                </a:cubicBezTo>
                <a:cubicBezTo>
                  <a:pt x="762916" y="373271"/>
                  <a:pt x="767271" y="375396"/>
                  <a:pt x="770903" y="378533"/>
                </a:cubicBezTo>
                <a:cubicBezTo>
                  <a:pt x="774535" y="381670"/>
                  <a:pt x="777362" y="386045"/>
                  <a:pt x="779385" y="391659"/>
                </a:cubicBezTo>
                <a:cubicBezTo>
                  <a:pt x="781407" y="397272"/>
                  <a:pt x="782419" y="404536"/>
                  <a:pt x="782419" y="413452"/>
                </a:cubicBezTo>
                <a:cubicBezTo>
                  <a:pt x="782419" y="421789"/>
                  <a:pt x="781407" y="428703"/>
                  <a:pt x="779385" y="434192"/>
                </a:cubicBezTo>
                <a:cubicBezTo>
                  <a:pt x="777362" y="439682"/>
                  <a:pt x="774535" y="444078"/>
                  <a:pt x="770903" y="447380"/>
                </a:cubicBezTo>
                <a:cubicBezTo>
                  <a:pt x="767271" y="450682"/>
                  <a:pt x="762916" y="453014"/>
                  <a:pt x="757839" y="454376"/>
                </a:cubicBezTo>
                <a:cubicBezTo>
                  <a:pt x="752762" y="455738"/>
                  <a:pt x="747128" y="456419"/>
                  <a:pt x="740937" y="456419"/>
                </a:cubicBezTo>
                <a:lnTo>
                  <a:pt x="716172" y="456419"/>
                </a:lnTo>
                <a:close/>
                <a:moveTo>
                  <a:pt x="643458" y="370484"/>
                </a:moveTo>
                <a:lnTo>
                  <a:pt x="658317" y="370484"/>
                </a:lnTo>
                <a:lnTo>
                  <a:pt x="690759" y="456419"/>
                </a:lnTo>
                <a:lnTo>
                  <a:pt x="678996" y="456419"/>
                </a:lnTo>
                <a:lnTo>
                  <a:pt x="669709" y="430787"/>
                </a:lnTo>
                <a:lnTo>
                  <a:pt x="631695" y="430787"/>
                </a:lnTo>
                <a:lnTo>
                  <a:pt x="622284" y="456419"/>
                </a:lnTo>
                <a:lnTo>
                  <a:pt x="610892" y="456419"/>
                </a:lnTo>
                <a:close/>
                <a:moveTo>
                  <a:pt x="1722269" y="369246"/>
                </a:moveTo>
                <a:cubicBezTo>
                  <a:pt x="1728378" y="369246"/>
                  <a:pt x="1733744" y="369927"/>
                  <a:pt x="1738367" y="371289"/>
                </a:cubicBezTo>
                <a:cubicBezTo>
                  <a:pt x="1742989" y="372651"/>
                  <a:pt x="1746848" y="375025"/>
                  <a:pt x="1749944" y="378409"/>
                </a:cubicBezTo>
                <a:cubicBezTo>
                  <a:pt x="1753040" y="381794"/>
                  <a:pt x="1755372" y="386313"/>
                  <a:pt x="1756940" y="391968"/>
                </a:cubicBezTo>
                <a:cubicBezTo>
                  <a:pt x="1758509" y="397623"/>
                  <a:pt x="1759293" y="404784"/>
                  <a:pt x="1759293" y="413452"/>
                </a:cubicBezTo>
                <a:cubicBezTo>
                  <a:pt x="1759293" y="422120"/>
                  <a:pt x="1758509" y="429301"/>
                  <a:pt x="1756940" y="434997"/>
                </a:cubicBezTo>
                <a:cubicBezTo>
                  <a:pt x="1755372" y="440693"/>
                  <a:pt x="1753040" y="445213"/>
                  <a:pt x="1749944" y="448556"/>
                </a:cubicBezTo>
                <a:cubicBezTo>
                  <a:pt x="1746848" y="451899"/>
                  <a:pt x="1742989" y="454252"/>
                  <a:pt x="1738367" y="455614"/>
                </a:cubicBezTo>
                <a:cubicBezTo>
                  <a:pt x="1733744" y="456976"/>
                  <a:pt x="1728378" y="457657"/>
                  <a:pt x="1722269" y="457657"/>
                </a:cubicBezTo>
                <a:cubicBezTo>
                  <a:pt x="1716161" y="457657"/>
                  <a:pt x="1710815" y="456976"/>
                  <a:pt x="1706234" y="455614"/>
                </a:cubicBezTo>
                <a:cubicBezTo>
                  <a:pt x="1701652" y="454252"/>
                  <a:pt x="1697793" y="451899"/>
                  <a:pt x="1694656" y="448556"/>
                </a:cubicBezTo>
                <a:cubicBezTo>
                  <a:pt x="1691519" y="445213"/>
                  <a:pt x="1689167" y="440693"/>
                  <a:pt x="1687598" y="434997"/>
                </a:cubicBezTo>
                <a:cubicBezTo>
                  <a:pt x="1686030" y="429301"/>
                  <a:pt x="1685246" y="422120"/>
                  <a:pt x="1685246" y="413452"/>
                </a:cubicBezTo>
                <a:cubicBezTo>
                  <a:pt x="1685246" y="404784"/>
                  <a:pt x="1686030" y="397623"/>
                  <a:pt x="1687598" y="391968"/>
                </a:cubicBezTo>
                <a:cubicBezTo>
                  <a:pt x="1689167" y="386313"/>
                  <a:pt x="1691519" y="381794"/>
                  <a:pt x="1694656" y="378409"/>
                </a:cubicBezTo>
                <a:cubicBezTo>
                  <a:pt x="1697793" y="375025"/>
                  <a:pt x="1701652" y="372651"/>
                  <a:pt x="1706234" y="371289"/>
                </a:cubicBezTo>
                <a:cubicBezTo>
                  <a:pt x="1710815" y="369927"/>
                  <a:pt x="1716161" y="369246"/>
                  <a:pt x="1722269" y="369246"/>
                </a:cubicBezTo>
                <a:close/>
                <a:moveTo>
                  <a:pt x="1631477" y="369246"/>
                </a:moveTo>
                <a:cubicBezTo>
                  <a:pt x="1633458" y="369246"/>
                  <a:pt x="1635501" y="369329"/>
                  <a:pt x="1637606" y="369494"/>
                </a:cubicBezTo>
                <a:cubicBezTo>
                  <a:pt x="1639711" y="369659"/>
                  <a:pt x="1641754" y="369886"/>
                  <a:pt x="1643736" y="370175"/>
                </a:cubicBezTo>
                <a:cubicBezTo>
                  <a:pt x="1645717" y="370464"/>
                  <a:pt x="1647595" y="370815"/>
                  <a:pt x="1649370" y="371227"/>
                </a:cubicBezTo>
                <a:cubicBezTo>
                  <a:pt x="1651145" y="371640"/>
                  <a:pt x="1652651" y="372094"/>
                  <a:pt x="1653889" y="372590"/>
                </a:cubicBezTo>
                <a:lnTo>
                  <a:pt x="1653889" y="382496"/>
                </a:lnTo>
                <a:cubicBezTo>
                  <a:pt x="1651000" y="381340"/>
                  <a:pt x="1647719" y="380473"/>
                  <a:pt x="1644045" y="379895"/>
                </a:cubicBezTo>
                <a:cubicBezTo>
                  <a:pt x="1640372" y="379317"/>
                  <a:pt x="1636347" y="379028"/>
                  <a:pt x="1631972" y="379028"/>
                </a:cubicBezTo>
                <a:cubicBezTo>
                  <a:pt x="1627184" y="379028"/>
                  <a:pt x="1622912" y="379524"/>
                  <a:pt x="1619156" y="380514"/>
                </a:cubicBezTo>
                <a:cubicBezTo>
                  <a:pt x="1615400" y="381505"/>
                  <a:pt x="1612222" y="383280"/>
                  <a:pt x="1609622" y="385839"/>
                </a:cubicBezTo>
                <a:cubicBezTo>
                  <a:pt x="1607022" y="388398"/>
                  <a:pt x="1605040" y="391906"/>
                  <a:pt x="1603678" y="396364"/>
                </a:cubicBezTo>
                <a:cubicBezTo>
                  <a:pt x="1602316" y="400822"/>
                  <a:pt x="1601635" y="406518"/>
                  <a:pt x="1601635" y="413452"/>
                </a:cubicBezTo>
                <a:cubicBezTo>
                  <a:pt x="1601635" y="420799"/>
                  <a:pt x="1602275" y="426722"/>
                  <a:pt x="1603554" y="431221"/>
                </a:cubicBezTo>
                <a:cubicBezTo>
                  <a:pt x="1604834" y="435720"/>
                  <a:pt x="1606753" y="439207"/>
                  <a:pt x="1609312" y="441684"/>
                </a:cubicBezTo>
                <a:cubicBezTo>
                  <a:pt x="1611871" y="444160"/>
                  <a:pt x="1614988" y="445832"/>
                  <a:pt x="1618661" y="446699"/>
                </a:cubicBezTo>
                <a:cubicBezTo>
                  <a:pt x="1622335" y="447566"/>
                  <a:pt x="1626607" y="447999"/>
                  <a:pt x="1631477" y="447999"/>
                </a:cubicBezTo>
                <a:cubicBezTo>
                  <a:pt x="1633458" y="447999"/>
                  <a:pt x="1635790" y="447875"/>
                  <a:pt x="1638473" y="447627"/>
                </a:cubicBezTo>
                <a:cubicBezTo>
                  <a:pt x="1641156" y="447380"/>
                  <a:pt x="1643488" y="446967"/>
                  <a:pt x="1645469" y="446389"/>
                </a:cubicBezTo>
                <a:lnTo>
                  <a:pt x="1645469" y="419767"/>
                </a:lnTo>
                <a:lnTo>
                  <a:pt x="1628258" y="419767"/>
                </a:lnTo>
                <a:lnTo>
                  <a:pt x="1628258" y="410356"/>
                </a:lnTo>
                <a:lnTo>
                  <a:pt x="1656118" y="410356"/>
                </a:lnTo>
                <a:lnTo>
                  <a:pt x="1656118" y="454066"/>
                </a:lnTo>
                <a:cubicBezTo>
                  <a:pt x="1652981" y="455057"/>
                  <a:pt x="1649246" y="455903"/>
                  <a:pt x="1644912" y="456605"/>
                </a:cubicBezTo>
                <a:cubicBezTo>
                  <a:pt x="1640578" y="457306"/>
                  <a:pt x="1635687" y="457657"/>
                  <a:pt x="1630239" y="457657"/>
                </a:cubicBezTo>
                <a:cubicBezTo>
                  <a:pt x="1623965" y="457657"/>
                  <a:pt x="1618352" y="457038"/>
                  <a:pt x="1613398" y="455800"/>
                </a:cubicBezTo>
                <a:cubicBezTo>
                  <a:pt x="1608446" y="454562"/>
                  <a:pt x="1604235" y="452312"/>
                  <a:pt x="1600768" y="449051"/>
                </a:cubicBezTo>
                <a:cubicBezTo>
                  <a:pt x="1597301" y="445791"/>
                  <a:pt x="1594639" y="441292"/>
                  <a:pt x="1592782" y="435555"/>
                </a:cubicBezTo>
                <a:cubicBezTo>
                  <a:pt x="1590924" y="429817"/>
                  <a:pt x="1589996" y="422450"/>
                  <a:pt x="1589996" y="413452"/>
                </a:cubicBezTo>
                <a:cubicBezTo>
                  <a:pt x="1589996" y="405197"/>
                  <a:pt x="1590945" y="398242"/>
                  <a:pt x="1592844" y="392587"/>
                </a:cubicBezTo>
                <a:cubicBezTo>
                  <a:pt x="1594742" y="386933"/>
                  <a:pt x="1597466" y="382372"/>
                  <a:pt x="1601016" y="378905"/>
                </a:cubicBezTo>
                <a:cubicBezTo>
                  <a:pt x="1604566" y="375437"/>
                  <a:pt x="1608920" y="372961"/>
                  <a:pt x="1614080" y="371475"/>
                </a:cubicBezTo>
                <a:cubicBezTo>
                  <a:pt x="1619239" y="369989"/>
                  <a:pt x="1625038" y="369246"/>
                  <a:pt x="1631477" y="369246"/>
                </a:cubicBezTo>
                <a:close/>
                <a:moveTo>
                  <a:pt x="1522244" y="369246"/>
                </a:moveTo>
                <a:cubicBezTo>
                  <a:pt x="1528353" y="369246"/>
                  <a:pt x="1533719" y="369927"/>
                  <a:pt x="1538342" y="371289"/>
                </a:cubicBezTo>
                <a:cubicBezTo>
                  <a:pt x="1542964" y="372651"/>
                  <a:pt x="1546824" y="375025"/>
                  <a:pt x="1549919" y="378409"/>
                </a:cubicBezTo>
                <a:cubicBezTo>
                  <a:pt x="1553015" y="381794"/>
                  <a:pt x="1555347" y="386313"/>
                  <a:pt x="1556915" y="391968"/>
                </a:cubicBezTo>
                <a:cubicBezTo>
                  <a:pt x="1558484" y="397623"/>
                  <a:pt x="1559268" y="404784"/>
                  <a:pt x="1559268" y="413452"/>
                </a:cubicBezTo>
                <a:cubicBezTo>
                  <a:pt x="1559268" y="422120"/>
                  <a:pt x="1558484" y="429301"/>
                  <a:pt x="1556915" y="434997"/>
                </a:cubicBezTo>
                <a:cubicBezTo>
                  <a:pt x="1555347" y="440693"/>
                  <a:pt x="1553015" y="445213"/>
                  <a:pt x="1549919" y="448556"/>
                </a:cubicBezTo>
                <a:cubicBezTo>
                  <a:pt x="1546824" y="451899"/>
                  <a:pt x="1542964" y="454252"/>
                  <a:pt x="1538342" y="455614"/>
                </a:cubicBezTo>
                <a:cubicBezTo>
                  <a:pt x="1533719" y="456976"/>
                  <a:pt x="1528353" y="457657"/>
                  <a:pt x="1522244" y="457657"/>
                </a:cubicBezTo>
                <a:cubicBezTo>
                  <a:pt x="1516136" y="457657"/>
                  <a:pt x="1510791" y="456976"/>
                  <a:pt x="1506209" y="455614"/>
                </a:cubicBezTo>
                <a:cubicBezTo>
                  <a:pt x="1501627" y="454252"/>
                  <a:pt x="1497768" y="451899"/>
                  <a:pt x="1494631" y="448556"/>
                </a:cubicBezTo>
                <a:cubicBezTo>
                  <a:pt x="1491494" y="445213"/>
                  <a:pt x="1489142" y="440693"/>
                  <a:pt x="1487573" y="434997"/>
                </a:cubicBezTo>
                <a:cubicBezTo>
                  <a:pt x="1486005" y="429301"/>
                  <a:pt x="1485221" y="422120"/>
                  <a:pt x="1485221" y="413452"/>
                </a:cubicBezTo>
                <a:cubicBezTo>
                  <a:pt x="1485221" y="404784"/>
                  <a:pt x="1486005" y="397623"/>
                  <a:pt x="1487573" y="391968"/>
                </a:cubicBezTo>
                <a:cubicBezTo>
                  <a:pt x="1489142" y="386313"/>
                  <a:pt x="1491494" y="381794"/>
                  <a:pt x="1494631" y="378409"/>
                </a:cubicBezTo>
                <a:cubicBezTo>
                  <a:pt x="1497768" y="375025"/>
                  <a:pt x="1501627" y="372651"/>
                  <a:pt x="1506209" y="371289"/>
                </a:cubicBezTo>
                <a:cubicBezTo>
                  <a:pt x="1510791" y="369927"/>
                  <a:pt x="1516136" y="369246"/>
                  <a:pt x="1522244" y="369246"/>
                </a:cubicBezTo>
                <a:close/>
                <a:moveTo>
                  <a:pt x="1093619" y="369246"/>
                </a:moveTo>
                <a:cubicBezTo>
                  <a:pt x="1099728" y="369246"/>
                  <a:pt x="1105094" y="369927"/>
                  <a:pt x="1109717" y="371289"/>
                </a:cubicBezTo>
                <a:cubicBezTo>
                  <a:pt x="1114339" y="372651"/>
                  <a:pt x="1118199" y="375025"/>
                  <a:pt x="1121294" y="378409"/>
                </a:cubicBezTo>
                <a:cubicBezTo>
                  <a:pt x="1124390" y="381794"/>
                  <a:pt x="1126722" y="386313"/>
                  <a:pt x="1128290" y="391968"/>
                </a:cubicBezTo>
                <a:cubicBezTo>
                  <a:pt x="1129859" y="397623"/>
                  <a:pt x="1130643" y="404784"/>
                  <a:pt x="1130643" y="413452"/>
                </a:cubicBezTo>
                <a:cubicBezTo>
                  <a:pt x="1130643" y="422120"/>
                  <a:pt x="1129859" y="429301"/>
                  <a:pt x="1128290" y="434997"/>
                </a:cubicBezTo>
                <a:cubicBezTo>
                  <a:pt x="1126722" y="440693"/>
                  <a:pt x="1124390" y="445213"/>
                  <a:pt x="1121294" y="448556"/>
                </a:cubicBezTo>
                <a:cubicBezTo>
                  <a:pt x="1118199" y="451899"/>
                  <a:pt x="1114339" y="454252"/>
                  <a:pt x="1109717" y="455614"/>
                </a:cubicBezTo>
                <a:cubicBezTo>
                  <a:pt x="1105094" y="456976"/>
                  <a:pt x="1099728" y="457657"/>
                  <a:pt x="1093619" y="457657"/>
                </a:cubicBezTo>
                <a:cubicBezTo>
                  <a:pt x="1087511" y="457657"/>
                  <a:pt x="1082165" y="456976"/>
                  <a:pt x="1077584" y="455614"/>
                </a:cubicBezTo>
                <a:cubicBezTo>
                  <a:pt x="1073002" y="454252"/>
                  <a:pt x="1069143" y="451899"/>
                  <a:pt x="1066006" y="448556"/>
                </a:cubicBezTo>
                <a:cubicBezTo>
                  <a:pt x="1062869" y="445213"/>
                  <a:pt x="1060517" y="440693"/>
                  <a:pt x="1058948" y="434997"/>
                </a:cubicBezTo>
                <a:cubicBezTo>
                  <a:pt x="1057380" y="429301"/>
                  <a:pt x="1056596" y="422120"/>
                  <a:pt x="1056596" y="413452"/>
                </a:cubicBezTo>
                <a:cubicBezTo>
                  <a:pt x="1056596" y="404784"/>
                  <a:pt x="1057380" y="397623"/>
                  <a:pt x="1058948" y="391968"/>
                </a:cubicBezTo>
                <a:cubicBezTo>
                  <a:pt x="1060517" y="386313"/>
                  <a:pt x="1062869" y="381794"/>
                  <a:pt x="1066006" y="378409"/>
                </a:cubicBezTo>
                <a:cubicBezTo>
                  <a:pt x="1069143" y="375025"/>
                  <a:pt x="1073002" y="372651"/>
                  <a:pt x="1077584" y="371289"/>
                </a:cubicBezTo>
                <a:cubicBezTo>
                  <a:pt x="1082165" y="369927"/>
                  <a:pt x="1087511" y="369246"/>
                  <a:pt x="1093619" y="369246"/>
                </a:cubicBezTo>
                <a:close/>
                <a:moveTo>
                  <a:pt x="184597" y="178247"/>
                </a:moveTo>
                <a:lnTo>
                  <a:pt x="184597" y="300640"/>
                </a:lnTo>
                <a:lnTo>
                  <a:pt x="245794" y="300641"/>
                </a:lnTo>
                <a:cubicBezTo>
                  <a:pt x="279592" y="300641"/>
                  <a:pt x="306991" y="273242"/>
                  <a:pt x="306991" y="239444"/>
                </a:cubicBezTo>
                <a:cubicBezTo>
                  <a:pt x="306991" y="205646"/>
                  <a:pt x="279592" y="178247"/>
                  <a:pt x="245794" y="178247"/>
                </a:cubicBezTo>
                <a:close/>
                <a:moveTo>
                  <a:pt x="239444" y="83694"/>
                </a:moveTo>
                <a:lnTo>
                  <a:pt x="284145" y="131523"/>
                </a:lnTo>
                <a:lnTo>
                  <a:pt x="349575" y="129312"/>
                </a:lnTo>
                <a:lnTo>
                  <a:pt x="347364" y="194742"/>
                </a:lnTo>
                <a:lnTo>
                  <a:pt x="395193" y="239444"/>
                </a:lnTo>
                <a:lnTo>
                  <a:pt x="347364" y="284145"/>
                </a:lnTo>
                <a:lnTo>
                  <a:pt x="349575" y="349575"/>
                </a:lnTo>
                <a:lnTo>
                  <a:pt x="284145" y="347364"/>
                </a:lnTo>
                <a:lnTo>
                  <a:pt x="239444" y="395193"/>
                </a:lnTo>
                <a:lnTo>
                  <a:pt x="194742" y="347364"/>
                </a:lnTo>
                <a:lnTo>
                  <a:pt x="129312" y="349575"/>
                </a:lnTo>
                <a:lnTo>
                  <a:pt x="131523" y="284145"/>
                </a:lnTo>
                <a:lnTo>
                  <a:pt x="83694" y="239444"/>
                </a:lnTo>
                <a:lnTo>
                  <a:pt x="131523" y="194742"/>
                </a:lnTo>
                <a:lnTo>
                  <a:pt x="129312" y="129312"/>
                </a:lnTo>
                <a:lnTo>
                  <a:pt x="194742" y="131523"/>
                </a:lnTo>
                <a:close/>
                <a:moveTo>
                  <a:pt x="2066246" y="48339"/>
                </a:moveTo>
                <a:cubicBezTo>
                  <a:pt x="2055476" y="48339"/>
                  <a:pt x="2046637" y="49762"/>
                  <a:pt x="2039728" y="52606"/>
                </a:cubicBezTo>
                <a:cubicBezTo>
                  <a:pt x="2032819" y="55451"/>
                  <a:pt x="2027434" y="59922"/>
                  <a:pt x="2023574" y="66018"/>
                </a:cubicBezTo>
                <a:cubicBezTo>
                  <a:pt x="2019713" y="72114"/>
                  <a:pt x="2017071" y="79988"/>
                  <a:pt x="2015649" y="89640"/>
                </a:cubicBezTo>
                <a:cubicBezTo>
                  <a:pt x="2014226" y="99292"/>
                  <a:pt x="2013515" y="110823"/>
                  <a:pt x="2013515" y="124234"/>
                </a:cubicBezTo>
                <a:cubicBezTo>
                  <a:pt x="2013515" y="138052"/>
                  <a:pt x="2014226" y="149736"/>
                  <a:pt x="2015649" y="159286"/>
                </a:cubicBezTo>
                <a:cubicBezTo>
                  <a:pt x="2017071" y="168837"/>
                  <a:pt x="2019713" y="176558"/>
                  <a:pt x="2023574" y="182451"/>
                </a:cubicBezTo>
                <a:cubicBezTo>
                  <a:pt x="2027434" y="188344"/>
                  <a:pt x="2032819" y="192662"/>
                  <a:pt x="2039728" y="195405"/>
                </a:cubicBezTo>
                <a:cubicBezTo>
                  <a:pt x="2046637" y="198148"/>
                  <a:pt x="2055476" y="199520"/>
                  <a:pt x="2066246" y="199520"/>
                </a:cubicBezTo>
                <a:cubicBezTo>
                  <a:pt x="2077015" y="199520"/>
                  <a:pt x="2085804" y="198148"/>
                  <a:pt x="2092611" y="195405"/>
                </a:cubicBezTo>
                <a:cubicBezTo>
                  <a:pt x="2099418" y="192662"/>
                  <a:pt x="2104752" y="188344"/>
                  <a:pt x="2108613" y="182451"/>
                </a:cubicBezTo>
                <a:cubicBezTo>
                  <a:pt x="2112474" y="176558"/>
                  <a:pt x="2115115" y="168837"/>
                  <a:pt x="2116538" y="159286"/>
                </a:cubicBezTo>
                <a:cubicBezTo>
                  <a:pt x="2117960" y="149736"/>
                  <a:pt x="2118671" y="138052"/>
                  <a:pt x="2118671" y="124234"/>
                </a:cubicBezTo>
                <a:cubicBezTo>
                  <a:pt x="2118671" y="110823"/>
                  <a:pt x="2117960" y="99292"/>
                  <a:pt x="2116538" y="89640"/>
                </a:cubicBezTo>
                <a:cubicBezTo>
                  <a:pt x="2115115" y="79988"/>
                  <a:pt x="2112474" y="72114"/>
                  <a:pt x="2108613" y="66018"/>
                </a:cubicBezTo>
                <a:cubicBezTo>
                  <a:pt x="2104752" y="59922"/>
                  <a:pt x="2099418" y="55451"/>
                  <a:pt x="2092611" y="52606"/>
                </a:cubicBezTo>
                <a:cubicBezTo>
                  <a:pt x="2085804" y="49762"/>
                  <a:pt x="2077015" y="48339"/>
                  <a:pt x="2066246" y="48339"/>
                </a:cubicBezTo>
                <a:close/>
                <a:moveTo>
                  <a:pt x="1561421" y="48339"/>
                </a:moveTo>
                <a:cubicBezTo>
                  <a:pt x="1550651" y="48339"/>
                  <a:pt x="1541812" y="49762"/>
                  <a:pt x="1534903" y="52606"/>
                </a:cubicBezTo>
                <a:cubicBezTo>
                  <a:pt x="1527994" y="55451"/>
                  <a:pt x="1522609" y="59922"/>
                  <a:pt x="1518749" y="66018"/>
                </a:cubicBezTo>
                <a:cubicBezTo>
                  <a:pt x="1514888" y="72114"/>
                  <a:pt x="1512246" y="79988"/>
                  <a:pt x="1510824" y="89640"/>
                </a:cubicBezTo>
                <a:cubicBezTo>
                  <a:pt x="1509401" y="99292"/>
                  <a:pt x="1508690" y="110823"/>
                  <a:pt x="1508690" y="124234"/>
                </a:cubicBezTo>
                <a:cubicBezTo>
                  <a:pt x="1508690" y="138052"/>
                  <a:pt x="1509401" y="149736"/>
                  <a:pt x="1510824" y="159286"/>
                </a:cubicBezTo>
                <a:cubicBezTo>
                  <a:pt x="1512246" y="168837"/>
                  <a:pt x="1514888" y="176558"/>
                  <a:pt x="1518749" y="182451"/>
                </a:cubicBezTo>
                <a:cubicBezTo>
                  <a:pt x="1522609" y="188344"/>
                  <a:pt x="1527994" y="192662"/>
                  <a:pt x="1534903" y="195405"/>
                </a:cubicBezTo>
                <a:cubicBezTo>
                  <a:pt x="1541812" y="198148"/>
                  <a:pt x="1550651" y="199520"/>
                  <a:pt x="1561421" y="199520"/>
                </a:cubicBezTo>
                <a:cubicBezTo>
                  <a:pt x="1572190" y="199520"/>
                  <a:pt x="1580979" y="198148"/>
                  <a:pt x="1587786" y="195405"/>
                </a:cubicBezTo>
                <a:cubicBezTo>
                  <a:pt x="1594593" y="192662"/>
                  <a:pt x="1599927" y="188344"/>
                  <a:pt x="1603788" y="182451"/>
                </a:cubicBezTo>
                <a:cubicBezTo>
                  <a:pt x="1607649" y="176558"/>
                  <a:pt x="1610290" y="168837"/>
                  <a:pt x="1611713" y="159286"/>
                </a:cubicBezTo>
                <a:cubicBezTo>
                  <a:pt x="1613135" y="149736"/>
                  <a:pt x="1613846" y="138052"/>
                  <a:pt x="1613846" y="124234"/>
                </a:cubicBezTo>
                <a:cubicBezTo>
                  <a:pt x="1613846" y="110823"/>
                  <a:pt x="1613135" y="99292"/>
                  <a:pt x="1611713" y="89640"/>
                </a:cubicBezTo>
                <a:cubicBezTo>
                  <a:pt x="1610290" y="79988"/>
                  <a:pt x="1607649" y="72114"/>
                  <a:pt x="1603788" y="66018"/>
                </a:cubicBezTo>
                <a:cubicBezTo>
                  <a:pt x="1599927" y="59922"/>
                  <a:pt x="1594593" y="55451"/>
                  <a:pt x="1587786" y="52606"/>
                </a:cubicBezTo>
                <a:cubicBezTo>
                  <a:pt x="1580979" y="49762"/>
                  <a:pt x="1572190" y="48339"/>
                  <a:pt x="1561421" y="48339"/>
                </a:cubicBezTo>
                <a:close/>
                <a:moveTo>
                  <a:pt x="239443" y="26641"/>
                </a:moveTo>
                <a:cubicBezTo>
                  <a:pt x="121915" y="26641"/>
                  <a:pt x="26640" y="121916"/>
                  <a:pt x="26640" y="239444"/>
                </a:cubicBezTo>
                <a:cubicBezTo>
                  <a:pt x="26640" y="356972"/>
                  <a:pt x="121915" y="452247"/>
                  <a:pt x="239443" y="452247"/>
                </a:cubicBezTo>
                <a:cubicBezTo>
                  <a:pt x="356971" y="452247"/>
                  <a:pt x="452246" y="356972"/>
                  <a:pt x="452246" y="239444"/>
                </a:cubicBezTo>
                <a:cubicBezTo>
                  <a:pt x="452246" y="121916"/>
                  <a:pt x="356971" y="26641"/>
                  <a:pt x="239443" y="26641"/>
                </a:cubicBezTo>
                <a:close/>
                <a:moveTo>
                  <a:pt x="1282224" y="18469"/>
                </a:moveTo>
                <a:lnTo>
                  <a:pt x="1322153" y="18469"/>
                </a:lnTo>
                <a:lnTo>
                  <a:pt x="1322153" y="194948"/>
                </a:lnTo>
                <a:lnTo>
                  <a:pt x="1409021" y="194948"/>
                </a:lnTo>
                <a:lnTo>
                  <a:pt x="1409021" y="230000"/>
                </a:lnTo>
                <a:lnTo>
                  <a:pt x="1282224" y="230000"/>
                </a:lnTo>
                <a:close/>
                <a:moveTo>
                  <a:pt x="1082199" y="18469"/>
                </a:moveTo>
                <a:lnTo>
                  <a:pt x="1207472" y="18469"/>
                </a:lnTo>
                <a:lnTo>
                  <a:pt x="1207472" y="53216"/>
                </a:lnTo>
                <a:lnTo>
                  <a:pt x="1122128" y="53216"/>
                </a:lnTo>
                <a:lnTo>
                  <a:pt x="1122128" y="104422"/>
                </a:lnTo>
                <a:lnTo>
                  <a:pt x="1201376" y="104422"/>
                </a:lnTo>
                <a:lnTo>
                  <a:pt x="1201376" y="137646"/>
                </a:lnTo>
                <a:lnTo>
                  <a:pt x="1122128" y="137646"/>
                </a:lnTo>
                <a:lnTo>
                  <a:pt x="1122128" y="194948"/>
                </a:lnTo>
                <a:lnTo>
                  <a:pt x="1212958" y="194948"/>
                </a:lnTo>
                <a:lnTo>
                  <a:pt x="1212958" y="230000"/>
                </a:lnTo>
                <a:lnTo>
                  <a:pt x="1082199" y="230000"/>
                </a:lnTo>
                <a:close/>
                <a:moveTo>
                  <a:pt x="825024" y="18469"/>
                </a:moveTo>
                <a:lnTo>
                  <a:pt x="864953" y="18469"/>
                </a:lnTo>
                <a:lnTo>
                  <a:pt x="864953" y="100155"/>
                </a:lnTo>
                <a:lnTo>
                  <a:pt x="955478" y="100155"/>
                </a:lnTo>
                <a:lnTo>
                  <a:pt x="955478" y="18469"/>
                </a:lnTo>
                <a:lnTo>
                  <a:pt x="995407" y="18469"/>
                </a:lnTo>
                <a:lnTo>
                  <a:pt x="995407" y="230000"/>
                </a:lnTo>
                <a:lnTo>
                  <a:pt x="955478" y="230000"/>
                </a:lnTo>
                <a:lnTo>
                  <a:pt x="955478" y="133378"/>
                </a:lnTo>
                <a:lnTo>
                  <a:pt x="864953" y="133378"/>
                </a:lnTo>
                <a:lnTo>
                  <a:pt x="864953" y="230000"/>
                </a:lnTo>
                <a:lnTo>
                  <a:pt x="825024" y="230000"/>
                </a:lnTo>
                <a:close/>
                <a:moveTo>
                  <a:pt x="615017" y="18469"/>
                </a:moveTo>
                <a:lnTo>
                  <a:pt x="769855" y="18469"/>
                </a:lnTo>
                <a:lnTo>
                  <a:pt x="769855" y="53521"/>
                </a:lnTo>
                <a:lnTo>
                  <a:pt x="712248" y="53521"/>
                </a:lnTo>
                <a:lnTo>
                  <a:pt x="712248" y="230000"/>
                </a:lnTo>
                <a:lnTo>
                  <a:pt x="672319" y="230000"/>
                </a:lnTo>
                <a:lnTo>
                  <a:pt x="672319" y="53521"/>
                </a:lnTo>
                <a:lnTo>
                  <a:pt x="615017" y="53521"/>
                </a:lnTo>
                <a:close/>
                <a:moveTo>
                  <a:pt x="2066246" y="15421"/>
                </a:moveTo>
                <a:cubicBezTo>
                  <a:pt x="2081486" y="15421"/>
                  <a:pt x="2094948" y="17097"/>
                  <a:pt x="2106632" y="20450"/>
                </a:cubicBezTo>
                <a:cubicBezTo>
                  <a:pt x="2118316" y="23803"/>
                  <a:pt x="2128171" y="29594"/>
                  <a:pt x="2136197" y="37824"/>
                </a:cubicBezTo>
                <a:cubicBezTo>
                  <a:pt x="2144224" y="46053"/>
                  <a:pt x="2150269" y="57178"/>
                  <a:pt x="2154333" y="71199"/>
                </a:cubicBezTo>
                <a:cubicBezTo>
                  <a:pt x="2158397" y="85220"/>
                  <a:pt x="2160429" y="102898"/>
                  <a:pt x="2160429" y="124234"/>
                </a:cubicBezTo>
                <a:cubicBezTo>
                  <a:pt x="2160429" y="145774"/>
                  <a:pt x="2158397" y="163554"/>
                  <a:pt x="2154333" y="177574"/>
                </a:cubicBezTo>
                <a:cubicBezTo>
                  <a:pt x="2150269" y="191595"/>
                  <a:pt x="2144224" y="202720"/>
                  <a:pt x="2136197" y="210950"/>
                </a:cubicBezTo>
                <a:cubicBezTo>
                  <a:pt x="2128171" y="219180"/>
                  <a:pt x="2118316" y="224920"/>
                  <a:pt x="2106632" y="228171"/>
                </a:cubicBezTo>
                <a:cubicBezTo>
                  <a:pt x="2094948" y="231422"/>
                  <a:pt x="2081486" y="233048"/>
                  <a:pt x="2066246" y="233048"/>
                </a:cubicBezTo>
                <a:cubicBezTo>
                  <a:pt x="2051006" y="233048"/>
                  <a:pt x="2037493" y="231422"/>
                  <a:pt x="2025707" y="228171"/>
                </a:cubicBezTo>
                <a:cubicBezTo>
                  <a:pt x="2013922" y="224920"/>
                  <a:pt x="2004066" y="219180"/>
                  <a:pt x="1996142" y="210950"/>
                </a:cubicBezTo>
                <a:cubicBezTo>
                  <a:pt x="1988217" y="202720"/>
                  <a:pt x="1982172" y="191595"/>
                  <a:pt x="1978006" y="177574"/>
                </a:cubicBezTo>
                <a:cubicBezTo>
                  <a:pt x="1973840" y="163554"/>
                  <a:pt x="1971758" y="145774"/>
                  <a:pt x="1971758" y="124234"/>
                </a:cubicBezTo>
                <a:cubicBezTo>
                  <a:pt x="1971758" y="102898"/>
                  <a:pt x="1973840" y="85220"/>
                  <a:pt x="1978006" y="71199"/>
                </a:cubicBezTo>
                <a:cubicBezTo>
                  <a:pt x="1982172" y="57178"/>
                  <a:pt x="1988217" y="46053"/>
                  <a:pt x="1996142" y="37824"/>
                </a:cubicBezTo>
                <a:cubicBezTo>
                  <a:pt x="2004066" y="29594"/>
                  <a:pt x="2013922" y="23803"/>
                  <a:pt x="2025707" y="20450"/>
                </a:cubicBezTo>
                <a:cubicBezTo>
                  <a:pt x="2037493" y="17097"/>
                  <a:pt x="2051006" y="15421"/>
                  <a:pt x="2066246" y="15421"/>
                </a:cubicBezTo>
                <a:close/>
                <a:moveTo>
                  <a:pt x="1838179" y="15421"/>
                </a:moveTo>
                <a:cubicBezTo>
                  <a:pt x="1843056" y="15421"/>
                  <a:pt x="1848136" y="15624"/>
                  <a:pt x="1853419" y="16030"/>
                </a:cubicBezTo>
                <a:cubicBezTo>
                  <a:pt x="1858702" y="16437"/>
                  <a:pt x="1863884" y="16945"/>
                  <a:pt x="1868964" y="17554"/>
                </a:cubicBezTo>
                <a:cubicBezTo>
                  <a:pt x="1874044" y="18164"/>
                  <a:pt x="1878768" y="18926"/>
                  <a:pt x="1883137" y="19840"/>
                </a:cubicBezTo>
                <a:cubicBezTo>
                  <a:pt x="1887506" y="20755"/>
                  <a:pt x="1891214" y="21822"/>
                  <a:pt x="1894262" y="23041"/>
                </a:cubicBezTo>
                <a:lnTo>
                  <a:pt x="1894262" y="58398"/>
                </a:lnTo>
                <a:cubicBezTo>
                  <a:pt x="1886541" y="55553"/>
                  <a:pt x="1878159" y="53419"/>
                  <a:pt x="1869116" y="51997"/>
                </a:cubicBezTo>
                <a:cubicBezTo>
                  <a:pt x="1860074" y="50574"/>
                  <a:pt x="1850676" y="49863"/>
                  <a:pt x="1840922" y="49863"/>
                </a:cubicBezTo>
                <a:cubicBezTo>
                  <a:pt x="1830153" y="49863"/>
                  <a:pt x="1820755" y="50981"/>
                  <a:pt x="1812728" y="53216"/>
                </a:cubicBezTo>
                <a:cubicBezTo>
                  <a:pt x="1804702" y="55451"/>
                  <a:pt x="1797996" y="59414"/>
                  <a:pt x="1792611" y="65103"/>
                </a:cubicBezTo>
                <a:cubicBezTo>
                  <a:pt x="1787227" y="70793"/>
                  <a:pt x="1783213" y="78413"/>
                  <a:pt x="1780572" y="87963"/>
                </a:cubicBezTo>
                <a:cubicBezTo>
                  <a:pt x="1777930" y="97514"/>
                  <a:pt x="1776609" y="109604"/>
                  <a:pt x="1776609" y="124234"/>
                </a:cubicBezTo>
                <a:cubicBezTo>
                  <a:pt x="1776609" y="139678"/>
                  <a:pt x="1777829" y="152276"/>
                  <a:pt x="1780267" y="162030"/>
                </a:cubicBezTo>
                <a:cubicBezTo>
                  <a:pt x="1782705" y="171783"/>
                  <a:pt x="1786465" y="179403"/>
                  <a:pt x="1791545" y="184890"/>
                </a:cubicBezTo>
                <a:cubicBezTo>
                  <a:pt x="1796625" y="190376"/>
                  <a:pt x="1803076" y="194135"/>
                  <a:pt x="1810899" y="196167"/>
                </a:cubicBezTo>
                <a:cubicBezTo>
                  <a:pt x="1818723" y="198199"/>
                  <a:pt x="1828121" y="199215"/>
                  <a:pt x="1839093" y="199215"/>
                </a:cubicBezTo>
                <a:cubicBezTo>
                  <a:pt x="1843767" y="199215"/>
                  <a:pt x="1848390" y="199063"/>
                  <a:pt x="1852962" y="198758"/>
                </a:cubicBezTo>
                <a:cubicBezTo>
                  <a:pt x="1857534" y="198453"/>
                  <a:pt x="1861750" y="197793"/>
                  <a:pt x="1865611" y="196777"/>
                </a:cubicBezTo>
                <a:lnTo>
                  <a:pt x="1865611" y="144351"/>
                </a:lnTo>
                <a:lnTo>
                  <a:pt x="1827511" y="144351"/>
                </a:lnTo>
                <a:lnTo>
                  <a:pt x="1827511" y="110823"/>
                </a:lnTo>
                <a:lnTo>
                  <a:pt x="1903101" y="110823"/>
                </a:lnTo>
                <a:lnTo>
                  <a:pt x="1903101" y="223904"/>
                </a:lnTo>
                <a:cubicBezTo>
                  <a:pt x="1895177" y="226342"/>
                  <a:pt x="1885321" y="228476"/>
                  <a:pt x="1873536" y="230305"/>
                </a:cubicBezTo>
                <a:cubicBezTo>
                  <a:pt x="1861750" y="232134"/>
                  <a:pt x="1849253" y="233048"/>
                  <a:pt x="1836045" y="233048"/>
                </a:cubicBezTo>
                <a:cubicBezTo>
                  <a:pt x="1819993" y="233048"/>
                  <a:pt x="1805667" y="231524"/>
                  <a:pt x="1793069" y="228476"/>
                </a:cubicBezTo>
                <a:cubicBezTo>
                  <a:pt x="1780470" y="225428"/>
                  <a:pt x="1769751" y="219891"/>
                  <a:pt x="1760912" y="211864"/>
                </a:cubicBezTo>
                <a:cubicBezTo>
                  <a:pt x="1752073" y="203838"/>
                  <a:pt x="1745317" y="192764"/>
                  <a:pt x="1740643" y="178641"/>
                </a:cubicBezTo>
                <a:cubicBezTo>
                  <a:pt x="1735969" y="164519"/>
                  <a:pt x="1733633" y="146383"/>
                  <a:pt x="1733633" y="124234"/>
                </a:cubicBezTo>
                <a:cubicBezTo>
                  <a:pt x="1733633" y="103914"/>
                  <a:pt x="1736020" y="86795"/>
                  <a:pt x="1740795" y="72876"/>
                </a:cubicBezTo>
                <a:cubicBezTo>
                  <a:pt x="1745571" y="58956"/>
                  <a:pt x="1752479" y="47730"/>
                  <a:pt x="1761522" y="39195"/>
                </a:cubicBezTo>
                <a:cubicBezTo>
                  <a:pt x="1770564" y="30661"/>
                  <a:pt x="1781537" y="24565"/>
                  <a:pt x="1794440" y="20907"/>
                </a:cubicBezTo>
                <a:cubicBezTo>
                  <a:pt x="1807343" y="17250"/>
                  <a:pt x="1821923" y="15421"/>
                  <a:pt x="1838179" y="15421"/>
                </a:cubicBezTo>
                <a:close/>
                <a:moveTo>
                  <a:pt x="1561421" y="15421"/>
                </a:moveTo>
                <a:cubicBezTo>
                  <a:pt x="1576661" y="15421"/>
                  <a:pt x="1590123" y="17097"/>
                  <a:pt x="1601807" y="20450"/>
                </a:cubicBezTo>
                <a:cubicBezTo>
                  <a:pt x="1613491" y="23803"/>
                  <a:pt x="1623346" y="29594"/>
                  <a:pt x="1631372" y="37824"/>
                </a:cubicBezTo>
                <a:cubicBezTo>
                  <a:pt x="1639399" y="46053"/>
                  <a:pt x="1645444" y="57178"/>
                  <a:pt x="1649508" y="71199"/>
                </a:cubicBezTo>
                <a:cubicBezTo>
                  <a:pt x="1653572" y="85220"/>
                  <a:pt x="1655604" y="102898"/>
                  <a:pt x="1655604" y="124234"/>
                </a:cubicBezTo>
                <a:cubicBezTo>
                  <a:pt x="1655604" y="145774"/>
                  <a:pt x="1653572" y="163554"/>
                  <a:pt x="1649508" y="177574"/>
                </a:cubicBezTo>
                <a:cubicBezTo>
                  <a:pt x="1645444" y="191595"/>
                  <a:pt x="1639399" y="202720"/>
                  <a:pt x="1631372" y="210950"/>
                </a:cubicBezTo>
                <a:cubicBezTo>
                  <a:pt x="1623346" y="219180"/>
                  <a:pt x="1613491" y="224920"/>
                  <a:pt x="1601807" y="228171"/>
                </a:cubicBezTo>
                <a:cubicBezTo>
                  <a:pt x="1590123" y="231422"/>
                  <a:pt x="1576661" y="233048"/>
                  <a:pt x="1561421" y="233048"/>
                </a:cubicBezTo>
                <a:cubicBezTo>
                  <a:pt x="1546181" y="233048"/>
                  <a:pt x="1532668" y="231422"/>
                  <a:pt x="1520882" y="228171"/>
                </a:cubicBezTo>
                <a:cubicBezTo>
                  <a:pt x="1509097" y="224920"/>
                  <a:pt x="1499241" y="219180"/>
                  <a:pt x="1491317" y="210950"/>
                </a:cubicBezTo>
                <a:cubicBezTo>
                  <a:pt x="1483392" y="202720"/>
                  <a:pt x="1477347" y="191595"/>
                  <a:pt x="1473181" y="177574"/>
                </a:cubicBezTo>
                <a:cubicBezTo>
                  <a:pt x="1469015" y="163554"/>
                  <a:pt x="1466933" y="145774"/>
                  <a:pt x="1466933" y="124234"/>
                </a:cubicBezTo>
                <a:cubicBezTo>
                  <a:pt x="1466933" y="102898"/>
                  <a:pt x="1469015" y="85220"/>
                  <a:pt x="1473181" y="71199"/>
                </a:cubicBezTo>
                <a:cubicBezTo>
                  <a:pt x="1477347" y="57178"/>
                  <a:pt x="1483392" y="46053"/>
                  <a:pt x="1491317" y="37824"/>
                </a:cubicBezTo>
                <a:cubicBezTo>
                  <a:pt x="1499241" y="29594"/>
                  <a:pt x="1509097" y="23803"/>
                  <a:pt x="1520882" y="20450"/>
                </a:cubicBezTo>
                <a:cubicBezTo>
                  <a:pt x="1532668" y="17097"/>
                  <a:pt x="1546181" y="15421"/>
                  <a:pt x="1561421" y="15421"/>
                </a:cubicBezTo>
                <a:close/>
                <a:moveTo>
                  <a:pt x="239444" y="0"/>
                </a:moveTo>
                <a:cubicBezTo>
                  <a:pt x="371685" y="0"/>
                  <a:pt x="478888" y="107203"/>
                  <a:pt x="478888" y="239444"/>
                </a:cubicBezTo>
                <a:cubicBezTo>
                  <a:pt x="478888" y="371685"/>
                  <a:pt x="371685" y="478888"/>
                  <a:pt x="239444" y="478888"/>
                </a:cubicBezTo>
                <a:cubicBezTo>
                  <a:pt x="107203" y="478888"/>
                  <a:pt x="0" y="371685"/>
                  <a:pt x="0" y="239444"/>
                </a:cubicBezTo>
                <a:cubicBezTo>
                  <a:pt x="0" y="107203"/>
                  <a:pt x="107203" y="0"/>
                  <a:pt x="239444"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82" name="任意多边形: 形状 881">
            <a:extLst>
              <a:ext uri="{FF2B5EF4-FFF2-40B4-BE49-F238E27FC236}">
                <a16:creationId xmlns:a16="http://schemas.microsoft.com/office/drawing/2014/main" xmlns="" id="{23B7F0B8-F432-47D0-916E-835A8E74F83F}"/>
              </a:ext>
            </a:extLst>
          </p:cNvPr>
          <p:cNvSpPr>
            <a:spLocks noChangeAspect="1"/>
          </p:cNvSpPr>
          <p:nvPr/>
        </p:nvSpPr>
        <p:spPr>
          <a:xfrm>
            <a:off x="3698059" y="4872536"/>
            <a:ext cx="1879600" cy="413512"/>
          </a:xfrm>
          <a:custGeom>
            <a:avLst/>
            <a:gdLst>
              <a:gd name="connsiteX0" fmla="*/ 650145 w 2176764"/>
              <a:gd name="connsiteY0" fmla="*/ 380886 h 478888"/>
              <a:gd name="connsiteX1" fmla="*/ 635410 w 2176764"/>
              <a:gd name="connsiteY1" fmla="*/ 420881 h 478888"/>
              <a:gd name="connsiteX2" fmla="*/ 666118 w 2176764"/>
              <a:gd name="connsiteY2" fmla="*/ 420881 h 478888"/>
              <a:gd name="connsiteX3" fmla="*/ 651631 w 2176764"/>
              <a:gd name="connsiteY3" fmla="*/ 380886 h 478888"/>
              <a:gd name="connsiteX4" fmla="*/ 2041766 w 2176764"/>
              <a:gd name="connsiteY4" fmla="*/ 380143 h 478888"/>
              <a:gd name="connsiteX5" fmla="*/ 2041766 w 2176764"/>
              <a:gd name="connsiteY5" fmla="*/ 412585 h 478888"/>
              <a:gd name="connsiteX6" fmla="*/ 2051425 w 2176764"/>
              <a:gd name="connsiteY6" fmla="*/ 412585 h 478888"/>
              <a:gd name="connsiteX7" fmla="*/ 2061640 w 2176764"/>
              <a:gd name="connsiteY7" fmla="*/ 412028 h 478888"/>
              <a:gd name="connsiteX8" fmla="*/ 2068636 w 2176764"/>
              <a:gd name="connsiteY8" fmla="*/ 409737 h 478888"/>
              <a:gd name="connsiteX9" fmla="*/ 2072661 w 2176764"/>
              <a:gd name="connsiteY9" fmla="*/ 404660 h 478888"/>
              <a:gd name="connsiteX10" fmla="*/ 2073961 w 2176764"/>
              <a:gd name="connsiteY10" fmla="*/ 395869 h 478888"/>
              <a:gd name="connsiteX11" fmla="*/ 2072661 w 2176764"/>
              <a:gd name="connsiteY11" fmla="*/ 387944 h 478888"/>
              <a:gd name="connsiteX12" fmla="*/ 2068636 w 2176764"/>
              <a:gd name="connsiteY12" fmla="*/ 383115 h 478888"/>
              <a:gd name="connsiteX13" fmla="*/ 2061640 w 2176764"/>
              <a:gd name="connsiteY13" fmla="*/ 380762 h 478888"/>
              <a:gd name="connsiteX14" fmla="*/ 2051425 w 2176764"/>
              <a:gd name="connsiteY14" fmla="*/ 380143 h 478888"/>
              <a:gd name="connsiteX15" fmla="*/ 1270241 w 2176764"/>
              <a:gd name="connsiteY15" fmla="*/ 380143 h 478888"/>
              <a:gd name="connsiteX16" fmla="*/ 1270241 w 2176764"/>
              <a:gd name="connsiteY16" fmla="*/ 412585 h 478888"/>
              <a:gd name="connsiteX17" fmla="*/ 1279900 w 2176764"/>
              <a:gd name="connsiteY17" fmla="*/ 412585 h 478888"/>
              <a:gd name="connsiteX18" fmla="*/ 1290115 w 2176764"/>
              <a:gd name="connsiteY18" fmla="*/ 412028 h 478888"/>
              <a:gd name="connsiteX19" fmla="*/ 1297111 w 2176764"/>
              <a:gd name="connsiteY19" fmla="*/ 409737 h 478888"/>
              <a:gd name="connsiteX20" fmla="*/ 1301136 w 2176764"/>
              <a:gd name="connsiteY20" fmla="*/ 404660 h 478888"/>
              <a:gd name="connsiteX21" fmla="*/ 1302436 w 2176764"/>
              <a:gd name="connsiteY21" fmla="*/ 395869 h 478888"/>
              <a:gd name="connsiteX22" fmla="*/ 1301136 w 2176764"/>
              <a:gd name="connsiteY22" fmla="*/ 387944 h 478888"/>
              <a:gd name="connsiteX23" fmla="*/ 1297111 w 2176764"/>
              <a:gd name="connsiteY23" fmla="*/ 383115 h 478888"/>
              <a:gd name="connsiteX24" fmla="*/ 1290115 w 2176764"/>
              <a:gd name="connsiteY24" fmla="*/ 380762 h 478888"/>
              <a:gd name="connsiteX25" fmla="*/ 1279900 w 2176764"/>
              <a:gd name="connsiteY25" fmla="*/ 380143 h 478888"/>
              <a:gd name="connsiteX26" fmla="*/ 822566 w 2176764"/>
              <a:gd name="connsiteY26" fmla="*/ 380143 h 478888"/>
              <a:gd name="connsiteX27" fmla="*/ 822566 w 2176764"/>
              <a:gd name="connsiteY27" fmla="*/ 446637 h 478888"/>
              <a:gd name="connsiteX28" fmla="*/ 835939 w 2176764"/>
              <a:gd name="connsiteY28" fmla="*/ 446637 h 478888"/>
              <a:gd name="connsiteX29" fmla="*/ 848198 w 2176764"/>
              <a:gd name="connsiteY29" fmla="*/ 445089 h 478888"/>
              <a:gd name="connsiteX30" fmla="*/ 857795 w 2176764"/>
              <a:gd name="connsiteY30" fmla="*/ 439765 h 478888"/>
              <a:gd name="connsiteX31" fmla="*/ 863986 w 2176764"/>
              <a:gd name="connsiteY31" fmla="*/ 429549 h 478888"/>
              <a:gd name="connsiteX32" fmla="*/ 866153 w 2176764"/>
              <a:gd name="connsiteY32" fmla="*/ 413452 h 478888"/>
              <a:gd name="connsiteX33" fmla="*/ 863862 w 2176764"/>
              <a:gd name="connsiteY33" fmla="*/ 396673 h 478888"/>
              <a:gd name="connsiteX34" fmla="*/ 857547 w 2176764"/>
              <a:gd name="connsiteY34" fmla="*/ 386520 h 478888"/>
              <a:gd name="connsiteX35" fmla="*/ 848012 w 2176764"/>
              <a:gd name="connsiteY35" fmla="*/ 381505 h 478888"/>
              <a:gd name="connsiteX36" fmla="*/ 835939 w 2176764"/>
              <a:gd name="connsiteY36" fmla="*/ 380143 h 478888"/>
              <a:gd name="connsiteX37" fmla="*/ 727316 w 2176764"/>
              <a:gd name="connsiteY37" fmla="*/ 380143 h 478888"/>
              <a:gd name="connsiteX38" fmla="*/ 727316 w 2176764"/>
              <a:gd name="connsiteY38" fmla="*/ 446637 h 478888"/>
              <a:gd name="connsiteX39" fmla="*/ 740690 w 2176764"/>
              <a:gd name="connsiteY39" fmla="*/ 446637 h 478888"/>
              <a:gd name="connsiteX40" fmla="*/ 752948 w 2176764"/>
              <a:gd name="connsiteY40" fmla="*/ 445089 h 478888"/>
              <a:gd name="connsiteX41" fmla="*/ 762545 w 2176764"/>
              <a:gd name="connsiteY41" fmla="*/ 439765 h 478888"/>
              <a:gd name="connsiteX42" fmla="*/ 768736 w 2176764"/>
              <a:gd name="connsiteY42" fmla="*/ 429549 h 478888"/>
              <a:gd name="connsiteX43" fmla="*/ 770903 w 2176764"/>
              <a:gd name="connsiteY43" fmla="*/ 413452 h 478888"/>
              <a:gd name="connsiteX44" fmla="*/ 768612 w 2176764"/>
              <a:gd name="connsiteY44" fmla="*/ 396673 h 478888"/>
              <a:gd name="connsiteX45" fmla="*/ 762297 w 2176764"/>
              <a:gd name="connsiteY45" fmla="*/ 386520 h 478888"/>
              <a:gd name="connsiteX46" fmla="*/ 752762 w 2176764"/>
              <a:gd name="connsiteY46" fmla="*/ 381505 h 478888"/>
              <a:gd name="connsiteX47" fmla="*/ 740690 w 2176764"/>
              <a:gd name="connsiteY47" fmla="*/ 380143 h 478888"/>
              <a:gd name="connsiteX48" fmla="*/ 1722269 w 2176764"/>
              <a:gd name="connsiteY48" fmla="*/ 378657 h 478888"/>
              <a:gd name="connsiteX49" fmla="*/ 1709515 w 2176764"/>
              <a:gd name="connsiteY49" fmla="*/ 380762 h 478888"/>
              <a:gd name="connsiteX50" fmla="*/ 1701776 w 2176764"/>
              <a:gd name="connsiteY50" fmla="*/ 387139 h 478888"/>
              <a:gd name="connsiteX51" fmla="*/ 1697938 w 2176764"/>
              <a:gd name="connsiteY51" fmla="*/ 397974 h 478888"/>
              <a:gd name="connsiteX52" fmla="*/ 1696885 w 2176764"/>
              <a:gd name="connsiteY52" fmla="*/ 413452 h 478888"/>
              <a:gd name="connsiteX53" fmla="*/ 1697938 w 2176764"/>
              <a:gd name="connsiteY53" fmla="*/ 429178 h 478888"/>
              <a:gd name="connsiteX54" fmla="*/ 1701776 w 2176764"/>
              <a:gd name="connsiteY54" fmla="*/ 439950 h 478888"/>
              <a:gd name="connsiteX55" fmla="*/ 1709515 w 2176764"/>
              <a:gd name="connsiteY55" fmla="*/ 446142 h 478888"/>
              <a:gd name="connsiteX56" fmla="*/ 1722269 w 2176764"/>
              <a:gd name="connsiteY56" fmla="*/ 448123 h 478888"/>
              <a:gd name="connsiteX57" fmla="*/ 1735147 w 2176764"/>
              <a:gd name="connsiteY57" fmla="*/ 446142 h 478888"/>
              <a:gd name="connsiteX58" fmla="*/ 1742886 w 2176764"/>
              <a:gd name="connsiteY58" fmla="*/ 439950 h 478888"/>
              <a:gd name="connsiteX59" fmla="*/ 1746725 w 2176764"/>
              <a:gd name="connsiteY59" fmla="*/ 429178 h 478888"/>
              <a:gd name="connsiteX60" fmla="*/ 1747777 w 2176764"/>
              <a:gd name="connsiteY60" fmla="*/ 413452 h 478888"/>
              <a:gd name="connsiteX61" fmla="*/ 1746725 w 2176764"/>
              <a:gd name="connsiteY61" fmla="*/ 397974 h 478888"/>
              <a:gd name="connsiteX62" fmla="*/ 1742886 w 2176764"/>
              <a:gd name="connsiteY62" fmla="*/ 387139 h 478888"/>
              <a:gd name="connsiteX63" fmla="*/ 1735147 w 2176764"/>
              <a:gd name="connsiteY63" fmla="*/ 380762 h 478888"/>
              <a:gd name="connsiteX64" fmla="*/ 1722269 w 2176764"/>
              <a:gd name="connsiteY64" fmla="*/ 378657 h 478888"/>
              <a:gd name="connsiteX65" fmla="*/ 1522244 w 2176764"/>
              <a:gd name="connsiteY65" fmla="*/ 378657 h 478888"/>
              <a:gd name="connsiteX66" fmla="*/ 1509490 w 2176764"/>
              <a:gd name="connsiteY66" fmla="*/ 380762 h 478888"/>
              <a:gd name="connsiteX67" fmla="*/ 1501751 w 2176764"/>
              <a:gd name="connsiteY67" fmla="*/ 387139 h 478888"/>
              <a:gd name="connsiteX68" fmla="*/ 1497913 w 2176764"/>
              <a:gd name="connsiteY68" fmla="*/ 397974 h 478888"/>
              <a:gd name="connsiteX69" fmla="*/ 1496860 w 2176764"/>
              <a:gd name="connsiteY69" fmla="*/ 413452 h 478888"/>
              <a:gd name="connsiteX70" fmla="*/ 1497913 w 2176764"/>
              <a:gd name="connsiteY70" fmla="*/ 429178 h 478888"/>
              <a:gd name="connsiteX71" fmla="*/ 1501751 w 2176764"/>
              <a:gd name="connsiteY71" fmla="*/ 439950 h 478888"/>
              <a:gd name="connsiteX72" fmla="*/ 1509490 w 2176764"/>
              <a:gd name="connsiteY72" fmla="*/ 446142 h 478888"/>
              <a:gd name="connsiteX73" fmla="*/ 1522244 w 2176764"/>
              <a:gd name="connsiteY73" fmla="*/ 448123 h 478888"/>
              <a:gd name="connsiteX74" fmla="*/ 1535122 w 2176764"/>
              <a:gd name="connsiteY74" fmla="*/ 446142 h 478888"/>
              <a:gd name="connsiteX75" fmla="*/ 1542861 w 2176764"/>
              <a:gd name="connsiteY75" fmla="*/ 439950 h 478888"/>
              <a:gd name="connsiteX76" fmla="*/ 1546700 w 2176764"/>
              <a:gd name="connsiteY76" fmla="*/ 429178 h 478888"/>
              <a:gd name="connsiteX77" fmla="*/ 1547752 w 2176764"/>
              <a:gd name="connsiteY77" fmla="*/ 413452 h 478888"/>
              <a:gd name="connsiteX78" fmla="*/ 1546700 w 2176764"/>
              <a:gd name="connsiteY78" fmla="*/ 397974 h 478888"/>
              <a:gd name="connsiteX79" fmla="*/ 1542861 w 2176764"/>
              <a:gd name="connsiteY79" fmla="*/ 387139 h 478888"/>
              <a:gd name="connsiteX80" fmla="*/ 1535122 w 2176764"/>
              <a:gd name="connsiteY80" fmla="*/ 380762 h 478888"/>
              <a:gd name="connsiteX81" fmla="*/ 1522244 w 2176764"/>
              <a:gd name="connsiteY81" fmla="*/ 378657 h 478888"/>
              <a:gd name="connsiteX82" fmla="*/ 1093619 w 2176764"/>
              <a:gd name="connsiteY82" fmla="*/ 378657 h 478888"/>
              <a:gd name="connsiteX83" fmla="*/ 1080865 w 2176764"/>
              <a:gd name="connsiteY83" fmla="*/ 380762 h 478888"/>
              <a:gd name="connsiteX84" fmla="*/ 1073126 w 2176764"/>
              <a:gd name="connsiteY84" fmla="*/ 387139 h 478888"/>
              <a:gd name="connsiteX85" fmla="*/ 1069288 w 2176764"/>
              <a:gd name="connsiteY85" fmla="*/ 397974 h 478888"/>
              <a:gd name="connsiteX86" fmla="*/ 1068235 w 2176764"/>
              <a:gd name="connsiteY86" fmla="*/ 413452 h 478888"/>
              <a:gd name="connsiteX87" fmla="*/ 1069288 w 2176764"/>
              <a:gd name="connsiteY87" fmla="*/ 429178 h 478888"/>
              <a:gd name="connsiteX88" fmla="*/ 1073126 w 2176764"/>
              <a:gd name="connsiteY88" fmla="*/ 439950 h 478888"/>
              <a:gd name="connsiteX89" fmla="*/ 1080865 w 2176764"/>
              <a:gd name="connsiteY89" fmla="*/ 446142 h 478888"/>
              <a:gd name="connsiteX90" fmla="*/ 1093619 w 2176764"/>
              <a:gd name="connsiteY90" fmla="*/ 448123 h 478888"/>
              <a:gd name="connsiteX91" fmla="*/ 1106497 w 2176764"/>
              <a:gd name="connsiteY91" fmla="*/ 446142 h 478888"/>
              <a:gd name="connsiteX92" fmla="*/ 1114236 w 2176764"/>
              <a:gd name="connsiteY92" fmla="*/ 439950 h 478888"/>
              <a:gd name="connsiteX93" fmla="*/ 1118075 w 2176764"/>
              <a:gd name="connsiteY93" fmla="*/ 429178 h 478888"/>
              <a:gd name="connsiteX94" fmla="*/ 1119127 w 2176764"/>
              <a:gd name="connsiteY94" fmla="*/ 413452 h 478888"/>
              <a:gd name="connsiteX95" fmla="*/ 1118075 w 2176764"/>
              <a:gd name="connsiteY95" fmla="*/ 397974 h 478888"/>
              <a:gd name="connsiteX96" fmla="*/ 1114236 w 2176764"/>
              <a:gd name="connsiteY96" fmla="*/ 387139 h 478888"/>
              <a:gd name="connsiteX97" fmla="*/ 1106497 w 2176764"/>
              <a:gd name="connsiteY97" fmla="*/ 380762 h 478888"/>
              <a:gd name="connsiteX98" fmla="*/ 1093619 w 2176764"/>
              <a:gd name="connsiteY98" fmla="*/ 378657 h 478888"/>
              <a:gd name="connsiteX99" fmla="*/ 2125872 w 2176764"/>
              <a:gd name="connsiteY99" fmla="*/ 370484 h 478888"/>
              <a:gd name="connsiteX100" fmla="*/ 2173668 w 2176764"/>
              <a:gd name="connsiteY100" fmla="*/ 370484 h 478888"/>
              <a:gd name="connsiteX101" fmla="*/ 2173668 w 2176764"/>
              <a:gd name="connsiteY101" fmla="*/ 380390 h 478888"/>
              <a:gd name="connsiteX102" fmla="*/ 2137016 w 2176764"/>
              <a:gd name="connsiteY102" fmla="*/ 380390 h 478888"/>
              <a:gd name="connsiteX103" fmla="*/ 2137016 w 2176764"/>
              <a:gd name="connsiteY103" fmla="*/ 407013 h 478888"/>
              <a:gd name="connsiteX104" fmla="*/ 2171192 w 2176764"/>
              <a:gd name="connsiteY104" fmla="*/ 407013 h 478888"/>
              <a:gd name="connsiteX105" fmla="*/ 2171192 w 2176764"/>
              <a:gd name="connsiteY105" fmla="*/ 416424 h 478888"/>
              <a:gd name="connsiteX106" fmla="*/ 2137016 w 2176764"/>
              <a:gd name="connsiteY106" fmla="*/ 416424 h 478888"/>
              <a:gd name="connsiteX107" fmla="*/ 2137016 w 2176764"/>
              <a:gd name="connsiteY107" fmla="*/ 446389 h 478888"/>
              <a:gd name="connsiteX108" fmla="*/ 2176764 w 2176764"/>
              <a:gd name="connsiteY108" fmla="*/ 446389 h 478888"/>
              <a:gd name="connsiteX109" fmla="*/ 2176764 w 2176764"/>
              <a:gd name="connsiteY109" fmla="*/ 456419 h 478888"/>
              <a:gd name="connsiteX110" fmla="*/ 2125872 w 2176764"/>
              <a:gd name="connsiteY110" fmla="*/ 456419 h 478888"/>
              <a:gd name="connsiteX111" fmla="*/ 2030622 w 2176764"/>
              <a:gd name="connsiteY111" fmla="*/ 370484 h 478888"/>
              <a:gd name="connsiteX112" fmla="*/ 2052415 w 2176764"/>
              <a:gd name="connsiteY112" fmla="*/ 370484 h 478888"/>
              <a:gd name="connsiteX113" fmla="*/ 2067708 w 2176764"/>
              <a:gd name="connsiteY113" fmla="*/ 371785 h 478888"/>
              <a:gd name="connsiteX114" fmla="*/ 2077861 w 2176764"/>
              <a:gd name="connsiteY114" fmla="*/ 376057 h 478888"/>
              <a:gd name="connsiteX115" fmla="*/ 2083495 w 2176764"/>
              <a:gd name="connsiteY115" fmla="*/ 383920 h 478888"/>
              <a:gd name="connsiteX116" fmla="*/ 2085229 w 2176764"/>
              <a:gd name="connsiteY116" fmla="*/ 395869 h 478888"/>
              <a:gd name="connsiteX117" fmla="*/ 2080895 w 2176764"/>
              <a:gd name="connsiteY117" fmla="*/ 412771 h 478888"/>
              <a:gd name="connsiteX118" fmla="*/ 2067646 w 2176764"/>
              <a:gd name="connsiteY118" fmla="*/ 420510 h 478888"/>
              <a:gd name="connsiteX119" fmla="*/ 2093401 w 2176764"/>
              <a:gd name="connsiteY119" fmla="*/ 456419 h 478888"/>
              <a:gd name="connsiteX120" fmla="*/ 2080276 w 2176764"/>
              <a:gd name="connsiteY120" fmla="*/ 456419 h 478888"/>
              <a:gd name="connsiteX121" fmla="*/ 2056625 w 2176764"/>
              <a:gd name="connsiteY121" fmla="*/ 421748 h 478888"/>
              <a:gd name="connsiteX122" fmla="*/ 2054582 w 2176764"/>
              <a:gd name="connsiteY122" fmla="*/ 421872 h 478888"/>
              <a:gd name="connsiteX123" fmla="*/ 2052415 w 2176764"/>
              <a:gd name="connsiteY123" fmla="*/ 421872 h 478888"/>
              <a:gd name="connsiteX124" fmla="*/ 2041766 w 2176764"/>
              <a:gd name="connsiteY124" fmla="*/ 421872 h 478888"/>
              <a:gd name="connsiteX125" fmla="*/ 2041766 w 2176764"/>
              <a:gd name="connsiteY125" fmla="*/ 456419 h 478888"/>
              <a:gd name="connsiteX126" fmla="*/ 2030622 w 2176764"/>
              <a:gd name="connsiteY126" fmla="*/ 456419 h 478888"/>
              <a:gd name="connsiteX127" fmla="*/ 1954422 w 2176764"/>
              <a:gd name="connsiteY127" fmla="*/ 370484 h 478888"/>
              <a:gd name="connsiteX128" fmla="*/ 2002218 w 2176764"/>
              <a:gd name="connsiteY128" fmla="*/ 370484 h 478888"/>
              <a:gd name="connsiteX129" fmla="*/ 2002218 w 2176764"/>
              <a:gd name="connsiteY129" fmla="*/ 380390 h 478888"/>
              <a:gd name="connsiteX130" fmla="*/ 1965566 w 2176764"/>
              <a:gd name="connsiteY130" fmla="*/ 380390 h 478888"/>
              <a:gd name="connsiteX131" fmla="*/ 1965566 w 2176764"/>
              <a:gd name="connsiteY131" fmla="*/ 407013 h 478888"/>
              <a:gd name="connsiteX132" fmla="*/ 1999742 w 2176764"/>
              <a:gd name="connsiteY132" fmla="*/ 407013 h 478888"/>
              <a:gd name="connsiteX133" fmla="*/ 1999742 w 2176764"/>
              <a:gd name="connsiteY133" fmla="*/ 416424 h 478888"/>
              <a:gd name="connsiteX134" fmla="*/ 1965566 w 2176764"/>
              <a:gd name="connsiteY134" fmla="*/ 416424 h 478888"/>
              <a:gd name="connsiteX135" fmla="*/ 1965566 w 2176764"/>
              <a:gd name="connsiteY135" fmla="*/ 446389 h 478888"/>
              <a:gd name="connsiteX136" fmla="*/ 2005314 w 2176764"/>
              <a:gd name="connsiteY136" fmla="*/ 446389 h 478888"/>
              <a:gd name="connsiteX137" fmla="*/ 2005314 w 2176764"/>
              <a:gd name="connsiteY137" fmla="*/ 456419 h 478888"/>
              <a:gd name="connsiteX138" fmla="*/ 1954422 w 2176764"/>
              <a:gd name="connsiteY138" fmla="*/ 456419 h 478888"/>
              <a:gd name="connsiteX139" fmla="*/ 1859172 w 2176764"/>
              <a:gd name="connsiteY139" fmla="*/ 370484 h 478888"/>
              <a:gd name="connsiteX140" fmla="*/ 1870316 w 2176764"/>
              <a:gd name="connsiteY140" fmla="*/ 370484 h 478888"/>
              <a:gd name="connsiteX141" fmla="*/ 1870316 w 2176764"/>
              <a:gd name="connsiteY141" fmla="*/ 405527 h 478888"/>
              <a:gd name="connsiteX142" fmla="*/ 1912788 w 2176764"/>
              <a:gd name="connsiteY142" fmla="*/ 405527 h 478888"/>
              <a:gd name="connsiteX143" fmla="*/ 1912788 w 2176764"/>
              <a:gd name="connsiteY143" fmla="*/ 370484 h 478888"/>
              <a:gd name="connsiteX144" fmla="*/ 1924056 w 2176764"/>
              <a:gd name="connsiteY144" fmla="*/ 370484 h 478888"/>
              <a:gd name="connsiteX145" fmla="*/ 1924056 w 2176764"/>
              <a:gd name="connsiteY145" fmla="*/ 456419 h 478888"/>
              <a:gd name="connsiteX146" fmla="*/ 1912788 w 2176764"/>
              <a:gd name="connsiteY146" fmla="*/ 456419 h 478888"/>
              <a:gd name="connsiteX147" fmla="*/ 1912788 w 2176764"/>
              <a:gd name="connsiteY147" fmla="*/ 414814 h 478888"/>
              <a:gd name="connsiteX148" fmla="*/ 1870316 w 2176764"/>
              <a:gd name="connsiteY148" fmla="*/ 414814 h 478888"/>
              <a:gd name="connsiteX149" fmla="*/ 1870316 w 2176764"/>
              <a:gd name="connsiteY149" fmla="*/ 456419 h 478888"/>
              <a:gd name="connsiteX150" fmla="*/ 1859172 w 2176764"/>
              <a:gd name="connsiteY150" fmla="*/ 456419 h 478888"/>
              <a:gd name="connsiteX151" fmla="*/ 1411497 w 2176764"/>
              <a:gd name="connsiteY151" fmla="*/ 370484 h 478888"/>
              <a:gd name="connsiteX152" fmla="*/ 1422641 w 2176764"/>
              <a:gd name="connsiteY152" fmla="*/ 370484 h 478888"/>
              <a:gd name="connsiteX153" fmla="*/ 1422641 w 2176764"/>
              <a:gd name="connsiteY153" fmla="*/ 446389 h 478888"/>
              <a:gd name="connsiteX154" fmla="*/ 1459913 w 2176764"/>
              <a:gd name="connsiteY154" fmla="*/ 446389 h 478888"/>
              <a:gd name="connsiteX155" fmla="*/ 1459913 w 2176764"/>
              <a:gd name="connsiteY155" fmla="*/ 456419 h 478888"/>
              <a:gd name="connsiteX156" fmla="*/ 1411497 w 2176764"/>
              <a:gd name="connsiteY156" fmla="*/ 456419 h 478888"/>
              <a:gd name="connsiteX157" fmla="*/ 1259097 w 2176764"/>
              <a:gd name="connsiteY157" fmla="*/ 370484 h 478888"/>
              <a:gd name="connsiteX158" fmla="*/ 1280890 w 2176764"/>
              <a:gd name="connsiteY158" fmla="*/ 370484 h 478888"/>
              <a:gd name="connsiteX159" fmla="*/ 1296183 w 2176764"/>
              <a:gd name="connsiteY159" fmla="*/ 371785 h 478888"/>
              <a:gd name="connsiteX160" fmla="*/ 1306336 w 2176764"/>
              <a:gd name="connsiteY160" fmla="*/ 376057 h 478888"/>
              <a:gd name="connsiteX161" fmla="*/ 1311970 w 2176764"/>
              <a:gd name="connsiteY161" fmla="*/ 383920 h 478888"/>
              <a:gd name="connsiteX162" fmla="*/ 1313704 w 2176764"/>
              <a:gd name="connsiteY162" fmla="*/ 395869 h 478888"/>
              <a:gd name="connsiteX163" fmla="*/ 1309370 w 2176764"/>
              <a:gd name="connsiteY163" fmla="*/ 412771 h 478888"/>
              <a:gd name="connsiteX164" fmla="*/ 1296121 w 2176764"/>
              <a:gd name="connsiteY164" fmla="*/ 420510 h 478888"/>
              <a:gd name="connsiteX165" fmla="*/ 1321876 w 2176764"/>
              <a:gd name="connsiteY165" fmla="*/ 456419 h 478888"/>
              <a:gd name="connsiteX166" fmla="*/ 1308751 w 2176764"/>
              <a:gd name="connsiteY166" fmla="*/ 456419 h 478888"/>
              <a:gd name="connsiteX167" fmla="*/ 1285100 w 2176764"/>
              <a:gd name="connsiteY167" fmla="*/ 421748 h 478888"/>
              <a:gd name="connsiteX168" fmla="*/ 1283057 w 2176764"/>
              <a:gd name="connsiteY168" fmla="*/ 421872 h 478888"/>
              <a:gd name="connsiteX169" fmla="*/ 1280890 w 2176764"/>
              <a:gd name="connsiteY169" fmla="*/ 421872 h 478888"/>
              <a:gd name="connsiteX170" fmla="*/ 1270241 w 2176764"/>
              <a:gd name="connsiteY170" fmla="*/ 421872 h 478888"/>
              <a:gd name="connsiteX171" fmla="*/ 1270241 w 2176764"/>
              <a:gd name="connsiteY171" fmla="*/ 456419 h 478888"/>
              <a:gd name="connsiteX172" fmla="*/ 1259097 w 2176764"/>
              <a:gd name="connsiteY172" fmla="*/ 456419 h 478888"/>
              <a:gd name="connsiteX173" fmla="*/ 1163476 w 2176764"/>
              <a:gd name="connsiteY173" fmla="*/ 370484 h 478888"/>
              <a:gd name="connsiteX174" fmla="*/ 1174496 w 2176764"/>
              <a:gd name="connsiteY174" fmla="*/ 370484 h 478888"/>
              <a:gd name="connsiteX175" fmla="*/ 1174496 w 2176764"/>
              <a:gd name="connsiteY175" fmla="*/ 426206 h 478888"/>
              <a:gd name="connsiteX176" fmla="*/ 1175610 w 2176764"/>
              <a:gd name="connsiteY176" fmla="*/ 436545 h 478888"/>
              <a:gd name="connsiteX177" fmla="*/ 1179263 w 2176764"/>
              <a:gd name="connsiteY177" fmla="*/ 443170 h 478888"/>
              <a:gd name="connsiteX178" fmla="*/ 1185888 w 2176764"/>
              <a:gd name="connsiteY178" fmla="*/ 446761 h 478888"/>
              <a:gd name="connsiteX179" fmla="*/ 1195918 w 2176764"/>
              <a:gd name="connsiteY179" fmla="*/ 447875 h 478888"/>
              <a:gd name="connsiteX180" fmla="*/ 1206257 w 2176764"/>
              <a:gd name="connsiteY180" fmla="*/ 446761 h 478888"/>
              <a:gd name="connsiteX181" fmla="*/ 1212882 w 2176764"/>
              <a:gd name="connsiteY181" fmla="*/ 443170 h 478888"/>
              <a:gd name="connsiteX182" fmla="*/ 1216349 w 2176764"/>
              <a:gd name="connsiteY182" fmla="*/ 436545 h 478888"/>
              <a:gd name="connsiteX183" fmla="*/ 1217339 w 2176764"/>
              <a:gd name="connsiteY183" fmla="*/ 426206 h 478888"/>
              <a:gd name="connsiteX184" fmla="*/ 1217339 w 2176764"/>
              <a:gd name="connsiteY184" fmla="*/ 370484 h 478888"/>
              <a:gd name="connsiteX185" fmla="*/ 1228360 w 2176764"/>
              <a:gd name="connsiteY185" fmla="*/ 370484 h 478888"/>
              <a:gd name="connsiteX186" fmla="*/ 1228360 w 2176764"/>
              <a:gd name="connsiteY186" fmla="*/ 428682 h 478888"/>
              <a:gd name="connsiteX187" fmla="*/ 1220187 w 2176764"/>
              <a:gd name="connsiteY187" fmla="*/ 450785 h 478888"/>
              <a:gd name="connsiteX188" fmla="*/ 1195794 w 2176764"/>
              <a:gd name="connsiteY188" fmla="*/ 457657 h 478888"/>
              <a:gd name="connsiteX189" fmla="*/ 1171524 w 2176764"/>
              <a:gd name="connsiteY189" fmla="*/ 451033 h 478888"/>
              <a:gd name="connsiteX190" fmla="*/ 1163476 w 2176764"/>
              <a:gd name="connsiteY190" fmla="*/ 428682 h 478888"/>
              <a:gd name="connsiteX191" fmla="*/ 962698 w 2176764"/>
              <a:gd name="connsiteY191" fmla="*/ 370484 h 478888"/>
              <a:gd name="connsiteX192" fmla="*/ 975576 w 2176764"/>
              <a:gd name="connsiteY192" fmla="*/ 370484 h 478888"/>
              <a:gd name="connsiteX193" fmla="*/ 998731 w 2176764"/>
              <a:gd name="connsiteY193" fmla="*/ 409366 h 478888"/>
              <a:gd name="connsiteX194" fmla="*/ 999474 w 2176764"/>
              <a:gd name="connsiteY194" fmla="*/ 409366 h 478888"/>
              <a:gd name="connsiteX195" fmla="*/ 1022506 w 2176764"/>
              <a:gd name="connsiteY195" fmla="*/ 370484 h 478888"/>
              <a:gd name="connsiteX196" fmla="*/ 1034764 w 2176764"/>
              <a:gd name="connsiteY196" fmla="*/ 370484 h 478888"/>
              <a:gd name="connsiteX197" fmla="*/ 1004180 w 2176764"/>
              <a:gd name="connsiteY197" fmla="*/ 419395 h 478888"/>
              <a:gd name="connsiteX198" fmla="*/ 1004180 w 2176764"/>
              <a:gd name="connsiteY198" fmla="*/ 456419 h 478888"/>
              <a:gd name="connsiteX199" fmla="*/ 993035 w 2176764"/>
              <a:gd name="connsiteY199" fmla="*/ 456419 h 478888"/>
              <a:gd name="connsiteX200" fmla="*/ 993035 w 2176764"/>
              <a:gd name="connsiteY200" fmla="*/ 419519 h 478888"/>
              <a:gd name="connsiteX201" fmla="*/ 811422 w 2176764"/>
              <a:gd name="connsiteY201" fmla="*/ 370484 h 478888"/>
              <a:gd name="connsiteX202" fmla="*/ 836187 w 2176764"/>
              <a:gd name="connsiteY202" fmla="*/ 370484 h 478888"/>
              <a:gd name="connsiteX203" fmla="*/ 853089 w 2176764"/>
              <a:gd name="connsiteY203" fmla="*/ 372156 h 478888"/>
              <a:gd name="connsiteX204" fmla="*/ 866153 w 2176764"/>
              <a:gd name="connsiteY204" fmla="*/ 378533 h 478888"/>
              <a:gd name="connsiteX205" fmla="*/ 874635 w 2176764"/>
              <a:gd name="connsiteY205" fmla="*/ 391659 h 478888"/>
              <a:gd name="connsiteX206" fmla="*/ 877669 w 2176764"/>
              <a:gd name="connsiteY206" fmla="*/ 413452 h 478888"/>
              <a:gd name="connsiteX207" fmla="*/ 874635 w 2176764"/>
              <a:gd name="connsiteY207" fmla="*/ 434192 h 478888"/>
              <a:gd name="connsiteX208" fmla="*/ 866153 w 2176764"/>
              <a:gd name="connsiteY208" fmla="*/ 447380 h 478888"/>
              <a:gd name="connsiteX209" fmla="*/ 853089 w 2176764"/>
              <a:gd name="connsiteY209" fmla="*/ 454376 h 478888"/>
              <a:gd name="connsiteX210" fmla="*/ 836187 w 2176764"/>
              <a:gd name="connsiteY210" fmla="*/ 456419 h 478888"/>
              <a:gd name="connsiteX211" fmla="*/ 811422 w 2176764"/>
              <a:gd name="connsiteY211" fmla="*/ 456419 h 478888"/>
              <a:gd name="connsiteX212" fmla="*/ 716172 w 2176764"/>
              <a:gd name="connsiteY212" fmla="*/ 370484 h 478888"/>
              <a:gd name="connsiteX213" fmla="*/ 740937 w 2176764"/>
              <a:gd name="connsiteY213" fmla="*/ 370484 h 478888"/>
              <a:gd name="connsiteX214" fmla="*/ 757839 w 2176764"/>
              <a:gd name="connsiteY214" fmla="*/ 372156 h 478888"/>
              <a:gd name="connsiteX215" fmla="*/ 770903 w 2176764"/>
              <a:gd name="connsiteY215" fmla="*/ 378533 h 478888"/>
              <a:gd name="connsiteX216" fmla="*/ 779385 w 2176764"/>
              <a:gd name="connsiteY216" fmla="*/ 391659 h 478888"/>
              <a:gd name="connsiteX217" fmla="*/ 782419 w 2176764"/>
              <a:gd name="connsiteY217" fmla="*/ 413452 h 478888"/>
              <a:gd name="connsiteX218" fmla="*/ 779385 w 2176764"/>
              <a:gd name="connsiteY218" fmla="*/ 434192 h 478888"/>
              <a:gd name="connsiteX219" fmla="*/ 770903 w 2176764"/>
              <a:gd name="connsiteY219" fmla="*/ 447380 h 478888"/>
              <a:gd name="connsiteX220" fmla="*/ 757839 w 2176764"/>
              <a:gd name="connsiteY220" fmla="*/ 454376 h 478888"/>
              <a:gd name="connsiteX221" fmla="*/ 740937 w 2176764"/>
              <a:gd name="connsiteY221" fmla="*/ 456419 h 478888"/>
              <a:gd name="connsiteX222" fmla="*/ 716172 w 2176764"/>
              <a:gd name="connsiteY222" fmla="*/ 456419 h 478888"/>
              <a:gd name="connsiteX223" fmla="*/ 643458 w 2176764"/>
              <a:gd name="connsiteY223" fmla="*/ 370484 h 478888"/>
              <a:gd name="connsiteX224" fmla="*/ 658317 w 2176764"/>
              <a:gd name="connsiteY224" fmla="*/ 370484 h 478888"/>
              <a:gd name="connsiteX225" fmla="*/ 690759 w 2176764"/>
              <a:gd name="connsiteY225" fmla="*/ 456419 h 478888"/>
              <a:gd name="connsiteX226" fmla="*/ 678996 w 2176764"/>
              <a:gd name="connsiteY226" fmla="*/ 456419 h 478888"/>
              <a:gd name="connsiteX227" fmla="*/ 669709 w 2176764"/>
              <a:gd name="connsiteY227" fmla="*/ 430787 h 478888"/>
              <a:gd name="connsiteX228" fmla="*/ 631695 w 2176764"/>
              <a:gd name="connsiteY228" fmla="*/ 430787 h 478888"/>
              <a:gd name="connsiteX229" fmla="*/ 622284 w 2176764"/>
              <a:gd name="connsiteY229" fmla="*/ 456419 h 478888"/>
              <a:gd name="connsiteX230" fmla="*/ 610892 w 2176764"/>
              <a:gd name="connsiteY230" fmla="*/ 456419 h 478888"/>
              <a:gd name="connsiteX231" fmla="*/ 1722269 w 2176764"/>
              <a:gd name="connsiteY231" fmla="*/ 369246 h 478888"/>
              <a:gd name="connsiteX232" fmla="*/ 1738367 w 2176764"/>
              <a:gd name="connsiteY232" fmla="*/ 371289 h 478888"/>
              <a:gd name="connsiteX233" fmla="*/ 1749944 w 2176764"/>
              <a:gd name="connsiteY233" fmla="*/ 378409 h 478888"/>
              <a:gd name="connsiteX234" fmla="*/ 1756940 w 2176764"/>
              <a:gd name="connsiteY234" fmla="*/ 391968 h 478888"/>
              <a:gd name="connsiteX235" fmla="*/ 1759293 w 2176764"/>
              <a:gd name="connsiteY235" fmla="*/ 413452 h 478888"/>
              <a:gd name="connsiteX236" fmla="*/ 1756940 w 2176764"/>
              <a:gd name="connsiteY236" fmla="*/ 434997 h 478888"/>
              <a:gd name="connsiteX237" fmla="*/ 1749944 w 2176764"/>
              <a:gd name="connsiteY237" fmla="*/ 448556 h 478888"/>
              <a:gd name="connsiteX238" fmla="*/ 1738367 w 2176764"/>
              <a:gd name="connsiteY238" fmla="*/ 455614 h 478888"/>
              <a:gd name="connsiteX239" fmla="*/ 1722269 w 2176764"/>
              <a:gd name="connsiteY239" fmla="*/ 457657 h 478888"/>
              <a:gd name="connsiteX240" fmla="*/ 1706234 w 2176764"/>
              <a:gd name="connsiteY240" fmla="*/ 455614 h 478888"/>
              <a:gd name="connsiteX241" fmla="*/ 1694656 w 2176764"/>
              <a:gd name="connsiteY241" fmla="*/ 448556 h 478888"/>
              <a:gd name="connsiteX242" fmla="*/ 1687598 w 2176764"/>
              <a:gd name="connsiteY242" fmla="*/ 434997 h 478888"/>
              <a:gd name="connsiteX243" fmla="*/ 1685246 w 2176764"/>
              <a:gd name="connsiteY243" fmla="*/ 413452 h 478888"/>
              <a:gd name="connsiteX244" fmla="*/ 1687598 w 2176764"/>
              <a:gd name="connsiteY244" fmla="*/ 391968 h 478888"/>
              <a:gd name="connsiteX245" fmla="*/ 1694656 w 2176764"/>
              <a:gd name="connsiteY245" fmla="*/ 378409 h 478888"/>
              <a:gd name="connsiteX246" fmla="*/ 1706234 w 2176764"/>
              <a:gd name="connsiteY246" fmla="*/ 371289 h 478888"/>
              <a:gd name="connsiteX247" fmla="*/ 1722269 w 2176764"/>
              <a:gd name="connsiteY247" fmla="*/ 369246 h 478888"/>
              <a:gd name="connsiteX248" fmla="*/ 1631477 w 2176764"/>
              <a:gd name="connsiteY248" fmla="*/ 369246 h 478888"/>
              <a:gd name="connsiteX249" fmla="*/ 1637606 w 2176764"/>
              <a:gd name="connsiteY249" fmla="*/ 369494 h 478888"/>
              <a:gd name="connsiteX250" fmla="*/ 1643736 w 2176764"/>
              <a:gd name="connsiteY250" fmla="*/ 370175 h 478888"/>
              <a:gd name="connsiteX251" fmla="*/ 1649370 w 2176764"/>
              <a:gd name="connsiteY251" fmla="*/ 371227 h 478888"/>
              <a:gd name="connsiteX252" fmla="*/ 1653889 w 2176764"/>
              <a:gd name="connsiteY252" fmla="*/ 372590 h 478888"/>
              <a:gd name="connsiteX253" fmla="*/ 1653889 w 2176764"/>
              <a:gd name="connsiteY253" fmla="*/ 382496 h 478888"/>
              <a:gd name="connsiteX254" fmla="*/ 1644045 w 2176764"/>
              <a:gd name="connsiteY254" fmla="*/ 379895 h 478888"/>
              <a:gd name="connsiteX255" fmla="*/ 1631972 w 2176764"/>
              <a:gd name="connsiteY255" fmla="*/ 379028 h 478888"/>
              <a:gd name="connsiteX256" fmla="*/ 1619156 w 2176764"/>
              <a:gd name="connsiteY256" fmla="*/ 380514 h 478888"/>
              <a:gd name="connsiteX257" fmla="*/ 1609622 w 2176764"/>
              <a:gd name="connsiteY257" fmla="*/ 385839 h 478888"/>
              <a:gd name="connsiteX258" fmla="*/ 1603678 w 2176764"/>
              <a:gd name="connsiteY258" fmla="*/ 396364 h 478888"/>
              <a:gd name="connsiteX259" fmla="*/ 1601635 w 2176764"/>
              <a:gd name="connsiteY259" fmla="*/ 413452 h 478888"/>
              <a:gd name="connsiteX260" fmla="*/ 1603554 w 2176764"/>
              <a:gd name="connsiteY260" fmla="*/ 431221 h 478888"/>
              <a:gd name="connsiteX261" fmla="*/ 1609312 w 2176764"/>
              <a:gd name="connsiteY261" fmla="*/ 441684 h 478888"/>
              <a:gd name="connsiteX262" fmla="*/ 1618661 w 2176764"/>
              <a:gd name="connsiteY262" fmla="*/ 446699 h 478888"/>
              <a:gd name="connsiteX263" fmla="*/ 1631477 w 2176764"/>
              <a:gd name="connsiteY263" fmla="*/ 447999 h 478888"/>
              <a:gd name="connsiteX264" fmla="*/ 1638473 w 2176764"/>
              <a:gd name="connsiteY264" fmla="*/ 447627 h 478888"/>
              <a:gd name="connsiteX265" fmla="*/ 1645469 w 2176764"/>
              <a:gd name="connsiteY265" fmla="*/ 446389 h 478888"/>
              <a:gd name="connsiteX266" fmla="*/ 1645469 w 2176764"/>
              <a:gd name="connsiteY266" fmla="*/ 419767 h 478888"/>
              <a:gd name="connsiteX267" fmla="*/ 1628258 w 2176764"/>
              <a:gd name="connsiteY267" fmla="*/ 419767 h 478888"/>
              <a:gd name="connsiteX268" fmla="*/ 1628258 w 2176764"/>
              <a:gd name="connsiteY268" fmla="*/ 410356 h 478888"/>
              <a:gd name="connsiteX269" fmla="*/ 1656118 w 2176764"/>
              <a:gd name="connsiteY269" fmla="*/ 410356 h 478888"/>
              <a:gd name="connsiteX270" fmla="*/ 1656118 w 2176764"/>
              <a:gd name="connsiteY270" fmla="*/ 454066 h 478888"/>
              <a:gd name="connsiteX271" fmla="*/ 1644912 w 2176764"/>
              <a:gd name="connsiteY271" fmla="*/ 456605 h 478888"/>
              <a:gd name="connsiteX272" fmla="*/ 1630239 w 2176764"/>
              <a:gd name="connsiteY272" fmla="*/ 457657 h 478888"/>
              <a:gd name="connsiteX273" fmla="*/ 1613398 w 2176764"/>
              <a:gd name="connsiteY273" fmla="*/ 455800 h 478888"/>
              <a:gd name="connsiteX274" fmla="*/ 1600768 w 2176764"/>
              <a:gd name="connsiteY274" fmla="*/ 449051 h 478888"/>
              <a:gd name="connsiteX275" fmla="*/ 1592782 w 2176764"/>
              <a:gd name="connsiteY275" fmla="*/ 435555 h 478888"/>
              <a:gd name="connsiteX276" fmla="*/ 1589996 w 2176764"/>
              <a:gd name="connsiteY276" fmla="*/ 413452 h 478888"/>
              <a:gd name="connsiteX277" fmla="*/ 1592844 w 2176764"/>
              <a:gd name="connsiteY277" fmla="*/ 392587 h 478888"/>
              <a:gd name="connsiteX278" fmla="*/ 1601016 w 2176764"/>
              <a:gd name="connsiteY278" fmla="*/ 378905 h 478888"/>
              <a:gd name="connsiteX279" fmla="*/ 1614080 w 2176764"/>
              <a:gd name="connsiteY279" fmla="*/ 371475 h 478888"/>
              <a:gd name="connsiteX280" fmla="*/ 1631477 w 2176764"/>
              <a:gd name="connsiteY280" fmla="*/ 369246 h 478888"/>
              <a:gd name="connsiteX281" fmla="*/ 1522244 w 2176764"/>
              <a:gd name="connsiteY281" fmla="*/ 369246 h 478888"/>
              <a:gd name="connsiteX282" fmla="*/ 1538342 w 2176764"/>
              <a:gd name="connsiteY282" fmla="*/ 371289 h 478888"/>
              <a:gd name="connsiteX283" fmla="*/ 1549919 w 2176764"/>
              <a:gd name="connsiteY283" fmla="*/ 378409 h 478888"/>
              <a:gd name="connsiteX284" fmla="*/ 1556915 w 2176764"/>
              <a:gd name="connsiteY284" fmla="*/ 391968 h 478888"/>
              <a:gd name="connsiteX285" fmla="*/ 1559268 w 2176764"/>
              <a:gd name="connsiteY285" fmla="*/ 413452 h 478888"/>
              <a:gd name="connsiteX286" fmla="*/ 1556915 w 2176764"/>
              <a:gd name="connsiteY286" fmla="*/ 434997 h 478888"/>
              <a:gd name="connsiteX287" fmla="*/ 1549919 w 2176764"/>
              <a:gd name="connsiteY287" fmla="*/ 448556 h 478888"/>
              <a:gd name="connsiteX288" fmla="*/ 1538342 w 2176764"/>
              <a:gd name="connsiteY288" fmla="*/ 455614 h 478888"/>
              <a:gd name="connsiteX289" fmla="*/ 1522244 w 2176764"/>
              <a:gd name="connsiteY289" fmla="*/ 457657 h 478888"/>
              <a:gd name="connsiteX290" fmla="*/ 1506209 w 2176764"/>
              <a:gd name="connsiteY290" fmla="*/ 455614 h 478888"/>
              <a:gd name="connsiteX291" fmla="*/ 1494631 w 2176764"/>
              <a:gd name="connsiteY291" fmla="*/ 448556 h 478888"/>
              <a:gd name="connsiteX292" fmla="*/ 1487573 w 2176764"/>
              <a:gd name="connsiteY292" fmla="*/ 434997 h 478888"/>
              <a:gd name="connsiteX293" fmla="*/ 1485221 w 2176764"/>
              <a:gd name="connsiteY293" fmla="*/ 413452 h 478888"/>
              <a:gd name="connsiteX294" fmla="*/ 1487573 w 2176764"/>
              <a:gd name="connsiteY294" fmla="*/ 391968 h 478888"/>
              <a:gd name="connsiteX295" fmla="*/ 1494631 w 2176764"/>
              <a:gd name="connsiteY295" fmla="*/ 378409 h 478888"/>
              <a:gd name="connsiteX296" fmla="*/ 1506209 w 2176764"/>
              <a:gd name="connsiteY296" fmla="*/ 371289 h 478888"/>
              <a:gd name="connsiteX297" fmla="*/ 1522244 w 2176764"/>
              <a:gd name="connsiteY297" fmla="*/ 369246 h 478888"/>
              <a:gd name="connsiteX298" fmla="*/ 1093619 w 2176764"/>
              <a:gd name="connsiteY298" fmla="*/ 369246 h 478888"/>
              <a:gd name="connsiteX299" fmla="*/ 1109717 w 2176764"/>
              <a:gd name="connsiteY299" fmla="*/ 371289 h 478888"/>
              <a:gd name="connsiteX300" fmla="*/ 1121294 w 2176764"/>
              <a:gd name="connsiteY300" fmla="*/ 378409 h 478888"/>
              <a:gd name="connsiteX301" fmla="*/ 1128290 w 2176764"/>
              <a:gd name="connsiteY301" fmla="*/ 391968 h 478888"/>
              <a:gd name="connsiteX302" fmla="*/ 1130643 w 2176764"/>
              <a:gd name="connsiteY302" fmla="*/ 413452 h 478888"/>
              <a:gd name="connsiteX303" fmla="*/ 1128290 w 2176764"/>
              <a:gd name="connsiteY303" fmla="*/ 434997 h 478888"/>
              <a:gd name="connsiteX304" fmla="*/ 1121294 w 2176764"/>
              <a:gd name="connsiteY304" fmla="*/ 448556 h 478888"/>
              <a:gd name="connsiteX305" fmla="*/ 1109717 w 2176764"/>
              <a:gd name="connsiteY305" fmla="*/ 455614 h 478888"/>
              <a:gd name="connsiteX306" fmla="*/ 1093619 w 2176764"/>
              <a:gd name="connsiteY306" fmla="*/ 457657 h 478888"/>
              <a:gd name="connsiteX307" fmla="*/ 1077584 w 2176764"/>
              <a:gd name="connsiteY307" fmla="*/ 455614 h 478888"/>
              <a:gd name="connsiteX308" fmla="*/ 1066006 w 2176764"/>
              <a:gd name="connsiteY308" fmla="*/ 448556 h 478888"/>
              <a:gd name="connsiteX309" fmla="*/ 1058948 w 2176764"/>
              <a:gd name="connsiteY309" fmla="*/ 434997 h 478888"/>
              <a:gd name="connsiteX310" fmla="*/ 1056596 w 2176764"/>
              <a:gd name="connsiteY310" fmla="*/ 413452 h 478888"/>
              <a:gd name="connsiteX311" fmla="*/ 1058948 w 2176764"/>
              <a:gd name="connsiteY311" fmla="*/ 391968 h 478888"/>
              <a:gd name="connsiteX312" fmla="*/ 1066006 w 2176764"/>
              <a:gd name="connsiteY312" fmla="*/ 378409 h 478888"/>
              <a:gd name="connsiteX313" fmla="*/ 1077584 w 2176764"/>
              <a:gd name="connsiteY313" fmla="*/ 371289 h 478888"/>
              <a:gd name="connsiteX314" fmla="*/ 1093619 w 2176764"/>
              <a:gd name="connsiteY314" fmla="*/ 369246 h 478888"/>
              <a:gd name="connsiteX315" fmla="*/ 184597 w 2176764"/>
              <a:gd name="connsiteY315" fmla="*/ 178247 h 478888"/>
              <a:gd name="connsiteX316" fmla="*/ 184597 w 2176764"/>
              <a:gd name="connsiteY316" fmla="*/ 300640 h 478888"/>
              <a:gd name="connsiteX317" fmla="*/ 245794 w 2176764"/>
              <a:gd name="connsiteY317" fmla="*/ 300641 h 478888"/>
              <a:gd name="connsiteX318" fmla="*/ 306991 w 2176764"/>
              <a:gd name="connsiteY318" fmla="*/ 239444 h 478888"/>
              <a:gd name="connsiteX319" fmla="*/ 245794 w 2176764"/>
              <a:gd name="connsiteY319" fmla="*/ 178247 h 478888"/>
              <a:gd name="connsiteX320" fmla="*/ 239444 w 2176764"/>
              <a:gd name="connsiteY320" fmla="*/ 83694 h 478888"/>
              <a:gd name="connsiteX321" fmla="*/ 284145 w 2176764"/>
              <a:gd name="connsiteY321" fmla="*/ 131523 h 478888"/>
              <a:gd name="connsiteX322" fmla="*/ 349575 w 2176764"/>
              <a:gd name="connsiteY322" fmla="*/ 129312 h 478888"/>
              <a:gd name="connsiteX323" fmla="*/ 347364 w 2176764"/>
              <a:gd name="connsiteY323" fmla="*/ 194742 h 478888"/>
              <a:gd name="connsiteX324" fmla="*/ 395193 w 2176764"/>
              <a:gd name="connsiteY324" fmla="*/ 239444 h 478888"/>
              <a:gd name="connsiteX325" fmla="*/ 347364 w 2176764"/>
              <a:gd name="connsiteY325" fmla="*/ 284145 h 478888"/>
              <a:gd name="connsiteX326" fmla="*/ 349575 w 2176764"/>
              <a:gd name="connsiteY326" fmla="*/ 349575 h 478888"/>
              <a:gd name="connsiteX327" fmla="*/ 284145 w 2176764"/>
              <a:gd name="connsiteY327" fmla="*/ 347364 h 478888"/>
              <a:gd name="connsiteX328" fmla="*/ 239444 w 2176764"/>
              <a:gd name="connsiteY328" fmla="*/ 395193 h 478888"/>
              <a:gd name="connsiteX329" fmla="*/ 194742 w 2176764"/>
              <a:gd name="connsiteY329" fmla="*/ 347364 h 478888"/>
              <a:gd name="connsiteX330" fmla="*/ 129312 w 2176764"/>
              <a:gd name="connsiteY330" fmla="*/ 349575 h 478888"/>
              <a:gd name="connsiteX331" fmla="*/ 131523 w 2176764"/>
              <a:gd name="connsiteY331" fmla="*/ 284145 h 478888"/>
              <a:gd name="connsiteX332" fmla="*/ 83694 w 2176764"/>
              <a:gd name="connsiteY332" fmla="*/ 239444 h 478888"/>
              <a:gd name="connsiteX333" fmla="*/ 131523 w 2176764"/>
              <a:gd name="connsiteY333" fmla="*/ 194742 h 478888"/>
              <a:gd name="connsiteX334" fmla="*/ 129312 w 2176764"/>
              <a:gd name="connsiteY334" fmla="*/ 129312 h 478888"/>
              <a:gd name="connsiteX335" fmla="*/ 194742 w 2176764"/>
              <a:gd name="connsiteY335" fmla="*/ 131523 h 478888"/>
              <a:gd name="connsiteX336" fmla="*/ 2066246 w 2176764"/>
              <a:gd name="connsiteY336" fmla="*/ 48339 h 478888"/>
              <a:gd name="connsiteX337" fmla="*/ 2039728 w 2176764"/>
              <a:gd name="connsiteY337" fmla="*/ 52606 h 478888"/>
              <a:gd name="connsiteX338" fmla="*/ 2023574 w 2176764"/>
              <a:gd name="connsiteY338" fmla="*/ 66018 h 478888"/>
              <a:gd name="connsiteX339" fmla="*/ 2015649 w 2176764"/>
              <a:gd name="connsiteY339" fmla="*/ 89640 h 478888"/>
              <a:gd name="connsiteX340" fmla="*/ 2013515 w 2176764"/>
              <a:gd name="connsiteY340" fmla="*/ 124234 h 478888"/>
              <a:gd name="connsiteX341" fmla="*/ 2015649 w 2176764"/>
              <a:gd name="connsiteY341" fmla="*/ 159286 h 478888"/>
              <a:gd name="connsiteX342" fmla="*/ 2023574 w 2176764"/>
              <a:gd name="connsiteY342" fmla="*/ 182451 h 478888"/>
              <a:gd name="connsiteX343" fmla="*/ 2039728 w 2176764"/>
              <a:gd name="connsiteY343" fmla="*/ 195405 h 478888"/>
              <a:gd name="connsiteX344" fmla="*/ 2066246 w 2176764"/>
              <a:gd name="connsiteY344" fmla="*/ 199520 h 478888"/>
              <a:gd name="connsiteX345" fmla="*/ 2092611 w 2176764"/>
              <a:gd name="connsiteY345" fmla="*/ 195405 h 478888"/>
              <a:gd name="connsiteX346" fmla="*/ 2108613 w 2176764"/>
              <a:gd name="connsiteY346" fmla="*/ 182451 h 478888"/>
              <a:gd name="connsiteX347" fmla="*/ 2116538 w 2176764"/>
              <a:gd name="connsiteY347" fmla="*/ 159286 h 478888"/>
              <a:gd name="connsiteX348" fmla="*/ 2118671 w 2176764"/>
              <a:gd name="connsiteY348" fmla="*/ 124234 h 478888"/>
              <a:gd name="connsiteX349" fmla="*/ 2116538 w 2176764"/>
              <a:gd name="connsiteY349" fmla="*/ 89640 h 478888"/>
              <a:gd name="connsiteX350" fmla="*/ 2108613 w 2176764"/>
              <a:gd name="connsiteY350" fmla="*/ 66018 h 478888"/>
              <a:gd name="connsiteX351" fmla="*/ 2092611 w 2176764"/>
              <a:gd name="connsiteY351" fmla="*/ 52606 h 478888"/>
              <a:gd name="connsiteX352" fmla="*/ 2066246 w 2176764"/>
              <a:gd name="connsiteY352" fmla="*/ 48339 h 478888"/>
              <a:gd name="connsiteX353" fmla="*/ 1561421 w 2176764"/>
              <a:gd name="connsiteY353" fmla="*/ 48339 h 478888"/>
              <a:gd name="connsiteX354" fmla="*/ 1534903 w 2176764"/>
              <a:gd name="connsiteY354" fmla="*/ 52606 h 478888"/>
              <a:gd name="connsiteX355" fmla="*/ 1518749 w 2176764"/>
              <a:gd name="connsiteY355" fmla="*/ 66018 h 478888"/>
              <a:gd name="connsiteX356" fmla="*/ 1510824 w 2176764"/>
              <a:gd name="connsiteY356" fmla="*/ 89640 h 478888"/>
              <a:gd name="connsiteX357" fmla="*/ 1508690 w 2176764"/>
              <a:gd name="connsiteY357" fmla="*/ 124234 h 478888"/>
              <a:gd name="connsiteX358" fmla="*/ 1510824 w 2176764"/>
              <a:gd name="connsiteY358" fmla="*/ 159286 h 478888"/>
              <a:gd name="connsiteX359" fmla="*/ 1518749 w 2176764"/>
              <a:gd name="connsiteY359" fmla="*/ 182451 h 478888"/>
              <a:gd name="connsiteX360" fmla="*/ 1534903 w 2176764"/>
              <a:gd name="connsiteY360" fmla="*/ 195405 h 478888"/>
              <a:gd name="connsiteX361" fmla="*/ 1561421 w 2176764"/>
              <a:gd name="connsiteY361" fmla="*/ 199520 h 478888"/>
              <a:gd name="connsiteX362" fmla="*/ 1587786 w 2176764"/>
              <a:gd name="connsiteY362" fmla="*/ 195405 h 478888"/>
              <a:gd name="connsiteX363" fmla="*/ 1603788 w 2176764"/>
              <a:gd name="connsiteY363" fmla="*/ 182451 h 478888"/>
              <a:gd name="connsiteX364" fmla="*/ 1611713 w 2176764"/>
              <a:gd name="connsiteY364" fmla="*/ 159286 h 478888"/>
              <a:gd name="connsiteX365" fmla="*/ 1613846 w 2176764"/>
              <a:gd name="connsiteY365" fmla="*/ 124234 h 478888"/>
              <a:gd name="connsiteX366" fmla="*/ 1611713 w 2176764"/>
              <a:gd name="connsiteY366" fmla="*/ 89640 h 478888"/>
              <a:gd name="connsiteX367" fmla="*/ 1603788 w 2176764"/>
              <a:gd name="connsiteY367" fmla="*/ 66018 h 478888"/>
              <a:gd name="connsiteX368" fmla="*/ 1587786 w 2176764"/>
              <a:gd name="connsiteY368" fmla="*/ 52606 h 478888"/>
              <a:gd name="connsiteX369" fmla="*/ 1561421 w 2176764"/>
              <a:gd name="connsiteY369" fmla="*/ 48339 h 478888"/>
              <a:gd name="connsiteX370" fmla="*/ 239443 w 2176764"/>
              <a:gd name="connsiteY370" fmla="*/ 26641 h 478888"/>
              <a:gd name="connsiteX371" fmla="*/ 26640 w 2176764"/>
              <a:gd name="connsiteY371" fmla="*/ 239444 h 478888"/>
              <a:gd name="connsiteX372" fmla="*/ 239443 w 2176764"/>
              <a:gd name="connsiteY372" fmla="*/ 452247 h 478888"/>
              <a:gd name="connsiteX373" fmla="*/ 452246 w 2176764"/>
              <a:gd name="connsiteY373" fmla="*/ 239444 h 478888"/>
              <a:gd name="connsiteX374" fmla="*/ 239443 w 2176764"/>
              <a:gd name="connsiteY374" fmla="*/ 26641 h 478888"/>
              <a:gd name="connsiteX375" fmla="*/ 1282224 w 2176764"/>
              <a:gd name="connsiteY375" fmla="*/ 18469 h 478888"/>
              <a:gd name="connsiteX376" fmla="*/ 1322153 w 2176764"/>
              <a:gd name="connsiteY376" fmla="*/ 18469 h 478888"/>
              <a:gd name="connsiteX377" fmla="*/ 1322153 w 2176764"/>
              <a:gd name="connsiteY377" fmla="*/ 194948 h 478888"/>
              <a:gd name="connsiteX378" fmla="*/ 1409021 w 2176764"/>
              <a:gd name="connsiteY378" fmla="*/ 194948 h 478888"/>
              <a:gd name="connsiteX379" fmla="*/ 1409021 w 2176764"/>
              <a:gd name="connsiteY379" fmla="*/ 230000 h 478888"/>
              <a:gd name="connsiteX380" fmla="*/ 1282224 w 2176764"/>
              <a:gd name="connsiteY380" fmla="*/ 230000 h 478888"/>
              <a:gd name="connsiteX381" fmla="*/ 1082199 w 2176764"/>
              <a:gd name="connsiteY381" fmla="*/ 18469 h 478888"/>
              <a:gd name="connsiteX382" fmla="*/ 1207472 w 2176764"/>
              <a:gd name="connsiteY382" fmla="*/ 18469 h 478888"/>
              <a:gd name="connsiteX383" fmla="*/ 1207472 w 2176764"/>
              <a:gd name="connsiteY383" fmla="*/ 53216 h 478888"/>
              <a:gd name="connsiteX384" fmla="*/ 1122128 w 2176764"/>
              <a:gd name="connsiteY384" fmla="*/ 53216 h 478888"/>
              <a:gd name="connsiteX385" fmla="*/ 1122128 w 2176764"/>
              <a:gd name="connsiteY385" fmla="*/ 104422 h 478888"/>
              <a:gd name="connsiteX386" fmla="*/ 1201376 w 2176764"/>
              <a:gd name="connsiteY386" fmla="*/ 104422 h 478888"/>
              <a:gd name="connsiteX387" fmla="*/ 1201376 w 2176764"/>
              <a:gd name="connsiteY387" fmla="*/ 137646 h 478888"/>
              <a:gd name="connsiteX388" fmla="*/ 1122128 w 2176764"/>
              <a:gd name="connsiteY388" fmla="*/ 137646 h 478888"/>
              <a:gd name="connsiteX389" fmla="*/ 1122128 w 2176764"/>
              <a:gd name="connsiteY389" fmla="*/ 194948 h 478888"/>
              <a:gd name="connsiteX390" fmla="*/ 1212958 w 2176764"/>
              <a:gd name="connsiteY390" fmla="*/ 194948 h 478888"/>
              <a:gd name="connsiteX391" fmla="*/ 1212958 w 2176764"/>
              <a:gd name="connsiteY391" fmla="*/ 230000 h 478888"/>
              <a:gd name="connsiteX392" fmla="*/ 1082199 w 2176764"/>
              <a:gd name="connsiteY392" fmla="*/ 230000 h 478888"/>
              <a:gd name="connsiteX393" fmla="*/ 825024 w 2176764"/>
              <a:gd name="connsiteY393" fmla="*/ 18469 h 478888"/>
              <a:gd name="connsiteX394" fmla="*/ 864953 w 2176764"/>
              <a:gd name="connsiteY394" fmla="*/ 18469 h 478888"/>
              <a:gd name="connsiteX395" fmla="*/ 864953 w 2176764"/>
              <a:gd name="connsiteY395" fmla="*/ 100155 h 478888"/>
              <a:gd name="connsiteX396" fmla="*/ 955478 w 2176764"/>
              <a:gd name="connsiteY396" fmla="*/ 100155 h 478888"/>
              <a:gd name="connsiteX397" fmla="*/ 955478 w 2176764"/>
              <a:gd name="connsiteY397" fmla="*/ 18469 h 478888"/>
              <a:gd name="connsiteX398" fmla="*/ 995407 w 2176764"/>
              <a:gd name="connsiteY398" fmla="*/ 18469 h 478888"/>
              <a:gd name="connsiteX399" fmla="*/ 995407 w 2176764"/>
              <a:gd name="connsiteY399" fmla="*/ 230000 h 478888"/>
              <a:gd name="connsiteX400" fmla="*/ 955478 w 2176764"/>
              <a:gd name="connsiteY400" fmla="*/ 230000 h 478888"/>
              <a:gd name="connsiteX401" fmla="*/ 955478 w 2176764"/>
              <a:gd name="connsiteY401" fmla="*/ 133378 h 478888"/>
              <a:gd name="connsiteX402" fmla="*/ 864953 w 2176764"/>
              <a:gd name="connsiteY402" fmla="*/ 133378 h 478888"/>
              <a:gd name="connsiteX403" fmla="*/ 864953 w 2176764"/>
              <a:gd name="connsiteY403" fmla="*/ 230000 h 478888"/>
              <a:gd name="connsiteX404" fmla="*/ 825024 w 2176764"/>
              <a:gd name="connsiteY404" fmla="*/ 230000 h 478888"/>
              <a:gd name="connsiteX405" fmla="*/ 615017 w 2176764"/>
              <a:gd name="connsiteY405" fmla="*/ 18469 h 478888"/>
              <a:gd name="connsiteX406" fmla="*/ 769855 w 2176764"/>
              <a:gd name="connsiteY406" fmla="*/ 18469 h 478888"/>
              <a:gd name="connsiteX407" fmla="*/ 769855 w 2176764"/>
              <a:gd name="connsiteY407" fmla="*/ 53521 h 478888"/>
              <a:gd name="connsiteX408" fmla="*/ 712248 w 2176764"/>
              <a:gd name="connsiteY408" fmla="*/ 53521 h 478888"/>
              <a:gd name="connsiteX409" fmla="*/ 712248 w 2176764"/>
              <a:gd name="connsiteY409" fmla="*/ 230000 h 478888"/>
              <a:gd name="connsiteX410" fmla="*/ 672319 w 2176764"/>
              <a:gd name="connsiteY410" fmla="*/ 230000 h 478888"/>
              <a:gd name="connsiteX411" fmla="*/ 672319 w 2176764"/>
              <a:gd name="connsiteY411" fmla="*/ 53521 h 478888"/>
              <a:gd name="connsiteX412" fmla="*/ 615017 w 2176764"/>
              <a:gd name="connsiteY412" fmla="*/ 53521 h 478888"/>
              <a:gd name="connsiteX413" fmla="*/ 2066246 w 2176764"/>
              <a:gd name="connsiteY413" fmla="*/ 15421 h 478888"/>
              <a:gd name="connsiteX414" fmla="*/ 2106632 w 2176764"/>
              <a:gd name="connsiteY414" fmla="*/ 20450 h 478888"/>
              <a:gd name="connsiteX415" fmla="*/ 2136197 w 2176764"/>
              <a:gd name="connsiteY415" fmla="*/ 37824 h 478888"/>
              <a:gd name="connsiteX416" fmla="*/ 2154333 w 2176764"/>
              <a:gd name="connsiteY416" fmla="*/ 71199 h 478888"/>
              <a:gd name="connsiteX417" fmla="*/ 2160429 w 2176764"/>
              <a:gd name="connsiteY417" fmla="*/ 124234 h 478888"/>
              <a:gd name="connsiteX418" fmla="*/ 2154333 w 2176764"/>
              <a:gd name="connsiteY418" fmla="*/ 177574 h 478888"/>
              <a:gd name="connsiteX419" fmla="*/ 2136197 w 2176764"/>
              <a:gd name="connsiteY419" fmla="*/ 210950 h 478888"/>
              <a:gd name="connsiteX420" fmla="*/ 2106632 w 2176764"/>
              <a:gd name="connsiteY420" fmla="*/ 228171 h 478888"/>
              <a:gd name="connsiteX421" fmla="*/ 2066246 w 2176764"/>
              <a:gd name="connsiteY421" fmla="*/ 233048 h 478888"/>
              <a:gd name="connsiteX422" fmla="*/ 2025707 w 2176764"/>
              <a:gd name="connsiteY422" fmla="*/ 228171 h 478888"/>
              <a:gd name="connsiteX423" fmla="*/ 1996142 w 2176764"/>
              <a:gd name="connsiteY423" fmla="*/ 210950 h 478888"/>
              <a:gd name="connsiteX424" fmla="*/ 1978006 w 2176764"/>
              <a:gd name="connsiteY424" fmla="*/ 177574 h 478888"/>
              <a:gd name="connsiteX425" fmla="*/ 1971758 w 2176764"/>
              <a:gd name="connsiteY425" fmla="*/ 124234 h 478888"/>
              <a:gd name="connsiteX426" fmla="*/ 1978006 w 2176764"/>
              <a:gd name="connsiteY426" fmla="*/ 71199 h 478888"/>
              <a:gd name="connsiteX427" fmla="*/ 1996142 w 2176764"/>
              <a:gd name="connsiteY427" fmla="*/ 37824 h 478888"/>
              <a:gd name="connsiteX428" fmla="*/ 2025707 w 2176764"/>
              <a:gd name="connsiteY428" fmla="*/ 20450 h 478888"/>
              <a:gd name="connsiteX429" fmla="*/ 2066246 w 2176764"/>
              <a:gd name="connsiteY429" fmla="*/ 15421 h 478888"/>
              <a:gd name="connsiteX430" fmla="*/ 1838179 w 2176764"/>
              <a:gd name="connsiteY430" fmla="*/ 15421 h 478888"/>
              <a:gd name="connsiteX431" fmla="*/ 1853419 w 2176764"/>
              <a:gd name="connsiteY431" fmla="*/ 16030 h 478888"/>
              <a:gd name="connsiteX432" fmla="*/ 1868964 w 2176764"/>
              <a:gd name="connsiteY432" fmla="*/ 17554 h 478888"/>
              <a:gd name="connsiteX433" fmla="*/ 1883137 w 2176764"/>
              <a:gd name="connsiteY433" fmla="*/ 19840 h 478888"/>
              <a:gd name="connsiteX434" fmla="*/ 1894262 w 2176764"/>
              <a:gd name="connsiteY434" fmla="*/ 23041 h 478888"/>
              <a:gd name="connsiteX435" fmla="*/ 1894262 w 2176764"/>
              <a:gd name="connsiteY435" fmla="*/ 58398 h 478888"/>
              <a:gd name="connsiteX436" fmla="*/ 1869116 w 2176764"/>
              <a:gd name="connsiteY436" fmla="*/ 51997 h 478888"/>
              <a:gd name="connsiteX437" fmla="*/ 1840922 w 2176764"/>
              <a:gd name="connsiteY437" fmla="*/ 49863 h 478888"/>
              <a:gd name="connsiteX438" fmla="*/ 1812728 w 2176764"/>
              <a:gd name="connsiteY438" fmla="*/ 53216 h 478888"/>
              <a:gd name="connsiteX439" fmla="*/ 1792611 w 2176764"/>
              <a:gd name="connsiteY439" fmla="*/ 65103 h 478888"/>
              <a:gd name="connsiteX440" fmla="*/ 1780572 w 2176764"/>
              <a:gd name="connsiteY440" fmla="*/ 87963 h 478888"/>
              <a:gd name="connsiteX441" fmla="*/ 1776609 w 2176764"/>
              <a:gd name="connsiteY441" fmla="*/ 124234 h 478888"/>
              <a:gd name="connsiteX442" fmla="*/ 1780267 w 2176764"/>
              <a:gd name="connsiteY442" fmla="*/ 162030 h 478888"/>
              <a:gd name="connsiteX443" fmla="*/ 1791545 w 2176764"/>
              <a:gd name="connsiteY443" fmla="*/ 184890 h 478888"/>
              <a:gd name="connsiteX444" fmla="*/ 1810899 w 2176764"/>
              <a:gd name="connsiteY444" fmla="*/ 196167 h 478888"/>
              <a:gd name="connsiteX445" fmla="*/ 1839093 w 2176764"/>
              <a:gd name="connsiteY445" fmla="*/ 199215 h 478888"/>
              <a:gd name="connsiteX446" fmla="*/ 1852962 w 2176764"/>
              <a:gd name="connsiteY446" fmla="*/ 198758 h 478888"/>
              <a:gd name="connsiteX447" fmla="*/ 1865611 w 2176764"/>
              <a:gd name="connsiteY447" fmla="*/ 196777 h 478888"/>
              <a:gd name="connsiteX448" fmla="*/ 1865611 w 2176764"/>
              <a:gd name="connsiteY448" fmla="*/ 144351 h 478888"/>
              <a:gd name="connsiteX449" fmla="*/ 1827511 w 2176764"/>
              <a:gd name="connsiteY449" fmla="*/ 144351 h 478888"/>
              <a:gd name="connsiteX450" fmla="*/ 1827511 w 2176764"/>
              <a:gd name="connsiteY450" fmla="*/ 110823 h 478888"/>
              <a:gd name="connsiteX451" fmla="*/ 1903101 w 2176764"/>
              <a:gd name="connsiteY451" fmla="*/ 110823 h 478888"/>
              <a:gd name="connsiteX452" fmla="*/ 1903101 w 2176764"/>
              <a:gd name="connsiteY452" fmla="*/ 223904 h 478888"/>
              <a:gd name="connsiteX453" fmla="*/ 1873536 w 2176764"/>
              <a:gd name="connsiteY453" fmla="*/ 230305 h 478888"/>
              <a:gd name="connsiteX454" fmla="*/ 1836045 w 2176764"/>
              <a:gd name="connsiteY454" fmla="*/ 233048 h 478888"/>
              <a:gd name="connsiteX455" fmla="*/ 1793069 w 2176764"/>
              <a:gd name="connsiteY455" fmla="*/ 228476 h 478888"/>
              <a:gd name="connsiteX456" fmla="*/ 1760912 w 2176764"/>
              <a:gd name="connsiteY456" fmla="*/ 211864 h 478888"/>
              <a:gd name="connsiteX457" fmla="*/ 1740643 w 2176764"/>
              <a:gd name="connsiteY457" fmla="*/ 178641 h 478888"/>
              <a:gd name="connsiteX458" fmla="*/ 1733633 w 2176764"/>
              <a:gd name="connsiteY458" fmla="*/ 124234 h 478888"/>
              <a:gd name="connsiteX459" fmla="*/ 1740795 w 2176764"/>
              <a:gd name="connsiteY459" fmla="*/ 72876 h 478888"/>
              <a:gd name="connsiteX460" fmla="*/ 1761522 w 2176764"/>
              <a:gd name="connsiteY460" fmla="*/ 39195 h 478888"/>
              <a:gd name="connsiteX461" fmla="*/ 1794440 w 2176764"/>
              <a:gd name="connsiteY461" fmla="*/ 20907 h 478888"/>
              <a:gd name="connsiteX462" fmla="*/ 1838179 w 2176764"/>
              <a:gd name="connsiteY462" fmla="*/ 15421 h 478888"/>
              <a:gd name="connsiteX463" fmla="*/ 1561421 w 2176764"/>
              <a:gd name="connsiteY463" fmla="*/ 15421 h 478888"/>
              <a:gd name="connsiteX464" fmla="*/ 1601807 w 2176764"/>
              <a:gd name="connsiteY464" fmla="*/ 20450 h 478888"/>
              <a:gd name="connsiteX465" fmla="*/ 1631372 w 2176764"/>
              <a:gd name="connsiteY465" fmla="*/ 37824 h 478888"/>
              <a:gd name="connsiteX466" fmla="*/ 1649508 w 2176764"/>
              <a:gd name="connsiteY466" fmla="*/ 71199 h 478888"/>
              <a:gd name="connsiteX467" fmla="*/ 1655604 w 2176764"/>
              <a:gd name="connsiteY467" fmla="*/ 124234 h 478888"/>
              <a:gd name="connsiteX468" fmla="*/ 1649508 w 2176764"/>
              <a:gd name="connsiteY468" fmla="*/ 177574 h 478888"/>
              <a:gd name="connsiteX469" fmla="*/ 1631372 w 2176764"/>
              <a:gd name="connsiteY469" fmla="*/ 210950 h 478888"/>
              <a:gd name="connsiteX470" fmla="*/ 1601807 w 2176764"/>
              <a:gd name="connsiteY470" fmla="*/ 228171 h 478888"/>
              <a:gd name="connsiteX471" fmla="*/ 1561421 w 2176764"/>
              <a:gd name="connsiteY471" fmla="*/ 233048 h 478888"/>
              <a:gd name="connsiteX472" fmla="*/ 1520882 w 2176764"/>
              <a:gd name="connsiteY472" fmla="*/ 228171 h 478888"/>
              <a:gd name="connsiteX473" fmla="*/ 1491317 w 2176764"/>
              <a:gd name="connsiteY473" fmla="*/ 210950 h 478888"/>
              <a:gd name="connsiteX474" fmla="*/ 1473181 w 2176764"/>
              <a:gd name="connsiteY474" fmla="*/ 177574 h 478888"/>
              <a:gd name="connsiteX475" fmla="*/ 1466933 w 2176764"/>
              <a:gd name="connsiteY475" fmla="*/ 124234 h 478888"/>
              <a:gd name="connsiteX476" fmla="*/ 1473181 w 2176764"/>
              <a:gd name="connsiteY476" fmla="*/ 71199 h 478888"/>
              <a:gd name="connsiteX477" fmla="*/ 1491317 w 2176764"/>
              <a:gd name="connsiteY477" fmla="*/ 37824 h 478888"/>
              <a:gd name="connsiteX478" fmla="*/ 1520882 w 2176764"/>
              <a:gd name="connsiteY478" fmla="*/ 20450 h 478888"/>
              <a:gd name="connsiteX479" fmla="*/ 1561421 w 2176764"/>
              <a:gd name="connsiteY479" fmla="*/ 15421 h 478888"/>
              <a:gd name="connsiteX480" fmla="*/ 239444 w 2176764"/>
              <a:gd name="connsiteY480" fmla="*/ 0 h 478888"/>
              <a:gd name="connsiteX481" fmla="*/ 478888 w 2176764"/>
              <a:gd name="connsiteY481" fmla="*/ 239444 h 478888"/>
              <a:gd name="connsiteX482" fmla="*/ 239444 w 2176764"/>
              <a:gd name="connsiteY482" fmla="*/ 478888 h 478888"/>
              <a:gd name="connsiteX483" fmla="*/ 0 w 2176764"/>
              <a:gd name="connsiteY483" fmla="*/ 239444 h 478888"/>
              <a:gd name="connsiteX484" fmla="*/ 239444 w 2176764"/>
              <a:gd name="connsiteY484" fmla="*/ 0 h 478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Lst>
            <a:rect l="l" t="t" r="r" b="b"/>
            <a:pathLst>
              <a:path w="2176764" h="478888">
                <a:moveTo>
                  <a:pt x="650145" y="380886"/>
                </a:moveTo>
                <a:lnTo>
                  <a:pt x="635410" y="420881"/>
                </a:lnTo>
                <a:lnTo>
                  <a:pt x="666118" y="420881"/>
                </a:lnTo>
                <a:lnTo>
                  <a:pt x="651631" y="380886"/>
                </a:lnTo>
                <a:close/>
                <a:moveTo>
                  <a:pt x="2041766" y="380143"/>
                </a:moveTo>
                <a:lnTo>
                  <a:pt x="2041766" y="412585"/>
                </a:lnTo>
                <a:lnTo>
                  <a:pt x="2051425" y="412585"/>
                </a:lnTo>
                <a:cubicBezTo>
                  <a:pt x="2055387" y="412585"/>
                  <a:pt x="2058792" y="412399"/>
                  <a:pt x="2061640" y="412028"/>
                </a:cubicBezTo>
                <a:cubicBezTo>
                  <a:pt x="2064488" y="411656"/>
                  <a:pt x="2066820" y="410893"/>
                  <a:pt x="2068636" y="409737"/>
                </a:cubicBezTo>
                <a:cubicBezTo>
                  <a:pt x="2070452" y="408581"/>
                  <a:pt x="2071794" y="406889"/>
                  <a:pt x="2072661" y="404660"/>
                </a:cubicBezTo>
                <a:cubicBezTo>
                  <a:pt x="2073528" y="402431"/>
                  <a:pt x="2073961" y="399501"/>
                  <a:pt x="2073961" y="395869"/>
                </a:cubicBezTo>
                <a:cubicBezTo>
                  <a:pt x="2073961" y="392649"/>
                  <a:pt x="2073528" y="390008"/>
                  <a:pt x="2072661" y="387944"/>
                </a:cubicBezTo>
                <a:cubicBezTo>
                  <a:pt x="2071794" y="385880"/>
                  <a:pt x="2070452" y="384270"/>
                  <a:pt x="2068636" y="383115"/>
                </a:cubicBezTo>
                <a:cubicBezTo>
                  <a:pt x="2066820" y="381959"/>
                  <a:pt x="2064488" y="381175"/>
                  <a:pt x="2061640" y="380762"/>
                </a:cubicBezTo>
                <a:cubicBezTo>
                  <a:pt x="2058792" y="380349"/>
                  <a:pt x="2055387" y="380143"/>
                  <a:pt x="2051425" y="380143"/>
                </a:cubicBezTo>
                <a:close/>
                <a:moveTo>
                  <a:pt x="1270241" y="380143"/>
                </a:moveTo>
                <a:lnTo>
                  <a:pt x="1270241" y="412585"/>
                </a:lnTo>
                <a:lnTo>
                  <a:pt x="1279900" y="412585"/>
                </a:lnTo>
                <a:cubicBezTo>
                  <a:pt x="1283862" y="412585"/>
                  <a:pt x="1287267" y="412399"/>
                  <a:pt x="1290115" y="412028"/>
                </a:cubicBezTo>
                <a:cubicBezTo>
                  <a:pt x="1292963" y="411656"/>
                  <a:pt x="1295295" y="410893"/>
                  <a:pt x="1297111" y="409737"/>
                </a:cubicBezTo>
                <a:cubicBezTo>
                  <a:pt x="1298928" y="408581"/>
                  <a:pt x="1300269" y="406889"/>
                  <a:pt x="1301136" y="404660"/>
                </a:cubicBezTo>
                <a:cubicBezTo>
                  <a:pt x="1302002" y="402431"/>
                  <a:pt x="1302436" y="399501"/>
                  <a:pt x="1302436" y="395869"/>
                </a:cubicBezTo>
                <a:cubicBezTo>
                  <a:pt x="1302436" y="392649"/>
                  <a:pt x="1302002" y="390008"/>
                  <a:pt x="1301136" y="387944"/>
                </a:cubicBezTo>
                <a:cubicBezTo>
                  <a:pt x="1300269" y="385880"/>
                  <a:pt x="1298928" y="384270"/>
                  <a:pt x="1297111" y="383115"/>
                </a:cubicBezTo>
                <a:cubicBezTo>
                  <a:pt x="1295295" y="381959"/>
                  <a:pt x="1292963" y="381175"/>
                  <a:pt x="1290115" y="380762"/>
                </a:cubicBezTo>
                <a:cubicBezTo>
                  <a:pt x="1287267" y="380349"/>
                  <a:pt x="1283862" y="380143"/>
                  <a:pt x="1279900" y="380143"/>
                </a:cubicBezTo>
                <a:close/>
                <a:moveTo>
                  <a:pt x="822566" y="380143"/>
                </a:moveTo>
                <a:lnTo>
                  <a:pt x="822566" y="446637"/>
                </a:lnTo>
                <a:lnTo>
                  <a:pt x="835939" y="446637"/>
                </a:lnTo>
                <a:cubicBezTo>
                  <a:pt x="840397" y="446637"/>
                  <a:pt x="844483" y="446121"/>
                  <a:pt x="848198" y="445089"/>
                </a:cubicBezTo>
                <a:cubicBezTo>
                  <a:pt x="851913" y="444057"/>
                  <a:pt x="855112" y="442282"/>
                  <a:pt x="857795" y="439765"/>
                </a:cubicBezTo>
                <a:cubicBezTo>
                  <a:pt x="860477" y="437247"/>
                  <a:pt x="862541" y="433842"/>
                  <a:pt x="863986" y="429549"/>
                </a:cubicBezTo>
                <a:cubicBezTo>
                  <a:pt x="865430" y="425256"/>
                  <a:pt x="866153" y="419891"/>
                  <a:pt x="866153" y="413452"/>
                </a:cubicBezTo>
                <a:cubicBezTo>
                  <a:pt x="866153" y="406600"/>
                  <a:pt x="865389" y="401007"/>
                  <a:pt x="863862" y="396673"/>
                </a:cubicBezTo>
                <a:cubicBezTo>
                  <a:pt x="862335" y="392340"/>
                  <a:pt x="860230" y="388955"/>
                  <a:pt x="857547" y="386520"/>
                </a:cubicBezTo>
                <a:cubicBezTo>
                  <a:pt x="854864" y="384085"/>
                  <a:pt x="851686" y="382413"/>
                  <a:pt x="848012" y="381505"/>
                </a:cubicBezTo>
                <a:cubicBezTo>
                  <a:pt x="844339" y="380597"/>
                  <a:pt x="840315" y="380143"/>
                  <a:pt x="835939" y="380143"/>
                </a:cubicBezTo>
                <a:close/>
                <a:moveTo>
                  <a:pt x="727316" y="380143"/>
                </a:moveTo>
                <a:lnTo>
                  <a:pt x="727316" y="446637"/>
                </a:lnTo>
                <a:lnTo>
                  <a:pt x="740690" y="446637"/>
                </a:lnTo>
                <a:cubicBezTo>
                  <a:pt x="745147" y="446637"/>
                  <a:pt x="749233" y="446121"/>
                  <a:pt x="752948" y="445089"/>
                </a:cubicBezTo>
                <a:cubicBezTo>
                  <a:pt x="756663" y="444057"/>
                  <a:pt x="759862" y="442282"/>
                  <a:pt x="762545" y="439765"/>
                </a:cubicBezTo>
                <a:cubicBezTo>
                  <a:pt x="765227" y="437247"/>
                  <a:pt x="767291" y="433842"/>
                  <a:pt x="768736" y="429549"/>
                </a:cubicBezTo>
                <a:cubicBezTo>
                  <a:pt x="770180" y="425256"/>
                  <a:pt x="770903" y="419891"/>
                  <a:pt x="770903" y="413452"/>
                </a:cubicBezTo>
                <a:cubicBezTo>
                  <a:pt x="770903" y="406600"/>
                  <a:pt x="770139" y="401007"/>
                  <a:pt x="768612" y="396673"/>
                </a:cubicBezTo>
                <a:cubicBezTo>
                  <a:pt x="767085" y="392340"/>
                  <a:pt x="764980" y="388955"/>
                  <a:pt x="762297" y="386520"/>
                </a:cubicBezTo>
                <a:cubicBezTo>
                  <a:pt x="759614" y="384085"/>
                  <a:pt x="756436" y="382413"/>
                  <a:pt x="752762" y="381505"/>
                </a:cubicBezTo>
                <a:cubicBezTo>
                  <a:pt x="749089" y="380597"/>
                  <a:pt x="745065" y="380143"/>
                  <a:pt x="740690" y="380143"/>
                </a:cubicBezTo>
                <a:close/>
                <a:moveTo>
                  <a:pt x="1722269" y="378657"/>
                </a:moveTo>
                <a:cubicBezTo>
                  <a:pt x="1717069" y="378657"/>
                  <a:pt x="1712817" y="379359"/>
                  <a:pt x="1709515" y="380762"/>
                </a:cubicBezTo>
                <a:cubicBezTo>
                  <a:pt x="1706213" y="382165"/>
                  <a:pt x="1703634" y="384291"/>
                  <a:pt x="1701776" y="387139"/>
                </a:cubicBezTo>
                <a:cubicBezTo>
                  <a:pt x="1699919" y="389987"/>
                  <a:pt x="1698639" y="393598"/>
                  <a:pt x="1697938" y="397974"/>
                </a:cubicBezTo>
                <a:cubicBezTo>
                  <a:pt x="1697236" y="402349"/>
                  <a:pt x="1696885" y="407508"/>
                  <a:pt x="1696885" y="413452"/>
                </a:cubicBezTo>
                <a:cubicBezTo>
                  <a:pt x="1696885" y="419560"/>
                  <a:pt x="1697236" y="424802"/>
                  <a:pt x="1697938" y="429178"/>
                </a:cubicBezTo>
                <a:cubicBezTo>
                  <a:pt x="1698639" y="433553"/>
                  <a:pt x="1699919" y="437144"/>
                  <a:pt x="1701776" y="439950"/>
                </a:cubicBezTo>
                <a:cubicBezTo>
                  <a:pt x="1703634" y="442757"/>
                  <a:pt x="1706213" y="444821"/>
                  <a:pt x="1709515" y="446142"/>
                </a:cubicBezTo>
                <a:cubicBezTo>
                  <a:pt x="1712817" y="447462"/>
                  <a:pt x="1717069" y="448123"/>
                  <a:pt x="1722269" y="448123"/>
                </a:cubicBezTo>
                <a:cubicBezTo>
                  <a:pt x="1727552" y="448123"/>
                  <a:pt x="1731845" y="447462"/>
                  <a:pt x="1735147" y="446142"/>
                </a:cubicBezTo>
                <a:cubicBezTo>
                  <a:pt x="1738449" y="444821"/>
                  <a:pt x="1741029" y="442757"/>
                  <a:pt x="1742886" y="439950"/>
                </a:cubicBezTo>
                <a:cubicBezTo>
                  <a:pt x="1744744" y="437144"/>
                  <a:pt x="1746023" y="433553"/>
                  <a:pt x="1746725" y="429178"/>
                </a:cubicBezTo>
                <a:cubicBezTo>
                  <a:pt x="1747426" y="424802"/>
                  <a:pt x="1747777" y="419560"/>
                  <a:pt x="1747777" y="413452"/>
                </a:cubicBezTo>
                <a:cubicBezTo>
                  <a:pt x="1747777" y="407508"/>
                  <a:pt x="1747426" y="402349"/>
                  <a:pt x="1746725" y="397974"/>
                </a:cubicBezTo>
                <a:cubicBezTo>
                  <a:pt x="1746023" y="393598"/>
                  <a:pt x="1744744" y="389987"/>
                  <a:pt x="1742886" y="387139"/>
                </a:cubicBezTo>
                <a:cubicBezTo>
                  <a:pt x="1741029" y="384291"/>
                  <a:pt x="1738449" y="382165"/>
                  <a:pt x="1735147" y="380762"/>
                </a:cubicBezTo>
                <a:cubicBezTo>
                  <a:pt x="1731845" y="379359"/>
                  <a:pt x="1727552" y="378657"/>
                  <a:pt x="1722269" y="378657"/>
                </a:cubicBezTo>
                <a:close/>
                <a:moveTo>
                  <a:pt x="1522244" y="378657"/>
                </a:moveTo>
                <a:cubicBezTo>
                  <a:pt x="1517044" y="378657"/>
                  <a:pt x="1512792" y="379359"/>
                  <a:pt x="1509490" y="380762"/>
                </a:cubicBezTo>
                <a:cubicBezTo>
                  <a:pt x="1506188" y="382165"/>
                  <a:pt x="1503609" y="384291"/>
                  <a:pt x="1501751" y="387139"/>
                </a:cubicBezTo>
                <a:cubicBezTo>
                  <a:pt x="1499894" y="389987"/>
                  <a:pt x="1498614" y="393598"/>
                  <a:pt x="1497913" y="397974"/>
                </a:cubicBezTo>
                <a:cubicBezTo>
                  <a:pt x="1497211" y="402349"/>
                  <a:pt x="1496860" y="407508"/>
                  <a:pt x="1496860" y="413452"/>
                </a:cubicBezTo>
                <a:cubicBezTo>
                  <a:pt x="1496860" y="419560"/>
                  <a:pt x="1497211" y="424802"/>
                  <a:pt x="1497913" y="429178"/>
                </a:cubicBezTo>
                <a:cubicBezTo>
                  <a:pt x="1498614" y="433553"/>
                  <a:pt x="1499894" y="437144"/>
                  <a:pt x="1501751" y="439950"/>
                </a:cubicBezTo>
                <a:cubicBezTo>
                  <a:pt x="1503609" y="442757"/>
                  <a:pt x="1506188" y="444821"/>
                  <a:pt x="1509490" y="446142"/>
                </a:cubicBezTo>
                <a:cubicBezTo>
                  <a:pt x="1512792" y="447462"/>
                  <a:pt x="1517044" y="448123"/>
                  <a:pt x="1522244" y="448123"/>
                </a:cubicBezTo>
                <a:cubicBezTo>
                  <a:pt x="1527528" y="448123"/>
                  <a:pt x="1531820" y="447462"/>
                  <a:pt x="1535122" y="446142"/>
                </a:cubicBezTo>
                <a:cubicBezTo>
                  <a:pt x="1538424" y="444821"/>
                  <a:pt x="1541004" y="442757"/>
                  <a:pt x="1542861" y="439950"/>
                </a:cubicBezTo>
                <a:cubicBezTo>
                  <a:pt x="1544719" y="437144"/>
                  <a:pt x="1545998" y="433553"/>
                  <a:pt x="1546700" y="429178"/>
                </a:cubicBezTo>
                <a:cubicBezTo>
                  <a:pt x="1547401" y="424802"/>
                  <a:pt x="1547752" y="419560"/>
                  <a:pt x="1547752" y="413452"/>
                </a:cubicBezTo>
                <a:cubicBezTo>
                  <a:pt x="1547752" y="407508"/>
                  <a:pt x="1547401" y="402349"/>
                  <a:pt x="1546700" y="397974"/>
                </a:cubicBezTo>
                <a:cubicBezTo>
                  <a:pt x="1545998" y="393598"/>
                  <a:pt x="1544719" y="389987"/>
                  <a:pt x="1542861" y="387139"/>
                </a:cubicBezTo>
                <a:cubicBezTo>
                  <a:pt x="1541004" y="384291"/>
                  <a:pt x="1538424" y="382165"/>
                  <a:pt x="1535122" y="380762"/>
                </a:cubicBezTo>
                <a:cubicBezTo>
                  <a:pt x="1531820" y="379359"/>
                  <a:pt x="1527528" y="378657"/>
                  <a:pt x="1522244" y="378657"/>
                </a:cubicBezTo>
                <a:close/>
                <a:moveTo>
                  <a:pt x="1093619" y="378657"/>
                </a:moveTo>
                <a:cubicBezTo>
                  <a:pt x="1088419" y="378657"/>
                  <a:pt x="1084167" y="379359"/>
                  <a:pt x="1080865" y="380762"/>
                </a:cubicBezTo>
                <a:cubicBezTo>
                  <a:pt x="1077563" y="382165"/>
                  <a:pt x="1074984" y="384291"/>
                  <a:pt x="1073126" y="387139"/>
                </a:cubicBezTo>
                <a:cubicBezTo>
                  <a:pt x="1071269" y="389987"/>
                  <a:pt x="1069989" y="393598"/>
                  <a:pt x="1069288" y="397974"/>
                </a:cubicBezTo>
                <a:cubicBezTo>
                  <a:pt x="1068586" y="402349"/>
                  <a:pt x="1068235" y="407508"/>
                  <a:pt x="1068235" y="413452"/>
                </a:cubicBezTo>
                <a:cubicBezTo>
                  <a:pt x="1068235" y="419560"/>
                  <a:pt x="1068586" y="424802"/>
                  <a:pt x="1069288" y="429178"/>
                </a:cubicBezTo>
                <a:cubicBezTo>
                  <a:pt x="1069989" y="433553"/>
                  <a:pt x="1071269" y="437144"/>
                  <a:pt x="1073126" y="439950"/>
                </a:cubicBezTo>
                <a:cubicBezTo>
                  <a:pt x="1074984" y="442757"/>
                  <a:pt x="1077563" y="444821"/>
                  <a:pt x="1080865" y="446142"/>
                </a:cubicBezTo>
                <a:cubicBezTo>
                  <a:pt x="1084167" y="447462"/>
                  <a:pt x="1088419" y="448123"/>
                  <a:pt x="1093619" y="448123"/>
                </a:cubicBezTo>
                <a:cubicBezTo>
                  <a:pt x="1098902" y="448123"/>
                  <a:pt x="1103195" y="447462"/>
                  <a:pt x="1106497" y="446142"/>
                </a:cubicBezTo>
                <a:cubicBezTo>
                  <a:pt x="1109799" y="444821"/>
                  <a:pt x="1112379" y="442757"/>
                  <a:pt x="1114236" y="439950"/>
                </a:cubicBezTo>
                <a:cubicBezTo>
                  <a:pt x="1116094" y="437144"/>
                  <a:pt x="1117373" y="433553"/>
                  <a:pt x="1118075" y="429178"/>
                </a:cubicBezTo>
                <a:cubicBezTo>
                  <a:pt x="1118776" y="424802"/>
                  <a:pt x="1119127" y="419560"/>
                  <a:pt x="1119127" y="413452"/>
                </a:cubicBezTo>
                <a:cubicBezTo>
                  <a:pt x="1119127" y="407508"/>
                  <a:pt x="1118776" y="402349"/>
                  <a:pt x="1118075" y="397974"/>
                </a:cubicBezTo>
                <a:cubicBezTo>
                  <a:pt x="1117373" y="393598"/>
                  <a:pt x="1116094" y="389987"/>
                  <a:pt x="1114236" y="387139"/>
                </a:cubicBezTo>
                <a:cubicBezTo>
                  <a:pt x="1112379" y="384291"/>
                  <a:pt x="1109799" y="382165"/>
                  <a:pt x="1106497" y="380762"/>
                </a:cubicBezTo>
                <a:cubicBezTo>
                  <a:pt x="1103195" y="379359"/>
                  <a:pt x="1098902" y="378657"/>
                  <a:pt x="1093619" y="378657"/>
                </a:cubicBezTo>
                <a:close/>
                <a:moveTo>
                  <a:pt x="2125872" y="370484"/>
                </a:moveTo>
                <a:lnTo>
                  <a:pt x="2173668" y="370484"/>
                </a:lnTo>
                <a:lnTo>
                  <a:pt x="2173668" y="380390"/>
                </a:lnTo>
                <a:lnTo>
                  <a:pt x="2137016" y="380390"/>
                </a:lnTo>
                <a:lnTo>
                  <a:pt x="2137016" y="407013"/>
                </a:lnTo>
                <a:lnTo>
                  <a:pt x="2171192" y="407013"/>
                </a:lnTo>
                <a:lnTo>
                  <a:pt x="2171192" y="416424"/>
                </a:lnTo>
                <a:lnTo>
                  <a:pt x="2137016" y="416424"/>
                </a:lnTo>
                <a:lnTo>
                  <a:pt x="2137016" y="446389"/>
                </a:lnTo>
                <a:lnTo>
                  <a:pt x="2176764" y="446389"/>
                </a:lnTo>
                <a:lnTo>
                  <a:pt x="2176764" y="456419"/>
                </a:lnTo>
                <a:lnTo>
                  <a:pt x="2125872" y="456419"/>
                </a:lnTo>
                <a:close/>
                <a:moveTo>
                  <a:pt x="2030622" y="370484"/>
                </a:moveTo>
                <a:lnTo>
                  <a:pt x="2052415" y="370484"/>
                </a:lnTo>
                <a:cubicBezTo>
                  <a:pt x="2058441" y="370484"/>
                  <a:pt x="2063539" y="370918"/>
                  <a:pt x="2067708" y="371785"/>
                </a:cubicBezTo>
                <a:cubicBezTo>
                  <a:pt x="2071876" y="372651"/>
                  <a:pt x="2075261" y="374075"/>
                  <a:pt x="2077861" y="376057"/>
                </a:cubicBezTo>
                <a:cubicBezTo>
                  <a:pt x="2080462" y="378038"/>
                  <a:pt x="2082340" y="380659"/>
                  <a:pt x="2083495" y="383920"/>
                </a:cubicBezTo>
                <a:cubicBezTo>
                  <a:pt x="2084651" y="387180"/>
                  <a:pt x="2085229" y="391163"/>
                  <a:pt x="2085229" y="395869"/>
                </a:cubicBezTo>
                <a:cubicBezTo>
                  <a:pt x="2085229" y="403298"/>
                  <a:pt x="2083784" y="408932"/>
                  <a:pt x="2080895" y="412771"/>
                </a:cubicBezTo>
                <a:cubicBezTo>
                  <a:pt x="2078006" y="416609"/>
                  <a:pt x="2073589" y="419189"/>
                  <a:pt x="2067646" y="420510"/>
                </a:cubicBezTo>
                <a:lnTo>
                  <a:pt x="2093401" y="456419"/>
                </a:lnTo>
                <a:lnTo>
                  <a:pt x="2080276" y="456419"/>
                </a:lnTo>
                <a:lnTo>
                  <a:pt x="2056625" y="421748"/>
                </a:lnTo>
                <a:cubicBezTo>
                  <a:pt x="2055965" y="421831"/>
                  <a:pt x="2055284" y="421872"/>
                  <a:pt x="2054582" y="421872"/>
                </a:cubicBezTo>
                <a:cubicBezTo>
                  <a:pt x="2053881" y="421872"/>
                  <a:pt x="2053158" y="421872"/>
                  <a:pt x="2052415" y="421872"/>
                </a:cubicBezTo>
                <a:lnTo>
                  <a:pt x="2041766" y="421872"/>
                </a:lnTo>
                <a:lnTo>
                  <a:pt x="2041766" y="456419"/>
                </a:lnTo>
                <a:lnTo>
                  <a:pt x="2030622" y="456419"/>
                </a:lnTo>
                <a:close/>
                <a:moveTo>
                  <a:pt x="1954422" y="370484"/>
                </a:moveTo>
                <a:lnTo>
                  <a:pt x="2002218" y="370484"/>
                </a:lnTo>
                <a:lnTo>
                  <a:pt x="2002218" y="380390"/>
                </a:lnTo>
                <a:lnTo>
                  <a:pt x="1965566" y="380390"/>
                </a:lnTo>
                <a:lnTo>
                  <a:pt x="1965566" y="407013"/>
                </a:lnTo>
                <a:lnTo>
                  <a:pt x="1999742" y="407013"/>
                </a:lnTo>
                <a:lnTo>
                  <a:pt x="1999742" y="416424"/>
                </a:lnTo>
                <a:lnTo>
                  <a:pt x="1965566" y="416424"/>
                </a:lnTo>
                <a:lnTo>
                  <a:pt x="1965566" y="446389"/>
                </a:lnTo>
                <a:lnTo>
                  <a:pt x="2005314" y="446389"/>
                </a:lnTo>
                <a:lnTo>
                  <a:pt x="2005314" y="456419"/>
                </a:lnTo>
                <a:lnTo>
                  <a:pt x="1954422" y="456419"/>
                </a:lnTo>
                <a:close/>
                <a:moveTo>
                  <a:pt x="1859172" y="370484"/>
                </a:moveTo>
                <a:lnTo>
                  <a:pt x="1870316" y="370484"/>
                </a:lnTo>
                <a:lnTo>
                  <a:pt x="1870316" y="405527"/>
                </a:lnTo>
                <a:lnTo>
                  <a:pt x="1912788" y="405527"/>
                </a:lnTo>
                <a:lnTo>
                  <a:pt x="1912788" y="370484"/>
                </a:lnTo>
                <a:lnTo>
                  <a:pt x="1924056" y="370484"/>
                </a:lnTo>
                <a:lnTo>
                  <a:pt x="1924056" y="456419"/>
                </a:lnTo>
                <a:lnTo>
                  <a:pt x="1912788" y="456419"/>
                </a:lnTo>
                <a:lnTo>
                  <a:pt x="1912788" y="414814"/>
                </a:lnTo>
                <a:lnTo>
                  <a:pt x="1870316" y="414814"/>
                </a:lnTo>
                <a:lnTo>
                  <a:pt x="1870316" y="456419"/>
                </a:lnTo>
                <a:lnTo>
                  <a:pt x="1859172" y="456419"/>
                </a:lnTo>
                <a:close/>
                <a:moveTo>
                  <a:pt x="1411497" y="370484"/>
                </a:moveTo>
                <a:lnTo>
                  <a:pt x="1422641" y="370484"/>
                </a:lnTo>
                <a:lnTo>
                  <a:pt x="1422641" y="446389"/>
                </a:lnTo>
                <a:lnTo>
                  <a:pt x="1459913" y="446389"/>
                </a:lnTo>
                <a:lnTo>
                  <a:pt x="1459913" y="456419"/>
                </a:lnTo>
                <a:lnTo>
                  <a:pt x="1411497" y="456419"/>
                </a:lnTo>
                <a:close/>
                <a:moveTo>
                  <a:pt x="1259097" y="370484"/>
                </a:moveTo>
                <a:lnTo>
                  <a:pt x="1280890" y="370484"/>
                </a:lnTo>
                <a:cubicBezTo>
                  <a:pt x="1286916" y="370484"/>
                  <a:pt x="1292014" y="370918"/>
                  <a:pt x="1296183" y="371785"/>
                </a:cubicBezTo>
                <a:cubicBezTo>
                  <a:pt x="1300351" y="372651"/>
                  <a:pt x="1303736" y="374075"/>
                  <a:pt x="1306336" y="376057"/>
                </a:cubicBezTo>
                <a:cubicBezTo>
                  <a:pt x="1308937" y="378038"/>
                  <a:pt x="1310815" y="380659"/>
                  <a:pt x="1311970" y="383920"/>
                </a:cubicBezTo>
                <a:cubicBezTo>
                  <a:pt x="1313126" y="387180"/>
                  <a:pt x="1313704" y="391163"/>
                  <a:pt x="1313704" y="395869"/>
                </a:cubicBezTo>
                <a:cubicBezTo>
                  <a:pt x="1313704" y="403298"/>
                  <a:pt x="1312259" y="408932"/>
                  <a:pt x="1309370" y="412771"/>
                </a:cubicBezTo>
                <a:cubicBezTo>
                  <a:pt x="1306481" y="416609"/>
                  <a:pt x="1302064" y="419189"/>
                  <a:pt x="1296121" y="420510"/>
                </a:cubicBezTo>
                <a:lnTo>
                  <a:pt x="1321876" y="456419"/>
                </a:lnTo>
                <a:lnTo>
                  <a:pt x="1308751" y="456419"/>
                </a:lnTo>
                <a:lnTo>
                  <a:pt x="1285100" y="421748"/>
                </a:lnTo>
                <a:cubicBezTo>
                  <a:pt x="1284440" y="421831"/>
                  <a:pt x="1283759" y="421872"/>
                  <a:pt x="1283057" y="421872"/>
                </a:cubicBezTo>
                <a:cubicBezTo>
                  <a:pt x="1282356" y="421872"/>
                  <a:pt x="1281633" y="421872"/>
                  <a:pt x="1280890" y="421872"/>
                </a:cubicBezTo>
                <a:lnTo>
                  <a:pt x="1270241" y="421872"/>
                </a:lnTo>
                <a:lnTo>
                  <a:pt x="1270241" y="456419"/>
                </a:lnTo>
                <a:lnTo>
                  <a:pt x="1259097" y="456419"/>
                </a:lnTo>
                <a:close/>
                <a:moveTo>
                  <a:pt x="1163476" y="370484"/>
                </a:moveTo>
                <a:lnTo>
                  <a:pt x="1174496" y="370484"/>
                </a:lnTo>
                <a:lnTo>
                  <a:pt x="1174496" y="426206"/>
                </a:lnTo>
                <a:cubicBezTo>
                  <a:pt x="1174496" y="430333"/>
                  <a:pt x="1174868" y="433780"/>
                  <a:pt x="1175610" y="436545"/>
                </a:cubicBezTo>
                <a:cubicBezTo>
                  <a:pt x="1176353" y="439311"/>
                  <a:pt x="1177571" y="441519"/>
                  <a:pt x="1179263" y="443170"/>
                </a:cubicBezTo>
                <a:cubicBezTo>
                  <a:pt x="1180956" y="444821"/>
                  <a:pt x="1183164" y="446018"/>
                  <a:pt x="1185888" y="446761"/>
                </a:cubicBezTo>
                <a:cubicBezTo>
                  <a:pt x="1188612" y="447504"/>
                  <a:pt x="1191955" y="447875"/>
                  <a:pt x="1195918" y="447875"/>
                </a:cubicBezTo>
                <a:cubicBezTo>
                  <a:pt x="1200045" y="447875"/>
                  <a:pt x="1203492" y="447504"/>
                  <a:pt x="1206257" y="446761"/>
                </a:cubicBezTo>
                <a:cubicBezTo>
                  <a:pt x="1209023" y="446018"/>
                  <a:pt x="1211231" y="444821"/>
                  <a:pt x="1212882" y="443170"/>
                </a:cubicBezTo>
                <a:cubicBezTo>
                  <a:pt x="1214533" y="441519"/>
                  <a:pt x="1215688" y="439311"/>
                  <a:pt x="1216349" y="436545"/>
                </a:cubicBezTo>
                <a:cubicBezTo>
                  <a:pt x="1217009" y="433780"/>
                  <a:pt x="1217339" y="430333"/>
                  <a:pt x="1217339" y="426206"/>
                </a:cubicBezTo>
                <a:lnTo>
                  <a:pt x="1217339" y="370484"/>
                </a:lnTo>
                <a:lnTo>
                  <a:pt x="1228360" y="370484"/>
                </a:lnTo>
                <a:lnTo>
                  <a:pt x="1228360" y="428682"/>
                </a:lnTo>
                <a:cubicBezTo>
                  <a:pt x="1228360" y="438836"/>
                  <a:pt x="1225636" y="446203"/>
                  <a:pt x="1220187" y="450785"/>
                </a:cubicBezTo>
                <a:cubicBezTo>
                  <a:pt x="1214739" y="455367"/>
                  <a:pt x="1206608" y="457657"/>
                  <a:pt x="1195794" y="457657"/>
                </a:cubicBezTo>
                <a:cubicBezTo>
                  <a:pt x="1184980" y="457657"/>
                  <a:pt x="1176890" y="455449"/>
                  <a:pt x="1171524" y="451033"/>
                </a:cubicBezTo>
                <a:cubicBezTo>
                  <a:pt x="1166159" y="446616"/>
                  <a:pt x="1163476" y="439166"/>
                  <a:pt x="1163476" y="428682"/>
                </a:cubicBezTo>
                <a:close/>
                <a:moveTo>
                  <a:pt x="962698" y="370484"/>
                </a:moveTo>
                <a:lnTo>
                  <a:pt x="975576" y="370484"/>
                </a:lnTo>
                <a:lnTo>
                  <a:pt x="998731" y="409366"/>
                </a:lnTo>
                <a:lnTo>
                  <a:pt x="999474" y="409366"/>
                </a:lnTo>
                <a:lnTo>
                  <a:pt x="1022506" y="370484"/>
                </a:lnTo>
                <a:lnTo>
                  <a:pt x="1034764" y="370484"/>
                </a:lnTo>
                <a:lnTo>
                  <a:pt x="1004180" y="419395"/>
                </a:lnTo>
                <a:lnTo>
                  <a:pt x="1004180" y="456419"/>
                </a:lnTo>
                <a:lnTo>
                  <a:pt x="993035" y="456419"/>
                </a:lnTo>
                <a:lnTo>
                  <a:pt x="993035" y="419519"/>
                </a:lnTo>
                <a:close/>
                <a:moveTo>
                  <a:pt x="811422" y="370484"/>
                </a:moveTo>
                <a:lnTo>
                  <a:pt x="836187" y="370484"/>
                </a:lnTo>
                <a:cubicBezTo>
                  <a:pt x="842378" y="370484"/>
                  <a:pt x="848012" y="371042"/>
                  <a:pt x="853089" y="372156"/>
                </a:cubicBezTo>
                <a:cubicBezTo>
                  <a:pt x="858166" y="373271"/>
                  <a:pt x="862521" y="375396"/>
                  <a:pt x="866153" y="378533"/>
                </a:cubicBezTo>
                <a:cubicBezTo>
                  <a:pt x="869785" y="381670"/>
                  <a:pt x="872612" y="386045"/>
                  <a:pt x="874635" y="391659"/>
                </a:cubicBezTo>
                <a:cubicBezTo>
                  <a:pt x="876657" y="397272"/>
                  <a:pt x="877669" y="404536"/>
                  <a:pt x="877669" y="413452"/>
                </a:cubicBezTo>
                <a:cubicBezTo>
                  <a:pt x="877669" y="421789"/>
                  <a:pt x="876657" y="428703"/>
                  <a:pt x="874635" y="434192"/>
                </a:cubicBezTo>
                <a:cubicBezTo>
                  <a:pt x="872612" y="439682"/>
                  <a:pt x="869785" y="444078"/>
                  <a:pt x="866153" y="447380"/>
                </a:cubicBezTo>
                <a:cubicBezTo>
                  <a:pt x="862521" y="450682"/>
                  <a:pt x="858166" y="453014"/>
                  <a:pt x="853089" y="454376"/>
                </a:cubicBezTo>
                <a:cubicBezTo>
                  <a:pt x="848012" y="455738"/>
                  <a:pt x="842378" y="456419"/>
                  <a:pt x="836187" y="456419"/>
                </a:cubicBezTo>
                <a:lnTo>
                  <a:pt x="811422" y="456419"/>
                </a:lnTo>
                <a:close/>
                <a:moveTo>
                  <a:pt x="716172" y="370484"/>
                </a:moveTo>
                <a:lnTo>
                  <a:pt x="740937" y="370484"/>
                </a:lnTo>
                <a:cubicBezTo>
                  <a:pt x="747128" y="370484"/>
                  <a:pt x="752762" y="371042"/>
                  <a:pt x="757839" y="372156"/>
                </a:cubicBezTo>
                <a:cubicBezTo>
                  <a:pt x="762916" y="373271"/>
                  <a:pt x="767271" y="375396"/>
                  <a:pt x="770903" y="378533"/>
                </a:cubicBezTo>
                <a:cubicBezTo>
                  <a:pt x="774535" y="381670"/>
                  <a:pt x="777362" y="386045"/>
                  <a:pt x="779385" y="391659"/>
                </a:cubicBezTo>
                <a:cubicBezTo>
                  <a:pt x="781407" y="397272"/>
                  <a:pt x="782419" y="404536"/>
                  <a:pt x="782419" y="413452"/>
                </a:cubicBezTo>
                <a:cubicBezTo>
                  <a:pt x="782419" y="421789"/>
                  <a:pt x="781407" y="428703"/>
                  <a:pt x="779385" y="434192"/>
                </a:cubicBezTo>
                <a:cubicBezTo>
                  <a:pt x="777362" y="439682"/>
                  <a:pt x="774535" y="444078"/>
                  <a:pt x="770903" y="447380"/>
                </a:cubicBezTo>
                <a:cubicBezTo>
                  <a:pt x="767271" y="450682"/>
                  <a:pt x="762916" y="453014"/>
                  <a:pt x="757839" y="454376"/>
                </a:cubicBezTo>
                <a:cubicBezTo>
                  <a:pt x="752762" y="455738"/>
                  <a:pt x="747128" y="456419"/>
                  <a:pt x="740937" y="456419"/>
                </a:cubicBezTo>
                <a:lnTo>
                  <a:pt x="716172" y="456419"/>
                </a:lnTo>
                <a:close/>
                <a:moveTo>
                  <a:pt x="643458" y="370484"/>
                </a:moveTo>
                <a:lnTo>
                  <a:pt x="658317" y="370484"/>
                </a:lnTo>
                <a:lnTo>
                  <a:pt x="690759" y="456419"/>
                </a:lnTo>
                <a:lnTo>
                  <a:pt x="678996" y="456419"/>
                </a:lnTo>
                <a:lnTo>
                  <a:pt x="669709" y="430787"/>
                </a:lnTo>
                <a:lnTo>
                  <a:pt x="631695" y="430787"/>
                </a:lnTo>
                <a:lnTo>
                  <a:pt x="622284" y="456419"/>
                </a:lnTo>
                <a:lnTo>
                  <a:pt x="610892" y="456419"/>
                </a:lnTo>
                <a:close/>
                <a:moveTo>
                  <a:pt x="1722269" y="369246"/>
                </a:moveTo>
                <a:cubicBezTo>
                  <a:pt x="1728378" y="369246"/>
                  <a:pt x="1733744" y="369927"/>
                  <a:pt x="1738367" y="371289"/>
                </a:cubicBezTo>
                <a:cubicBezTo>
                  <a:pt x="1742989" y="372651"/>
                  <a:pt x="1746848" y="375025"/>
                  <a:pt x="1749944" y="378409"/>
                </a:cubicBezTo>
                <a:cubicBezTo>
                  <a:pt x="1753040" y="381794"/>
                  <a:pt x="1755372" y="386313"/>
                  <a:pt x="1756940" y="391968"/>
                </a:cubicBezTo>
                <a:cubicBezTo>
                  <a:pt x="1758509" y="397623"/>
                  <a:pt x="1759293" y="404784"/>
                  <a:pt x="1759293" y="413452"/>
                </a:cubicBezTo>
                <a:cubicBezTo>
                  <a:pt x="1759293" y="422120"/>
                  <a:pt x="1758509" y="429301"/>
                  <a:pt x="1756940" y="434997"/>
                </a:cubicBezTo>
                <a:cubicBezTo>
                  <a:pt x="1755372" y="440693"/>
                  <a:pt x="1753040" y="445213"/>
                  <a:pt x="1749944" y="448556"/>
                </a:cubicBezTo>
                <a:cubicBezTo>
                  <a:pt x="1746848" y="451899"/>
                  <a:pt x="1742989" y="454252"/>
                  <a:pt x="1738367" y="455614"/>
                </a:cubicBezTo>
                <a:cubicBezTo>
                  <a:pt x="1733744" y="456976"/>
                  <a:pt x="1728378" y="457657"/>
                  <a:pt x="1722269" y="457657"/>
                </a:cubicBezTo>
                <a:cubicBezTo>
                  <a:pt x="1716161" y="457657"/>
                  <a:pt x="1710815" y="456976"/>
                  <a:pt x="1706234" y="455614"/>
                </a:cubicBezTo>
                <a:cubicBezTo>
                  <a:pt x="1701652" y="454252"/>
                  <a:pt x="1697793" y="451899"/>
                  <a:pt x="1694656" y="448556"/>
                </a:cubicBezTo>
                <a:cubicBezTo>
                  <a:pt x="1691519" y="445213"/>
                  <a:pt x="1689167" y="440693"/>
                  <a:pt x="1687598" y="434997"/>
                </a:cubicBezTo>
                <a:cubicBezTo>
                  <a:pt x="1686030" y="429301"/>
                  <a:pt x="1685246" y="422120"/>
                  <a:pt x="1685246" y="413452"/>
                </a:cubicBezTo>
                <a:cubicBezTo>
                  <a:pt x="1685246" y="404784"/>
                  <a:pt x="1686030" y="397623"/>
                  <a:pt x="1687598" y="391968"/>
                </a:cubicBezTo>
                <a:cubicBezTo>
                  <a:pt x="1689167" y="386313"/>
                  <a:pt x="1691519" y="381794"/>
                  <a:pt x="1694656" y="378409"/>
                </a:cubicBezTo>
                <a:cubicBezTo>
                  <a:pt x="1697793" y="375025"/>
                  <a:pt x="1701652" y="372651"/>
                  <a:pt x="1706234" y="371289"/>
                </a:cubicBezTo>
                <a:cubicBezTo>
                  <a:pt x="1710815" y="369927"/>
                  <a:pt x="1716161" y="369246"/>
                  <a:pt x="1722269" y="369246"/>
                </a:cubicBezTo>
                <a:close/>
                <a:moveTo>
                  <a:pt x="1631477" y="369246"/>
                </a:moveTo>
                <a:cubicBezTo>
                  <a:pt x="1633458" y="369246"/>
                  <a:pt x="1635501" y="369329"/>
                  <a:pt x="1637606" y="369494"/>
                </a:cubicBezTo>
                <a:cubicBezTo>
                  <a:pt x="1639711" y="369659"/>
                  <a:pt x="1641754" y="369886"/>
                  <a:pt x="1643736" y="370175"/>
                </a:cubicBezTo>
                <a:cubicBezTo>
                  <a:pt x="1645717" y="370464"/>
                  <a:pt x="1647595" y="370815"/>
                  <a:pt x="1649370" y="371227"/>
                </a:cubicBezTo>
                <a:cubicBezTo>
                  <a:pt x="1651145" y="371640"/>
                  <a:pt x="1652651" y="372094"/>
                  <a:pt x="1653889" y="372590"/>
                </a:cubicBezTo>
                <a:lnTo>
                  <a:pt x="1653889" y="382496"/>
                </a:lnTo>
                <a:cubicBezTo>
                  <a:pt x="1651000" y="381340"/>
                  <a:pt x="1647719" y="380473"/>
                  <a:pt x="1644045" y="379895"/>
                </a:cubicBezTo>
                <a:cubicBezTo>
                  <a:pt x="1640372" y="379317"/>
                  <a:pt x="1636347" y="379028"/>
                  <a:pt x="1631972" y="379028"/>
                </a:cubicBezTo>
                <a:cubicBezTo>
                  <a:pt x="1627184" y="379028"/>
                  <a:pt x="1622912" y="379524"/>
                  <a:pt x="1619156" y="380514"/>
                </a:cubicBezTo>
                <a:cubicBezTo>
                  <a:pt x="1615400" y="381505"/>
                  <a:pt x="1612222" y="383280"/>
                  <a:pt x="1609622" y="385839"/>
                </a:cubicBezTo>
                <a:cubicBezTo>
                  <a:pt x="1607022" y="388398"/>
                  <a:pt x="1605040" y="391906"/>
                  <a:pt x="1603678" y="396364"/>
                </a:cubicBezTo>
                <a:cubicBezTo>
                  <a:pt x="1602316" y="400822"/>
                  <a:pt x="1601635" y="406518"/>
                  <a:pt x="1601635" y="413452"/>
                </a:cubicBezTo>
                <a:cubicBezTo>
                  <a:pt x="1601635" y="420799"/>
                  <a:pt x="1602275" y="426722"/>
                  <a:pt x="1603554" y="431221"/>
                </a:cubicBezTo>
                <a:cubicBezTo>
                  <a:pt x="1604834" y="435720"/>
                  <a:pt x="1606753" y="439207"/>
                  <a:pt x="1609312" y="441684"/>
                </a:cubicBezTo>
                <a:cubicBezTo>
                  <a:pt x="1611871" y="444160"/>
                  <a:pt x="1614988" y="445832"/>
                  <a:pt x="1618661" y="446699"/>
                </a:cubicBezTo>
                <a:cubicBezTo>
                  <a:pt x="1622335" y="447566"/>
                  <a:pt x="1626607" y="447999"/>
                  <a:pt x="1631477" y="447999"/>
                </a:cubicBezTo>
                <a:cubicBezTo>
                  <a:pt x="1633458" y="447999"/>
                  <a:pt x="1635790" y="447875"/>
                  <a:pt x="1638473" y="447627"/>
                </a:cubicBezTo>
                <a:cubicBezTo>
                  <a:pt x="1641156" y="447380"/>
                  <a:pt x="1643488" y="446967"/>
                  <a:pt x="1645469" y="446389"/>
                </a:cubicBezTo>
                <a:lnTo>
                  <a:pt x="1645469" y="419767"/>
                </a:lnTo>
                <a:lnTo>
                  <a:pt x="1628258" y="419767"/>
                </a:lnTo>
                <a:lnTo>
                  <a:pt x="1628258" y="410356"/>
                </a:lnTo>
                <a:lnTo>
                  <a:pt x="1656118" y="410356"/>
                </a:lnTo>
                <a:lnTo>
                  <a:pt x="1656118" y="454066"/>
                </a:lnTo>
                <a:cubicBezTo>
                  <a:pt x="1652981" y="455057"/>
                  <a:pt x="1649246" y="455903"/>
                  <a:pt x="1644912" y="456605"/>
                </a:cubicBezTo>
                <a:cubicBezTo>
                  <a:pt x="1640578" y="457306"/>
                  <a:pt x="1635687" y="457657"/>
                  <a:pt x="1630239" y="457657"/>
                </a:cubicBezTo>
                <a:cubicBezTo>
                  <a:pt x="1623965" y="457657"/>
                  <a:pt x="1618352" y="457038"/>
                  <a:pt x="1613398" y="455800"/>
                </a:cubicBezTo>
                <a:cubicBezTo>
                  <a:pt x="1608446" y="454562"/>
                  <a:pt x="1604235" y="452312"/>
                  <a:pt x="1600768" y="449051"/>
                </a:cubicBezTo>
                <a:cubicBezTo>
                  <a:pt x="1597301" y="445791"/>
                  <a:pt x="1594639" y="441292"/>
                  <a:pt x="1592782" y="435555"/>
                </a:cubicBezTo>
                <a:cubicBezTo>
                  <a:pt x="1590924" y="429817"/>
                  <a:pt x="1589996" y="422450"/>
                  <a:pt x="1589996" y="413452"/>
                </a:cubicBezTo>
                <a:cubicBezTo>
                  <a:pt x="1589996" y="405197"/>
                  <a:pt x="1590945" y="398242"/>
                  <a:pt x="1592844" y="392587"/>
                </a:cubicBezTo>
                <a:cubicBezTo>
                  <a:pt x="1594742" y="386933"/>
                  <a:pt x="1597466" y="382372"/>
                  <a:pt x="1601016" y="378905"/>
                </a:cubicBezTo>
                <a:cubicBezTo>
                  <a:pt x="1604566" y="375437"/>
                  <a:pt x="1608920" y="372961"/>
                  <a:pt x="1614080" y="371475"/>
                </a:cubicBezTo>
                <a:cubicBezTo>
                  <a:pt x="1619239" y="369989"/>
                  <a:pt x="1625038" y="369246"/>
                  <a:pt x="1631477" y="369246"/>
                </a:cubicBezTo>
                <a:close/>
                <a:moveTo>
                  <a:pt x="1522244" y="369246"/>
                </a:moveTo>
                <a:cubicBezTo>
                  <a:pt x="1528353" y="369246"/>
                  <a:pt x="1533719" y="369927"/>
                  <a:pt x="1538342" y="371289"/>
                </a:cubicBezTo>
                <a:cubicBezTo>
                  <a:pt x="1542964" y="372651"/>
                  <a:pt x="1546824" y="375025"/>
                  <a:pt x="1549919" y="378409"/>
                </a:cubicBezTo>
                <a:cubicBezTo>
                  <a:pt x="1553015" y="381794"/>
                  <a:pt x="1555347" y="386313"/>
                  <a:pt x="1556915" y="391968"/>
                </a:cubicBezTo>
                <a:cubicBezTo>
                  <a:pt x="1558484" y="397623"/>
                  <a:pt x="1559268" y="404784"/>
                  <a:pt x="1559268" y="413452"/>
                </a:cubicBezTo>
                <a:cubicBezTo>
                  <a:pt x="1559268" y="422120"/>
                  <a:pt x="1558484" y="429301"/>
                  <a:pt x="1556915" y="434997"/>
                </a:cubicBezTo>
                <a:cubicBezTo>
                  <a:pt x="1555347" y="440693"/>
                  <a:pt x="1553015" y="445213"/>
                  <a:pt x="1549919" y="448556"/>
                </a:cubicBezTo>
                <a:cubicBezTo>
                  <a:pt x="1546824" y="451899"/>
                  <a:pt x="1542964" y="454252"/>
                  <a:pt x="1538342" y="455614"/>
                </a:cubicBezTo>
                <a:cubicBezTo>
                  <a:pt x="1533719" y="456976"/>
                  <a:pt x="1528353" y="457657"/>
                  <a:pt x="1522244" y="457657"/>
                </a:cubicBezTo>
                <a:cubicBezTo>
                  <a:pt x="1516136" y="457657"/>
                  <a:pt x="1510791" y="456976"/>
                  <a:pt x="1506209" y="455614"/>
                </a:cubicBezTo>
                <a:cubicBezTo>
                  <a:pt x="1501627" y="454252"/>
                  <a:pt x="1497768" y="451899"/>
                  <a:pt x="1494631" y="448556"/>
                </a:cubicBezTo>
                <a:cubicBezTo>
                  <a:pt x="1491494" y="445213"/>
                  <a:pt x="1489142" y="440693"/>
                  <a:pt x="1487573" y="434997"/>
                </a:cubicBezTo>
                <a:cubicBezTo>
                  <a:pt x="1486005" y="429301"/>
                  <a:pt x="1485221" y="422120"/>
                  <a:pt x="1485221" y="413452"/>
                </a:cubicBezTo>
                <a:cubicBezTo>
                  <a:pt x="1485221" y="404784"/>
                  <a:pt x="1486005" y="397623"/>
                  <a:pt x="1487573" y="391968"/>
                </a:cubicBezTo>
                <a:cubicBezTo>
                  <a:pt x="1489142" y="386313"/>
                  <a:pt x="1491494" y="381794"/>
                  <a:pt x="1494631" y="378409"/>
                </a:cubicBezTo>
                <a:cubicBezTo>
                  <a:pt x="1497768" y="375025"/>
                  <a:pt x="1501627" y="372651"/>
                  <a:pt x="1506209" y="371289"/>
                </a:cubicBezTo>
                <a:cubicBezTo>
                  <a:pt x="1510791" y="369927"/>
                  <a:pt x="1516136" y="369246"/>
                  <a:pt x="1522244" y="369246"/>
                </a:cubicBezTo>
                <a:close/>
                <a:moveTo>
                  <a:pt x="1093619" y="369246"/>
                </a:moveTo>
                <a:cubicBezTo>
                  <a:pt x="1099728" y="369246"/>
                  <a:pt x="1105094" y="369927"/>
                  <a:pt x="1109717" y="371289"/>
                </a:cubicBezTo>
                <a:cubicBezTo>
                  <a:pt x="1114339" y="372651"/>
                  <a:pt x="1118199" y="375025"/>
                  <a:pt x="1121294" y="378409"/>
                </a:cubicBezTo>
                <a:cubicBezTo>
                  <a:pt x="1124390" y="381794"/>
                  <a:pt x="1126722" y="386313"/>
                  <a:pt x="1128290" y="391968"/>
                </a:cubicBezTo>
                <a:cubicBezTo>
                  <a:pt x="1129859" y="397623"/>
                  <a:pt x="1130643" y="404784"/>
                  <a:pt x="1130643" y="413452"/>
                </a:cubicBezTo>
                <a:cubicBezTo>
                  <a:pt x="1130643" y="422120"/>
                  <a:pt x="1129859" y="429301"/>
                  <a:pt x="1128290" y="434997"/>
                </a:cubicBezTo>
                <a:cubicBezTo>
                  <a:pt x="1126722" y="440693"/>
                  <a:pt x="1124390" y="445213"/>
                  <a:pt x="1121294" y="448556"/>
                </a:cubicBezTo>
                <a:cubicBezTo>
                  <a:pt x="1118199" y="451899"/>
                  <a:pt x="1114339" y="454252"/>
                  <a:pt x="1109717" y="455614"/>
                </a:cubicBezTo>
                <a:cubicBezTo>
                  <a:pt x="1105094" y="456976"/>
                  <a:pt x="1099728" y="457657"/>
                  <a:pt x="1093619" y="457657"/>
                </a:cubicBezTo>
                <a:cubicBezTo>
                  <a:pt x="1087511" y="457657"/>
                  <a:pt x="1082165" y="456976"/>
                  <a:pt x="1077584" y="455614"/>
                </a:cubicBezTo>
                <a:cubicBezTo>
                  <a:pt x="1073002" y="454252"/>
                  <a:pt x="1069143" y="451899"/>
                  <a:pt x="1066006" y="448556"/>
                </a:cubicBezTo>
                <a:cubicBezTo>
                  <a:pt x="1062869" y="445213"/>
                  <a:pt x="1060517" y="440693"/>
                  <a:pt x="1058948" y="434997"/>
                </a:cubicBezTo>
                <a:cubicBezTo>
                  <a:pt x="1057380" y="429301"/>
                  <a:pt x="1056596" y="422120"/>
                  <a:pt x="1056596" y="413452"/>
                </a:cubicBezTo>
                <a:cubicBezTo>
                  <a:pt x="1056596" y="404784"/>
                  <a:pt x="1057380" y="397623"/>
                  <a:pt x="1058948" y="391968"/>
                </a:cubicBezTo>
                <a:cubicBezTo>
                  <a:pt x="1060517" y="386313"/>
                  <a:pt x="1062869" y="381794"/>
                  <a:pt x="1066006" y="378409"/>
                </a:cubicBezTo>
                <a:cubicBezTo>
                  <a:pt x="1069143" y="375025"/>
                  <a:pt x="1073002" y="372651"/>
                  <a:pt x="1077584" y="371289"/>
                </a:cubicBezTo>
                <a:cubicBezTo>
                  <a:pt x="1082165" y="369927"/>
                  <a:pt x="1087511" y="369246"/>
                  <a:pt x="1093619" y="369246"/>
                </a:cubicBezTo>
                <a:close/>
                <a:moveTo>
                  <a:pt x="184597" y="178247"/>
                </a:moveTo>
                <a:lnTo>
                  <a:pt x="184597" y="300640"/>
                </a:lnTo>
                <a:lnTo>
                  <a:pt x="245794" y="300641"/>
                </a:lnTo>
                <a:cubicBezTo>
                  <a:pt x="279592" y="300641"/>
                  <a:pt x="306991" y="273242"/>
                  <a:pt x="306991" y="239444"/>
                </a:cubicBezTo>
                <a:cubicBezTo>
                  <a:pt x="306991" y="205646"/>
                  <a:pt x="279592" y="178247"/>
                  <a:pt x="245794" y="178247"/>
                </a:cubicBezTo>
                <a:close/>
                <a:moveTo>
                  <a:pt x="239444" y="83694"/>
                </a:moveTo>
                <a:lnTo>
                  <a:pt x="284145" y="131523"/>
                </a:lnTo>
                <a:lnTo>
                  <a:pt x="349575" y="129312"/>
                </a:lnTo>
                <a:lnTo>
                  <a:pt x="347364" y="194742"/>
                </a:lnTo>
                <a:lnTo>
                  <a:pt x="395193" y="239444"/>
                </a:lnTo>
                <a:lnTo>
                  <a:pt x="347364" y="284145"/>
                </a:lnTo>
                <a:lnTo>
                  <a:pt x="349575" y="349575"/>
                </a:lnTo>
                <a:lnTo>
                  <a:pt x="284145" y="347364"/>
                </a:lnTo>
                <a:lnTo>
                  <a:pt x="239444" y="395193"/>
                </a:lnTo>
                <a:lnTo>
                  <a:pt x="194742" y="347364"/>
                </a:lnTo>
                <a:lnTo>
                  <a:pt x="129312" y="349575"/>
                </a:lnTo>
                <a:lnTo>
                  <a:pt x="131523" y="284145"/>
                </a:lnTo>
                <a:lnTo>
                  <a:pt x="83694" y="239444"/>
                </a:lnTo>
                <a:lnTo>
                  <a:pt x="131523" y="194742"/>
                </a:lnTo>
                <a:lnTo>
                  <a:pt x="129312" y="129312"/>
                </a:lnTo>
                <a:lnTo>
                  <a:pt x="194742" y="131523"/>
                </a:lnTo>
                <a:close/>
                <a:moveTo>
                  <a:pt x="2066246" y="48339"/>
                </a:moveTo>
                <a:cubicBezTo>
                  <a:pt x="2055476" y="48339"/>
                  <a:pt x="2046637" y="49762"/>
                  <a:pt x="2039728" y="52606"/>
                </a:cubicBezTo>
                <a:cubicBezTo>
                  <a:pt x="2032819" y="55451"/>
                  <a:pt x="2027434" y="59922"/>
                  <a:pt x="2023574" y="66018"/>
                </a:cubicBezTo>
                <a:cubicBezTo>
                  <a:pt x="2019713" y="72114"/>
                  <a:pt x="2017071" y="79988"/>
                  <a:pt x="2015649" y="89640"/>
                </a:cubicBezTo>
                <a:cubicBezTo>
                  <a:pt x="2014226" y="99292"/>
                  <a:pt x="2013515" y="110823"/>
                  <a:pt x="2013515" y="124234"/>
                </a:cubicBezTo>
                <a:cubicBezTo>
                  <a:pt x="2013515" y="138052"/>
                  <a:pt x="2014226" y="149736"/>
                  <a:pt x="2015649" y="159286"/>
                </a:cubicBezTo>
                <a:cubicBezTo>
                  <a:pt x="2017071" y="168837"/>
                  <a:pt x="2019713" y="176558"/>
                  <a:pt x="2023574" y="182451"/>
                </a:cubicBezTo>
                <a:cubicBezTo>
                  <a:pt x="2027434" y="188344"/>
                  <a:pt x="2032819" y="192662"/>
                  <a:pt x="2039728" y="195405"/>
                </a:cubicBezTo>
                <a:cubicBezTo>
                  <a:pt x="2046637" y="198148"/>
                  <a:pt x="2055476" y="199520"/>
                  <a:pt x="2066246" y="199520"/>
                </a:cubicBezTo>
                <a:cubicBezTo>
                  <a:pt x="2077015" y="199520"/>
                  <a:pt x="2085804" y="198148"/>
                  <a:pt x="2092611" y="195405"/>
                </a:cubicBezTo>
                <a:cubicBezTo>
                  <a:pt x="2099418" y="192662"/>
                  <a:pt x="2104752" y="188344"/>
                  <a:pt x="2108613" y="182451"/>
                </a:cubicBezTo>
                <a:cubicBezTo>
                  <a:pt x="2112474" y="176558"/>
                  <a:pt x="2115115" y="168837"/>
                  <a:pt x="2116538" y="159286"/>
                </a:cubicBezTo>
                <a:cubicBezTo>
                  <a:pt x="2117960" y="149736"/>
                  <a:pt x="2118671" y="138052"/>
                  <a:pt x="2118671" y="124234"/>
                </a:cubicBezTo>
                <a:cubicBezTo>
                  <a:pt x="2118671" y="110823"/>
                  <a:pt x="2117960" y="99292"/>
                  <a:pt x="2116538" y="89640"/>
                </a:cubicBezTo>
                <a:cubicBezTo>
                  <a:pt x="2115115" y="79988"/>
                  <a:pt x="2112474" y="72114"/>
                  <a:pt x="2108613" y="66018"/>
                </a:cubicBezTo>
                <a:cubicBezTo>
                  <a:pt x="2104752" y="59922"/>
                  <a:pt x="2099418" y="55451"/>
                  <a:pt x="2092611" y="52606"/>
                </a:cubicBezTo>
                <a:cubicBezTo>
                  <a:pt x="2085804" y="49762"/>
                  <a:pt x="2077015" y="48339"/>
                  <a:pt x="2066246" y="48339"/>
                </a:cubicBezTo>
                <a:close/>
                <a:moveTo>
                  <a:pt x="1561421" y="48339"/>
                </a:moveTo>
                <a:cubicBezTo>
                  <a:pt x="1550651" y="48339"/>
                  <a:pt x="1541812" y="49762"/>
                  <a:pt x="1534903" y="52606"/>
                </a:cubicBezTo>
                <a:cubicBezTo>
                  <a:pt x="1527994" y="55451"/>
                  <a:pt x="1522609" y="59922"/>
                  <a:pt x="1518749" y="66018"/>
                </a:cubicBezTo>
                <a:cubicBezTo>
                  <a:pt x="1514888" y="72114"/>
                  <a:pt x="1512246" y="79988"/>
                  <a:pt x="1510824" y="89640"/>
                </a:cubicBezTo>
                <a:cubicBezTo>
                  <a:pt x="1509401" y="99292"/>
                  <a:pt x="1508690" y="110823"/>
                  <a:pt x="1508690" y="124234"/>
                </a:cubicBezTo>
                <a:cubicBezTo>
                  <a:pt x="1508690" y="138052"/>
                  <a:pt x="1509401" y="149736"/>
                  <a:pt x="1510824" y="159286"/>
                </a:cubicBezTo>
                <a:cubicBezTo>
                  <a:pt x="1512246" y="168837"/>
                  <a:pt x="1514888" y="176558"/>
                  <a:pt x="1518749" y="182451"/>
                </a:cubicBezTo>
                <a:cubicBezTo>
                  <a:pt x="1522609" y="188344"/>
                  <a:pt x="1527994" y="192662"/>
                  <a:pt x="1534903" y="195405"/>
                </a:cubicBezTo>
                <a:cubicBezTo>
                  <a:pt x="1541812" y="198148"/>
                  <a:pt x="1550651" y="199520"/>
                  <a:pt x="1561421" y="199520"/>
                </a:cubicBezTo>
                <a:cubicBezTo>
                  <a:pt x="1572190" y="199520"/>
                  <a:pt x="1580979" y="198148"/>
                  <a:pt x="1587786" y="195405"/>
                </a:cubicBezTo>
                <a:cubicBezTo>
                  <a:pt x="1594593" y="192662"/>
                  <a:pt x="1599927" y="188344"/>
                  <a:pt x="1603788" y="182451"/>
                </a:cubicBezTo>
                <a:cubicBezTo>
                  <a:pt x="1607649" y="176558"/>
                  <a:pt x="1610290" y="168837"/>
                  <a:pt x="1611713" y="159286"/>
                </a:cubicBezTo>
                <a:cubicBezTo>
                  <a:pt x="1613135" y="149736"/>
                  <a:pt x="1613846" y="138052"/>
                  <a:pt x="1613846" y="124234"/>
                </a:cubicBezTo>
                <a:cubicBezTo>
                  <a:pt x="1613846" y="110823"/>
                  <a:pt x="1613135" y="99292"/>
                  <a:pt x="1611713" y="89640"/>
                </a:cubicBezTo>
                <a:cubicBezTo>
                  <a:pt x="1610290" y="79988"/>
                  <a:pt x="1607649" y="72114"/>
                  <a:pt x="1603788" y="66018"/>
                </a:cubicBezTo>
                <a:cubicBezTo>
                  <a:pt x="1599927" y="59922"/>
                  <a:pt x="1594593" y="55451"/>
                  <a:pt x="1587786" y="52606"/>
                </a:cubicBezTo>
                <a:cubicBezTo>
                  <a:pt x="1580979" y="49762"/>
                  <a:pt x="1572190" y="48339"/>
                  <a:pt x="1561421" y="48339"/>
                </a:cubicBezTo>
                <a:close/>
                <a:moveTo>
                  <a:pt x="239443" y="26641"/>
                </a:moveTo>
                <a:cubicBezTo>
                  <a:pt x="121915" y="26641"/>
                  <a:pt x="26640" y="121916"/>
                  <a:pt x="26640" y="239444"/>
                </a:cubicBezTo>
                <a:cubicBezTo>
                  <a:pt x="26640" y="356972"/>
                  <a:pt x="121915" y="452247"/>
                  <a:pt x="239443" y="452247"/>
                </a:cubicBezTo>
                <a:cubicBezTo>
                  <a:pt x="356971" y="452247"/>
                  <a:pt x="452246" y="356972"/>
                  <a:pt x="452246" y="239444"/>
                </a:cubicBezTo>
                <a:cubicBezTo>
                  <a:pt x="452246" y="121916"/>
                  <a:pt x="356971" y="26641"/>
                  <a:pt x="239443" y="26641"/>
                </a:cubicBezTo>
                <a:close/>
                <a:moveTo>
                  <a:pt x="1282224" y="18469"/>
                </a:moveTo>
                <a:lnTo>
                  <a:pt x="1322153" y="18469"/>
                </a:lnTo>
                <a:lnTo>
                  <a:pt x="1322153" y="194948"/>
                </a:lnTo>
                <a:lnTo>
                  <a:pt x="1409021" y="194948"/>
                </a:lnTo>
                <a:lnTo>
                  <a:pt x="1409021" y="230000"/>
                </a:lnTo>
                <a:lnTo>
                  <a:pt x="1282224" y="230000"/>
                </a:lnTo>
                <a:close/>
                <a:moveTo>
                  <a:pt x="1082199" y="18469"/>
                </a:moveTo>
                <a:lnTo>
                  <a:pt x="1207472" y="18469"/>
                </a:lnTo>
                <a:lnTo>
                  <a:pt x="1207472" y="53216"/>
                </a:lnTo>
                <a:lnTo>
                  <a:pt x="1122128" y="53216"/>
                </a:lnTo>
                <a:lnTo>
                  <a:pt x="1122128" y="104422"/>
                </a:lnTo>
                <a:lnTo>
                  <a:pt x="1201376" y="104422"/>
                </a:lnTo>
                <a:lnTo>
                  <a:pt x="1201376" y="137646"/>
                </a:lnTo>
                <a:lnTo>
                  <a:pt x="1122128" y="137646"/>
                </a:lnTo>
                <a:lnTo>
                  <a:pt x="1122128" y="194948"/>
                </a:lnTo>
                <a:lnTo>
                  <a:pt x="1212958" y="194948"/>
                </a:lnTo>
                <a:lnTo>
                  <a:pt x="1212958" y="230000"/>
                </a:lnTo>
                <a:lnTo>
                  <a:pt x="1082199" y="230000"/>
                </a:lnTo>
                <a:close/>
                <a:moveTo>
                  <a:pt x="825024" y="18469"/>
                </a:moveTo>
                <a:lnTo>
                  <a:pt x="864953" y="18469"/>
                </a:lnTo>
                <a:lnTo>
                  <a:pt x="864953" y="100155"/>
                </a:lnTo>
                <a:lnTo>
                  <a:pt x="955478" y="100155"/>
                </a:lnTo>
                <a:lnTo>
                  <a:pt x="955478" y="18469"/>
                </a:lnTo>
                <a:lnTo>
                  <a:pt x="995407" y="18469"/>
                </a:lnTo>
                <a:lnTo>
                  <a:pt x="995407" y="230000"/>
                </a:lnTo>
                <a:lnTo>
                  <a:pt x="955478" y="230000"/>
                </a:lnTo>
                <a:lnTo>
                  <a:pt x="955478" y="133378"/>
                </a:lnTo>
                <a:lnTo>
                  <a:pt x="864953" y="133378"/>
                </a:lnTo>
                <a:lnTo>
                  <a:pt x="864953" y="230000"/>
                </a:lnTo>
                <a:lnTo>
                  <a:pt x="825024" y="230000"/>
                </a:lnTo>
                <a:close/>
                <a:moveTo>
                  <a:pt x="615017" y="18469"/>
                </a:moveTo>
                <a:lnTo>
                  <a:pt x="769855" y="18469"/>
                </a:lnTo>
                <a:lnTo>
                  <a:pt x="769855" y="53521"/>
                </a:lnTo>
                <a:lnTo>
                  <a:pt x="712248" y="53521"/>
                </a:lnTo>
                <a:lnTo>
                  <a:pt x="712248" y="230000"/>
                </a:lnTo>
                <a:lnTo>
                  <a:pt x="672319" y="230000"/>
                </a:lnTo>
                <a:lnTo>
                  <a:pt x="672319" y="53521"/>
                </a:lnTo>
                <a:lnTo>
                  <a:pt x="615017" y="53521"/>
                </a:lnTo>
                <a:close/>
                <a:moveTo>
                  <a:pt x="2066246" y="15421"/>
                </a:moveTo>
                <a:cubicBezTo>
                  <a:pt x="2081486" y="15421"/>
                  <a:pt x="2094948" y="17097"/>
                  <a:pt x="2106632" y="20450"/>
                </a:cubicBezTo>
                <a:cubicBezTo>
                  <a:pt x="2118316" y="23803"/>
                  <a:pt x="2128171" y="29594"/>
                  <a:pt x="2136197" y="37824"/>
                </a:cubicBezTo>
                <a:cubicBezTo>
                  <a:pt x="2144224" y="46053"/>
                  <a:pt x="2150269" y="57178"/>
                  <a:pt x="2154333" y="71199"/>
                </a:cubicBezTo>
                <a:cubicBezTo>
                  <a:pt x="2158397" y="85220"/>
                  <a:pt x="2160429" y="102898"/>
                  <a:pt x="2160429" y="124234"/>
                </a:cubicBezTo>
                <a:cubicBezTo>
                  <a:pt x="2160429" y="145774"/>
                  <a:pt x="2158397" y="163554"/>
                  <a:pt x="2154333" y="177574"/>
                </a:cubicBezTo>
                <a:cubicBezTo>
                  <a:pt x="2150269" y="191595"/>
                  <a:pt x="2144224" y="202720"/>
                  <a:pt x="2136197" y="210950"/>
                </a:cubicBezTo>
                <a:cubicBezTo>
                  <a:pt x="2128171" y="219180"/>
                  <a:pt x="2118316" y="224920"/>
                  <a:pt x="2106632" y="228171"/>
                </a:cubicBezTo>
                <a:cubicBezTo>
                  <a:pt x="2094948" y="231422"/>
                  <a:pt x="2081486" y="233048"/>
                  <a:pt x="2066246" y="233048"/>
                </a:cubicBezTo>
                <a:cubicBezTo>
                  <a:pt x="2051006" y="233048"/>
                  <a:pt x="2037493" y="231422"/>
                  <a:pt x="2025707" y="228171"/>
                </a:cubicBezTo>
                <a:cubicBezTo>
                  <a:pt x="2013922" y="224920"/>
                  <a:pt x="2004066" y="219180"/>
                  <a:pt x="1996142" y="210950"/>
                </a:cubicBezTo>
                <a:cubicBezTo>
                  <a:pt x="1988217" y="202720"/>
                  <a:pt x="1982172" y="191595"/>
                  <a:pt x="1978006" y="177574"/>
                </a:cubicBezTo>
                <a:cubicBezTo>
                  <a:pt x="1973840" y="163554"/>
                  <a:pt x="1971758" y="145774"/>
                  <a:pt x="1971758" y="124234"/>
                </a:cubicBezTo>
                <a:cubicBezTo>
                  <a:pt x="1971758" y="102898"/>
                  <a:pt x="1973840" y="85220"/>
                  <a:pt x="1978006" y="71199"/>
                </a:cubicBezTo>
                <a:cubicBezTo>
                  <a:pt x="1982172" y="57178"/>
                  <a:pt x="1988217" y="46053"/>
                  <a:pt x="1996142" y="37824"/>
                </a:cubicBezTo>
                <a:cubicBezTo>
                  <a:pt x="2004066" y="29594"/>
                  <a:pt x="2013922" y="23803"/>
                  <a:pt x="2025707" y="20450"/>
                </a:cubicBezTo>
                <a:cubicBezTo>
                  <a:pt x="2037493" y="17097"/>
                  <a:pt x="2051006" y="15421"/>
                  <a:pt x="2066246" y="15421"/>
                </a:cubicBezTo>
                <a:close/>
                <a:moveTo>
                  <a:pt x="1838179" y="15421"/>
                </a:moveTo>
                <a:cubicBezTo>
                  <a:pt x="1843056" y="15421"/>
                  <a:pt x="1848136" y="15624"/>
                  <a:pt x="1853419" y="16030"/>
                </a:cubicBezTo>
                <a:cubicBezTo>
                  <a:pt x="1858702" y="16437"/>
                  <a:pt x="1863884" y="16945"/>
                  <a:pt x="1868964" y="17554"/>
                </a:cubicBezTo>
                <a:cubicBezTo>
                  <a:pt x="1874044" y="18164"/>
                  <a:pt x="1878768" y="18926"/>
                  <a:pt x="1883137" y="19840"/>
                </a:cubicBezTo>
                <a:cubicBezTo>
                  <a:pt x="1887506" y="20755"/>
                  <a:pt x="1891214" y="21822"/>
                  <a:pt x="1894262" y="23041"/>
                </a:cubicBezTo>
                <a:lnTo>
                  <a:pt x="1894262" y="58398"/>
                </a:lnTo>
                <a:cubicBezTo>
                  <a:pt x="1886541" y="55553"/>
                  <a:pt x="1878159" y="53419"/>
                  <a:pt x="1869116" y="51997"/>
                </a:cubicBezTo>
                <a:cubicBezTo>
                  <a:pt x="1860074" y="50574"/>
                  <a:pt x="1850676" y="49863"/>
                  <a:pt x="1840922" y="49863"/>
                </a:cubicBezTo>
                <a:cubicBezTo>
                  <a:pt x="1830153" y="49863"/>
                  <a:pt x="1820755" y="50981"/>
                  <a:pt x="1812728" y="53216"/>
                </a:cubicBezTo>
                <a:cubicBezTo>
                  <a:pt x="1804702" y="55451"/>
                  <a:pt x="1797996" y="59414"/>
                  <a:pt x="1792611" y="65103"/>
                </a:cubicBezTo>
                <a:cubicBezTo>
                  <a:pt x="1787227" y="70793"/>
                  <a:pt x="1783213" y="78413"/>
                  <a:pt x="1780572" y="87963"/>
                </a:cubicBezTo>
                <a:cubicBezTo>
                  <a:pt x="1777930" y="97514"/>
                  <a:pt x="1776609" y="109604"/>
                  <a:pt x="1776609" y="124234"/>
                </a:cubicBezTo>
                <a:cubicBezTo>
                  <a:pt x="1776609" y="139678"/>
                  <a:pt x="1777829" y="152276"/>
                  <a:pt x="1780267" y="162030"/>
                </a:cubicBezTo>
                <a:cubicBezTo>
                  <a:pt x="1782705" y="171783"/>
                  <a:pt x="1786465" y="179403"/>
                  <a:pt x="1791545" y="184890"/>
                </a:cubicBezTo>
                <a:cubicBezTo>
                  <a:pt x="1796625" y="190376"/>
                  <a:pt x="1803076" y="194135"/>
                  <a:pt x="1810899" y="196167"/>
                </a:cubicBezTo>
                <a:cubicBezTo>
                  <a:pt x="1818723" y="198199"/>
                  <a:pt x="1828121" y="199215"/>
                  <a:pt x="1839093" y="199215"/>
                </a:cubicBezTo>
                <a:cubicBezTo>
                  <a:pt x="1843767" y="199215"/>
                  <a:pt x="1848390" y="199063"/>
                  <a:pt x="1852962" y="198758"/>
                </a:cubicBezTo>
                <a:cubicBezTo>
                  <a:pt x="1857534" y="198453"/>
                  <a:pt x="1861750" y="197793"/>
                  <a:pt x="1865611" y="196777"/>
                </a:cubicBezTo>
                <a:lnTo>
                  <a:pt x="1865611" y="144351"/>
                </a:lnTo>
                <a:lnTo>
                  <a:pt x="1827511" y="144351"/>
                </a:lnTo>
                <a:lnTo>
                  <a:pt x="1827511" y="110823"/>
                </a:lnTo>
                <a:lnTo>
                  <a:pt x="1903101" y="110823"/>
                </a:lnTo>
                <a:lnTo>
                  <a:pt x="1903101" y="223904"/>
                </a:lnTo>
                <a:cubicBezTo>
                  <a:pt x="1895177" y="226342"/>
                  <a:pt x="1885321" y="228476"/>
                  <a:pt x="1873536" y="230305"/>
                </a:cubicBezTo>
                <a:cubicBezTo>
                  <a:pt x="1861750" y="232134"/>
                  <a:pt x="1849253" y="233048"/>
                  <a:pt x="1836045" y="233048"/>
                </a:cubicBezTo>
                <a:cubicBezTo>
                  <a:pt x="1819993" y="233048"/>
                  <a:pt x="1805667" y="231524"/>
                  <a:pt x="1793069" y="228476"/>
                </a:cubicBezTo>
                <a:cubicBezTo>
                  <a:pt x="1780470" y="225428"/>
                  <a:pt x="1769751" y="219891"/>
                  <a:pt x="1760912" y="211864"/>
                </a:cubicBezTo>
                <a:cubicBezTo>
                  <a:pt x="1752073" y="203838"/>
                  <a:pt x="1745317" y="192764"/>
                  <a:pt x="1740643" y="178641"/>
                </a:cubicBezTo>
                <a:cubicBezTo>
                  <a:pt x="1735969" y="164519"/>
                  <a:pt x="1733633" y="146383"/>
                  <a:pt x="1733633" y="124234"/>
                </a:cubicBezTo>
                <a:cubicBezTo>
                  <a:pt x="1733633" y="103914"/>
                  <a:pt x="1736020" y="86795"/>
                  <a:pt x="1740795" y="72876"/>
                </a:cubicBezTo>
                <a:cubicBezTo>
                  <a:pt x="1745571" y="58956"/>
                  <a:pt x="1752479" y="47730"/>
                  <a:pt x="1761522" y="39195"/>
                </a:cubicBezTo>
                <a:cubicBezTo>
                  <a:pt x="1770564" y="30661"/>
                  <a:pt x="1781537" y="24565"/>
                  <a:pt x="1794440" y="20907"/>
                </a:cubicBezTo>
                <a:cubicBezTo>
                  <a:pt x="1807343" y="17250"/>
                  <a:pt x="1821923" y="15421"/>
                  <a:pt x="1838179" y="15421"/>
                </a:cubicBezTo>
                <a:close/>
                <a:moveTo>
                  <a:pt x="1561421" y="15421"/>
                </a:moveTo>
                <a:cubicBezTo>
                  <a:pt x="1576661" y="15421"/>
                  <a:pt x="1590123" y="17097"/>
                  <a:pt x="1601807" y="20450"/>
                </a:cubicBezTo>
                <a:cubicBezTo>
                  <a:pt x="1613491" y="23803"/>
                  <a:pt x="1623346" y="29594"/>
                  <a:pt x="1631372" y="37824"/>
                </a:cubicBezTo>
                <a:cubicBezTo>
                  <a:pt x="1639399" y="46053"/>
                  <a:pt x="1645444" y="57178"/>
                  <a:pt x="1649508" y="71199"/>
                </a:cubicBezTo>
                <a:cubicBezTo>
                  <a:pt x="1653572" y="85220"/>
                  <a:pt x="1655604" y="102898"/>
                  <a:pt x="1655604" y="124234"/>
                </a:cubicBezTo>
                <a:cubicBezTo>
                  <a:pt x="1655604" y="145774"/>
                  <a:pt x="1653572" y="163554"/>
                  <a:pt x="1649508" y="177574"/>
                </a:cubicBezTo>
                <a:cubicBezTo>
                  <a:pt x="1645444" y="191595"/>
                  <a:pt x="1639399" y="202720"/>
                  <a:pt x="1631372" y="210950"/>
                </a:cubicBezTo>
                <a:cubicBezTo>
                  <a:pt x="1623346" y="219180"/>
                  <a:pt x="1613491" y="224920"/>
                  <a:pt x="1601807" y="228171"/>
                </a:cubicBezTo>
                <a:cubicBezTo>
                  <a:pt x="1590123" y="231422"/>
                  <a:pt x="1576661" y="233048"/>
                  <a:pt x="1561421" y="233048"/>
                </a:cubicBezTo>
                <a:cubicBezTo>
                  <a:pt x="1546181" y="233048"/>
                  <a:pt x="1532668" y="231422"/>
                  <a:pt x="1520882" y="228171"/>
                </a:cubicBezTo>
                <a:cubicBezTo>
                  <a:pt x="1509097" y="224920"/>
                  <a:pt x="1499241" y="219180"/>
                  <a:pt x="1491317" y="210950"/>
                </a:cubicBezTo>
                <a:cubicBezTo>
                  <a:pt x="1483392" y="202720"/>
                  <a:pt x="1477347" y="191595"/>
                  <a:pt x="1473181" y="177574"/>
                </a:cubicBezTo>
                <a:cubicBezTo>
                  <a:pt x="1469015" y="163554"/>
                  <a:pt x="1466933" y="145774"/>
                  <a:pt x="1466933" y="124234"/>
                </a:cubicBezTo>
                <a:cubicBezTo>
                  <a:pt x="1466933" y="102898"/>
                  <a:pt x="1469015" y="85220"/>
                  <a:pt x="1473181" y="71199"/>
                </a:cubicBezTo>
                <a:cubicBezTo>
                  <a:pt x="1477347" y="57178"/>
                  <a:pt x="1483392" y="46053"/>
                  <a:pt x="1491317" y="37824"/>
                </a:cubicBezTo>
                <a:cubicBezTo>
                  <a:pt x="1499241" y="29594"/>
                  <a:pt x="1509097" y="23803"/>
                  <a:pt x="1520882" y="20450"/>
                </a:cubicBezTo>
                <a:cubicBezTo>
                  <a:pt x="1532668" y="17097"/>
                  <a:pt x="1546181" y="15421"/>
                  <a:pt x="1561421" y="15421"/>
                </a:cubicBezTo>
                <a:close/>
                <a:moveTo>
                  <a:pt x="239444" y="0"/>
                </a:moveTo>
                <a:cubicBezTo>
                  <a:pt x="371685" y="0"/>
                  <a:pt x="478888" y="107203"/>
                  <a:pt x="478888" y="239444"/>
                </a:cubicBezTo>
                <a:cubicBezTo>
                  <a:pt x="478888" y="371685"/>
                  <a:pt x="371685" y="478888"/>
                  <a:pt x="239444" y="478888"/>
                </a:cubicBezTo>
                <a:cubicBezTo>
                  <a:pt x="107203" y="478888"/>
                  <a:pt x="0" y="371685"/>
                  <a:pt x="0" y="239444"/>
                </a:cubicBezTo>
                <a:cubicBezTo>
                  <a:pt x="0" y="107203"/>
                  <a:pt x="107203" y="0"/>
                  <a:pt x="239444"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83" name="任意多边形: 形状 882">
            <a:extLst>
              <a:ext uri="{FF2B5EF4-FFF2-40B4-BE49-F238E27FC236}">
                <a16:creationId xmlns:a16="http://schemas.microsoft.com/office/drawing/2014/main" xmlns="" id="{79FFEB4D-D7D2-4A94-A89A-9B6A95A34D0D}"/>
              </a:ext>
            </a:extLst>
          </p:cNvPr>
          <p:cNvSpPr>
            <a:spLocks noChangeAspect="1"/>
          </p:cNvSpPr>
          <p:nvPr/>
        </p:nvSpPr>
        <p:spPr>
          <a:xfrm>
            <a:off x="6611439" y="4872536"/>
            <a:ext cx="1879600" cy="413512"/>
          </a:xfrm>
          <a:custGeom>
            <a:avLst/>
            <a:gdLst>
              <a:gd name="connsiteX0" fmla="*/ 650145 w 2176764"/>
              <a:gd name="connsiteY0" fmla="*/ 380886 h 478888"/>
              <a:gd name="connsiteX1" fmla="*/ 635410 w 2176764"/>
              <a:gd name="connsiteY1" fmla="*/ 420881 h 478888"/>
              <a:gd name="connsiteX2" fmla="*/ 666118 w 2176764"/>
              <a:gd name="connsiteY2" fmla="*/ 420881 h 478888"/>
              <a:gd name="connsiteX3" fmla="*/ 651631 w 2176764"/>
              <a:gd name="connsiteY3" fmla="*/ 380886 h 478888"/>
              <a:gd name="connsiteX4" fmla="*/ 2041766 w 2176764"/>
              <a:gd name="connsiteY4" fmla="*/ 380143 h 478888"/>
              <a:gd name="connsiteX5" fmla="*/ 2041766 w 2176764"/>
              <a:gd name="connsiteY5" fmla="*/ 412585 h 478888"/>
              <a:gd name="connsiteX6" fmla="*/ 2051425 w 2176764"/>
              <a:gd name="connsiteY6" fmla="*/ 412585 h 478888"/>
              <a:gd name="connsiteX7" fmla="*/ 2061640 w 2176764"/>
              <a:gd name="connsiteY7" fmla="*/ 412028 h 478888"/>
              <a:gd name="connsiteX8" fmla="*/ 2068636 w 2176764"/>
              <a:gd name="connsiteY8" fmla="*/ 409737 h 478888"/>
              <a:gd name="connsiteX9" fmla="*/ 2072661 w 2176764"/>
              <a:gd name="connsiteY9" fmla="*/ 404660 h 478888"/>
              <a:gd name="connsiteX10" fmla="*/ 2073961 w 2176764"/>
              <a:gd name="connsiteY10" fmla="*/ 395869 h 478888"/>
              <a:gd name="connsiteX11" fmla="*/ 2072661 w 2176764"/>
              <a:gd name="connsiteY11" fmla="*/ 387944 h 478888"/>
              <a:gd name="connsiteX12" fmla="*/ 2068636 w 2176764"/>
              <a:gd name="connsiteY12" fmla="*/ 383115 h 478888"/>
              <a:gd name="connsiteX13" fmla="*/ 2061640 w 2176764"/>
              <a:gd name="connsiteY13" fmla="*/ 380762 h 478888"/>
              <a:gd name="connsiteX14" fmla="*/ 2051425 w 2176764"/>
              <a:gd name="connsiteY14" fmla="*/ 380143 h 478888"/>
              <a:gd name="connsiteX15" fmla="*/ 1270241 w 2176764"/>
              <a:gd name="connsiteY15" fmla="*/ 380143 h 478888"/>
              <a:gd name="connsiteX16" fmla="*/ 1270241 w 2176764"/>
              <a:gd name="connsiteY16" fmla="*/ 412585 h 478888"/>
              <a:gd name="connsiteX17" fmla="*/ 1279900 w 2176764"/>
              <a:gd name="connsiteY17" fmla="*/ 412585 h 478888"/>
              <a:gd name="connsiteX18" fmla="*/ 1290115 w 2176764"/>
              <a:gd name="connsiteY18" fmla="*/ 412028 h 478888"/>
              <a:gd name="connsiteX19" fmla="*/ 1297111 w 2176764"/>
              <a:gd name="connsiteY19" fmla="*/ 409737 h 478888"/>
              <a:gd name="connsiteX20" fmla="*/ 1301136 w 2176764"/>
              <a:gd name="connsiteY20" fmla="*/ 404660 h 478888"/>
              <a:gd name="connsiteX21" fmla="*/ 1302436 w 2176764"/>
              <a:gd name="connsiteY21" fmla="*/ 395869 h 478888"/>
              <a:gd name="connsiteX22" fmla="*/ 1301136 w 2176764"/>
              <a:gd name="connsiteY22" fmla="*/ 387944 h 478888"/>
              <a:gd name="connsiteX23" fmla="*/ 1297111 w 2176764"/>
              <a:gd name="connsiteY23" fmla="*/ 383115 h 478888"/>
              <a:gd name="connsiteX24" fmla="*/ 1290115 w 2176764"/>
              <a:gd name="connsiteY24" fmla="*/ 380762 h 478888"/>
              <a:gd name="connsiteX25" fmla="*/ 1279900 w 2176764"/>
              <a:gd name="connsiteY25" fmla="*/ 380143 h 478888"/>
              <a:gd name="connsiteX26" fmla="*/ 822566 w 2176764"/>
              <a:gd name="connsiteY26" fmla="*/ 380143 h 478888"/>
              <a:gd name="connsiteX27" fmla="*/ 822566 w 2176764"/>
              <a:gd name="connsiteY27" fmla="*/ 446637 h 478888"/>
              <a:gd name="connsiteX28" fmla="*/ 835939 w 2176764"/>
              <a:gd name="connsiteY28" fmla="*/ 446637 h 478888"/>
              <a:gd name="connsiteX29" fmla="*/ 848198 w 2176764"/>
              <a:gd name="connsiteY29" fmla="*/ 445089 h 478888"/>
              <a:gd name="connsiteX30" fmla="*/ 857795 w 2176764"/>
              <a:gd name="connsiteY30" fmla="*/ 439765 h 478888"/>
              <a:gd name="connsiteX31" fmla="*/ 863986 w 2176764"/>
              <a:gd name="connsiteY31" fmla="*/ 429549 h 478888"/>
              <a:gd name="connsiteX32" fmla="*/ 866153 w 2176764"/>
              <a:gd name="connsiteY32" fmla="*/ 413452 h 478888"/>
              <a:gd name="connsiteX33" fmla="*/ 863862 w 2176764"/>
              <a:gd name="connsiteY33" fmla="*/ 396673 h 478888"/>
              <a:gd name="connsiteX34" fmla="*/ 857547 w 2176764"/>
              <a:gd name="connsiteY34" fmla="*/ 386520 h 478888"/>
              <a:gd name="connsiteX35" fmla="*/ 848012 w 2176764"/>
              <a:gd name="connsiteY35" fmla="*/ 381505 h 478888"/>
              <a:gd name="connsiteX36" fmla="*/ 835939 w 2176764"/>
              <a:gd name="connsiteY36" fmla="*/ 380143 h 478888"/>
              <a:gd name="connsiteX37" fmla="*/ 727316 w 2176764"/>
              <a:gd name="connsiteY37" fmla="*/ 380143 h 478888"/>
              <a:gd name="connsiteX38" fmla="*/ 727316 w 2176764"/>
              <a:gd name="connsiteY38" fmla="*/ 446637 h 478888"/>
              <a:gd name="connsiteX39" fmla="*/ 740690 w 2176764"/>
              <a:gd name="connsiteY39" fmla="*/ 446637 h 478888"/>
              <a:gd name="connsiteX40" fmla="*/ 752948 w 2176764"/>
              <a:gd name="connsiteY40" fmla="*/ 445089 h 478888"/>
              <a:gd name="connsiteX41" fmla="*/ 762545 w 2176764"/>
              <a:gd name="connsiteY41" fmla="*/ 439765 h 478888"/>
              <a:gd name="connsiteX42" fmla="*/ 768736 w 2176764"/>
              <a:gd name="connsiteY42" fmla="*/ 429549 h 478888"/>
              <a:gd name="connsiteX43" fmla="*/ 770903 w 2176764"/>
              <a:gd name="connsiteY43" fmla="*/ 413452 h 478888"/>
              <a:gd name="connsiteX44" fmla="*/ 768612 w 2176764"/>
              <a:gd name="connsiteY44" fmla="*/ 396673 h 478888"/>
              <a:gd name="connsiteX45" fmla="*/ 762297 w 2176764"/>
              <a:gd name="connsiteY45" fmla="*/ 386520 h 478888"/>
              <a:gd name="connsiteX46" fmla="*/ 752762 w 2176764"/>
              <a:gd name="connsiteY46" fmla="*/ 381505 h 478888"/>
              <a:gd name="connsiteX47" fmla="*/ 740690 w 2176764"/>
              <a:gd name="connsiteY47" fmla="*/ 380143 h 478888"/>
              <a:gd name="connsiteX48" fmla="*/ 1722269 w 2176764"/>
              <a:gd name="connsiteY48" fmla="*/ 378657 h 478888"/>
              <a:gd name="connsiteX49" fmla="*/ 1709515 w 2176764"/>
              <a:gd name="connsiteY49" fmla="*/ 380762 h 478888"/>
              <a:gd name="connsiteX50" fmla="*/ 1701776 w 2176764"/>
              <a:gd name="connsiteY50" fmla="*/ 387139 h 478888"/>
              <a:gd name="connsiteX51" fmla="*/ 1697938 w 2176764"/>
              <a:gd name="connsiteY51" fmla="*/ 397974 h 478888"/>
              <a:gd name="connsiteX52" fmla="*/ 1696885 w 2176764"/>
              <a:gd name="connsiteY52" fmla="*/ 413452 h 478888"/>
              <a:gd name="connsiteX53" fmla="*/ 1697938 w 2176764"/>
              <a:gd name="connsiteY53" fmla="*/ 429178 h 478888"/>
              <a:gd name="connsiteX54" fmla="*/ 1701776 w 2176764"/>
              <a:gd name="connsiteY54" fmla="*/ 439950 h 478888"/>
              <a:gd name="connsiteX55" fmla="*/ 1709515 w 2176764"/>
              <a:gd name="connsiteY55" fmla="*/ 446142 h 478888"/>
              <a:gd name="connsiteX56" fmla="*/ 1722269 w 2176764"/>
              <a:gd name="connsiteY56" fmla="*/ 448123 h 478888"/>
              <a:gd name="connsiteX57" fmla="*/ 1735147 w 2176764"/>
              <a:gd name="connsiteY57" fmla="*/ 446142 h 478888"/>
              <a:gd name="connsiteX58" fmla="*/ 1742886 w 2176764"/>
              <a:gd name="connsiteY58" fmla="*/ 439950 h 478888"/>
              <a:gd name="connsiteX59" fmla="*/ 1746725 w 2176764"/>
              <a:gd name="connsiteY59" fmla="*/ 429178 h 478888"/>
              <a:gd name="connsiteX60" fmla="*/ 1747777 w 2176764"/>
              <a:gd name="connsiteY60" fmla="*/ 413452 h 478888"/>
              <a:gd name="connsiteX61" fmla="*/ 1746725 w 2176764"/>
              <a:gd name="connsiteY61" fmla="*/ 397974 h 478888"/>
              <a:gd name="connsiteX62" fmla="*/ 1742886 w 2176764"/>
              <a:gd name="connsiteY62" fmla="*/ 387139 h 478888"/>
              <a:gd name="connsiteX63" fmla="*/ 1735147 w 2176764"/>
              <a:gd name="connsiteY63" fmla="*/ 380762 h 478888"/>
              <a:gd name="connsiteX64" fmla="*/ 1722269 w 2176764"/>
              <a:gd name="connsiteY64" fmla="*/ 378657 h 478888"/>
              <a:gd name="connsiteX65" fmla="*/ 1522244 w 2176764"/>
              <a:gd name="connsiteY65" fmla="*/ 378657 h 478888"/>
              <a:gd name="connsiteX66" fmla="*/ 1509490 w 2176764"/>
              <a:gd name="connsiteY66" fmla="*/ 380762 h 478888"/>
              <a:gd name="connsiteX67" fmla="*/ 1501751 w 2176764"/>
              <a:gd name="connsiteY67" fmla="*/ 387139 h 478888"/>
              <a:gd name="connsiteX68" fmla="*/ 1497913 w 2176764"/>
              <a:gd name="connsiteY68" fmla="*/ 397974 h 478888"/>
              <a:gd name="connsiteX69" fmla="*/ 1496860 w 2176764"/>
              <a:gd name="connsiteY69" fmla="*/ 413452 h 478888"/>
              <a:gd name="connsiteX70" fmla="*/ 1497913 w 2176764"/>
              <a:gd name="connsiteY70" fmla="*/ 429178 h 478888"/>
              <a:gd name="connsiteX71" fmla="*/ 1501751 w 2176764"/>
              <a:gd name="connsiteY71" fmla="*/ 439950 h 478888"/>
              <a:gd name="connsiteX72" fmla="*/ 1509490 w 2176764"/>
              <a:gd name="connsiteY72" fmla="*/ 446142 h 478888"/>
              <a:gd name="connsiteX73" fmla="*/ 1522244 w 2176764"/>
              <a:gd name="connsiteY73" fmla="*/ 448123 h 478888"/>
              <a:gd name="connsiteX74" fmla="*/ 1535122 w 2176764"/>
              <a:gd name="connsiteY74" fmla="*/ 446142 h 478888"/>
              <a:gd name="connsiteX75" fmla="*/ 1542861 w 2176764"/>
              <a:gd name="connsiteY75" fmla="*/ 439950 h 478888"/>
              <a:gd name="connsiteX76" fmla="*/ 1546700 w 2176764"/>
              <a:gd name="connsiteY76" fmla="*/ 429178 h 478888"/>
              <a:gd name="connsiteX77" fmla="*/ 1547752 w 2176764"/>
              <a:gd name="connsiteY77" fmla="*/ 413452 h 478888"/>
              <a:gd name="connsiteX78" fmla="*/ 1546700 w 2176764"/>
              <a:gd name="connsiteY78" fmla="*/ 397974 h 478888"/>
              <a:gd name="connsiteX79" fmla="*/ 1542861 w 2176764"/>
              <a:gd name="connsiteY79" fmla="*/ 387139 h 478888"/>
              <a:gd name="connsiteX80" fmla="*/ 1535122 w 2176764"/>
              <a:gd name="connsiteY80" fmla="*/ 380762 h 478888"/>
              <a:gd name="connsiteX81" fmla="*/ 1522244 w 2176764"/>
              <a:gd name="connsiteY81" fmla="*/ 378657 h 478888"/>
              <a:gd name="connsiteX82" fmla="*/ 1093619 w 2176764"/>
              <a:gd name="connsiteY82" fmla="*/ 378657 h 478888"/>
              <a:gd name="connsiteX83" fmla="*/ 1080865 w 2176764"/>
              <a:gd name="connsiteY83" fmla="*/ 380762 h 478888"/>
              <a:gd name="connsiteX84" fmla="*/ 1073126 w 2176764"/>
              <a:gd name="connsiteY84" fmla="*/ 387139 h 478888"/>
              <a:gd name="connsiteX85" fmla="*/ 1069288 w 2176764"/>
              <a:gd name="connsiteY85" fmla="*/ 397974 h 478888"/>
              <a:gd name="connsiteX86" fmla="*/ 1068235 w 2176764"/>
              <a:gd name="connsiteY86" fmla="*/ 413452 h 478888"/>
              <a:gd name="connsiteX87" fmla="*/ 1069288 w 2176764"/>
              <a:gd name="connsiteY87" fmla="*/ 429178 h 478888"/>
              <a:gd name="connsiteX88" fmla="*/ 1073126 w 2176764"/>
              <a:gd name="connsiteY88" fmla="*/ 439950 h 478888"/>
              <a:gd name="connsiteX89" fmla="*/ 1080865 w 2176764"/>
              <a:gd name="connsiteY89" fmla="*/ 446142 h 478888"/>
              <a:gd name="connsiteX90" fmla="*/ 1093619 w 2176764"/>
              <a:gd name="connsiteY90" fmla="*/ 448123 h 478888"/>
              <a:gd name="connsiteX91" fmla="*/ 1106497 w 2176764"/>
              <a:gd name="connsiteY91" fmla="*/ 446142 h 478888"/>
              <a:gd name="connsiteX92" fmla="*/ 1114236 w 2176764"/>
              <a:gd name="connsiteY92" fmla="*/ 439950 h 478888"/>
              <a:gd name="connsiteX93" fmla="*/ 1118075 w 2176764"/>
              <a:gd name="connsiteY93" fmla="*/ 429178 h 478888"/>
              <a:gd name="connsiteX94" fmla="*/ 1119127 w 2176764"/>
              <a:gd name="connsiteY94" fmla="*/ 413452 h 478888"/>
              <a:gd name="connsiteX95" fmla="*/ 1118075 w 2176764"/>
              <a:gd name="connsiteY95" fmla="*/ 397974 h 478888"/>
              <a:gd name="connsiteX96" fmla="*/ 1114236 w 2176764"/>
              <a:gd name="connsiteY96" fmla="*/ 387139 h 478888"/>
              <a:gd name="connsiteX97" fmla="*/ 1106497 w 2176764"/>
              <a:gd name="connsiteY97" fmla="*/ 380762 h 478888"/>
              <a:gd name="connsiteX98" fmla="*/ 1093619 w 2176764"/>
              <a:gd name="connsiteY98" fmla="*/ 378657 h 478888"/>
              <a:gd name="connsiteX99" fmla="*/ 2125872 w 2176764"/>
              <a:gd name="connsiteY99" fmla="*/ 370484 h 478888"/>
              <a:gd name="connsiteX100" fmla="*/ 2173668 w 2176764"/>
              <a:gd name="connsiteY100" fmla="*/ 370484 h 478888"/>
              <a:gd name="connsiteX101" fmla="*/ 2173668 w 2176764"/>
              <a:gd name="connsiteY101" fmla="*/ 380390 h 478888"/>
              <a:gd name="connsiteX102" fmla="*/ 2137016 w 2176764"/>
              <a:gd name="connsiteY102" fmla="*/ 380390 h 478888"/>
              <a:gd name="connsiteX103" fmla="*/ 2137016 w 2176764"/>
              <a:gd name="connsiteY103" fmla="*/ 407013 h 478888"/>
              <a:gd name="connsiteX104" fmla="*/ 2171192 w 2176764"/>
              <a:gd name="connsiteY104" fmla="*/ 407013 h 478888"/>
              <a:gd name="connsiteX105" fmla="*/ 2171192 w 2176764"/>
              <a:gd name="connsiteY105" fmla="*/ 416424 h 478888"/>
              <a:gd name="connsiteX106" fmla="*/ 2137016 w 2176764"/>
              <a:gd name="connsiteY106" fmla="*/ 416424 h 478888"/>
              <a:gd name="connsiteX107" fmla="*/ 2137016 w 2176764"/>
              <a:gd name="connsiteY107" fmla="*/ 446389 h 478888"/>
              <a:gd name="connsiteX108" fmla="*/ 2176764 w 2176764"/>
              <a:gd name="connsiteY108" fmla="*/ 446389 h 478888"/>
              <a:gd name="connsiteX109" fmla="*/ 2176764 w 2176764"/>
              <a:gd name="connsiteY109" fmla="*/ 456419 h 478888"/>
              <a:gd name="connsiteX110" fmla="*/ 2125872 w 2176764"/>
              <a:gd name="connsiteY110" fmla="*/ 456419 h 478888"/>
              <a:gd name="connsiteX111" fmla="*/ 2030622 w 2176764"/>
              <a:gd name="connsiteY111" fmla="*/ 370484 h 478888"/>
              <a:gd name="connsiteX112" fmla="*/ 2052415 w 2176764"/>
              <a:gd name="connsiteY112" fmla="*/ 370484 h 478888"/>
              <a:gd name="connsiteX113" fmla="*/ 2067708 w 2176764"/>
              <a:gd name="connsiteY113" fmla="*/ 371785 h 478888"/>
              <a:gd name="connsiteX114" fmla="*/ 2077861 w 2176764"/>
              <a:gd name="connsiteY114" fmla="*/ 376057 h 478888"/>
              <a:gd name="connsiteX115" fmla="*/ 2083495 w 2176764"/>
              <a:gd name="connsiteY115" fmla="*/ 383920 h 478888"/>
              <a:gd name="connsiteX116" fmla="*/ 2085229 w 2176764"/>
              <a:gd name="connsiteY116" fmla="*/ 395869 h 478888"/>
              <a:gd name="connsiteX117" fmla="*/ 2080895 w 2176764"/>
              <a:gd name="connsiteY117" fmla="*/ 412771 h 478888"/>
              <a:gd name="connsiteX118" fmla="*/ 2067646 w 2176764"/>
              <a:gd name="connsiteY118" fmla="*/ 420510 h 478888"/>
              <a:gd name="connsiteX119" fmla="*/ 2093401 w 2176764"/>
              <a:gd name="connsiteY119" fmla="*/ 456419 h 478888"/>
              <a:gd name="connsiteX120" fmla="*/ 2080276 w 2176764"/>
              <a:gd name="connsiteY120" fmla="*/ 456419 h 478888"/>
              <a:gd name="connsiteX121" fmla="*/ 2056625 w 2176764"/>
              <a:gd name="connsiteY121" fmla="*/ 421748 h 478888"/>
              <a:gd name="connsiteX122" fmla="*/ 2054582 w 2176764"/>
              <a:gd name="connsiteY122" fmla="*/ 421872 h 478888"/>
              <a:gd name="connsiteX123" fmla="*/ 2052415 w 2176764"/>
              <a:gd name="connsiteY123" fmla="*/ 421872 h 478888"/>
              <a:gd name="connsiteX124" fmla="*/ 2041766 w 2176764"/>
              <a:gd name="connsiteY124" fmla="*/ 421872 h 478888"/>
              <a:gd name="connsiteX125" fmla="*/ 2041766 w 2176764"/>
              <a:gd name="connsiteY125" fmla="*/ 456419 h 478888"/>
              <a:gd name="connsiteX126" fmla="*/ 2030622 w 2176764"/>
              <a:gd name="connsiteY126" fmla="*/ 456419 h 478888"/>
              <a:gd name="connsiteX127" fmla="*/ 1954422 w 2176764"/>
              <a:gd name="connsiteY127" fmla="*/ 370484 h 478888"/>
              <a:gd name="connsiteX128" fmla="*/ 2002218 w 2176764"/>
              <a:gd name="connsiteY128" fmla="*/ 370484 h 478888"/>
              <a:gd name="connsiteX129" fmla="*/ 2002218 w 2176764"/>
              <a:gd name="connsiteY129" fmla="*/ 380390 h 478888"/>
              <a:gd name="connsiteX130" fmla="*/ 1965566 w 2176764"/>
              <a:gd name="connsiteY130" fmla="*/ 380390 h 478888"/>
              <a:gd name="connsiteX131" fmla="*/ 1965566 w 2176764"/>
              <a:gd name="connsiteY131" fmla="*/ 407013 h 478888"/>
              <a:gd name="connsiteX132" fmla="*/ 1999742 w 2176764"/>
              <a:gd name="connsiteY132" fmla="*/ 407013 h 478888"/>
              <a:gd name="connsiteX133" fmla="*/ 1999742 w 2176764"/>
              <a:gd name="connsiteY133" fmla="*/ 416424 h 478888"/>
              <a:gd name="connsiteX134" fmla="*/ 1965566 w 2176764"/>
              <a:gd name="connsiteY134" fmla="*/ 416424 h 478888"/>
              <a:gd name="connsiteX135" fmla="*/ 1965566 w 2176764"/>
              <a:gd name="connsiteY135" fmla="*/ 446389 h 478888"/>
              <a:gd name="connsiteX136" fmla="*/ 2005314 w 2176764"/>
              <a:gd name="connsiteY136" fmla="*/ 446389 h 478888"/>
              <a:gd name="connsiteX137" fmla="*/ 2005314 w 2176764"/>
              <a:gd name="connsiteY137" fmla="*/ 456419 h 478888"/>
              <a:gd name="connsiteX138" fmla="*/ 1954422 w 2176764"/>
              <a:gd name="connsiteY138" fmla="*/ 456419 h 478888"/>
              <a:gd name="connsiteX139" fmla="*/ 1859172 w 2176764"/>
              <a:gd name="connsiteY139" fmla="*/ 370484 h 478888"/>
              <a:gd name="connsiteX140" fmla="*/ 1870316 w 2176764"/>
              <a:gd name="connsiteY140" fmla="*/ 370484 h 478888"/>
              <a:gd name="connsiteX141" fmla="*/ 1870316 w 2176764"/>
              <a:gd name="connsiteY141" fmla="*/ 405527 h 478888"/>
              <a:gd name="connsiteX142" fmla="*/ 1912788 w 2176764"/>
              <a:gd name="connsiteY142" fmla="*/ 405527 h 478888"/>
              <a:gd name="connsiteX143" fmla="*/ 1912788 w 2176764"/>
              <a:gd name="connsiteY143" fmla="*/ 370484 h 478888"/>
              <a:gd name="connsiteX144" fmla="*/ 1924056 w 2176764"/>
              <a:gd name="connsiteY144" fmla="*/ 370484 h 478888"/>
              <a:gd name="connsiteX145" fmla="*/ 1924056 w 2176764"/>
              <a:gd name="connsiteY145" fmla="*/ 456419 h 478888"/>
              <a:gd name="connsiteX146" fmla="*/ 1912788 w 2176764"/>
              <a:gd name="connsiteY146" fmla="*/ 456419 h 478888"/>
              <a:gd name="connsiteX147" fmla="*/ 1912788 w 2176764"/>
              <a:gd name="connsiteY147" fmla="*/ 414814 h 478888"/>
              <a:gd name="connsiteX148" fmla="*/ 1870316 w 2176764"/>
              <a:gd name="connsiteY148" fmla="*/ 414814 h 478888"/>
              <a:gd name="connsiteX149" fmla="*/ 1870316 w 2176764"/>
              <a:gd name="connsiteY149" fmla="*/ 456419 h 478888"/>
              <a:gd name="connsiteX150" fmla="*/ 1859172 w 2176764"/>
              <a:gd name="connsiteY150" fmla="*/ 456419 h 478888"/>
              <a:gd name="connsiteX151" fmla="*/ 1411497 w 2176764"/>
              <a:gd name="connsiteY151" fmla="*/ 370484 h 478888"/>
              <a:gd name="connsiteX152" fmla="*/ 1422641 w 2176764"/>
              <a:gd name="connsiteY152" fmla="*/ 370484 h 478888"/>
              <a:gd name="connsiteX153" fmla="*/ 1422641 w 2176764"/>
              <a:gd name="connsiteY153" fmla="*/ 446389 h 478888"/>
              <a:gd name="connsiteX154" fmla="*/ 1459913 w 2176764"/>
              <a:gd name="connsiteY154" fmla="*/ 446389 h 478888"/>
              <a:gd name="connsiteX155" fmla="*/ 1459913 w 2176764"/>
              <a:gd name="connsiteY155" fmla="*/ 456419 h 478888"/>
              <a:gd name="connsiteX156" fmla="*/ 1411497 w 2176764"/>
              <a:gd name="connsiteY156" fmla="*/ 456419 h 478888"/>
              <a:gd name="connsiteX157" fmla="*/ 1259097 w 2176764"/>
              <a:gd name="connsiteY157" fmla="*/ 370484 h 478888"/>
              <a:gd name="connsiteX158" fmla="*/ 1280890 w 2176764"/>
              <a:gd name="connsiteY158" fmla="*/ 370484 h 478888"/>
              <a:gd name="connsiteX159" fmla="*/ 1296183 w 2176764"/>
              <a:gd name="connsiteY159" fmla="*/ 371785 h 478888"/>
              <a:gd name="connsiteX160" fmla="*/ 1306336 w 2176764"/>
              <a:gd name="connsiteY160" fmla="*/ 376057 h 478888"/>
              <a:gd name="connsiteX161" fmla="*/ 1311970 w 2176764"/>
              <a:gd name="connsiteY161" fmla="*/ 383920 h 478888"/>
              <a:gd name="connsiteX162" fmla="*/ 1313704 w 2176764"/>
              <a:gd name="connsiteY162" fmla="*/ 395869 h 478888"/>
              <a:gd name="connsiteX163" fmla="*/ 1309370 w 2176764"/>
              <a:gd name="connsiteY163" fmla="*/ 412771 h 478888"/>
              <a:gd name="connsiteX164" fmla="*/ 1296121 w 2176764"/>
              <a:gd name="connsiteY164" fmla="*/ 420510 h 478888"/>
              <a:gd name="connsiteX165" fmla="*/ 1321876 w 2176764"/>
              <a:gd name="connsiteY165" fmla="*/ 456419 h 478888"/>
              <a:gd name="connsiteX166" fmla="*/ 1308751 w 2176764"/>
              <a:gd name="connsiteY166" fmla="*/ 456419 h 478888"/>
              <a:gd name="connsiteX167" fmla="*/ 1285100 w 2176764"/>
              <a:gd name="connsiteY167" fmla="*/ 421748 h 478888"/>
              <a:gd name="connsiteX168" fmla="*/ 1283057 w 2176764"/>
              <a:gd name="connsiteY168" fmla="*/ 421872 h 478888"/>
              <a:gd name="connsiteX169" fmla="*/ 1280890 w 2176764"/>
              <a:gd name="connsiteY169" fmla="*/ 421872 h 478888"/>
              <a:gd name="connsiteX170" fmla="*/ 1270241 w 2176764"/>
              <a:gd name="connsiteY170" fmla="*/ 421872 h 478888"/>
              <a:gd name="connsiteX171" fmla="*/ 1270241 w 2176764"/>
              <a:gd name="connsiteY171" fmla="*/ 456419 h 478888"/>
              <a:gd name="connsiteX172" fmla="*/ 1259097 w 2176764"/>
              <a:gd name="connsiteY172" fmla="*/ 456419 h 478888"/>
              <a:gd name="connsiteX173" fmla="*/ 1163476 w 2176764"/>
              <a:gd name="connsiteY173" fmla="*/ 370484 h 478888"/>
              <a:gd name="connsiteX174" fmla="*/ 1174496 w 2176764"/>
              <a:gd name="connsiteY174" fmla="*/ 370484 h 478888"/>
              <a:gd name="connsiteX175" fmla="*/ 1174496 w 2176764"/>
              <a:gd name="connsiteY175" fmla="*/ 426206 h 478888"/>
              <a:gd name="connsiteX176" fmla="*/ 1175610 w 2176764"/>
              <a:gd name="connsiteY176" fmla="*/ 436545 h 478888"/>
              <a:gd name="connsiteX177" fmla="*/ 1179263 w 2176764"/>
              <a:gd name="connsiteY177" fmla="*/ 443170 h 478888"/>
              <a:gd name="connsiteX178" fmla="*/ 1185888 w 2176764"/>
              <a:gd name="connsiteY178" fmla="*/ 446761 h 478888"/>
              <a:gd name="connsiteX179" fmla="*/ 1195918 w 2176764"/>
              <a:gd name="connsiteY179" fmla="*/ 447875 h 478888"/>
              <a:gd name="connsiteX180" fmla="*/ 1206257 w 2176764"/>
              <a:gd name="connsiteY180" fmla="*/ 446761 h 478888"/>
              <a:gd name="connsiteX181" fmla="*/ 1212882 w 2176764"/>
              <a:gd name="connsiteY181" fmla="*/ 443170 h 478888"/>
              <a:gd name="connsiteX182" fmla="*/ 1216349 w 2176764"/>
              <a:gd name="connsiteY182" fmla="*/ 436545 h 478888"/>
              <a:gd name="connsiteX183" fmla="*/ 1217339 w 2176764"/>
              <a:gd name="connsiteY183" fmla="*/ 426206 h 478888"/>
              <a:gd name="connsiteX184" fmla="*/ 1217339 w 2176764"/>
              <a:gd name="connsiteY184" fmla="*/ 370484 h 478888"/>
              <a:gd name="connsiteX185" fmla="*/ 1228360 w 2176764"/>
              <a:gd name="connsiteY185" fmla="*/ 370484 h 478888"/>
              <a:gd name="connsiteX186" fmla="*/ 1228360 w 2176764"/>
              <a:gd name="connsiteY186" fmla="*/ 428682 h 478888"/>
              <a:gd name="connsiteX187" fmla="*/ 1220187 w 2176764"/>
              <a:gd name="connsiteY187" fmla="*/ 450785 h 478888"/>
              <a:gd name="connsiteX188" fmla="*/ 1195794 w 2176764"/>
              <a:gd name="connsiteY188" fmla="*/ 457657 h 478888"/>
              <a:gd name="connsiteX189" fmla="*/ 1171524 w 2176764"/>
              <a:gd name="connsiteY189" fmla="*/ 451033 h 478888"/>
              <a:gd name="connsiteX190" fmla="*/ 1163476 w 2176764"/>
              <a:gd name="connsiteY190" fmla="*/ 428682 h 478888"/>
              <a:gd name="connsiteX191" fmla="*/ 962698 w 2176764"/>
              <a:gd name="connsiteY191" fmla="*/ 370484 h 478888"/>
              <a:gd name="connsiteX192" fmla="*/ 975576 w 2176764"/>
              <a:gd name="connsiteY192" fmla="*/ 370484 h 478888"/>
              <a:gd name="connsiteX193" fmla="*/ 998731 w 2176764"/>
              <a:gd name="connsiteY193" fmla="*/ 409366 h 478888"/>
              <a:gd name="connsiteX194" fmla="*/ 999474 w 2176764"/>
              <a:gd name="connsiteY194" fmla="*/ 409366 h 478888"/>
              <a:gd name="connsiteX195" fmla="*/ 1022506 w 2176764"/>
              <a:gd name="connsiteY195" fmla="*/ 370484 h 478888"/>
              <a:gd name="connsiteX196" fmla="*/ 1034764 w 2176764"/>
              <a:gd name="connsiteY196" fmla="*/ 370484 h 478888"/>
              <a:gd name="connsiteX197" fmla="*/ 1004180 w 2176764"/>
              <a:gd name="connsiteY197" fmla="*/ 419395 h 478888"/>
              <a:gd name="connsiteX198" fmla="*/ 1004180 w 2176764"/>
              <a:gd name="connsiteY198" fmla="*/ 456419 h 478888"/>
              <a:gd name="connsiteX199" fmla="*/ 993035 w 2176764"/>
              <a:gd name="connsiteY199" fmla="*/ 456419 h 478888"/>
              <a:gd name="connsiteX200" fmla="*/ 993035 w 2176764"/>
              <a:gd name="connsiteY200" fmla="*/ 419519 h 478888"/>
              <a:gd name="connsiteX201" fmla="*/ 811422 w 2176764"/>
              <a:gd name="connsiteY201" fmla="*/ 370484 h 478888"/>
              <a:gd name="connsiteX202" fmla="*/ 836187 w 2176764"/>
              <a:gd name="connsiteY202" fmla="*/ 370484 h 478888"/>
              <a:gd name="connsiteX203" fmla="*/ 853089 w 2176764"/>
              <a:gd name="connsiteY203" fmla="*/ 372156 h 478888"/>
              <a:gd name="connsiteX204" fmla="*/ 866153 w 2176764"/>
              <a:gd name="connsiteY204" fmla="*/ 378533 h 478888"/>
              <a:gd name="connsiteX205" fmla="*/ 874635 w 2176764"/>
              <a:gd name="connsiteY205" fmla="*/ 391659 h 478888"/>
              <a:gd name="connsiteX206" fmla="*/ 877669 w 2176764"/>
              <a:gd name="connsiteY206" fmla="*/ 413452 h 478888"/>
              <a:gd name="connsiteX207" fmla="*/ 874635 w 2176764"/>
              <a:gd name="connsiteY207" fmla="*/ 434192 h 478888"/>
              <a:gd name="connsiteX208" fmla="*/ 866153 w 2176764"/>
              <a:gd name="connsiteY208" fmla="*/ 447380 h 478888"/>
              <a:gd name="connsiteX209" fmla="*/ 853089 w 2176764"/>
              <a:gd name="connsiteY209" fmla="*/ 454376 h 478888"/>
              <a:gd name="connsiteX210" fmla="*/ 836187 w 2176764"/>
              <a:gd name="connsiteY210" fmla="*/ 456419 h 478888"/>
              <a:gd name="connsiteX211" fmla="*/ 811422 w 2176764"/>
              <a:gd name="connsiteY211" fmla="*/ 456419 h 478888"/>
              <a:gd name="connsiteX212" fmla="*/ 716172 w 2176764"/>
              <a:gd name="connsiteY212" fmla="*/ 370484 h 478888"/>
              <a:gd name="connsiteX213" fmla="*/ 740937 w 2176764"/>
              <a:gd name="connsiteY213" fmla="*/ 370484 h 478888"/>
              <a:gd name="connsiteX214" fmla="*/ 757839 w 2176764"/>
              <a:gd name="connsiteY214" fmla="*/ 372156 h 478888"/>
              <a:gd name="connsiteX215" fmla="*/ 770903 w 2176764"/>
              <a:gd name="connsiteY215" fmla="*/ 378533 h 478888"/>
              <a:gd name="connsiteX216" fmla="*/ 779385 w 2176764"/>
              <a:gd name="connsiteY216" fmla="*/ 391659 h 478888"/>
              <a:gd name="connsiteX217" fmla="*/ 782419 w 2176764"/>
              <a:gd name="connsiteY217" fmla="*/ 413452 h 478888"/>
              <a:gd name="connsiteX218" fmla="*/ 779385 w 2176764"/>
              <a:gd name="connsiteY218" fmla="*/ 434192 h 478888"/>
              <a:gd name="connsiteX219" fmla="*/ 770903 w 2176764"/>
              <a:gd name="connsiteY219" fmla="*/ 447380 h 478888"/>
              <a:gd name="connsiteX220" fmla="*/ 757839 w 2176764"/>
              <a:gd name="connsiteY220" fmla="*/ 454376 h 478888"/>
              <a:gd name="connsiteX221" fmla="*/ 740937 w 2176764"/>
              <a:gd name="connsiteY221" fmla="*/ 456419 h 478888"/>
              <a:gd name="connsiteX222" fmla="*/ 716172 w 2176764"/>
              <a:gd name="connsiteY222" fmla="*/ 456419 h 478888"/>
              <a:gd name="connsiteX223" fmla="*/ 643458 w 2176764"/>
              <a:gd name="connsiteY223" fmla="*/ 370484 h 478888"/>
              <a:gd name="connsiteX224" fmla="*/ 658317 w 2176764"/>
              <a:gd name="connsiteY224" fmla="*/ 370484 h 478888"/>
              <a:gd name="connsiteX225" fmla="*/ 690759 w 2176764"/>
              <a:gd name="connsiteY225" fmla="*/ 456419 h 478888"/>
              <a:gd name="connsiteX226" fmla="*/ 678996 w 2176764"/>
              <a:gd name="connsiteY226" fmla="*/ 456419 h 478888"/>
              <a:gd name="connsiteX227" fmla="*/ 669709 w 2176764"/>
              <a:gd name="connsiteY227" fmla="*/ 430787 h 478888"/>
              <a:gd name="connsiteX228" fmla="*/ 631695 w 2176764"/>
              <a:gd name="connsiteY228" fmla="*/ 430787 h 478888"/>
              <a:gd name="connsiteX229" fmla="*/ 622284 w 2176764"/>
              <a:gd name="connsiteY229" fmla="*/ 456419 h 478888"/>
              <a:gd name="connsiteX230" fmla="*/ 610892 w 2176764"/>
              <a:gd name="connsiteY230" fmla="*/ 456419 h 478888"/>
              <a:gd name="connsiteX231" fmla="*/ 1722269 w 2176764"/>
              <a:gd name="connsiteY231" fmla="*/ 369246 h 478888"/>
              <a:gd name="connsiteX232" fmla="*/ 1738367 w 2176764"/>
              <a:gd name="connsiteY232" fmla="*/ 371289 h 478888"/>
              <a:gd name="connsiteX233" fmla="*/ 1749944 w 2176764"/>
              <a:gd name="connsiteY233" fmla="*/ 378409 h 478888"/>
              <a:gd name="connsiteX234" fmla="*/ 1756940 w 2176764"/>
              <a:gd name="connsiteY234" fmla="*/ 391968 h 478888"/>
              <a:gd name="connsiteX235" fmla="*/ 1759293 w 2176764"/>
              <a:gd name="connsiteY235" fmla="*/ 413452 h 478888"/>
              <a:gd name="connsiteX236" fmla="*/ 1756940 w 2176764"/>
              <a:gd name="connsiteY236" fmla="*/ 434997 h 478888"/>
              <a:gd name="connsiteX237" fmla="*/ 1749944 w 2176764"/>
              <a:gd name="connsiteY237" fmla="*/ 448556 h 478888"/>
              <a:gd name="connsiteX238" fmla="*/ 1738367 w 2176764"/>
              <a:gd name="connsiteY238" fmla="*/ 455614 h 478888"/>
              <a:gd name="connsiteX239" fmla="*/ 1722269 w 2176764"/>
              <a:gd name="connsiteY239" fmla="*/ 457657 h 478888"/>
              <a:gd name="connsiteX240" fmla="*/ 1706234 w 2176764"/>
              <a:gd name="connsiteY240" fmla="*/ 455614 h 478888"/>
              <a:gd name="connsiteX241" fmla="*/ 1694656 w 2176764"/>
              <a:gd name="connsiteY241" fmla="*/ 448556 h 478888"/>
              <a:gd name="connsiteX242" fmla="*/ 1687598 w 2176764"/>
              <a:gd name="connsiteY242" fmla="*/ 434997 h 478888"/>
              <a:gd name="connsiteX243" fmla="*/ 1685246 w 2176764"/>
              <a:gd name="connsiteY243" fmla="*/ 413452 h 478888"/>
              <a:gd name="connsiteX244" fmla="*/ 1687598 w 2176764"/>
              <a:gd name="connsiteY244" fmla="*/ 391968 h 478888"/>
              <a:gd name="connsiteX245" fmla="*/ 1694656 w 2176764"/>
              <a:gd name="connsiteY245" fmla="*/ 378409 h 478888"/>
              <a:gd name="connsiteX246" fmla="*/ 1706234 w 2176764"/>
              <a:gd name="connsiteY246" fmla="*/ 371289 h 478888"/>
              <a:gd name="connsiteX247" fmla="*/ 1722269 w 2176764"/>
              <a:gd name="connsiteY247" fmla="*/ 369246 h 478888"/>
              <a:gd name="connsiteX248" fmla="*/ 1631477 w 2176764"/>
              <a:gd name="connsiteY248" fmla="*/ 369246 h 478888"/>
              <a:gd name="connsiteX249" fmla="*/ 1637606 w 2176764"/>
              <a:gd name="connsiteY249" fmla="*/ 369494 h 478888"/>
              <a:gd name="connsiteX250" fmla="*/ 1643736 w 2176764"/>
              <a:gd name="connsiteY250" fmla="*/ 370175 h 478888"/>
              <a:gd name="connsiteX251" fmla="*/ 1649370 w 2176764"/>
              <a:gd name="connsiteY251" fmla="*/ 371227 h 478888"/>
              <a:gd name="connsiteX252" fmla="*/ 1653889 w 2176764"/>
              <a:gd name="connsiteY252" fmla="*/ 372590 h 478888"/>
              <a:gd name="connsiteX253" fmla="*/ 1653889 w 2176764"/>
              <a:gd name="connsiteY253" fmla="*/ 382496 h 478888"/>
              <a:gd name="connsiteX254" fmla="*/ 1644045 w 2176764"/>
              <a:gd name="connsiteY254" fmla="*/ 379895 h 478888"/>
              <a:gd name="connsiteX255" fmla="*/ 1631972 w 2176764"/>
              <a:gd name="connsiteY255" fmla="*/ 379028 h 478888"/>
              <a:gd name="connsiteX256" fmla="*/ 1619156 w 2176764"/>
              <a:gd name="connsiteY256" fmla="*/ 380514 h 478888"/>
              <a:gd name="connsiteX257" fmla="*/ 1609622 w 2176764"/>
              <a:gd name="connsiteY257" fmla="*/ 385839 h 478888"/>
              <a:gd name="connsiteX258" fmla="*/ 1603678 w 2176764"/>
              <a:gd name="connsiteY258" fmla="*/ 396364 h 478888"/>
              <a:gd name="connsiteX259" fmla="*/ 1601635 w 2176764"/>
              <a:gd name="connsiteY259" fmla="*/ 413452 h 478888"/>
              <a:gd name="connsiteX260" fmla="*/ 1603554 w 2176764"/>
              <a:gd name="connsiteY260" fmla="*/ 431221 h 478888"/>
              <a:gd name="connsiteX261" fmla="*/ 1609312 w 2176764"/>
              <a:gd name="connsiteY261" fmla="*/ 441684 h 478888"/>
              <a:gd name="connsiteX262" fmla="*/ 1618661 w 2176764"/>
              <a:gd name="connsiteY262" fmla="*/ 446699 h 478888"/>
              <a:gd name="connsiteX263" fmla="*/ 1631477 w 2176764"/>
              <a:gd name="connsiteY263" fmla="*/ 447999 h 478888"/>
              <a:gd name="connsiteX264" fmla="*/ 1638473 w 2176764"/>
              <a:gd name="connsiteY264" fmla="*/ 447627 h 478888"/>
              <a:gd name="connsiteX265" fmla="*/ 1645469 w 2176764"/>
              <a:gd name="connsiteY265" fmla="*/ 446389 h 478888"/>
              <a:gd name="connsiteX266" fmla="*/ 1645469 w 2176764"/>
              <a:gd name="connsiteY266" fmla="*/ 419767 h 478888"/>
              <a:gd name="connsiteX267" fmla="*/ 1628258 w 2176764"/>
              <a:gd name="connsiteY267" fmla="*/ 419767 h 478888"/>
              <a:gd name="connsiteX268" fmla="*/ 1628258 w 2176764"/>
              <a:gd name="connsiteY268" fmla="*/ 410356 h 478888"/>
              <a:gd name="connsiteX269" fmla="*/ 1656118 w 2176764"/>
              <a:gd name="connsiteY269" fmla="*/ 410356 h 478888"/>
              <a:gd name="connsiteX270" fmla="*/ 1656118 w 2176764"/>
              <a:gd name="connsiteY270" fmla="*/ 454066 h 478888"/>
              <a:gd name="connsiteX271" fmla="*/ 1644912 w 2176764"/>
              <a:gd name="connsiteY271" fmla="*/ 456605 h 478888"/>
              <a:gd name="connsiteX272" fmla="*/ 1630239 w 2176764"/>
              <a:gd name="connsiteY272" fmla="*/ 457657 h 478888"/>
              <a:gd name="connsiteX273" fmla="*/ 1613398 w 2176764"/>
              <a:gd name="connsiteY273" fmla="*/ 455800 h 478888"/>
              <a:gd name="connsiteX274" fmla="*/ 1600768 w 2176764"/>
              <a:gd name="connsiteY274" fmla="*/ 449051 h 478888"/>
              <a:gd name="connsiteX275" fmla="*/ 1592782 w 2176764"/>
              <a:gd name="connsiteY275" fmla="*/ 435555 h 478888"/>
              <a:gd name="connsiteX276" fmla="*/ 1589996 w 2176764"/>
              <a:gd name="connsiteY276" fmla="*/ 413452 h 478888"/>
              <a:gd name="connsiteX277" fmla="*/ 1592844 w 2176764"/>
              <a:gd name="connsiteY277" fmla="*/ 392587 h 478888"/>
              <a:gd name="connsiteX278" fmla="*/ 1601016 w 2176764"/>
              <a:gd name="connsiteY278" fmla="*/ 378905 h 478888"/>
              <a:gd name="connsiteX279" fmla="*/ 1614080 w 2176764"/>
              <a:gd name="connsiteY279" fmla="*/ 371475 h 478888"/>
              <a:gd name="connsiteX280" fmla="*/ 1631477 w 2176764"/>
              <a:gd name="connsiteY280" fmla="*/ 369246 h 478888"/>
              <a:gd name="connsiteX281" fmla="*/ 1522244 w 2176764"/>
              <a:gd name="connsiteY281" fmla="*/ 369246 h 478888"/>
              <a:gd name="connsiteX282" fmla="*/ 1538342 w 2176764"/>
              <a:gd name="connsiteY282" fmla="*/ 371289 h 478888"/>
              <a:gd name="connsiteX283" fmla="*/ 1549919 w 2176764"/>
              <a:gd name="connsiteY283" fmla="*/ 378409 h 478888"/>
              <a:gd name="connsiteX284" fmla="*/ 1556915 w 2176764"/>
              <a:gd name="connsiteY284" fmla="*/ 391968 h 478888"/>
              <a:gd name="connsiteX285" fmla="*/ 1559268 w 2176764"/>
              <a:gd name="connsiteY285" fmla="*/ 413452 h 478888"/>
              <a:gd name="connsiteX286" fmla="*/ 1556915 w 2176764"/>
              <a:gd name="connsiteY286" fmla="*/ 434997 h 478888"/>
              <a:gd name="connsiteX287" fmla="*/ 1549919 w 2176764"/>
              <a:gd name="connsiteY287" fmla="*/ 448556 h 478888"/>
              <a:gd name="connsiteX288" fmla="*/ 1538342 w 2176764"/>
              <a:gd name="connsiteY288" fmla="*/ 455614 h 478888"/>
              <a:gd name="connsiteX289" fmla="*/ 1522244 w 2176764"/>
              <a:gd name="connsiteY289" fmla="*/ 457657 h 478888"/>
              <a:gd name="connsiteX290" fmla="*/ 1506209 w 2176764"/>
              <a:gd name="connsiteY290" fmla="*/ 455614 h 478888"/>
              <a:gd name="connsiteX291" fmla="*/ 1494631 w 2176764"/>
              <a:gd name="connsiteY291" fmla="*/ 448556 h 478888"/>
              <a:gd name="connsiteX292" fmla="*/ 1487573 w 2176764"/>
              <a:gd name="connsiteY292" fmla="*/ 434997 h 478888"/>
              <a:gd name="connsiteX293" fmla="*/ 1485221 w 2176764"/>
              <a:gd name="connsiteY293" fmla="*/ 413452 h 478888"/>
              <a:gd name="connsiteX294" fmla="*/ 1487573 w 2176764"/>
              <a:gd name="connsiteY294" fmla="*/ 391968 h 478888"/>
              <a:gd name="connsiteX295" fmla="*/ 1494631 w 2176764"/>
              <a:gd name="connsiteY295" fmla="*/ 378409 h 478888"/>
              <a:gd name="connsiteX296" fmla="*/ 1506209 w 2176764"/>
              <a:gd name="connsiteY296" fmla="*/ 371289 h 478888"/>
              <a:gd name="connsiteX297" fmla="*/ 1522244 w 2176764"/>
              <a:gd name="connsiteY297" fmla="*/ 369246 h 478888"/>
              <a:gd name="connsiteX298" fmla="*/ 1093619 w 2176764"/>
              <a:gd name="connsiteY298" fmla="*/ 369246 h 478888"/>
              <a:gd name="connsiteX299" fmla="*/ 1109717 w 2176764"/>
              <a:gd name="connsiteY299" fmla="*/ 371289 h 478888"/>
              <a:gd name="connsiteX300" fmla="*/ 1121294 w 2176764"/>
              <a:gd name="connsiteY300" fmla="*/ 378409 h 478888"/>
              <a:gd name="connsiteX301" fmla="*/ 1128290 w 2176764"/>
              <a:gd name="connsiteY301" fmla="*/ 391968 h 478888"/>
              <a:gd name="connsiteX302" fmla="*/ 1130643 w 2176764"/>
              <a:gd name="connsiteY302" fmla="*/ 413452 h 478888"/>
              <a:gd name="connsiteX303" fmla="*/ 1128290 w 2176764"/>
              <a:gd name="connsiteY303" fmla="*/ 434997 h 478888"/>
              <a:gd name="connsiteX304" fmla="*/ 1121294 w 2176764"/>
              <a:gd name="connsiteY304" fmla="*/ 448556 h 478888"/>
              <a:gd name="connsiteX305" fmla="*/ 1109717 w 2176764"/>
              <a:gd name="connsiteY305" fmla="*/ 455614 h 478888"/>
              <a:gd name="connsiteX306" fmla="*/ 1093619 w 2176764"/>
              <a:gd name="connsiteY306" fmla="*/ 457657 h 478888"/>
              <a:gd name="connsiteX307" fmla="*/ 1077584 w 2176764"/>
              <a:gd name="connsiteY307" fmla="*/ 455614 h 478888"/>
              <a:gd name="connsiteX308" fmla="*/ 1066006 w 2176764"/>
              <a:gd name="connsiteY308" fmla="*/ 448556 h 478888"/>
              <a:gd name="connsiteX309" fmla="*/ 1058948 w 2176764"/>
              <a:gd name="connsiteY309" fmla="*/ 434997 h 478888"/>
              <a:gd name="connsiteX310" fmla="*/ 1056596 w 2176764"/>
              <a:gd name="connsiteY310" fmla="*/ 413452 h 478888"/>
              <a:gd name="connsiteX311" fmla="*/ 1058948 w 2176764"/>
              <a:gd name="connsiteY311" fmla="*/ 391968 h 478888"/>
              <a:gd name="connsiteX312" fmla="*/ 1066006 w 2176764"/>
              <a:gd name="connsiteY312" fmla="*/ 378409 h 478888"/>
              <a:gd name="connsiteX313" fmla="*/ 1077584 w 2176764"/>
              <a:gd name="connsiteY313" fmla="*/ 371289 h 478888"/>
              <a:gd name="connsiteX314" fmla="*/ 1093619 w 2176764"/>
              <a:gd name="connsiteY314" fmla="*/ 369246 h 478888"/>
              <a:gd name="connsiteX315" fmla="*/ 184597 w 2176764"/>
              <a:gd name="connsiteY315" fmla="*/ 178247 h 478888"/>
              <a:gd name="connsiteX316" fmla="*/ 184597 w 2176764"/>
              <a:gd name="connsiteY316" fmla="*/ 300640 h 478888"/>
              <a:gd name="connsiteX317" fmla="*/ 245794 w 2176764"/>
              <a:gd name="connsiteY317" fmla="*/ 300641 h 478888"/>
              <a:gd name="connsiteX318" fmla="*/ 306991 w 2176764"/>
              <a:gd name="connsiteY318" fmla="*/ 239444 h 478888"/>
              <a:gd name="connsiteX319" fmla="*/ 245794 w 2176764"/>
              <a:gd name="connsiteY319" fmla="*/ 178247 h 478888"/>
              <a:gd name="connsiteX320" fmla="*/ 239444 w 2176764"/>
              <a:gd name="connsiteY320" fmla="*/ 83694 h 478888"/>
              <a:gd name="connsiteX321" fmla="*/ 284145 w 2176764"/>
              <a:gd name="connsiteY321" fmla="*/ 131523 h 478888"/>
              <a:gd name="connsiteX322" fmla="*/ 349575 w 2176764"/>
              <a:gd name="connsiteY322" fmla="*/ 129312 h 478888"/>
              <a:gd name="connsiteX323" fmla="*/ 347364 w 2176764"/>
              <a:gd name="connsiteY323" fmla="*/ 194742 h 478888"/>
              <a:gd name="connsiteX324" fmla="*/ 395193 w 2176764"/>
              <a:gd name="connsiteY324" fmla="*/ 239444 h 478888"/>
              <a:gd name="connsiteX325" fmla="*/ 347364 w 2176764"/>
              <a:gd name="connsiteY325" fmla="*/ 284145 h 478888"/>
              <a:gd name="connsiteX326" fmla="*/ 349575 w 2176764"/>
              <a:gd name="connsiteY326" fmla="*/ 349575 h 478888"/>
              <a:gd name="connsiteX327" fmla="*/ 284145 w 2176764"/>
              <a:gd name="connsiteY327" fmla="*/ 347364 h 478888"/>
              <a:gd name="connsiteX328" fmla="*/ 239444 w 2176764"/>
              <a:gd name="connsiteY328" fmla="*/ 395193 h 478888"/>
              <a:gd name="connsiteX329" fmla="*/ 194742 w 2176764"/>
              <a:gd name="connsiteY329" fmla="*/ 347364 h 478888"/>
              <a:gd name="connsiteX330" fmla="*/ 129312 w 2176764"/>
              <a:gd name="connsiteY330" fmla="*/ 349575 h 478888"/>
              <a:gd name="connsiteX331" fmla="*/ 131523 w 2176764"/>
              <a:gd name="connsiteY331" fmla="*/ 284145 h 478888"/>
              <a:gd name="connsiteX332" fmla="*/ 83694 w 2176764"/>
              <a:gd name="connsiteY332" fmla="*/ 239444 h 478888"/>
              <a:gd name="connsiteX333" fmla="*/ 131523 w 2176764"/>
              <a:gd name="connsiteY333" fmla="*/ 194742 h 478888"/>
              <a:gd name="connsiteX334" fmla="*/ 129312 w 2176764"/>
              <a:gd name="connsiteY334" fmla="*/ 129312 h 478888"/>
              <a:gd name="connsiteX335" fmla="*/ 194742 w 2176764"/>
              <a:gd name="connsiteY335" fmla="*/ 131523 h 478888"/>
              <a:gd name="connsiteX336" fmla="*/ 2066246 w 2176764"/>
              <a:gd name="connsiteY336" fmla="*/ 48339 h 478888"/>
              <a:gd name="connsiteX337" fmla="*/ 2039728 w 2176764"/>
              <a:gd name="connsiteY337" fmla="*/ 52606 h 478888"/>
              <a:gd name="connsiteX338" fmla="*/ 2023574 w 2176764"/>
              <a:gd name="connsiteY338" fmla="*/ 66018 h 478888"/>
              <a:gd name="connsiteX339" fmla="*/ 2015649 w 2176764"/>
              <a:gd name="connsiteY339" fmla="*/ 89640 h 478888"/>
              <a:gd name="connsiteX340" fmla="*/ 2013515 w 2176764"/>
              <a:gd name="connsiteY340" fmla="*/ 124234 h 478888"/>
              <a:gd name="connsiteX341" fmla="*/ 2015649 w 2176764"/>
              <a:gd name="connsiteY341" fmla="*/ 159286 h 478888"/>
              <a:gd name="connsiteX342" fmla="*/ 2023574 w 2176764"/>
              <a:gd name="connsiteY342" fmla="*/ 182451 h 478888"/>
              <a:gd name="connsiteX343" fmla="*/ 2039728 w 2176764"/>
              <a:gd name="connsiteY343" fmla="*/ 195405 h 478888"/>
              <a:gd name="connsiteX344" fmla="*/ 2066246 w 2176764"/>
              <a:gd name="connsiteY344" fmla="*/ 199520 h 478888"/>
              <a:gd name="connsiteX345" fmla="*/ 2092611 w 2176764"/>
              <a:gd name="connsiteY345" fmla="*/ 195405 h 478888"/>
              <a:gd name="connsiteX346" fmla="*/ 2108613 w 2176764"/>
              <a:gd name="connsiteY346" fmla="*/ 182451 h 478888"/>
              <a:gd name="connsiteX347" fmla="*/ 2116538 w 2176764"/>
              <a:gd name="connsiteY347" fmla="*/ 159286 h 478888"/>
              <a:gd name="connsiteX348" fmla="*/ 2118671 w 2176764"/>
              <a:gd name="connsiteY348" fmla="*/ 124234 h 478888"/>
              <a:gd name="connsiteX349" fmla="*/ 2116538 w 2176764"/>
              <a:gd name="connsiteY349" fmla="*/ 89640 h 478888"/>
              <a:gd name="connsiteX350" fmla="*/ 2108613 w 2176764"/>
              <a:gd name="connsiteY350" fmla="*/ 66018 h 478888"/>
              <a:gd name="connsiteX351" fmla="*/ 2092611 w 2176764"/>
              <a:gd name="connsiteY351" fmla="*/ 52606 h 478888"/>
              <a:gd name="connsiteX352" fmla="*/ 2066246 w 2176764"/>
              <a:gd name="connsiteY352" fmla="*/ 48339 h 478888"/>
              <a:gd name="connsiteX353" fmla="*/ 1561421 w 2176764"/>
              <a:gd name="connsiteY353" fmla="*/ 48339 h 478888"/>
              <a:gd name="connsiteX354" fmla="*/ 1534903 w 2176764"/>
              <a:gd name="connsiteY354" fmla="*/ 52606 h 478888"/>
              <a:gd name="connsiteX355" fmla="*/ 1518749 w 2176764"/>
              <a:gd name="connsiteY355" fmla="*/ 66018 h 478888"/>
              <a:gd name="connsiteX356" fmla="*/ 1510824 w 2176764"/>
              <a:gd name="connsiteY356" fmla="*/ 89640 h 478888"/>
              <a:gd name="connsiteX357" fmla="*/ 1508690 w 2176764"/>
              <a:gd name="connsiteY357" fmla="*/ 124234 h 478888"/>
              <a:gd name="connsiteX358" fmla="*/ 1510824 w 2176764"/>
              <a:gd name="connsiteY358" fmla="*/ 159286 h 478888"/>
              <a:gd name="connsiteX359" fmla="*/ 1518749 w 2176764"/>
              <a:gd name="connsiteY359" fmla="*/ 182451 h 478888"/>
              <a:gd name="connsiteX360" fmla="*/ 1534903 w 2176764"/>
              <a:gd name="connsiteY360" fmla="*/ 195405 h 478888"/>
              <a:gd name="connsiteX361" fmla="*/ 1561421 w 2176764"/>
              <a:gd name="connsiteY361" fmla="*/ 199520 h 478888"/>
              <a:gd name="connsiteX362" fmla="*/ 1587786 w 2176764"/>
              <a:gd name="connsiteY362" fmla="*/ 195405 h 478888"/>
              <a:gd name="connsiteX363" fmla="*/ 1603788 w 2176764"/>
              <a:gd name="connsiteY363" fmla="*/ 182451 h 478888"/>
              <a:gd name="connsiteX364" fmla="*/ 1611713 w 2176764"/>
              <a:gd name="connsiteY364" fmla="*/ 159286 h 478888"/>
              <a:gd name="connsiteX365" fmla="*/ 1613846 w 2176764"/>
              <a:gd name="connsiteY365" fmla="*/ 124234 h 478888"/>
              <a:gd name="connsiteX366" fmla="*/ 1611713 w 2176764"/>
              <a:gd name="connsiteY366" fmla="*/ 89640 h 478888"/>
              <a:gd name="connsiteX367" fmla="*/ 1603788 w 2176764"/>
              <a:gd name="connsiteY367" fmla="*/ 66018 h 478888"/>
              <a:gd name="connsiteX368" fmla="*/ 1587786 w 2176764"/>
              <a:gd name="connsiteY368" fmla="*/ 52606 h 478888"/>
              <a:gd name="connsiteX369" fmla="*/ 1561421 w 2176764"/>
              <a:gd name="connsiteY369" fmla="*/ 48339 h 478888"/>
              <a:gd name="connsiteX370" fmla="*/ 239443 w 2176764"/>
              <a:gd name="connsiteY370" fmla="*/ 26641 h 478888"/>
              <a:gd name="connsiteX371" fmla="*/ 26640 w 2176764"/>
              <a:gd name="connsiteY371" fmla="*/ 239444 h 478888"/>
              <a:gd name="connsiteX372" fmla="*/ 239443 w 2176764"/>
              <a:gd name="connsiteY372" fmla="*/ 452247 h 478888"/>
              <a:gd name="connsiteX373" fmla="*/ 452246 w 2176764"/>
              <a:gd name="connsiteY373" fmla="*/ 239444 h 478888"/>
              <a:gd name="connsiteX374" fmla="*/ 239443 w 2176764"/>
              <a:gd name="connsiteY374" fmla="*/ 26641 h 478888"/>
              <a:gd name="connsiteX375" fmla="*/ 1282224 w 2176764"/>
              <a:gd name="connsiteY375" fmla="*/ 18469 h 478888"/>
              <a:gd name="connsiteX376" fmla="*/ 1322153 w 2176764"/>
              <a:gd name="connsiteY376" fmla="*/ 18469 h 478888"/>
              <a:gd name="connsiteX377" fmla="*/ 1322153 w 2176764"/>
              <a:gd name="connsiteY377" fmla="*/ 194948 h 478888"/>
              <a:gd name="connsiteX378" fmla="*/ 1409021 w 2176764"/>
              <a:gd name="connsiteY378" fmla="*/ 194948 h 478888"/>
              <a:gd name="connsiteX379" fmla="*/ 1409021 w 2176764"/>
              <a:gd name="connsiteY379" fmla="*/ 230000 h 478888"/>
              <a:gd name="connsiteX380" fmla="*/ 1282224 w 2176764"/>
              <a:gd name="connsiteY380" fmla="*/ 230000 h 478888"/>
              <a:gd name="connsiteX381" fmla="*/ 1082199 w 2176764"/>
              <a:gd name="connsiteY381" fmla="*/ 18469 h 478888"/>
              <a:gd name="connsiteX382" fmla="*/ 1207472 w 2176764"/>
              <a:gd name="connsiteY382" fmla="*/ 18469 h 478888"/>
              <a:gd name="connsiteX383" fmla="*/ 1207472 w 2176764"/>
              <a:gd name="connsiteY383" fmla="*/ 53216 h 478888"/>
              <a:gd name="connsiteX384" fmla="*/ 1122128 w 2176764"/>
              <a:gd name="connsiteY384" fmla="*/ 53216 h 478888"/>
              <a:gd name="connsiteX385" fmla="*/ 1122128 w 2176764"/>
              <a:gd name="connsiteY385" fmla="*/ 104422 h 478888"/>
              <a:gd name="connsiteX386" fmla="*/ 1201376 w 2176764"/>
              <a:gd name="connsiteY386" fmla="*/ 104422 h 478888"/>
              <a:gd name="connsiteX387" fmla="*/ 1201376 w 2176764"/>
              <a:gd name="connsiteY387" fmla="*/ 137646 h 478888"/>
              <a:gd name="connsiteX388" fmla="*/ 1122128 w 2176764"/>
              <a:gd name="connsiteY388" fmla="*/ 137646 h 478888"/>
              <a:gd name="connsiteX389" fmla="*/ 1122128 w 2176764"/>
              <a:gd name="connsiteY389" fmla="*/ 194948 h 478888"/>
              <a:gd name="connsiteX390" fmla="*/ 1212958 w 2176764"/>
              <a:gd name="connsiteY390" fmla="*/ 194948 h 478888"/>
              <a:gd name="connsiteX391" fmla="*/ 1212958 w 2176764"/>
              <a:gd name="connsiteY391" fmla="*/ 230000 h 478888"/>
              <a:gd name="connsiteX392" fmla="*/ 1082199 w 2176764"/>
              <a:gd name="connsiteY392" fmla="*/ 230000 h 478888"/>
              <a:gd name="connsiteX393" fmla="*/ 825024 w 2176764"/>
              <a:gd name="connsiteY393" fmla="*/ 18469 h 478888"/>
              <a:gd name="connsiteX394" fmla="*/ 864953 w 2176764"/>
              <a:gd name="connsiteY394" fmla="*/ 18469 h 478888"/>
              <a:gd name="connsiteX395" fmla="*/ 864953 w 2176764"/>
              <a:gd name="connsiteY395" fmla="*/ 100155 h 478888"/>
              <a:gd name="connsiteX396" fmla="*/ 955478 w 2176764"/>
              <a:gd name="connsiteY396" fmla="*/ 100155 h 478888"/>
              <a:gd name="connsiteX397" fmla="*/ 955478 w 2176764"/>
              <a:gd name="connsiteY397" fmla="*/ 18469 h 478888"/>
              <a:gd name="connsiteX398" fmla="*/ 995407 w 2176764"/>
              <a:gd name="connsiteY398" fmla="*/ 18469 h 478888"/>
              <a:gd name="connsiteX399" fmla="*/ 995407 w 2176764"/>
              <a:gd name="connsiteY399" fmla="*/ 230000 h 478888"/>
              <a:gd name="connsiteX400" fmla="*/ 955478 w 2176764"/>
              <a:gd name="connsiteY400" fmla="*/ 230000 h 478888"/>
              <a:gd name="connsiteX401" fmla="*/ 955478 w 2176764"/>
              <a:gd name="connsiteY401" fmla="*/ 133378 h 478888"/>
              <a:gd name="connsiteX402" fmla="*/ 864953 w 2176764"/>
              <a:gd name="connsiteY402" fmla="*/ 133378 h 478888"/>
              <a:gd name="connsiteX403" fmla="*/ 864953 w 2176764"/>
              <a:gd name="connsiteY403" fmla="*/ 230000 h 478888"/>
              <a:gd name="connsiteX404" fmla="*/ 825024 w 2176764"/>
              <a:gd name="connsiteY404" fmla="*/ 230000 h 478888"/>
              <a:gd name="connsiteX405" fmla="*/ 615017 w 2176764"/>
              <a:gd name="connsiteY405" fmla="*/ 18469 h 478888"/>
              <a:gd name="connsiteX406" fmla="*/ 769855 w 2176764"/>
              <a:gd name="connsiteY406" fmla="*/ 18469 h 478888"/>
              <a:gd name="connsiteX407" fmla="*/ 769855 w 2176764"/>
              <a:gd name="connsiteY407" fmla="*/ 53521 h 478888"/>
              <a:gd name="connsiteX408" fmla="*/ 712248 w 2176764"/>
              <a:gd name="connsiteY408" fmla="*/ 53521 h 478888"/>
              <a:gd name="connsiteX409" fmla="*/ 712248 w 2176764"/>
              <a:gd name="connsiteY409" fmla="*/ 230000 h 478888"/>
              <a:gd name="connsiteX410" fmla="*/ 672319 w 2176764"/>
              <a:gd name="connsiteY410" fmla="*/ 230000 h 478888"/>
              <a:gd name="connsiteX411" fmla="*/ 672319 w 2176764"/>
              <a:gd name="connsiteY411" fmla="*/ 53521 h 478888"/>
              <a:gd name="connsiteX412" fmla="*/ 615017 w 2176764"/>
              <a:gd name="connsiteY412" fmla="*/ 53521 h 478888"/>
              <a:gd name="connsiteX413" fmla="*/ 2066246 w 2176764"/>
              <a:gd name="connsiteY413" fmla="*/ 15421 h 478888"/>
              <a:gd name="connsiteX414" fmla="*/ 2106632 w 2176764"/>
              <a:gd name="connsiteY414" fmla="*/ 20450 h 478888"/>
              <a:gd name="connsiteX415" fmla="*/ 2136197 w 2176764"/>
              <a:gd name="connsiteY415" fmla="*/ 37824 h 478888"/>
              <a:gd name="connsiteX416" fmla="*/ 2154333 w 2176764"/>
              <a:gd name="connsiteY416" fmla="*/ 71199 h 478888"/>
              <a:gd name="connsiteX417" fmla="*/ 2160429 w 2176764"/>
              <a:gd name="connsiteY417" fmla="*/ 124234 h 478888"/>
              <a:gd name="connsiteX418" fmla="*/ 2154333 w 2176764"/>
              <a:gd name="connsiteY418" fmla="*/ 177574 h 478888"/>
              <a:gd name="connsiteX419" fmla="*/ 2136197 w 2176764"/>
              <a:gd name="connsiteY419" fmla="*/ 210950 h 478888"/>
              <a:gd name="connsiteX420" fmla="*/ 2106632 w 2176764"/>
              <a:gd name="connsiteY420" fmla="*/ 228171 h 478888"/>
              <a:gd name="connsiteX421" fmla="*/ 2066246 w 2176764"/>
              <a:gd name="connsiteY421" fmla="*/ 233048 h 478888"/>
              <a:gd name="connsiteX422" fmla="*/ 2025707 w 2176764"/>
              <a:gd name="connsiteY422" fmla="*/ 228171 h 478888"/>
              <a:gd name="connsiteX423" fmla="*/ 1996142 w 2176764"/>
              <a:gd name="connsiteY423" fmla="*/ 210950 h 478888"/>
              <a:gd name="connsiteX424" fmla="*/ 1978006 w 2176764"/>
              <a:gd name="connsiteY424" fmla="*/ 177574 h 478888"/>
              <a:gd name="connsiteX425" fmla="*/ 1971758 w 2176764"/>
              <a:gd name="connsiteY425" fmla="*/ 124234 h 478888"/>
              <a:gd name="connsiteX426" fmla="*/ 1978006 w 2176764"/>
              <a:gd name="connsiteY426" fmla="*/ 71199 h 478888"/>
              <a:gd name="connsiteX427" fmla="*/ 1996142 w 2176764"/>
              <a:gd name="connsiteY427" fmla="*/ 37824 h 478888"/>
              <a:gd name="connsiteX428" fmla="*/ 2025707 w 2176764"/>
              <a:gd name="connsiteY428" fmla="*/ 20450 h 478888"/>
              <a:gd name="connsiteX429" fmla="*/ 2066246 w 2176764"/>
              <a:gd name="connsiteY429" fmla="*/ 15421 h 478888"/>
              <a:gd name="connsiteX430" fmla="*/ 1838179 w 2176764"/>
              <a:gd name="connsiteY430" fmla="*/ 15421 h 478888"/>
              <a:gd name="connsiteX431" fmla="*/ 1853419 w 2176764"/>
              <a:gd name="connsiteY431" fmla="*/ 16030 h 478888"/>
              <a:gd name="connsiteX432" fmla="*/ 1868964 w 2176764"/>
              <a:gd name="connsiteY432" fmla="*/ 17554 h 478888"/>
              <a:gd name="connsiteX433" fmla="*/ 1883137 w 2176764"/>
              <a:gd name="connsiteY433" fmla="*/ 19840 h 478888"/>
              <a:gd name="connsiteX434" fmla="*/ 1894262 w 2176764"/>
              <a:gd name="connsiteY434" fmla="*/ 23041 h 478888"/>
              <a:gd name="connsiteX435" fmla="*/ 1894262 w 2176764"/>
              <a:gd name="connsiteY435" fmla="*/ 58398 h 478888"/>
              <a:gd name="connsiteX436" fmla="*/ 1869116 w 2176764"/>
              <a:gd name="connsiteY436" fmla="*/ 51997 h 478888"/>
              <a:gd name="connsiteX437" fmla="*/ 1840922 w 2176764"/>
              <a:gd name="connsiteY437" fmla="*/ 49863 h 478888"/>
              <a:gd name="connsiteX438" fmla="*/ 1812728 w 2176764"/>
              <a:gd name="connsiteY438" fmla="*/ 53216 h 478888"/>
              <a:gd name="connsiteX439" fmla="*/ 1792611 w 2176764"/>
              <a:gd name="connsiteY439" fmla="*/ 65103 h 478888"/>
              <a:gd name="connsiteX440" fmla="*/ 1780572 w 2176764"/>
              <a:gd name="connsiteY440" fmla="*/ 87963 h 478888"/>
              <a:gd name="connsiteX441" fmla="*/ 1776609 w 2176764"/>
              <a:gd name="connsiteY441" fmla="*/ 124234 h 478888"/>
              <a:gd name="connsiteX442" fmla="*/ 1780267 w 2176764"/>
              <a:gd name="connsiteY442" fmla="*/ 162030 h 478888"/>
              <a:gd name="connsiteX443" fmla="*/ 1791545 w 2176764"/>
              <a:gd name="connsiteY443" fmla="*/ 184890 h 478888"/>
              <a:gd name="connsiteX444" fmla="*/ 1810899 w 2176764"/>
              <a:gd name="connsiteY444" fmla="*/ 196167 h 478888"/>
              <a:gd name="connsiteX445" fmla="*/ 1839093 w 2176764"/>
              <a:gd name="connsiteY445" fmla="*/ 199215 h 478888"/>
              <a:gd name="connsiteX446" fmla="*/ 1852962 w 2176764"/>
              <a:gd name="connsiteY446" fmla="*/ 198758 h 478888"/>
              <a:gd name="connsiteX447" fmla="*/ 1865611 w 2176764"/>
              <a:gd name="connsiteY447" fmla="*/ 196777 h 478888"/>
              <a:gd name="connsiteX448" fmla="*/ 1865611 w 2176764"/>
              <a:gd name="connsiteY448" fmla="*/ 144351 h 478888"/>
              <a:gd name="connsiteX449" fmla="*/ 1827511 w 2176764"/>
              <a:gd name="connsiteY449" fmla="*/ 144351 h 478888"/>
              <a:gd name="connsiteX450" fmla="*/ 1827511 w 2176764"/>
              <a:gd name="connsiteY450" fmla="*/ 110823 h 478888"/>
              <a:gd name="connsiteX451" fmla="*/ 1903101 w 2176764"/>
              <a:gd name="connsiteY451" fmla="*/ 110823 h 478888"/>
              <a:gd name="connsiteX452" fmla="*/ 1903101 w 2176764"/>
              <a:gd name="connsiteY452" fmla="*/ 223904 h 478888"/>
              <a:gd name="connsiteX453" fmla="*/ 1873536 w 2176764"/>
              <a:gd name="connsiteY453" fmla="*/ 230305 h 478888"/>
              <a:gd name="connsiteX454" fmla="*/ 1836045 w 2176764"/>
              <a:gd name="connsiteY454" fmla="*/ 233048 h 478888"/>
              <a:gd name="connsiteX455" fmla="*/ 1793069 w 2176764"/>
              <a:gd name="connsiteY455" fmla="*/ 228476 h 478888"/>
              <a:gd name="connsiteX456" fmla="*/ 1760912 w 2176764"/>
              <a:gd name="connsiteY456" fmla="*/ 211864 h 478888"/>
              <a:gd name="connsiteX457" fmla="*/ 1740643 w 2176764"/>
              <a:gd name="connsiteY457" fmla="*/ 178641 h 478888"/>
              <a:gd name="connsiteX458" fmla="*/ 1733633 w 2176764"/>
              <a:gd name="connsiteY458" fmla="*/ 124234 h 478888"/>
              <a:gd name="connsiteX459" fmla="*/ 1740795 w 2176764"/>
              <a:gd name="connsiteY459" fmla="*/ 72876 h 478888"/>
              <a:gd name="connsiteX460" fmla="*/ 1761522 w 2176764"/>
              <a:gd name="connsiteY460" fmla="*/ 39195 h 478888"/>
              <a:gd name="connsiteX461" fmla="*/ 1794440 w 2176764"/>
              <a:gd name="connsiteY461" fmla="*/ 20907 h 478888"/>
              <a:gd name="connsiteX462" fmla="*/ 1838179 w 2176764"/>
              <a:gd name="connsiteY462" fmla="*/ 15421 h 478888"/>
              <a:gd name="connsiteX463" fmla="*/ 1561421 w 2176764"/>
              <a:gd name="connsiteY463" fmla="*/ 15421 h 478888"/>
              <a:gd name="connsiteX464" fmla="*/ 1601807 w 2176764"/>
              <a:gd name="connsiteY464" fmla="*/ 20450 h 478888"/>
              <a:gd name="connsiteX465" fmla="*/ 1631372 w 2176764"/>
              <a:gd name="connsiteY465" fmla="*/ 37824 h 478888"/>
              <a:gd name="connsiteX466" fmla="*/ 1649508 w 2176764"/>
              <a:gd name="connsiteY466" fmla="*/ 71199 h 478888"/>
              <a:gd name="connsiteX467" fmla="*/ 1655604 w 2176764"/>
              <a:gd name="connsiteY467" fmla="*/ 124234 h 478888"/>
              <a:gd name="connsiteX468" fmla="*/ 1649508 w 2176764"/>
              <a:gd name="connsiteY468" fmla="*/ 177574 h 478888"/>
              <a:gd name="connsiteX469" fmla="*/ 1631372 w 2176764"/>
              <a:gd name="connsiteY469" fmla="*/ 210950 h 478888"/>
              <a:gd name="connsiteX470" fmla="*/ 1601807 w 2176764"/>
              <a:gd name="connsiteY470" fmla="*/ 228171 h 478888"/>
              <a:gd name="connsiteX471" fmla="*/ 1561421 w 2176764"/>
              <a:gd name="connsiteY471" fmla="*/ 233048 h 478888"/>
              <a:gd name="connsiteX472" fmla="*/ 1520882 w 2176764"/>
              <a:gd name="connsiteY472" fmla="*/ 228171 h 478888"/>
              <a:gd name="connsiteX473" fmla="*/ 1491317 w 2176764"/>
              <a:gd name="connsiteY473" fmla="*/ 210950 h 478888"/>
              <a:gd name="connsiteX474" fmla="*/ 1473181 w 2176764"/>
              <a:gd name="connsiteY474" fmla="*/ 177574 h 478888"/>
              <a:gd name="connsiteX475" fmla="*/ 1466933 w 2176764"/>
              <a:gd name="connsiteY475" fmla="*/ 124234 h 478888"/>
              <a:gd name="connsiteX476" fmla="*/ 1473181 w 2176764"/>
              <a:gd name="connsiteY476" fmla="*/ 71199 h 478888"/>
              <a:gd name="connsiteX477" fmla="*/ 1491317 w 2176764"/>
              <a:gd name="connsiteY477" fmla="*/ 37824 h 478888"/>
              <a:gd name="connsiteX478" fmla="*/ 1520882 w 2176764"/>
              <a:gd name="connsiteY478" fmla="*/ 20450 h 478888"/>
              <a:gd name="connsiteX479" fmla="*/ 1561421 w 2176764"/>
              <a:gd name="connsiteY479" fmla="*/ 15421 h 478888"/>
              <a:gd name="connsiteX480" fmla="*/ 239444 w 2176764"/>
              <a:gd name="connsiteY480" fmla="*/ 0 h 478888"/>
              <a:gd name="connsiteX481" fmla="*/ 478888 w 2176764"/>
              <a:gd name="connsiteY481" fmla="*/ 239444 h 478888"/>
              <a:gd name="connsiteX482" fmla="*/ 239444 w 2176764"/>
              <a:gd name="connsiteY482" fmla="*/ 478888 h 478888"/>
              <a:gd name="connsiteX483" fmla="*/ 0 w 2176764"/>
              <a:gd name="connsiteY483" fmla="*/ 239444 h 478888"/>
              <a:gd name="connsiteX484" fmla="*/ 239444 w 2176764"/>
              <a:gd name="connsiteY484" fmla="*/ 0 h 478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Lst>
            <a:rect l="l" t="t" r="r" b="b"/>
            <a:pathLst>
              <a:path w="2176764" h="478888">
                <a:moveTo>
                  <a:pt x="650145" y="380886"/>
                </a:moveTo>
                <a:lnTo>
                  <a:pt x="635410" y="420881"/>
                </a:lnTo>
                <a:lnTo>
                  <a:pt x="666118" y="420881"/>
                </a:lnTo>
                <a:lnTo>
                  <a:pt x="651631" y="380886"/>
                </a:lnTo>
                <a:close/>
                <a:moveTo>
                  <a:pt x="2041766" y="380143"/>
                </a:moveTo>
                <a:lnTo>
                  <a:pt x="2041766" y="412585"/>
                </a:lnTo>
                <a:lnTo>
                  <a:pt x="2051425" y="412585"/>
                </a:lnTo>
                <a:cubicBezTo>
                  <a:pt x="2055387" y="412585"/>
                  <a:pt x="2058792" y="412399"/>
                  <a:pt x="2061640" y="412028"/>
                </a:cubicBezTo>
                <a:cubicBezTo>
                  <a:pt x="2064488" y="411656"/>
                  <a:pt x="2066820" y="410893"/>
                  <a:pt x="2068636" y="409737"/>
                </a:cubicBezTo>
                <a:cubicBezTo>
                  <a:pt x="2070452" y="408581"/>
                  <a:pt x="2071794" y="406889"/>
                  <a:pt x="2072661" y="404660"/>
                </a:cubicBezTo>
                <a:cubicBezTo>
                  <a:pt x="2073528" y="402431"/>
                  <a:pt x="2073961" y="399501"/>
                  <a:pt x="2073961" y="395869"/>
                </a:cubicBezTo>
                <a:cubicBezTo>
                  <a:pt x="2073961" y="392649"/>
                  <a:pt x="2073528" y="390008"/>
                  <a:pt x="2072661" y="387944"/>
                </a:cubicBezTo>
                <a:cubicBezTo>
                  <a:pt x="2071794" y="385880"/>
                  <a:pt x="2070452" y="384270"/>
                  <a:pt x="2068636" y="383115"/>
                </a:cubicBezTo>
                <a:cubicBezTo>
                  <a:pt x="2066820" y="381959"/>
                  <a:pt x="2064488" y="381175"/>
                  <a:pt x="2061640" y="380762"/>
                </a:cubicBezTo>
                <a:cubicBezTo>
                  <a:pt x="2058792" y="380349"/>
                  <a:pt x="2055387" y="380143"/>
                  <a:pt x="2051425" y="380143"/>
                </a:cubicBezTo>
                <a:close/>
                <a:moveTo>
                  <a:pt x="1270241" y="380143"/>
                </a:moveTo>
                <a:lnTo>
                  <a:pt x="1270241" y="412585"/>
                </a:lnTo>
                <a:lnTo>
                  <a:pt x="1279900" y="412585"/>
                </a:lnTo>
                <a:cubicBezTo>
                  <a:pt x="1283862" y="412585"/>
                  <a:pt x="1287267" y="412399"/>
                  <a:pt x="1290115" y="412028"/>
                </a:cubicBezTo>
                <a:cubicBezTo>
                  <a:pt x="1292963" y="411656"/>
                  <a:pt x="1295295" y="410893"/>
                  <a:pt x="1297111" y="409737"/>
                </a:cubicBezTo>
                <a:cubicBezTo>
                  <a:pt x="1298928" y="408581"/>
                  <a:pt x="1300269" y="406889"/>
                  <a:pt x="1301136" y="404660"/>
                </a:cubicBezTo>
                <a:cubicBezTo>
                  <a:pt x="1302002" y="402431"/>
                  <a:pt x="1302436" y="399501"/>
                  <a:pt x="1302436" y="395869"/>
                </a:cubicBezTo>
                <a:cubicBezTo>
                  <a:pt x="1302436" y="392649"/>
                  <a:pt x="1302002" y="390008"/>
                  <a:pt x="1301136" y="387944"/>
                </a:cubicBezTo>
                <a:cubicBezTo>
                  <a:pt x="1300269" y="385880"/>
                  <a:pt x="1298928" y="384270"/>
                  <a:pt x="1297111" y="383115"/>
                </a:cubicBezTo>
                <a:cubicBezTo>
                  <a:pt x="1295295" y="381959"/>
                  <a:pt x="1292963" y="381175"/>
                  <a:pt x="1290115" y="380762"/>
                </a:cubicBezTo>
                <a:cubicBezTo>
                  <a:pt x="1287267" y="380349"/>
                  <a:pt x="1283862" y="380143"/>
                  <a:pt x="1279900" y="380143"/>
                </a:cubicBezTo>
                <a:close/>
                <a:moveTo>
                  <a:pt x="822566" y="380143"/>
                </a:moveTo>
                <a:lnTo>
                  <a:pt x="822566" y="446637"/>
                </a:lnTo>
                <a:lnTo>
                  <a:pt x="835939" y="446637"/>
                </a:lnTo>
                <a:cubicBezTo>
                  <a:pt x="840397" y="446637"/>
                  <a:pt x="844483" y="446121"/>
                  <a:pt x="848198" y="445089"/>
                </a:cubicBezTo>
                <a:cubicBezTo>
                  <a:pt x="851913" y="444057"/>
                  <a:pt x="855112" y="442282"/>
                  <a:pt x="857795" y="439765"/>
                </a:cubicBezTo>
                <a:cubicBezTo>
                  <a:pt x="860477" y="437247"/>
                  <a:pt x="862541" y="433842"/>
                  <a:pt x="863986" y="429549"/>
                </a:cubicBezTo>
                <a:cubicBezTo>
                  <a:pt x="865430" y="425256"/>
                  <a:pt x="866153" y="419891"/>
                  <a:pt x="866153" y="413452"/>
                </a:cubicBezTo>
                <a:cubicBezTo>
                  <a:pt x="866153" y="406600"/>
                  <a:pt x="865389" y="401007"/>
                  <a:pt x="863862" y="396673"/>
                </a:cubicBezTo>
                <a:cubicBezTo>
                  <a:pt x="862335" y="392340"/>
                  <a:pt x="860230" y="388955"/>
                  <a:pt x="857547" y="386520"/>
                </a:cubicBezTo>
                <a:cubicBezTo>
                  <a:pt x="854864" y="384085"/>
                  <a:pt x="851686" y="382413"/>
                  <a:pt x="848012" y="381505"/>
                </a:cubicBezTo>
                <a:cubicBezTo>
                  <a:pt x="844339" y="380597"/>
                  <a:pt x="840315" y="380143"/>
                  <a:pt x="835939" y="380143"/>
                </a:cubicBezTo>
                <a:close/>
                <a:moveTo>
                  <a:pt x="727316" y="380143"/>
                </a:moveTo>
                <a:lnTo>
                  <a:pt x="727316" y="446637"/>
                </a:lnTo>
                <a:lnTo>
                  <a:pt x="740690" y="446637"/>
                </a:lnTo>
                <a:cubicBezTo>
                  <a:pt x="745147" y="446637"/>
                  <a:pt x="749233" y="446121"/>
                  <a:pt x="752948" y="445089"/>
                </a:cubicBezTo>
                <a:cubicBezTo>
                  <a:pt x="756663" y="444057"/>
                  <a:pt x="759862" y="442282"/>
                  <a:pt x="762545" y="439765"/>
                </a:cubicBezTo>
                <a:cubicBezTo>
                  <a:pt x="765227" y="437247"/>
                  <a:pt x="767291" y="433842"/>
                  <a:pt x="768736" y="429549"/>
                </a:cubicBezTo>
                <a:cubicBezTo>
                  <a:pt x="770180" y="425256"/>
                  <a:pt x="770903" y="419891"/>
                  <a:pt x="770903" y="413452"/>
                </a:cubicBezTo>
                <a:cubicBezTo>
                  <a:pt x="770903" y="406600"/>
                  <a:pt x="770139" y="401007"/>
                  <a:pt x="768612" y="396673"/>
                </a:cubicBezTo>
                <a:cubicBezTo>
                  <a:pt x="767085" y="392340"/>
                  <a:pt x="764980" y="388955"/>
                  <a:pt x="762297" y="386520"/>
                </a:cubicBezTo>
                <a:cubicBezTo>
                  <a:pt x="759614" y="384085"/>
                  <a:pt x="756436" y="382413"/>
                  <a:pt x="752762" y="381505"/>
                </a:cubicBezTo>
                <a:cubicBezTo>
                  <a:pt x="749089" y="380597"/>
                  <a:pt x="745065" y="380143"/>
                  <a:pt x="740690" y="380143"/>
                </a:cubicBezTo>
                <a:close/>
                <a:moveTo>
                  <a:pt x="1722269" y="378657"/>
                </a:moveTo>
                <a:cubicBezTo>
                  <a:pt x="1717069" y="378657"/>
                  <a:pt x="1712817" y="379359"/>
                  <a:pt x="1709515" y="380762"/>
                </a:cubicBezTo>
                <a:cubicBezTo>
                  <a:pt x="1706213" y="382165"/>
                  <a:pt x="1703634" y="384291"/>
                  <a:pt x="1701776" y="387139"/>
                </a:cubicBezTo>
                <a:cubicBezTo>
                  <a:pt x="1699919" y="389987"/>
                  <a:pt x="1698639" y="393598"/>
                  <a:pt x="1697938" y="397974"/>
                </a:cubicBezTo>
                <a:cubicBezTo>
                  <a:pt x="1697236" y="402349"/>
                  <a:pt x="1696885" y="407508"/>
                  <a:pt x="1696885" y="413452"/>
                </a:cubicBezTo>
                <a:cubicBezTo>
                  <a:pt x="1696885" y="419560"/>
                  <a:pt x="1697236" y="424802"/>
                  <a:pt x="1697938" y="429178"/>
                </a:cubicBezTo>
                <a:cubicBezTo>
                  <a:pt x="1698639" y="433553"/>
                  <a:pt x="1699919" y="437144"/>
                  <a:pt x="1701776" y="439950"/>
                </a:cubicBezTo>
                <a:cubicBezTo>
                  <a:pt x="1703634" y="442757"/>
                  <a:pt x="1706213" y="444821"/>
                  <a:pt x="1709515" y="446142"/>
                </a:cubicBezTo>
                <a:cubicBezTo>
                  <a:pt x="1712817" y="447462"/>
                  <a:pt x="1717069" y="448123"/>
                  <a:pt x="1722269" y="448123"/>
                </a:cubicBezTo>
                <a:cubicBezTo>
                  <a:pt x="1727552" y="448123"/>
                  <a:pt x="1731845" y="447462"/>
                  <a:pt x="1735147" y="446142"/>
                </a:cubicBezTo>
                <a:cubicBezTo>
                  <a:pt x="1738449" y="444821"/>
                  <a:pt x="1741029" y="442757"/>
                  <a:pt x="1742886" y="439950"/>
                </a:cubicBezTo>
                <a:cubicBezTo>
                  <a:pt x="1744744" y="437144"/>
                  <a:pt x="1746023" y="433553"/>
                  <a:pt x="1746725" y="429178"/>
                </a:cubicBezTo>
                <a:cubicBezTo>
                  <a:pt x="1747426" y="424802"/>
                  <a:pt x="1747777" y="419560"/>
                  <a:pt x="1747777" y="413452"/>
                </a:cubicBezTo>
                <a:cubicBezTo>
                  <a:pt x="1747777" y="407508"/>
                  <a:pt x="1747426" y="402349"/>
                  <a:pt x="1746725" y="397974"/>
                </a:cubicBezTo>
                <a:cubicBezTo>
                  <a:pt x="1746023" y="393598"/>
                  <a:pt x="1744744" y="389987"/>
                  <a:pt x="1742886" y="387139"/>
                </a:cubicBezTo>
                <a:cubicBezTo>
                  <a:pt x="1741029" y="384291"/>
                  <a:pt x="1738449" y="382165"/>
                  <a:pt x="1735147" y="380762"/>
                </a:cubicBezTo>
                <a:cubicBezTo>
                  <a:pt x="1731845" y="379359"/>
                  <a:pt x="1727552" y="378657"/>
                  <a:pt x="1722269" y="378657"/>
                </a:cubicBezTo>
                <a:close/>
                <a:moveTo>
                  <a:pt x="1522244" y="378657"/>
                </a:moveTo>
                <a:cubicBezTo>
                  <a:pt x="1517044" y="378657"/>
                  <a:pt x="1512792" y="379359"/>
                  <a:pt x="1509490" y="380762"/>
                </a:cubicBezTo>
                <a:cubicBezTo>
                  <a:pt x="1506188" y="382165"/>
                  <a:pt x="1503609" y="384291"/>
                  <a:pt x="1501751" y="387139"/>
                </a:cubicBezTo>
                <a:cubicBezTo>
                  <a:pt x="1499894" y="389987"/>
                  <a:pt x="1498614" y="393598"/>
                  <a:pt x="1497913" y="397974"/>
                </a:cubicBezTo>
                <a:cubicBezTo>
                  <a:pt x="1497211" y="402349"/>
                  <a:pt x="1496860" y="407508"/>
                  <a:pt x="1496860" y="413452"/>
                </a:cubicBezTo>
                <a:cubicBezTo>
                  <a:pt x="1496860" y="419560"/>
                  <a:pt x="1497211" y="424802"/>
                  <a:pt x="1497913" y="429178"/>
                </a:cubicBezTo>
                <a:cubicBezTo>
                  <a:pt x="1498614" y="433553"/>
                  <a:pt x="1499894" y="437144"/>
                  <a:pt x="1501751" y="439950"/>
                </a:cubicBezTo>
                <a:cubicBezTo>
                  <a:pt x="1503609" y="442757"/>
                  <a:pt x="1506188" y="444821"/>
                  <a:pt x="1509490" y="446142"/>
                </a:cubicBezTo>
                <a:cubicBezTo>
                  <a:pt x="1512792" y="447462"/>
                  <a:pt x="1517044" y="448123"/>
                  <a:pt x="1522244" y="448123"/>
                </a:cubicBezTo>
                <a:cubicBezTo>
                  <a:pt x="1527528" y="448123"/>
                  <a:pt x="1531820" y="447462"/>
                  <a:pt x="1535122" y="446142"/>
                </a:cubicBezTo>
                <a:cubicBezTo>
                  <a:pt x="1538424" y="444821"/>
                  <a:pt x="1541004" y="442757"/>
                  <a:pt x="1542861" y="439950"/>
                </a:cubicBezTo>
                <a:cubicBezTo>
                  <a:pt x="1544719" y="437144"/>
                  <a:pt x="1545998" y="433553"/>
                  <a:pt x="1546700" y="429178"/>
                </a:cubicBezTo>
                <a:cubicBezTo>
                  <a:pt x="1547401" y="424802"/>
                  <a:pt x="1547752" y="419560"/>
                  <a:pt x="1547752" y="413452"/>
                </a:cubicBezTo>
                <a:cubicBezTo>
                  <a:pt x="1547752" y="407508"/>
                  <a:pt x="1547401" y="402349"/>
                  <a:pt x="1546700" y="397974"/>
                </a:cubicBezTo>
                <a:cubicBezTo>
                  <a:pt x="1545998" y="393598"/>
                  <a:pt x="1544719" y="389987"/>
                  <a:pt x="1542861" y="387139"/>
                </a:cubicBezTo>
                <a:cubicBezTo>
                  <a:pt x="1541004" y="384291"/>
                  <a:pt x="1538424" y="382165"/>
                  <a:pt x="1535122" y="380762"/>
                </a:cubicBezTo>
                <a:cubicBezTo>
                  <a:pt x="1531820" y="379359"/>
                  <a:pt x="1527528" y="378657"/>
                  <a:pt x="1522244" y="378657"/>
                </a:cubicBezTo>
                <a:close/>
                <a:moveTo>
                  <a:pt x="1093619" y="378657"/>
                </a:moveTo>
                <a:cubicBezTo>
                  <a:pt x="1088419" y="378657"/>
                  <a:pt x="1084167" y="379359"/>
                  <a:pt x="1080865" y="380762"/>
                </a:cubicBezTo>
                <a:cubicBezTo>
                  <a:pt x="1077563" y="382165"/>
                  <a:pt x="1074984" y="384291"/>
                  <a:pt x="1073126" y="387139"/>
                </a:cubicBezTo>
                <a:cubicBezTo>
                  <a:pt x="1071269" y="389987"/>
                  <a:pt x="1069989" y="393598"/>
                  <a:pt x="1069288" y="397974"/>
                </a:cubicBezTo>
                <a:cubicBezTo>
                  <a:pt x="1068586" y="402349"/>
                  <a:pt x="1068235" y="407508"/>
                  <a:pt x="1068235" y="413452"/>
                </a:cubicBezTo>
                <a:cubicBezTo>
                  <a:pt x="1068235" y="419560"/>
                  <a:pt x="1068586" y="424802"/>
                  <a:pt x="1069288" y="429178"/>
                </a:cubicBezTo>
                <a:cubicBezTo>
                  <a:pt x="1069989" y="433553"/>
                  <a:pt x="1071269" y="437144"/>
                  <a:pt x="1073126" y="439950"/>
                </a:cubicBezTo>
                <a:cubicBezTo>
                  <a:pt x="1074984" y="442757"/>
                  <a:pt x="1077563" y="444821"/>
                  <a:pt x="1080865" y="446142"/>
                </a:cubicBezTo>
                <a:cubicBezTo>
                  <a:pt x="1084167" y="447462"/>
                  <a:pt x="1088419" y="448123"/>
                  <a:pt x="1093619" y="448123"/>
                </a:cubicBezTo>
                <a:cubicBezTo>
                  <a:pt x="1098902" y="448123"/>
                  <a:pt x="1103195" y="447462"/>
                  <a:pt x="1106497" y="446142"/>
                </a:cubicBezTo>
                <a:cubicBezTo>
                  <a:pt x="1109799" y="444821"/>
                  <a:pt x="1112379" y="442757"/>
                  <a:pt x="1114236" y="439950"/>
                </a:cubicBezTo>
                <a:cubicBezTo>
                  <a:pt x="1116094" y="437144"/>
                  <a:pt x="1117373" y="433553"/>
                  <a:pt x="1118075" y="429178"/>
                </a:cubicBezTo>
                <a:cubicBezTo>
                  <a:pt x="1118776" y="424802"/>
                  <a:pt x="1119127" y="419560"/>
                  <a:pt x="1119127" y="413452"/>
                </a:cubicBezTo>
                <a:cubicBezTo>
                  <a:pt x="1119127" y="407508"/>
                  <a:pt x="1118776" y="402349"/>
                  <a:pt x="1118075" y="397974"/>
                </a:cubicBezTo>
                <a:cubicBezTo>
                  <a:pt x="1117373" y="393598"/>
                  <a:pt x="1116094" y="389987"/>
                  <a:pt x="1114236" y="387139"/>
                </a:cubicBezTo>
                <a:cubicBezTo>
                  <a:pt x="1112379" y="384291"/>
                  <a:pt x="1109799" y="382165"/>
                  <a:pt x="1106497" y="380762"/>
                </a:cubicBezTo>
                <a:cubicBezTo>
                  <a:pt x="1103195" y="379359"/>
                  <a:pt x="1098902" y="378657"/>
                  <a:pt x="1093619" y="378657"/>
                </a:cubicBezTo>
                <a:close/>
                <a:moveTo>
                  <a:pt x="2125872" y="370484"/>
                </a:moveTo>
                <a:lnTo>
                  <a:pt x="2173668" y="370484"/>
                </a:lnTo>
                <a:lnTo>
                  <a:pt x="2173668" y="380390"/>
                </a:lnTo>
                <a:lnTo>
                  <a:pt x="2137016" y="380390"/>
                </a:lnTo>
                <a:lnTo>
                  <a:pt x="2137016" y="407013"/>
                </a:lnTo>
                <a:lnTo>
                  <a:pt x="2171192" y="407013"/>
                </a:lnTo>
                <a:lnTo>
                  <a:pt x="2171192" y="416424"/>
                </a:lnTo>
                <a:lnTo>
                  <a:pt x="2137016" y="416424"/>
                </a:lnTo>
                <a:lnTo>
                  <a:pt x="2137016" y="446389"/>
                </a:lnTo>
                <a:lnTo>
                  <a:pt x="2176764" y="446389"/>
                </a:lnTo>
                <a:lnTo>
                  <a:pt x="2176764" y="456419"/>
                </a:lnTo>
                <a:lnTo>
                  <a:pt x="2125872" y="456419"/>
                </a:lnTo>
                <a:close/>
                <a:moveTo>
                  <a:pt x="2030622" y="370484"/>
                </a:moveTo>
                <a:lnTo>
                  <a:pt x="2052415" y="370484"/>
                </a:lnTo>
                <a:cubicBezTo>
                  <a:pt x="2058441" y="370484"/>
                  <a:pt x="2063539" y="370918"/>
                  <a:pt x="2067708" y="371785"/>
                </a:cubicBezTo>
                <a:cubicBezTo>
                  <a:pt x="2071876" y="372651"/>
                  <a:pt x="2075261" y="374075"/>
                  <a:pt x="2077861" y="376057"/>
                </a:cubicBezTo>
                <a:cubicBezTo>
                  <a:pt x="2080462" y="378038"/>
                  <a:pt x="2082340" y="380659"/>
                  <a:pt x="2083495" y="383920"/>
                </a:cubicBezTo>
                <a:cubicBezTo>
                  <a:pt x="2084651" y="387180"/>
                  <a:pt x="2085229" y="391163"/>
                  <a:pt x="2085229" y="395869"/>
                </a:cubicBezTo>
                <a:cubicBezTo>
                  <a:pt x="2085229" y="403298"/>
                  <a:pt x="2083784" y="408932"/>
                  <a:pt x="2080895" y="412771"/>
                </a:cubicBezTo>
                <a:cubicBezTo>
                  <a:pt x="2078006" y="416609"/>
                  <a:pt x="2073589" y="419189"/>
                  <a:pt x="2067646" y="420510"/>
                </a:cubicBezTo>
                <a:lnTo>
                  <a:pt x="2093401" y="456419"/>
                </a:lnTo>
                <a:lnTo>
                  <a:pt x="2080276" y="456419"/>
                </a:lnTo>
                <a:lnTo>
                  <a:pt x="2056625" y="421748"/>
                </a:lnTo>
                <a:cubicBezTo>
                  <a:pt x="2055965" y="421831"/>
                  <a:pt x="2055284" y="421872"/>
                  <a:pt x="2054582" y="421872"/>
                </a:cubicBezTo>
                <a:cubicBezTo>
                  <a:pt x="2053881" y="421872"/>
                  <a:pt x="2053158" y="421872"/>
                  <a:pt x="2052415" y="421872"/>
                </a:cubicBezTo>
                <a:lnTo>
                  <a:pt x="2041766" y="421872"/>
                </a:lnTo>
                <a:lnTo>
                  <a:pt x="2041766" y="456419"/>
                </a:lnTo>
                <a:lnTo>
                  <a:pt x="2030622" y="456419"/>
                </a:lnTo>
                <a:close/>
                <a:moveTo>
                  <a:pt x="1954422" y="370484"/>
                </a:moveTo>
                <a:lnTo>
                  <a:pt x="2002218" y="370484"/>
                </a:lnTo>
                <a:lnTo>
                  <a:pt x="2002218" y="380390"/>
                </a:lnTo>
                <a:lnTo>
                  <a:pt x="1965566" y="380390"/>
                </a:lnTo>
                <a:lnTo>
                  <a:pt x="1965566" y="407013"/>
                </a:lnTo>
                <a:lnTo>
                  <a:pt x="1999742" y="407013"/>
                </a:lnTo>
                <a:lnTo>
                  <a:pt x="1999742" y="416424"/>
                </a:lnTo>
                <a:lnTo>
                  <a:pt x="1965566" y="416424"/>
                </a:lnTo>
                <a:lnTo>
                  <a:pt x="1965566" y="446389"/>
                </a:lnTo>
                <a:lnTo>
                  <a:pt x="2005314" y="446389"/>
                </a:lnTo>
                <a:lnTo>
                  <a:pt x="2005314" y="456419"/>
                </a:lnTo>
                <a:lnTo>
                  <a:pt x="1954422" y="456419"/>
                </a:lnTo>
                <a:close/>
                <a:moveTo>
                  <a:pt x="1859172" y="370484"/>
                </a:moveTo>
                <a:lnTo>
                  <a:pt x="1870316" y="370484"/>
                </a:lnTo>
                <a:lnTo>
                  <a:pt x="1870316" y="405527"/>
                </a:lnTo>
                <a:lnTo>
                  <a:pt x="1912788" y="405527"/>
                </a:lnTo>
                <a:lnTo>
                  <a:pt x="1912788" y="370484"/>
                </a:lnTo>
                <a:lnTo>
                  <a:pt x="1924056" y="370484"/>
                </a:lnTo>
                <a:lnTo>
                  <a:pt x="1924056" y="456419"/>
                </a:lnTo>
                <a:lnTo>
                  <a:pt x="1912788" y="456419"/>
                </a:lnTo>
                <a:lnTo>
                  <a:pt x="1912788" y="414814"/>
                </a:lnTo>
                <a:lnTo>
                  <a:pt x="1870316" y="414814"/>
                </a:lnTo>
                <a:lnTo>
                  <a:pt x="1870316" y="456419"/>
                </a:lnTo>
                <a:lnTo>
                  <a:pt x="1859172" y="456419"/>
                </a:lnTo>
                <a:close/>
                <a:moveTo>
                  <a:pt x="1411497" y="370484"/>
                </a:moveTo>
                <a:lnTo>
                  <a:pt x="1422641" y="370484"/>
                </a:lnTo>
                <a:lnTo>
                  <a:pt x="1422641" y="446389"/>
                </a:lnTo>
                <a:lnTo>
                  <a:pt x="1459913" y="446389"/>
                </a:lnTo>
                <a:lnTo>
                  <a:pt x="1459913" y="456419"/>
                </a:lnTo>
                <a:lnTo>
                  <a:pt x="1411497" y="456419"/>
                </a:lnTo>
                <a:close/>
                <a:moveTo>
                  <a:pt x="1259097" y="370484"/>
                </a:moveTo>
                <a:lnTo>
                  <a:pt x="1280890" y="370484"/>
                </a:lnTo>
                <a:cubicBezTo>
                  <a:pt x="1286916" y="370484"/>
                  <a:pt x="1292014" y="370918"/>
                  <a:pt x="1296183" y="371785"/>
                </a:cubicBezTo>
                <a:cubicBezTo>
                  <a:pt x="1300351" y="372651"/>
                  <a:pt x="1303736" y="374075"/>
                  <a:pt x="1306336" y="376057"/>
                </a:cubicBezTo>
                <a:cubicBezTo>
                  <a:pt x="1308937" y="378038"/>
                  <a:pt x="1310815" y="380659"/>
                  <a:pt x="1311970" y="383920"/>
                </a:cubicBezTo>
                <a:cubicBezTo>
                  <a:pt x="1313126" y="387180"/>
                  <a:pt x="1313704" y="391163"/>
                  <a:pt x="1313704" y="395869"/>
                </a:cubicBezTo>
                <a:cubicBezTo>
                  <a:pt x="1313704" y="403298"/>
                  <a:pt x="1312259" y="408932"/>
                  <a:pt x="1309370" y="412771"/>
                </a:cubicBezTo>
                <a:cubicBezTo>
                  <a:pt x="1306481" y="416609"/>
                  <a:pt x="1302064" y="419189"/>
                  <a:pt x="1296121" y="420510"/>
                </a:cubicBezTo>
                <a:lnTo>
                  <a:pt x="1321876" y="456419"/>
                </a:lnTo>
                <a:lnTo>
                  <a:pt x="1308751" y="456419"/>
                </a:lnTo>
                <a:lnTo>
                  <a:pt x="1285100" y="421748"/>
                </a:lnTo>
                <a:cubicBezTo>
                  <a:pt x="1284440" y="421831"/>
                  <a:pt x="1283759" y="421872"/>
                  <a:pt x="1283057" y="421872"/>
                </a:cubicBezTo>
                <a:cubicBezTo>
                  <a:pt x="1282356" y="421872"/>
                  <a:pt x="1281633" y="421872"/>
                  <a:pt x="1280890" y="421872"/>
                </a:cubicBezTo>
                <a:lnTo>
                  <a:pt x="1270241" y="421872"/>
                </a:lnTo>
                <a:lnTo>
                  <a:pt x="1270241" y="456419"/>
                </a:lnTo>
                <a:lnTo>
                  <a:pt x="1259097" y="456419"/>
                </a:lnTo>
                <a:close/>
                <a:moveTo>
                  <a:pt x="1163476" y="370484"/>
                </a:moveTo>
                <a:lnTo>
                  <a:pt x="1174496" y="370484"/>
                </a:lnTo>
                <a:lnTo>
                  <a:pt x="1174496" y="426206"/>
                </a:lnTo>
                <a:cubicBezTo>
                  <a:pt x="1174496" y="430333"/>
                  <a:pt x="1174868" y="433780"/>
                  <a:pt x="1175610" y="436545"/>
                </a:cubicBezTo>
                <a:cubicBezTo>
                  <a:pt x="1176353" y="439311"/>
                  <a:pt x="1177571" y="441519"/>
                  <a:pt x="1179263" y="443170"/>
                </a:cubicBezTo>
                <a:cubicBezTo>
                  <a:pt x="1180956" y="444821"/>
                  <a:pt x="1183164" y="446018"/>
                  <a:pt x="1185888" y="446761"/>
                </a:cubicBezTo>
                <a:cubicBezTo>
                  <a:pt x="1188612" y="447504"/>
                  <a:pt x="1191955" y="447875"/>
                  <a:pt x="1195918" y="447875"/>
                </a:cubicBezTo>
                <a:cubicBezTo>
                  <a:pt x="1200045" y="447875"/>
                  <a:pt x="1203492" y="447504"/>
                  <a:pt x="1206257" y="446761"/>
                </a:cubicBezTo>
                <a:cubicBezTo>
                  <a:pt x="1209023" y="446018"/>
                  <a:pt x="1211231" y="444821"/>
                  <a:pt x="1212882" y="443170"/>
                </a:cubicBezTo>
                <a:cubicBezTo>
                  <a:pt x="1214533" y="441519"/>
                  <a:pt x="1215688" y="439311"/>
                  <a:pt x="1216349" y="436545"/>
                </a:cubicBezTo>
                <a:cubicBezTo>
                  <a:pt x="1217009" y="433780"/>
                  <a:pt x="1217339" y="430333"/>
                  <a:pt x="1217339" y="426206"/>
                </a:cubicBezTo>
                <a:lnTo>
                  <a:pt x="1217339" y="370484"/>
                </a:lnTo>
                <a:lnTo>
                  <a:pt x="1228360" y="370484"/>
                </a:lnTo>
                <a:lnTo>
                  <a:pt x="1228360" y="428682"/>
                </a:lnTo>
                <a:cubicBezTo>
                  <a:pt x="1228360" y="438836"/>
                  <a:pt x="1225636" y="446203"/>
                  <a:pt x="1220187" y="450785"/>
                </a:cubicBezTo>
                <a:cubicBezTo>
                  <a:pt x="1214739" y="455367"/>
                  <a:pt x="1206608" y="457657"/>
                  <a:pt x="1195794" y="457657"/>
                </a:cubicBezTo>
                <a:cubicBezTo>
                  <a:pt x="1184980" y="457657"/>
                  <a:pt x="1176890" y="455449"/>
                  <a:pt x="1171524" y="451033"/>
                </a:cubicBezTo>
                <a:cubicBezTo>
                  <a:pt x="1166159" y="446616"/>
                  <a:pt x="1163476" y="439166"/>
                  <a:pt x="1163476" y="428682"/>
                </a:cubicBezTo>
                <a:close/>
                <a:moveTo>
                  <a:pt x="962698" y="370484"/>
                </a:moveTo>
                <a:lnTo>
                  <a:pt x="975576" y="370484"/>
                </a:lnTo>
                <a:lnTo>
                  <a:pt x="998731" y="409366"/>
                </a:lnTo>
                <a:lnTo>
                  <a:pt x="999474" y="409366"/>
                </a:lnTo>
                <a:lnTo>
                  <a:pt x="1022506" y="370484"/>
                </a:lnTo>
                <a:lnTo>
                  <a:pt x="1034764" y="370484"/>
                </a:lnTo>
                <a:lnTo>
                  <a:pt x="1004180" y="419395"/>
                </a:lnTo>
                <a:lnTo>
                  <a:pt x="1004180" y="456419"/>
                </a:lnTo>
                <a:lnTo>
                  <a:pt x="993035" y="456419"/>
                </a:lnTo>
                <a:lnTo>
                  <a:pt x="993035" y="419519"/>
                </a:lnTo>
                <a:close/>
                <a:moveTo>
                  <a:pt x="811422" y="370484"/>
                </a:moveTo>
                <a:lnTo>
                  <a:pt x="836187" y="370484"/>
                </a:lnTo>
                <a:cubicBezTo>
                  <a:pt x="842378" y="370484"/>
                  <a:pt x="848012" y="371042"/>
                  <a:pt x="853089" y="372156"/>
                </a:cubicBezTo>
                <a:cubicBezTo>
                  <a:pt x="858166" y="373271"/>
                  <a:pt x="862521" y="375396"/>
                  <a:pt x="866153" y="378533"/>
                </a:cubicBezTo>
                <a:cubicBezTo>
                  <a:pt x="869785" y="381670"/>
                  <a:pt x="872612" y="386045"/>
                  <a:pt x="874635" y="391659"/>
                </a:cubicBezTo>
                <a:cubicBezTo>
                  <a:pt x="876657" y="397272"/>
                  <a:pt x="877669" y="404536"/>
                  <a:pt x="877669" y="413452"/>
                </a:cubicBezTo>
                <a:cubicBezTo>
                  <a:pt x="877669" y="421789"/>
                  <a:pt x="876657" y="428703"/>
                  <a:pt x="874635" y="434192"/>
                </a:cubicBezTo>
                <a:cubicBezTo>
                  <a:pt x="872612" y="439682"/>
                  <a:pt x="869785" y="444078"/>
                  <a:pt x="866153" y="447380"/>
                </a:cubicBezTo>
                <a:cubicBezTo>
                  <a:pt x="862521" y="450682"/>
                  <a:pt x="858166" y="453014"/>
                  <a:pt x="853089" y="454376"/>
                </a:cubicBezTo>
                <a:cubicBezTo>
                  <a:pt x="848012" y="455738"/>
                  <a:pt x="842378" y="456419"/>
                  <a:pt x="836187" y="456419"/>
                </a:cubicBezTo>
                <a:lnTo>
                  <a:pt x="811422" y="456419"/>
                </a:lnTo>
                <a:close/>
                <a:moveTo>
                  <a:pt x="716172" y="370484"/>
                </a:moveTo>
                <a:lnTo>
                  <a:pt x="740937" y="370484"/>
                </a:lnTo>
                <a:cubicBezTo>
                  <a:pt x="747128" y="370484"/>
                  <a:pt x="752762" y="371042"/>
                  <a:pt x="757839" y="372156"/>
                </a:cubicBezTo>
                <a:cubicBezTo>
                  <a:pt x="762916" y="373271"/>
                  <a:pt x="767271" y="375396"/>
                  <a:pt x="770903" y="378533"/>
                </a:cubicBezTo>
                <a:cubicBezTo>
                  <a:pt x="774535" y="381670"/>
                  <a:pt x="777362" y="386045"/>
                  <a:pt x="779385" y="391659"/>
                </a:cubicBezTo>
                <a:cubicBezTo>
                  <a:pt x="781407" y="397272"/>
                  <a:pt x="782419" y="404536"/>
                  <a:pt x="782419" y="413452"/>
                </a:cubicBezTo>
                <a:cubicBezTo>
                  <a:pt x="782419" y="421789"/>
                  <a:pt x="781407" y="428703"/>
                  <a:pt x="779385" y="434192"/>
                </a:cubicBezTo>
                <a:cubicBezTo>
                  <a:pt x="777362" y="439682"/>
                  <a:pt x="774535" y="444078"/>
                  <a:pt x="770903" y="447380"/>
                </a:cubicBezTo>
                <a:cubicBezTo>
                  <a:pt x="767271" y="450682"/>
                  <a:pt x="762916" y="453014"/>
                  <a:pt x="757839" y="454376"/>
                </a:cubicBezTo>
                <a:cubicBezTo>
                  <a:pt x="752762" y="455738"/>
                  <a:pt x="747128" y="456419"/>
                  <a:pt x="740937" y="456419"/>
                </a:cubicBezTo>
                <a:lnTo>
                  <a:pt x="716172" y="456419"/>
                </a:lnTo>
                <a:close/>
                <a:moveTo>
                  <a:pt x="643458" y="370484"/>
                </a:moveTo>
                <a:lnTo>
                  <a:pt x="658317" y="370484"/>
                </a:lnTo>
                <a:lnTo>
                  <a:pt x="690759" y="456419"/>
                </a:lnTo>
                <a:lnTo>
                  <a:pt x="678996" y="456419"/>
                </a:lnTo>
                <a:lnTo>
                  <a:pt x="669709" y="430787"/>
                </a:lnTo>
                <a:lnTo>
                  <a:pt x="631695" y="430787"/>
                </a:lnTo>
                <a:lnTo>
                  <a:pt x="622284" y="456419"/>
                </a:lnTo>
                <a:lnTo>
                  <a:pt x="610892" y="456419"/>
                </a:lnTo>
                <a:close/>
                <a:moveTo>
                  <a:pt x="1722269" y="369246"/>
                </a:moveTo>
                <a:cubicBezTo>
                  <a:pt x="1728378" y="369246"/>
                  <a:pt x="1733744" y="369927"/>
                  <a:pt x="1738367" y="371289"/>
                </a:cubicBezTo>
                <a:cubicBezTo>
                  <a:pt x="1742989" y="372651"/>
                  <a:pt x="1746848" y="375025"/>
                  <a:pt x="1749944" y="378409"/>
                </a:cubicBezTo>
                <a:cubicBezTo>
                  <a:pt x="1753040" y="381794"/>
                  <a:pt x="1755372" y="386313"/>
                  <a:pt x="1756940" y="391968"/>
                </a:cubicBezTo>
                <a:cubicBezTo>
                  <a:pt x="1758509" y="397623"/>
                  <a:pt x="1759293" y="404784"/>
                  <a:pt x="1759293" y="413452"/>
                </a:cubicBezTo>
                <a:cubicBezTo>
                  <a:pt x="1759293" y="422120"/>
                  <a:pt x="1758509" y="429301"/>
                  <a:pt x="1756940" y="434997"/>
                </a:cubicBezTo>
                <a:cubicBezTo>
                  <a:pt x="1755372" y="440693"/>
                  <a:pt x="1753040" y="445213"/>
                  <a:pt x="1749944" y="448556"/>
                </a:cubicBezTo>
                <a:cubicBezTo>
                  <a:pt x="1746848" y="451899"/>
                  <a:pt x="1742989" y="454252"/>
                  <a:pt x="1738367" y="455614"/>
                </a:cubicBezTo>
                <a:cubicBezTo>
                  <a:pt x="1733744" y="456976"/>
                  <a:pt x="1728378" y="457657"/>
                  <a:pt x="1722269" y="457657"/>
                </a:cubicBezTo>
                <a:cubicBezTo>
                  <a:pt x="1716161" y="457657"/>
                  <a:pt x="1710815" y="456976"/>
                  <a:pt x="1706234" y="455614"/>
                </a:cubicBezTo>
                <a:cubicBezTo>
                  <a:pt x="1701652" y="454252"/>
                  <a:pt x="1697793" y="451899"/>
                  <a:pt x="1694656" y="448556"/>
                </a:cubicBezTo>
                <a:cubicBezTo>
                  <a:pt x="1691519" y="445213"/>
                  <a:pt x="1689167" y="440693"/>
                  <a:pt x="1687598" y="434997"/>
                </a:cubicBezTo>
                <a:cubicBezTo>
                  <a:pt x="1686030" y="429301"/>
                  <a:pt x="1685246" y="422120"/>
                  <a:pt x="1685246" y="413452"/>
                </a:cubicBezTo>
                <a:cubicBezTo>
                  <a:pt x="1685246" y="404784"/>
                  <a:pt x="1686030" y="397623"/>
                  <a:pt x="1687598" y="391968"/>
                </a:cubicBezTo>
                <a:cubicBezTo>
                  <a:pt x="1689167" y="386313"/>
                  <a:pt x="1691519" y="381794"/>
                  <a:pt x="1694656" y="378409"/>
                </a:cubicBezTo>
                <a:cubicBezTo>
                  <a:pt x="1697793" y="375025"/>
                  <a:pt x="1701652" y="372651"/>
                  <a:pt x="1706234" y="371289"/>
                </a:cubicBezTo>
                <a:cubicBezTo>
                  <a:pt x="1710815" y="369927"/>
                  <a:pt x="1716161" y="369246"/>
                  <a:pt x="1722269" y="369246"/>
                </a:cubicBezTo>
                <a:close/>
                <a:moveTo>
                  <a:pt x="1631477" y="369246"/>
                </a:moveTo>
                <a:cubicBezTo>
                  <a:pt x="1633458" y="369246"/>
                  <a:pt x="1635501" y="369329"/>
                  <a:pt x="1637606" y="369494"/>
                </a:cubicBezTo>
                <a:cubicBezTo>
                  <a:pt x="1639711" y="369659"/>
                  <a:pt x="1641754" y="369886"/>
                  <a:pt x="1643736" y="370175"/>
                </a:cubicBezTo>
                <a:cubicBezTo>
                  <a:pt x="1645717" y="370464"/>
                  <a:pt x="1647595" y="370815"/>
                  <a:pt x="1649370" y="371227"/>
                </a:cubicBezTo>
                <a:cubicBezTo>
                  <a:pt x="1651145" y="371640"/>
                  <a:pt x="1652651" y="372094"/>
                  <a:pt x="1653889" y="372590"/>
                </a:cubicBezTo>
                <a:lnTo>
                  <a:pt x="1653889" y="382496"/>
                </a:lnTo>
                <a:cubicBezTo>
                  <a:pt x="1651000" y="381340"/>
                  <a:pt x="1647719" y="380473"/>
                  <a:pt x="1644045" y="379895"/>
                </a:cubicBezTo>
                <a:cubicBezTo>
                  <a:pt x="1640372" y="379317"/>
                  <a:pt x="1636347" y="379028"/>
                  <a:pt x="1631972" y="379028"/>
                </a:cubicBezTo>
                <a:cubicBezTo>
                  <a:pt x="1627184" y="379028"/>
                  <a:pt x="1622912" y="379524"/>
                  <a:pt x="1619156" y="380514"/>
                </a:cubicBezTo>
                <a:cubicBezTo>
                  <a:pt x="1615400" y="381505"/>
                  <a:pt x="1612222" y="383280"/>
                  <a:pt x="1609622" y="385839"/>
                </a:cubicBezTo>
                <a:cubicBezTo>
                  <a:pt x="1607022" y="388398"/>
                  <a:pt x="1605040" y="391906"/>
                  <a:pt x="1603678" y="396364"/>
                </a:cubicBezTo>
                <a:cubicBezTo>
                  <a:pt x="1602316" y="400822"/>
                  <a:pt x="1601635" y="406518"/>
                  <a:pt x="1601635" y="413452"/>
                </a:cubicBezTo>
                <a:cubicBezTo>
                  <a:pt x="1601635" y="420799"/>
                  <a:pt x="1602275" y="426722"/>
                  <a:pt x="1603554" y="431221"/>
                </a:cubicBezTo>
                <a:cubicBezTo>
                  <a:pt x="1604834" y="435720"/>
                  <a:pt x="1606753" y="439207"/>
                  <a:pt x="1609312" y="441684"/>
                </a:cubicBezTo>
                <a:cubicBezTo>
                  <a:pt x="1611871" y="444160"/>
                  <a:pt x="1614988" y="445832"/>
                  <a:pt x="1618661" y="446699"/>
                </a:cubicBezTo>
                <a:cubicBezTo>
                  <a:pt x="1622335" y="447566"/>
                  <a:pt x="1626607" y="447999"/>
                  <a:pt x="1631477" y="447999"/>
                </a:cubicBezTo>
                <a:cubicBezTo>
                  <a:pt x="1633458" y="447999"/>
                  <a:pt x="1635790" y="447875"/>
                  <a:pt x="1638473" y="447627"/>
                </a:cubicBezTo>
                <a:cubicBezTo>
                  <a:pt x="1641156" y="447380"/>
                  <a:pt x="1643488" y="446967"/>
                  <a:pt x="1645469" y="446389"/>
                </a:cubicBezTo>
                <a:lnTo>
                  <a:pt x="1645469" y="419767"/>
                </a:lnTo>
                <a:lnTo>
                  <a:pt x="1628258" y="419767"/>
                </a:lnTo>
                <a:lnTo>
                  <a:pt x="1628258" y="410356"/>
                </a:lnTo>
                <a:lnTo>
                  <a:pt x="1656118" y="410356"/>
                </a:lnTo>
                <a:lnTo>
                  <a:pt x="1656118" y="454066"/>
                </a:lnTo>
                <a:cubicBezTo>
                  <a:pt x="1652981" y="455057"/>
                  <a:pt x="1649246" y="455903"/>
                  <a:pt x="1644912" y="456605"/>
                </a:cubicBezTo>
                <a:cubicBezTo>
                  <a:pt x="1640578" y="457306"/>
                  <a:pt x="1635687" y="457657"/>
                  <a:pt x="1630239" y="457657"/>
                </a:cubicBezTo>
                <a:cubicBezTo>
                  <a:pt x="1623965" y="457657"/>
                  <a:pt x="1618352" y="457038"/>
                  <a:pt x="1613398" y="455800"/>
                </a:cubicBezTo>
                <a:cubicBezTo>
                  <a:pt x="1608446" y="454562"/>
                  <a:pt x="1604235" y="452312"/>
                  <a:pt x="1600768" y="449051"/>
                </a:cubicBezTo>
                <a:cubicBezTo>
                  <a:pt x="1597301" y="445791"/>
                  <a:pt x="1594639" y="441292"/>
                  <a:pt x="1592782" y="435555"/>
                </a:cubicBezTo>
                <a:cubicBezTo>
                  <a:pt x="1590924" y="429817"/>
                  <a:pt x="1589996" y="422450"/>
                  <a:pt x="1589996" y="413452"/>
                </a:cubicBezTo>
                <a:cubicBezTo>
                  <a:pt x="1589996" y="405197"/>
                  <a:pt x="1590945" y="398242"/>
                  <a:pt x="1592844" y="392587"/>
                </a:cubicBezTo>
                <a:cubicBezTo>
                  <a:pt x="1594742" y="386933"/>
                  <a:pt x="1597466" y="382372"/>
                  <a:pt x="1601016" y="378905"/>
                </a:cubicBezTo>
                <a:cubicBezTo>
                  <a:pt x="1604566" y="375437"/>
                  <a:pt x="1608920" y="372961"/>
                  <a:pt x="1614080" y="371475"/>
                </a:cubicBezTo>
                <a:cubicBezTo>
                  <a:pt x="1619239" y="369989"/>
                  <a:pt x="1625038" y="369246"/>
                  <a:pt x="1631477" y="369246"/>
                </a:cubicBezTo>
                <a:close/>
                <a:moveTo>
                  <a:pt x="1522244" y="369246"/>
                </a:moveTo>
                <a:cubicBezTo>
                  <a:pt x="1528353" y="369246"/>
                  <a:pt x="1533719" y="369927"/>
                  <a:pt x="1538342" y="371289"/>
                </a:cubicBezTo>
                <a:cubicBezTo>
                  <a:pt x="1542964" y="372651"/>
                  <a:pt x="1546824" y="375025"/>
                  <a:pt x="1549919" y="378409"/>
                </a:cubicBezTo>
                <a:cubicBezTo>
                  <a:pt x="1553015" y="381794"/>
                  <a:pt x="1555347" y="386313"/>
                  <a:pt x="1556915" y="391968"/>
                </a:cubicBezTo>
                <a:cubicBezTo>
                  <a:pt x="1558484" y="397623"/>
                  <a:pt x="1559268" y="404784"/>
                  <a:pt x="1559268" y="413452"/>
                </a:cubicBezTo>
                <a:cubicBezTo>
                  <a:pt x="1559268" y="422120"/>
                  <a:pt x="1558484" y="429301"/>
                  <a:pt x="1556915" y="434997"/>
                </a:cubicBezTo>
                <a:cubicBezTo>
                  <a:pt x="1555347" y="440693"/>
                  <a:pt x="1553015" y="445213"/>
                  <a:pt x="1549919" y="448556"/>
                </a:cubicBezTo>
                <a:cubicBezTo>
                  <a:pt x="1546824" y="451899"/>
                  <a:pt x="1542964" y="454252"/>
                  <a:pt x="1538342" y="455614"/>
                </a:cubicBezTo>
                <a:cubicBezTo>
                  <a:pt x="1533719" y="456976"/>
                  <a:pt x="1528353" y="457657"/>
                  <a:pt x="1522244" y="457657"/>
                </a:cubicBezTo>
                <a:cubicBezTo>
                  <a:pt x="1516136" y="457657"/>
                  <a:pt x="1510791" y="456976"/>
                  <a:pt x="1506209" y="455614"/>
                </a:cubicBezTo>
                <a:cubicBezTo>
                  <a:pt x="1501627" y="454252"/>
                  <a:pt x="1497768" y="451899"/>
                  <a:pt x="1494631" y="448556"/>
                </a:cubicBezTo>
                <a:cubicBezTo>
                  <a:pt x="1491494" y="445213"/>
                  <a:pt x="1489142" y="440693"/>
                  <a:pt x="1487573" y="434997"/>
                </a:cubicBezTo>
                <a:cubicBezTo>
                  <a:pt x="1486005" y="429301"/>
                  <a:pt x="1485221" y="422120"/>
                  <a:pt x="1485221" y="413452"/>
                </a:cubicBezTo>
                <a:cubicBezTo>
                  <a:pt x="1485221" y="404784"/>
                  <a:pt x="1486005" y="397623"/>
                  <a:pt x="1487573" y="391968"/>
                </a:cubicBezTo>
                <a:cubicBezTo>
                  <a:pt x="1489142" y="386313"/>
                  <a:pt x="1491494" y="381794"/>
                  <a:pt x="1494631" y="378409"/>
                </a:cubicBezTo>
                <a:cubicBezTo>
                  <a:pt x="1497768" y="375025"/>
                  <a:pt x="1501627" y="372651"/>
                  <a:pt x="1506209" y="371289"/>
                </a:cubicBezTo>
                <a:cubicBezTo>
                  <a:pt x="1510791" y="369927"/>
                  <a:pt x="1516136" y="369246"/>
                  <a:pt x="1522244" y="369246"/>
                </a:cubicBezTo>
                <a:close/>
                <a:moveTo>
                  <a:pt x="1093619" y="369246"/>
                </a:moveTo>
                <a:cubicBezTo>
                  <a:pt x="1099728" y="369246"/>
                  <a:pt x="1105094" y="369927"/>
                  <a:pt x="1109717" y="371289"/>
                </a:cubicBezTo>
                <a:cubicBezTo>
                  <a:pt x="1114339" y="372651"/>
                  <a:pt x="1118199" y="375025"/>
                  <a:pt x="1121294" y="378409"/>
                </a:cubicBezTo>
                <a:cubicBezTo>
                  <a:pt x="1124390" y="381794"/>
                  <a:pt x="1126722" y="386313"/>
                  <a:pt x="1128290" y="391968"/>
                </a:cubicBezTo>
                <a:cubicBezTo>
                  <a:pt x="1129859" y="397623"/>
                  <a:pt x="1130643" y="404784"/>
                  <a:pt x="1130643" y="413452"/>
                </a:cubicBezTo>
                <a:cubicBezTo>
                  <a:pt x="1130643" y="422120"/>
                  <a:pt x="1129859" y="429301"/>
                  <a:pt x="1128290" y="434997"/>
                </a:cubicBezTo>
                <a:cubicBezTo>
                  <a:pt x="1126722" y="440693"/>
                  <a:pt x="1124390" y="445213"/>
                  <a:pt x="1121294" y="448556"/>
                </a:cubicBezTo>
                <a:cubicBezTo>
                  <a:pt x="1118199" y="451899"/>
                  <a:pt x="1114339" y="454252"/>
                  <a:pt x="1109717" y="455614"/>
                </a:cubicBezTo>
                <a:cubicBezTo>
                  <a:pt x="1105094" y="456976"/>
                  <a:pt x="1099728" y="457657"/>
                  <a:pt x="1093619" y="457657"/>
                </a:cubicBezTo>
                <a:cubicBezTo>
                  <a:pt x="1087511" y="457657"/>
                  <a:pt x="1082165" y="456976"/>
                  <a:pt x="1077584" y="455614"/>
                </a:cubicBezTo>
                <a:cubicBezTo>
                  <a:pt x="1073002" y="454252"/>
                  <a:pt x="1069143" y="451899"/>
                  <a:pt x="1066006" y="448556"/>
                </a:cubicBezTo>
                <a:cubicBezTo>
                  <a:pt x="1062869" y="445213"/>
                  <a:pt x="1060517" y="440693"/>
                  <a:pt x="1058948" y="434997"/>
                </a:cubicBezTo>
                <a:cubicBezTo>
                  <a:pt x="1057380" y="429301"/>
                  <a:pt x="1056596" y="422120"/>
                  <a:pt x="1056596" y="413452"/>
                </a:cubicBezTo>
                <a:cubicBezTo>
                  <a:pt x="1056596" y="404784"/>
                  <a:pt x="1057380" y="397623"/>
                  <a:pt x="1058948" y="391968"/>
                </a:cubicBezTo>
                <a:cubicBezTo>
                  <a:pt x="1060517" y="386313"/>
                  <a:pt x="1062869" y="381794"/>
                  <a:pt x="1066006" y="378409"/>
                </a:cubicBezTo>
                <a:cubicBezTo>
                  <a:pt x="1069143" y="375025"/>
                  <a:pt x="1073002" y="372651"/>
                  <a:pt x="1077584" y="371289"/>
                </a:cubicBezTo>
                <a:cubicBezTo>
                  <a:pt x="1082165" y="369927"/>
                  <a:pt x="1087511" y="369246"/>
                  <a:pt x="1093619" y="369246"/>
                </a:cubicBezTo>
                <a:close/>
                <a:moveTo>
                  <a:pt x="184597" y="178247"/>
                </a:moveTo>
                <a:lnTo>
                  <a:pt x="184597" y="300640"/>
                </a:lnTo>
                <a:lnTo>
                  <a:pt x="245794" y="300641"/>
                </a:lnTo>
                <a:cubicBezTo>
                  <a:pt x="279592" y="300641"/>
                  <a:pt x="306991" y="273242"/>
                  <a:pt x="306991" y="239444"/>
                </a:cubicBezTo>
                <a:cubicBezTo>
                  <a:pt x="306991" y="205646"/>
                  <a:pt x="279592" y="178247"/>
                  <a:pt x="245794" y="178247"/>
                </a:cubicBezTo>
                <a:close/>
                <a:moveTo>
                  <a:pt x="239444" y="83694"/>
                </a:moveTo>
                <a:lnTo>
                  <a:pt x="284145" y="131523"/>
                </a:lnTo>
                <a:lnTo>
                  <a:pt x="349575" y="129312"/>
                </a:lnTo>
                <a:lnTo>
                  <a:pt x="347364" y="194742"/>
                </a:lnTo>
                <a:lnTo>
                  <a:pt x="395193" y="239444"/>
                </a:lnTo>
                <a:lnTo>
                  <a:pt x="347364" y="284145"/>
                </a:lnTo>
                <a:lnTo>
                  <a:pt x="349575" y="349575"/>
                </a:lnTo>
                <a:lnTo>
                  <a:pt x="284145" y="347364"/>
                </a:lnTo>
                <a:lnTo>
                  <a:pt x="239444" y="395193"/>
                </a:lnTo>
                <a:lnTo>
                  <a:pt x="194742" y="347364"/>
                </a:lnTo>
                <a:lnTo>
                  <a:pt x="129312" y="349575"/>
                </a:lnTo>
                <a:lnTo>
                  <a:pt x="131523" y="284145"/>
                </a:lnTo>
                <a:lnTo>
                  <a:pt x="83694" y="239444"/>
                </a:lnTo>
                <a:lnTo>
                  <a:pt x="131523" y="194742"/>
                </a:lnTo>
                <a:lnTo>
                  <a:pt x="129312" y="129312"/>
                </a:lnTo>
                <a:lnTo>
                  <a:pt x="194742" y="131523"/>
                </a:lnTo>
                <a:close/>
                <a:moveTo>
                  <a:pt x="2066246" y="48339"/>
                </a:moveTo>
                <a:cubicBezTo>
                  <a:pt x="2055476" y="48339"/>
                  <a:pt x="2046637" y="49762"/>
                  <a:pt x="2039728" y="52606"/>
                </a:cubicBezTo>
                <a:cubicBezTo>
                  <a:pt x="2032819" y="55451"/>
                  <a:pt x="2027434" y="59922"/>
                  <a:pt x="2023574" y="66018"/>
                </a:cubicBezTo>
                <a:cubicBezTo>
                  <a:pt x="2019713" y="72114"/>
                  <a:pt x="2017071" y="79988"/>
                  <a:pt x="2015649" y="89640"/>
                </a:cubicBezTo>
                <a:cubicBezTo>
                  <a:pt x="2014226" y="99292"/>
                  <a:pt x="2013515" y="110823"/>
                  <a:pt x="2013515" y="124234"/>
                </a:cubicBezTo>
                <a:cubicBezTo>
                  <a:pt x="2013515" y="138052"/>
                  <a:pt x="2014226" y="149736"/>
                  <a:pt x="2015649" y="159286"/>
                </a:cubicBezTo>
                <a:cubicBezTo>
                  <a:pt x="2017071" y="168837"/>
                  <a:pt x="2019713" y="176558"/>
                  <a:pt x="2023574" y="182451"/>
                </a:cubicBezTo>
                <a:cubicBezTo>
                  <a:pt x="2027434" y="188344"/>
                  <a:pt x="2032819" y="192662"/>
                  <a:pt x="2039728" y="195405"/>
                </a:cubicBezTo>
                <a:cubicBezTo>
                  <a:pt x="2046637" y="198148"/>
                  <a:pt x="2055476" y="199520"/>
                  <a:pt x="2066246" y="199520"/>
                </a:cubicBezTo>
                <a:cubicBezTo>
                  <a:pt x="2077015" y="199520"/>
                  <a:pt x="2085804" y="198148"/>
                  <a:pt x="2092611" y="195405"/>
                </a:cubicBezTo>
                <a:cubicBezTo>
                  <a:pt x="2099418" y="192662"/>
                  <a:pt x="2104752" y="188344"/>
                  <a:pt x="2108613" y="182451"/>
                </a:cubicBezTo>
                <a:cubicBezTo>
                  <a:pt x="2112474" y="176558"/>
                  <a:pt x="2115115" y="168837"/>
                  <a:pt x="2116538" y="159286"/>
                </a:cubicBezTo>
                <a:cubicBezTo>
                  <a:pt x="2117960" y="149736"/>
                  <a:pt x="2118671" y="138052"/>
                  <a:pt x="2118671" y="124234"/>
                </a:cubicBezTo>
                <a:cubicBezTo>
                  <a:pt x="2118671" y="110823"/>
                  <a:pt x="2117960" y="99292"/>
                  <a:pt x="2116538" y="89640"/>
                </a:cubicBezTo>
                <a:cubicBezTo>
                  <a:pt x="2115115" y="79988"/>
                  <a:pt x="2112474" y="72114"/>
                  <a:pt x="2108613" y="66018"/>
                </a:cubicBezTo>
                <a:cubicBezTo>
                  <a:pt x="2104752" y="59922"/>
                  <a:pt x="2099418" y="55451"/>
                  <a:pt x="2092611" y="52606"/>
                </a:cubicBezTo>
                <a:cubicBezTo>
                  <a:pt x="2085804" y="49762"/>
                  <a:pt x="2077015" y="48339"/>
                  <a:pt x="2066246" y="48339"/>
                </a:cubicBezTo>
                <a:close/>
                <a:moveTo>
                  <a:pt x="1561421" y="48339"/>
                </a:moveTo>
                <a:cubicBezTo>
                  <a:pt x="1550651" y="48339"/>
                  <a:pt x="1541812" y="49762"/>
                  <a:pt x="1534903" y="52606"/>
                </a:cubicBezTo>
                <a:cubicBezTo>
                  <a:pt x="1527994" y="55451"/>
                  <a:pt x="1522609" y="59922"/>
                  <a:pt x="1518749" y="66018"/>
                </a:cubicBezTo>
                <a:cubicBezTo>
                  <a:pt x="1514888" y="72114"/>
                  <a:pt x="1512246" y="79988"/>
                  <a:pt x="1510824" y="89640"/>
                </a:cubicBezTo>
                <a:cubicBezTo>
                  <a:pt x="1509401" y="99292"/>
                  <a:pt x="1508690" y="110823"/>
                  <a:pt x="1508690" y="124234"/>
                </a:cubicBezTo>
                <a:cubicBezTo>
                  <a:pt x="1508690" y="138052"/>
                  <a:pt x="1509401" y="149736"/>
                  <a:pt x="1510824" y="159286"/>
                </a:cubicBezTo>
                <a:cubicBezTo>
                  <a:pt x="1512246" y="168837"/>
                  <a:pt x="1514888" y="176558"/>
                  <a:pt x="1518749" y="182451"/>
                </a:cubicBezTo>
                <a:cubicBezTo>
                  <a:pt x="1522609" y="188344"/>
                  <a:pt x="1527994" y="192662"/>
                  <a:pt x="1534903" y="195405"/>
                </a:cubicBezTo>
                <a:cubicBezTo>
                  <a:pt x="1541812" y="198148"/>
                  <a:pt x="1550651" y="199520"/>
                  <a:pt x="1561421" y="199520"/>
                </a:cubicBezTo>
                <a:cubicBezTo>
                  <a:pt x="1572190" y="199520"/>
                  <a:pt x="1580979" y="198148"/>
                  <a:pt x="1587786" y="195405"/>
                </a:cubicBezTo>
                <a:cubicBezTo>
                  <a:pt x="1594593" y="192662"/>
                  <a:pt x="1599927" y="188344"/>
                  <a:pt x="1603788" y="182451"/>
                </a:cubicBezTo>
                <a:cubicBezTo>
                  <a:pt x="1607649" y="176558"/>
                  <a:pt x="1610290" y="168837"/>
                  <a:pt x="1611713" y="159286"/>
                </a:cubicBezTo>
                <a:cubicBezTo>
                  <a:pt x="1613135" y="149736"/>
                  <a:pt x="1613846" y="138052"/>
                  <a:pt x="1613846" y="124234"/>
                </a:cubicBezTo>
                <a:cubicBezTo>
                  <a:pt x="1613846" y="110823"/>
                  <a:pt x="1613135" y="99292"/>
                  <a:pt x="1611713" y="89640"/>
                </a:cubicBezTo>
                <a:cubicBezTo>
                  <a:pt x="1610290" y="79988"/>
                  <a:pt x="1607649" y="72114"/>
                  <a:pt x="1603788" y="66018"/>
                </a:cubicBezTo>
                <a:cubicBezTo>
                  <a:pt x="1599927" y="59922"/>
                  <a:pt x="1594593" y="55451"/>
                  <a:pt x="1587786" y="52606"/>
                </a:cubicBezTo>
                <a:cubicBezTo>
                  <a:pt x="1580979" y="49762"/>
                  <a:pt x="1572190" y="48339"/>
                  <a:pt x="1561421" y="48339"/>
                </a:cubicBezTo>
                <a:close/>
                <a:moveTo>
                  <a:pt x="239443" y="26641"/>
                </a:moveTo>
                <a:cubicBezTo>
                  <a:pt x="121915" y="26641"/>
                  <a:pt x="26640" y="121916"/>
                  <a:pt x="26640" y="239444"/>
                </a:cubicBezTo>
                <a:cubicBezTo>
                  <a:pt x="26640" y="356972"/>
                  <a:pt x="121915" y="452247"/>
                  <a:pt x="239443" y="452247"/>
                </a:cubicBezTo>
                <a:cubicBezTo>
                  <a:pt x="356971" y="452247"/>
                  <a:pt x="452246" y="356972"/>
                  <a:pt x="452246" y="239444"/>
                </a:cubicBezTo>
                <a:cubicBezTo>
                  <a:pt x="452246" y="121916"/>
                  <a:pt x="356971" y="26641"/>
                  <a:pt x="239443" y="26641"/>
                </a:cubicBezTo>
                <a:close/>
                <a:moveTo>
                  <a:pt x="1282224" y="18469"/>
                </a:moveTo>
                <a:lnTo>
                  <a:pt x="1322153" y="18469"/>
                </a:lnTo>
                <a:lnTo>
                  <a:pt x="1322153" y="194948"/>
                </a:lnTo>
                <a:lnTo>
                  <a:pt x="1409021" y="194948"/>
                </a:lnTo>
                <a:lnTo>
                  <a:pt x="1409021" y="230000"/>
                </a:lnTo>
                <a:lnTo>
                  <a:pt x="1282224" y="230000"/>
                </a:lnTo>
                <a:close/>
                <a:moveTo>
                  <a:pt x="1082199" y="18469"/>
                </a:moveTo>
                <a:lnTo>
                  <a:pt x="1207472" y="18469"/>
                </a:lnTo>
                <a:lnTo>
                  <a:pt x="1207472" y="53216"/>
                </a:lnTo>
                <a:lnTo>
                  <a:pt x="1122128" y="53216"/>
                </a:lnTo>
                <a:lnTo>
                  <a:pt x="1122128" y="104422"/>
                </a:lnTo>
                <a:lnTo>
                  <a:pt x="1201376" y="104422"/>
                </a:lnTo>
                <a:lnTo>
                  <a:pt x="1201376" y="137646"/>
                </a:lnTo>
                <a:lnTo>
                  <a:pt x="1122128" y="137646"/>
                </a:lnTo>
                <a:lnTo>
                  <a:pt x="1122128" y="194948"/>
                </a:lnTo>
                <a:lnTo>
                  <a:pt x="1212958" y="194948"/>
                </a:lnTo>
                <a:lnTo>
                  <a:pt x="1212958" y="230000"/>
                </a:lnTo>
                <a:lnTo>
                  <a:pt x="1082199" y="230000"/>
                </a:lnTo>
                <a:close/>
                <a:moveTo>
                  <a:pt x="825024" y="18469"/>
                </a:moveTo>
                <a:lnTo>
                  <a:pt x="864953" y="18469"/>
                </a:lnTo>
                <a:lnTo>
                  <a:pt x="864953" y="100155"/>
                </a:lnTo>
                <a:lnTo>
                  <a:pt x="955478" y="100155"/>
                </a:lnTo>
                <a:lnTo>
                  <a:pt x="955478" y="18469"/>
                </a:lnTo>
                <a:lnTo>
                  <a:pt x="995407" y="18469"/>
                </a:lnTo>
                <a:lnTo>
                  <a:pt x="995407" y="230000"/>
                </a:lnTo>
                <a:lnTo>
                  <a:pt x="955478" y="230000"/>
                </a:lnTo>
                <a:lnTo>
                  <a:pt x="955478" y="133378"/>
                </a:lnTo>
                <a:lnTo>
                  <a:pt x="864953" y="133378"/>
                </a:lnTo>
                <a:lnTo>
                  <a:pt x="864953" y="230000"/>
                </a:lnTo>
                <a:lnTo>
                  <a:pt x="825024" y="230000"/>
                </a:lnTo>
                <a:close/>
                <a:moveTo>
                  <a:pt x="615017" y="18469"/>
                </a:moveTo>
                <a:lnTo>
                  <a:pt x="769855" y="18469"/>
                </a:lnTo>
                <a:lnTo>
                  <a:pt x="769855" y="53521"/>
                </a:lnTo>
                <a:lnTo>
                  <a:pt x="712248" y="53521"/>
                </a:lnTo>
                <a:lnTo>
                  <a:pt x="712248" y="230000"/>
                </a:lnTo>
                <a:lnTo>
                  <a:pt x="672319" y="230000"/>
                </a:lnTo>
                <a:lnTo>
                  <a:pt x="672319" y="53521"/>
                </a:lnTo>
                <a:lnTo>
                  <a:pt x="615017" y="53521"/>
                </a:lnTo>
                <a:close/>
                <a:moveTo>
                  <a:pt x="2066246" y="15421"/>
                </a:moveTo>
                <a:cubicBezTo>
                  <a:pt x="2081486" y="15421"/>
                  <a:pt x="2094948" y="17097"/>
                  <a:pt x="2106632" y="20450"/>
                </a:cubicBezTo>
                <a:cubicBezTo>
                  <a:pt x="2118316" y="23803"/>
                  <a:pt x="2128171" y="29594"/>
                  <a:pt x="2136197" y="37824"/>
                </a:cubicBezTo>
                <a:cubicBezTo>
                  <a:pt x="2144224" y="46053"/>
                  <a:pt x="2150269" y="57178"/>
                  <a:pt x="2154333" y="71199"/>
                </a:cubicBezTo>
                <a:cubicBezTo>
                  <a:pt x="2158397" y="85220"/>
                  <a:pt x="2160429" y="102898"/>
                  <a:pt x="2160429" y="124234"/>
                </a:cubicBezTo>
                <a:cubicBezTo>
                  <a:pt x="2160429" y="145774"/>
                  <a:pt x="2158397" y="163554"/>
                  <a:pt x="2154333" y="177574"/>
                </a:cubicBezTo>
                <a:cubicBezTo>
                  <a:pt x="2150269" y="191595"/>
                  <a:pt x="2144224" y="202720"/>
                  <a:pt x="2136197" y="210950"/>
                </a:cubicBezTo>
                <a:cubicBezTo>
                  <a:pt x="2128171" y="219180"/>
                  <a:pt x="2118316" y="224920"/>
                  <a:pt x="2106632" y="228171"/>
                </a:cubicBezTo>
                <a:cubicBezTo>
                  <a:pt x="2094948" y="231422"/>
                  <a:pt x="2081486" y="233048"/>
                  <a:pt x="2066246" y="233048"/>
                </a:cubicBezTo>
                <a:cubicBezTo>
                  <a:pt x="2051006" y="233048"/>
                  <a:pt x="2037493" y="231422"/>
                  <a:pt x="2025707" y="228171"/>
                </a:cubicBezTo>
                <a:cubicBezTo>
                  <a:pt x="2013922" y="224920"/>
                  <a:pt x="2004066" y="219180"/>
                  <a:pt x="1996142" y="210950"/>
                </a:cubicBezTo>
                <a:cubicBezTo>
                  <a:pt x="1988217" y="202720"/>
                  <a:pt x="1982172" y="191595"/>
                  <a:pt x="1978006" y="177574"/>
                </a:cubicBezTo>
                <a:cubicBezTo>
                  <a:pt x="1973840" y="163554"/>
                  <a:pt x="1971758" y="145774"/>
                  <a:pt x="1971758" y="124234"/>
                </a:cubicBezTo>
                <a:cubicBezTo>
                  <a:pt x="1971758" y="102898"/>
                  <a:pt x="1973840" y="85220"/>
                  <a:pt x="1978006" y="71199"/>
                </a:cubicBezTo>
                <a:cubicBezTo>
                  <a:pt x="1982172" y="57178"/>
                  <a:pt x="1988217" y="46053"/>
                  <a:pt x="1996142" y="37824"/>
                </a:cubicBezTo>
                <a:cubicBezTo>
                  <a:pt x="2004066" y="29594"/>
                  <a:pt x="2013922" y="23803"/>
                  <a:pt x="2025707" y="20450"/>
                </a:cubicBezTo>
                <a:cubicBezTo>
                  <a:pt x="2037493" y="17097"/>
                  <a:pt x="2051006" y="15421"/>
                  <a:pt x="2066246" y="15421"/>
                </a:cubicBezTo>
                <a:close/>
                <a:moveTo>
                  <a:pt x="1838179" y="15421"/>
                </a:moveTo>
                <a:cubicBezTo>
                  <a:pt x="1843056" y="15421"/>
                  <a:pt x="1848136" y="15624"/>
                  <a:pt x="1853419" y="16030"/>
                </a:cubicBezTo>
                <a:cubicBezTo>
                  <a:pt x="1858702" y="16437"/>
                  <a:pt x="1863884" y="16945"/>
                  <a:pt x="1868964" y="17554"/>
                </a:cubicBezTo>
                <a:cubicBezTo>
                  <a:pt x="1874044" y="18164"/>
                  <a:pt x="1878768" y="18926"/>
                  <a:pt x="1883137" y="19840"/>
                </a:cubicBezTo>
                <a:cubicBezTo>
                  <a:pt x="1887506" y="20755"/>
                  <a:pt x="1891214" y="21822"/>
                  <a:pt x="1894262" y="23041"/>
                </a:cubicBezTo>
                <a:lnTo>
                  <a:pt x="1894262" y="58398"/>
                </a:lnTo>
                <a:cubicBezTo>
                  <a:pt x="1886541" y="55553"/>
                  <a:pt x="1878159" y="53419"/>
                  <a:pt x="1869116" y="51997"/>
                </a:cubicBezTo>
                <a:cubicBezTo>
                  <a:pt x="1860074" y="50574"/>
                  <a:pt x="1850676" y="49863"/>
                  <a:pt x="1840922" y="49863"/>
                </a:cubicBezTo>
                <a:cubicBezTo>
                  <a:pt x="1830153" y="49863"/>
                  <a:pt x="1820755" y="50981"/>
                  <a:pt x="1812728" y="53216"/>
                </a:cubicBezTo>
                <a:cubicBezTo>
                  <a:pt x="1804702" y="55451"/>
                  <a:pt x="1797996" y="59414"/>
                  <a:pt x="1792611" y="65103"/>
                </a:cubicBezTo>
                <a:cubicBezTo>
                  <a:pt x="1787227" y="70793"/>
                  <a:pt x="1783213" y="78413"/>
                  <a:pt x="1780572" y="87963"/>
                </a:cubicBezTo>
                <a:cubicBezTo>
                  <a:pt x="1777930" y="97514"/>
                  <a:pt x="1776609" y="109604"/>
                  <a:pt x="1776609" y="124234"/>
                </a:cubicBezTo>
                <a:cubicBezTo>
                  <a:pt x="1776609" y="139678"/>
                  <a:pt x="1777829" y="152276"/>
                  <a:pt x="1780267" y="162030"/>
                </a:cubicBezTo>
                <a:cubicBezTo>
                  <a:pt x="1782705" y="171783"/>
                  <a:pt x="1786465" y="179403"/>
                  <a:pt x="1791545" y="184890"/>
                </a:cubicBezTo>
                <a:cubicBezTo>
                  <a:pt x="1796625" y="190376"/>
                  <a:pt x="1803076" y="194135"/>
                  <a:pt x="1810899" y="196167"/>
                </a:cubicBezTo>
                <a:cubicBezTo>
                  <a:pt x="1818723" y="198199"/>
                  <a:pt x="1828121" y="199215"/>
                  <a:pt x="1839093" y="199215"/>
                </a:cubicBezTo>
                <a:cubicBezTo>
                  <a:pt x="1843767" y="199215"/>
                  <a:pt x="1848390" y="199063"/>
                  <a:pt x="1852962" y="198758"/>
                </a:cubicBezTo>
                <a:cubicBezTo>
                  <a:pt x="1857534" y="198453"/>
                  <a:pt x="1861750" y="197793"/>
                  <a:pt x="1865611" y="196777"/>
                </a:cubicBezTo>
                <a:lnTo>
                  <a:pt x="1865611" y="144351"/>
                </a:lnTo>
                <a:lnTo>
                  <a:pt x="1827511" y="144351"/>
                </a:lnTo>
                <a:lnTo>
                  <a:pt x="1827511" y="110823"/>
                </a:lnTo>
                <a:lnTo>
                  <a:pt x="1903101" y="110823"/>
                </a:lnTo>
                <a:lnTo>
                  <a:pt x="1903101" y="223904"/>
                </a:lnTo>
                <a:cubicBezTo>
                  <a:pt x="1895177" y="226342"/>
                  <a:pt x="1885321" y="228476"/>
                  <a:pt x="1873536" y="230305"/>
                </a:cubicBezTo>
                <a:cubicBezTo>
                  <a:pt x="1861750" y="232134"/>
                  <a:pt x="1849253" y="233048"/>
                  <a:pt x="1836045" y="233048"/>
                </a:cubicBezTo>
                <a:cubicBezTo>
                  <a:pt x="1819993" y="233048"/>
                  <a:pt x="1805667" y="231524"/>
                  <a:pt x="1793069" y="228476"/>
                </a:cubicBezTo>
                <a:cubicBezTo>
                  <a:pt x="1780470" y="225428"/>
                  <a:pt x="1769751" y="219891"/>
                  <a:pt x="1760912" y="211864"/>
                </a:cubicBezTo>
                <a:cubicBezTo>
                  <a:pt x="1752073" y="203838"/>
                  <a:pt x="1745317" y="192764"/>
                  <a:pt x="1740643" y="178641"/>
                </a:cubicBezTo>
                <a:cubicBezTo>
                  <a:pt x="1735969" y="164519"/>
                  <a:pt x="1733633" y="146383"/>
                  <a:pt x="1733633" y="124234"/>
                </a:cubicBezTo>
                <a:cubicBezTo>
                  <a:pt x="1733633" y="103914"/>
                  <a:pt x="1736020" y="86795"/>
                  <a:pt x="1740795" y="72876"/>
                </a:cubicBezTo>
                <a:cubicBezTo>
                  <a:pt x="1745571" y="58956"/>
                  <a:pt x="1752479" y="47730"/>
                  <a:pt x="1761522" y="39195"/>
                </a:cubicBezTo>
                <a:cubicBezTo>
                  <a:pt x="1770564" y="30661"/>
                  <a:pt x="1781537" y="24565"/>
                  <a:pt x="1794440" y="20907"/>
                </a:cubicBezTo>
                <a:cubicBezTo>
                  <a:pt x="1807343" y="17250"/>
                  <a:pt x="1821923" y="15421"/>
                  <a:pt x="1838179" y="15421"/>
                </a:cubicBezTo>
                <a:close/>
                <a:moveTo>
                  <a:pt x="1561421" y="15421"/>
                </a:moveTo>
                <a:cubicBezTo>
                  <a:pt x="1576661" y="15421"/>
                  <a:pt x="1590123" y="17097"/>
                  <a:pt x="1601807" y="20450"/>
                </a:cubicBezTo>
                <a:cubicBezTo>
                  <a:pt x="1613491" y="23803"/>
                  <a:pt x="1623346" y="29594"/>
                  <a:pt x="1631372" y="37824"/>
                </a:cubicBezTo>
                <a:cubicBezTo>
                  <a:pt x="1639399" y="46053"/>
                  <a:pt x="1645444" y="57178"/>
                  <a:pt x="1649508" y="71199"/>
                </a:cubicBezTo>
                <a:cubicBezTo>
                  <a:pt x="1653572" y="85220"/>
                  <a:pt x="1655604" y="102898"/>
                  <a:pt x="1655604" y="124234"/>
                </a:cubicBezTo>
                <a:cubicBezTo>
                  <a:pt x="1655604" y="145774"/>
                  <a:pt x="1653572" y="163554"/>
                  <a:pt x="1649508" y="177574"/>
                </a:cubicBezTo>
                <a:cubicBezTo>
                  <a:pt x="1645444" y="191595"/>
                  <a:pt x="1639399" y="202720"/>
                  <a:pt x="1631372" y="210950"/>
                </a:cubicBezTo>
                <a:cubicBezTo>
                  <a:pt x="1623346" y="219180"/>
                  <a:pt x="1613491" y="224920"/>
                  <a:pt x="1601807" y="228171"/>
                </a:cubicBezTo>
                <a:cubicBezTo>
                  <a:pt x="1590123" y="231422"/>
                  <a:pt x="1576661" y="233048"/>
                  <a:pt x="1561421" y="233048"/>
                </a:cubicBezTo>
                <a:cubicBezTo>
                  <a:pt x="1546181" y="233048"/>
                  <a:pt x="1532668" y="231422"/>
                  <a:pt x="1520882" y="228171"/>
                </a:cubicBezTo>
                <a:cubicBezTo>
                  <a:pt x="1509097" y="224920"/>
                  <a:pt x="1499241" y="219180"/>
                  <a:pt x="1491317" y="210950"/>
                </a:cubicBezTo>
                <a:cubicBezTo>
                  <a:pt x="1483392" y="202720"/>
                  <a:pt x="1477347" y="191595"/>
                  <a:pt x="1473181" y="177574"/>
                </a:cubicBezTo>
                <a:cubicBezTo>
                  <a:pt x="1469015" y="163554"/>
                  <a:pt x="1466933" y="145774"/>
                  <a:pt x="1466933" y="124234"/>
                </a:cubicBezTo>
                <a:cubicBezTo>
                  <a:pt x="1466933" y="102898"/>
                  <a:pt x="1469015" y="85220"/>
                  <a:pt x="1473181" y="71199"/>
                </a:cubicBezTo>
                <a:cubicBezTo>
                  <a:pt x="1477347" y="57178"/>
                  <a:pt x="1483392" y="46053"/>
                  <a:pt x="1491317" y="37824"/>
                </a:cubicBezTo>
                <a:cubicBezTo>
                  <a:pt x="1499241" y="29594"/>
                  <a:pt x="1509097" y="23803"/>
                  <a:pt x="1520882" y="20450"/>
                </a:cubicBezTo>
                <a:cubicBezTo>
                  <a:pt x="1532668" y="17097"/>
                  <a:pt x="1546181" y="15421"/>
                  <a:pt x="1561421" y="15421"/>
                </a:cubicBezTo>
                <a:close/>
                <a:moveTo>
                  <a:pt x="239444" y="0"/>
                </a:moveTo>
                <a:cubicBezTo>
                  <a:pt x="371685" y="0"/>
                  <a:pt x="478888" y="107203"/>
                  <a:pt x="478888" y="239444"/>
                </a:cubicBezTo>
                <a:cubicBezTo>
                  <a:pt x="478888" y="371685"/>
                  <a:pt x="371685" y="478888"/>
                  <a:pt x="239444" y="478888"/>
                </a:cubicBezTo>
                <a:cubicBezTo>
                  <a:pt x="107203" y="478888"/>
                  <a:pt x="0" y="371685"/>
                  <a:pt x="0" y="239444"/>
                </a:cubicBezTo>
                <a:cubicBezTo>
                  <a:pt x="0" y="107203"/>
                  <a:pt x="107203" y="0"/>
                  <a:pt x="239444"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84" name="任意多边形: 形状 883">
            <a:extLst>
              <a:ext uri="{FF2B5EF4-FFF2-40B4-BE49-F238E27FC236}">
                <a16:creationId xmlns:a16="http://schemas.microsoft.com/office/drawing/2014/main" xmlns="" id="{2DD718E4-4917-4030-829D-1373BEBDB2A4}"/>
              </a:ext>
            </a:extLst>
          </p:cNvPr>
          <p:cNvSpPr>
            <a:spLocks noChangeAspect="1"/>
          </p:cNvSpPr>
          <p:nvPr/>
        </p:nvSpPr>
        <p:spPr>
          <a:xfrm>
            <a:off x="9524819" y="4872536"/>
            <a:ext cx="1879600" cy="413512"/>
          </a:xfrm>
          <a:custGeom>
            <a:avLst/>
            <a:gdLst>
              <a:gd name="connsiteX0" fmla="*/ 650145 w 2176764"/>
              <a:gd name="connsiteY0" fmla="*/ 380886 h 478888"/>
              <a:gd name="connsiteX1" fmla="*/ 635410 w 2176764"/>
              <a:gd name="connsiteY1" fmla="*/ 420881 h 478888"/>
              <a:gd name="connsiteX2" fmla="*/ 666118 w 2176764"/>
              <a:gd name="connsiteY2" fmla="*/ 420881 h 478888"/>
              <a:gd name="connsiteX3" fmla="*/ 651631 w 2176764"/>
              <a:gd name="connsiteY3" fmla="*/ 380886 h 478888"/>
              <a:gd name="connsiteX4" fmla="*/ 2041766 w 2176764"/>
              <a:gd name="connsiteY4" fmla="*/ 380143 h 478888"/>
              <a:gd name="connsiteX5" fmla="*/ 2041766 w 2176764"/>
              <a:gd name="connsiteY5" fmla="*/ 412585 h 478888"/>
              <a:gd name="connsiteX6" fmla="*/ 2051425 w 2176764"/>
              <a:gd name="connsiteY6" fmla="*/ 412585 h 478888"/>
              <a:gd name="connsiteX7" fmla="*/ 2061640 w 2176764"/>
              <a:gd name="connsiteY7" fmla="*/ 412028 h 478888"/>
              <a:gd name="connsiteX8" fmla="*/ 2068636 w 2176764"/>
              <a:gd name="connsiteY8" fmla="*/ 409737 h 478888"/>
              <a:gd name="connsiteX9" fmla="*/ 2072661 w 2176764"/>
              <a:gd name="connsiteY9" fmla="*/ 404660 h 478888"/>
              <a:gd name="connsiteX10" fmla="*/ 2073961 w 2176764"/>
              <a:gd name="connsiteY10" fmla="*/ 395869 h 478888"/>
              <a:gd name="connsiteX11" fmla="*/ 2072661 w 2176764"/>
              <a:gd name="connsiteY11" fmla="*/ 387944 h 478888"/>
              <a:gd name="connsiteX12" fmla="*/ 2068636 w 2176764"/>
              <a:gd name="connsiteY12" fmla="*/ 383115 h 478888"/>
              <a:gd name="connsiteX13" fmla="*/ 2061640 w 2176764"/>
              <a:gd name="connsiteY13" fmla="*/ 380762 h 478888"/>
              <a:gd name="connsiteX14" fmla="*/ 2051425 w 2176764"/>
              <a:gd name="connsiteY14" fmla="*/ 380143 h 478888"/>
              <a:gd name="connsiteX15" fmla="*/ 1270241 w 2176764"/>
              <a:gd name="connsiteY15" fmla="*/ 380143 h 478888"/>
              <a:gd name="connsiteX16" fmla="*/ 1270241 w 2176764"/>
              <a:gd name="connsiteY16" fmla="*/ 412585 h 478888"/>
              <a:gd name="connsiteX17" fmla="*/ 1279900 w 2176764"/>
              <a:gd name="connsiteY17" fmla="*/ 412585 h 478888"/>
              <a:gd name="connsiteX18" fmla="*/ 1290115 w 2176764"/>
              <a:gd name="connsiteY18" fmla="*/ 412028 h 478888"/>
              <a:gd name="connsiteX19" fmla="*/ 1297111 w 2176764"/>
              <a:gd name="connsiteY19" fmla="*/ 409737 h 478888"/>
              <a:gd name="connsiteX20" fmla="*/ 1301136 w 2176764"/>
              <a:gd name="connsiteY20" fmla="*/ 404660 h 478888"/>
              <a:gd name="connsiteX21" fmla="*/ 1302436 w 2176764"/>
              <a:gd name="connsiteY21" fmla="*/ 395869 h 478888"/>
              <a:gd name="connsiteX22" fmla="*/ 1301136 w 2176764"/>
              <a:gd name="connsiteY22" fmla="*/ 387944 h 478888"/>
              <a:gd name="connsiteX23" fmla="*/ 1297111 w 2176764"/>
              <a:gd name="connsiteY23" fmla="*/ 383115 h 478888"/>
              <a:gd name="connsiteX24" fmla="*/ 1290115 w 2176764"/>
              <a:gd name="connsiteY24" fmla="*/ 380762 h 478888"/>
              <a:gd name="connsiteX25" fmla="*/ 1279900 w 2176764"/>
              <a:gd name="connsiteY25" fmla="*/ 380143 h 478888"/>
              <a:gd name="connsiteX26" fmla="*/ 822566 w 2176764"/>
              <a:gd name="connsiteY26" fmla="*/ 380143 h 478888"/>
              <a:gd name="connsiteX27" fmla="*/ 822566 w 2176764"/>
              <a:gd name="connsiteY27" fmla="*/ 446637 h 478888"/>
              <a:gd name="connsiteX28" fmla="*/ 835939 w 2176764"/>
              <a:gd name="connsiteY28" fmla="*/ 446637 h 478888"/>
              <a:gd name="connsiteX29" fmla="*/ 848198 w 2176764"/>
              <a:gd name="connsiteY29" fmla="*/ 445089 h 478888"/>
              <a:gd name="connsiteX30" fmla="*/ 857795 w 2176764"/>
              <a:gd name="connsiteY30" fmla="*/ 439765 h 478888"/>
              <a:gd name="connsiteX31" fmla="*/ 863986 w 2176764"/>
              <a:gd name="connsiteY31" fmla="*/ 429549 h 478888"/>
              <a:gd name="connsiteX32" fmla="*/ 866153 w 2176764"/>
              <a:gd name="connsiteY32" fmla="*/ 413452 h 478888"/>
              <a:gd name="connsiteX33" fmla="*/ 863862 w 2176764"/>
              <a:gd name="connsiteY33" fmla="*/ 396673 h 478888"/>
              <a:gd name="connsiteX34" fmla="*/ 857547 w 2176764"/>
              <a:gd name="connsiteY34" fmla="*/ 386520 h 478888"/>
              <a:gd name="connsiteX35" fmla="*/ 848012 w 2176764"/>
              <a:gd name="connsiteY35" fmla="*/ 381505 h 478888"/>
              <a:gd name="connsiteX36" fmla="*/ 835939 w 2176764"/>
              <a:gd name="connsiteY36" fmla="*/ 380143 h 478888"/>
              <a:gd name="connsiteX37" fmla="*/ 727316 w 2176764"/>
              <a:gd name="connsiteY37" fmla="*/ 380143 h 478888"/>
              <a:gd name="connsiteX38" fmla="*/ 727316 w 2176764"/>
              <a:gd name="connsiteY38" fmla="*/ 446637 h 478888"/>
              <a:gd name="connsiteX39" fmla="*/ 740690 w 2176764"/>
              <a:gd name="connsiteY39" fmla="*/ 446637 h 478888"/>
              <a:gd name="connsiteX40" fmla="*/ 752948 w 2176764"/>
              <a:gd name="connsiteY40" fmla="*/ 445089 h 478888"/>
              <a:gd name="connsiteX41" fmla="*/ 762545 w 2176764"/>
              <a:gd name="connsiteY41" fmla="*/ 439765 h 478888"/>
              <a:gd name="connsiteX42" fmla="*/ 768736 w 2176764"/>
              <a:gd name="connsiteY42" fmla="*/ 429549 h 478888"/>
              <a:gd name="connsiteX43" fmla="*/ 770903 w 2176764"/>
              <a:gd name="connsiteY43" fmla="*/ 413452 h 478888"/>
              <a:gd name="connsiteX44" fmla="*/ 768612 w 2176764"/>
              <a:gd name="connsiteY44" fmla="*/ 396673 h 478888"/>
              <a:gd name="connsiteX45" fmla="*/ 762297 w 2176764"/>
              <a:gd name="connsiteY45" fmla="*/ 386520 h 478888"/>
              <a:gd name="connsiteX46" fmla="*/ 752762 w 2176764"/>
              <a:gd name="connsiteY46" fmla="*/ 381505 h 478888"/>
              <a:gd name="connsiteX47" fmla="*/ 740690 w 2176764"/>
              <a:gd name="connsiteY47" fmla="*/ 380143 h 478888"/>
              <a:gd name="connsiteX48" fmla="*/ 1722269 w 2176764"/>
              <a:gd name="connsiteY48" fmla="*/ 378657 h 478888"/>
              <a:gd name="connsiteX49" fmla="*/ 1709515 w 2176764"/>
              <a:gd name="connsiteY49" fmla="*/ 380762 h 478888"/>
              <a:gd name="connsiteX50" fmla="*/ 1701776 w 2176764"/>
              <a:gd name="connsiteY50" fmla="*/ 387139 h 478888"/>
              <a:gd name="connsiteX51" fmla="*/ 1697938 w 2176764"/>
              <a:gd name="connsiteY51" fmla="*/ 397974 h 478888"/>
              <a:gd name="connsiteX52" fmla="*/ 1696885 w 2176764"/>
              <a:gd name="connsiteY52" fmla="*/ 413452 h 478888"/>
              <a:gd name="connsiteX53" fmla="*/ 1697938 w 2176764"/>
              <a:gd name="connsiteY53" fmla="*/ 429178 h 478888"/>
              <a:gd name="connsiteX54" fmla="*/ 1701776 w 2176764"/>
              <a:gd name="connsiteY54" fmla="*/ 439950 h 478888"/>
              <a:gd name="connsiteX55" fmla="*/ 1709515 w 2176764"/>
              <a:gd name="connsiteY55" fmla="*/ 446142 h 478888"/>
              <a:gd name="connsiteX56" fmla="*/ 1722269 w 2176764"/>
              <a:gd name="connsiteY56" fmla="*/ 448123 h 478888"/>
              <a:gd name="connsiteX57" fmla="*/ 1735147 w 2176764"/>
              <a:gd name="connsiteY57" fmla="*/ 446142 h 478888"/>
              <a:gd name="connsiteX58" fmla="*/ 1742886 w 2176764"/>
              <a:gd name="connsiteY58" fmla="*/ 439950 h 478888"/>
              <a:gd name="connsiteX59" fmla="*/ 1746725 w 2176764"/>
              <a:gd name="connsiteY59" fmla="*/ 429178 h 478888"/>
              <a:gd name="connsiteX60" fmla="*/ 1747777 w 2176764"/>
              <a:gd name="connsiteY60" fmla="*/ 413452 h 478888"/>
              <a:gd name="connsiteX61" fmla="*/ 1746725 w 2176764"/>
              <a:gd name="connsiteY61" fmla="*/ 397974 h 478888"/>
              <a:gd name="connsiteX62" fmla="*/ 1742886 w 2176764"/>
              <a:gd name="connsiteY62" fmla="*/ 387139 h 478888"/>
              <a:gd name="connsiteX63" fmla="*/ 1735147 w 2176764"/>
              <a:gd name="connsiteY63" fmla="*/ 380762 h 478888"/>
              <a:gd name="connsiteX64" fmla="*/ 1722269 w 2176764"/>
              <a:gd name="connsiteY64" fmla="*/ 378657 h 478888"/>
              <a:gd name="connsiteX65" fmla="*/ 1522244 w 2176764"/>
              <a:gd name="connsiteY65" fmla="*/ 378657 h 478888"/>
              <a:gd name="connsiteX66" fmla="*/ 1509490 w 2176764"/>
              <a:gd name="connsiteY66" fmla="*/ 380762 h 478888"/>
              <a:gd name="connsiteX67" fmla="*/ 1501751 w 2176764"/>
              <a:gd name="connsiteY67" fmla="*/ 387139 h 478888"/>
              <a:gd name="connsiteX68" fmla="*/ 1497913 w 2176764"/>
              <a:gd name="connsiteY68" fmla="*/ 397974 h 478888"/>
              <a:gd name="connsiteX69" fmla="*/ 1496860 w 2176764"/>
              <a:gd name="connsiteY69" fmla="*/ 413452 h 478888"/>
              <a:gd name="connsiteX70" fmla="*/ 1497913 w 2176764"/>
              <a:gd name="connsiteY70" fmla="*/ 429178 h 478888"/>
              <a:gd name="connsiteX71" fmla="*/ 1501751 w 2176764"/>
              <a:gd name="connsiteY71" fmla="*/ 439950 h 478888"/>
              <a:gd name="connsiteX72" fmla="*/ 1509490 w 2176764"/>
              <a:gd name="connsiteY72" fmla="*/ 446142 h 478888"/>
              <a:gd name="connsiteX73" fmla="*/ 1522244 w 2176764"/>
              <a:gd name="connsiteY73" fmla="*/ 448123 h 478888"/>
              <a:gd name="connsiteX74" fmla="*/ 1535122 w 2176764"/>
              <a:gd name="connsiteY74" fmla="*/ 446142 h 478888"/>
              <a:gd name="connsiteX75" fmla="*/ 1542861 w 2176764"/>
              <a:gd name="connsiteY75" fmla="*/ 439950 h 478888"/>
              <a:gd name="connsiteX76" fmla="*/ 1546700 w 2176764"/>
              <a:gd name="connsiteY76" fmla="*/ 429178 h 478888"/>
              <a:gd name="connsiteX77" fmla="*/ 1547752 w 2176764"/>
              <a:gd name="connsiteY77" fmla="*/ 413452 h 478888"/>
              <a:gd name="connsiteX78" fmla="*/ 1546700 w 2176764"/>
              <a:gd name="connsiteY78" fmla="*/ 397974 h 478888"/>
              <a:gd name="connsiteX79" fmla="*/ 1542861 w 2176764"/>
              <a:gd name="connsiteY79" fmla="*/ 387139 h 478888"/>
              <a:gd name="connsiteX80" fmla="*/ 1535122 w 2176764"/>
              <a:gd name="connsiteY80" fmla="*/ 380762 h 478888"/>
              <a:gd name="connsiteX81" fmla="*/ 1522244 w 2176764"/>
              <a:gd name="connsiteY81" fmla="*/ 378657 h 478888"/>
              <a:gd name="connsiteX82" fmla="*/ 1093619 w 2176764"/>
              <a:gd name="connsiteY82" fmla="*/ 378657 h 478888"/>
              <a:gd name="connsiteX83" fmla="*/ 1080865 w 2176764"/>
              <a:gd name="connsiteY83" fmla="*/ 380762 h 478888"/>
              <a:gd name="connsiteX84" fmla="*/ 1073126 w 2176764"/>
              <a:gd name="connsiteY84" fmla="*/ 387139 h 478888"/>
              <a:gd name="connsiteX85" fmla="*/ 1069288 w 2176764"/>
              <a:gd name="connsiteY85" fmla="*/ 397974 h 478888"/>
              <a:gd name="connsiteX86" fmla="*/ 1068235 w 2176764"/>
              <a:gd name="connsiteY86" fmla="*/ 413452 h 478888"/>
              <a:gd name="connsiteX87" fmla="*/ 1069288 w 2176764"/>
              <a:gd name="connsiteY87" fmla="*/ 429178 h 478888"/>
              <a:gd name="connsiteX88" fmla="*/ 1073126 w 2176764"/>
              <a:gd name="connsiteY88" fmla="*/ 439950 h 478888"/>
              <a:gd name="connsiteX89" fmla="*/ 1080865 w 2176764"/>
              <a:gd name="connsiteY89" fmla="*/ 446142 h 478888"/>
              <a:gd name="connsiteX90" fmla="*/ 1093619 w 2176764"/>
              <a:gd name="connsiteY90" fmla="*/ 448123 h 478888"/>
              <a:gd name="connsiteX91" fmla="*/ 1106497 w 2176764"/>
              <a:gd name="connsiteY91" fmla="*/ 446142 h 478888"/>
              <a:gd name="connsiteX92" fmla="*/ 1114236 w 2176764"/>
              <a:gd name="connsiteY92" fmla="*/ 439950 h 478888"/>
              <a:gd name="connsiteX93" fmla="*/ 1118075 w 2176764"/>
              <a:gd name="connsiteY93" fmla="*/ 429178 h 478888"/>
              <a:gd name="connsiteX94" fmla="*/ 1119127 w 2176764"/>
              <a:gd name="connsiteY94" fmla="*/ 413452 h 478888"/>
              <a:gd name="connsiteX95" fmla="*/ 1118075 w 2176764"/>
              <a:gd name="connsiteY95" fmla="*/ 397974 h 478888"/>
              <a:gd name="connsiteX96" fmla="*/ 1114236 w 2176764"/>
              <a:gd name="connsiteY96" fmla="*/ 387139 h 478888"/>
              <a:gd name="connsiteX97" fmla="*/ 1106497 w 2176764"/>
              <a:gd name="connsiteY97" fmla="*/ 380762 h 478888"/>
              <a:gd name="connsiteX98" fmla="*/ 1093619 w 2176764"/>
              <a:gd name="connsiteY98" fmla="*/ 378657 h 478888"/>
              <a:gd name="connsiteX99" fmla="*/ 2125872 w 2176764"/>
              <a:gd name="connsiteY99" fmla="*/ 370484 h 478888"/>
              <a:gd name="connsiteX100" fmla="*/ 2173668 w 2176764"/>
              <a:gd name="connsiteY100" fmla="*/ 370484 h 478888"/>
              <a:gd name="connsiteX101" fmla="*/ 2173668 w 2176764"/>
              <a:gd name="connsiteY101" fmla="*/ 380390 h 478888"/>
              <a:gd name="connsiteX102" fmla="*/ 2137016 w 2176764"/>
              <a:gd name="connsiteY102" fmla="*/ 380390 h 478888"/>
              <a:gd name="connsiteX103" fmla="*/ 2137016 w 2176764"/>
              <a:gd name="connsiteY103" fmla="*/ 407013 h 478888"/>
              <a:gd name="connsiteX104" fmla="*/ 2171192 w 2176764"/>
              <a:gd name="connsiteY104" fmla="*/ 407013 h 478888"/>
              <a:gd name="connsiteX105" fmla="*/ 2171192 w 2176764"/>
              <a:gd name="connsiteY105" fmla="*/ 416424 h 478888"/>
              <a:gd name="connsiteX106" fmla="*/ 2137016 w 2176764"/>
              <a:gd name="connsiteY106" fmla="*/ 416424 h 478888"/>
              <a:gd name="connsiteX107" fmla="*/ 2137016 w 2176764"/>
              <a:gd name="connsiteY107" fmla="*/ 446389 h 478888"/>
              <a:gd name="connsiteX108" fmla="*/ 2176764 w 2176764"/>
              <a:gd name="connsiteY108" fmla="*/ 446389 h 478888"/>
              <a:gd name="connsiteX109" fmla="*/ 2176764 w 2176764"/>
              <a:gd name="connsiteY109" fmla="*/ 456419 h 478888"/>
              <a:gd name="connsiteX110" fmla="*/ 2125872 w 2176764"/>
              <a:gd name="connsiteY110" fmla="*/ 456419 h 478888"/>
              <a:gd name="connsiteX111" fmla="*/ 2030622 w 2176764"/>
              <a:gd name="connsiteY111" fmla="*/ 370484 h 478888"/>
              <a:gd name="connsiteX112" fmla="*/ 2052415 w 2176764"/>
              <a:gd name="connsiteY112" fmla="*/ 370484 h 478888"/>
              <a:gd name="connsiteX113" fmla="*/ 2067708 w 2176764"/>
              <a:gd name="connsiteY113" fmla="*/ 371785 h 478888"/>
              <a:gd name="connsiteX114" fmla="*/ 2077861 w 2176764"/>
              <a:gd name="connsiteY114" fmla="*/ 376057 h 478888"/>
              <a:gd name="connsiteX115" fmla="*/ 2083495 w 2176764"/>
              <a:gd name="connsiteY115" fmla="*/ 383920 h 478888"/>
              <a:gd name="connsiteX116" fmla="*/ 2085229 w 2176764"/>
              <a:gd name="connsiteY116" fmla="*/ 395869 h 478888"/>
              <a:gd name="connsiteX117" fmla="*/ 2080895 w 2176764"/>
              <a:gd name="connsiteY117" fmla="*/ 412771 h 478888"/>
              <a:gd name="connsiteX118" fmla="*/ 2067646 w 2176764"/>
              <a:gd name="connsiteY118" fmla="*/ 420510 h 478888"/>
              <a:gd name="connsiteX119" fmla="*/ 2093401 w 2176764"/>
              <a:gd name="connsiteY119" fmla="*/ 456419 h 478888"/>
              <a:gd name="connsiteX120" fmla="*/ 2080276 w 2176764"/>
              <a:gd name="connsiteY120" fmla="*/ 456419 h 478888"/>
              <a:gd name="connsiteX121" fmla="*/ 2056625 w 2176764"/>
              <a:gd name="connsiteY121" fmla="*/ 421748 h 478888"/>
              <a:gd name="connsiteX122" fmla="*/ 2054582 w 2176764"/>
              <a:gd name="connsiteY122" fmla="*/ 421872 h 478888"/>
              <a:gd name="connsiteX123" fmla="*/ 2052415 w 2176764"/>
              <a:gd name="connsiteY123" fmla="*/ 421872 h 478888"/>
              <a:gd name="connsiteX124" fmla="*/ 2041766 w 2176764"/>
              <a:gd name="connsiteY124" fmla="*/ 421872 h 478888"/>
              <a:gd name="connsiteX125" fmla="*/ 2041766 w 2176764"/>
              <a:gd name="connsiteY125" fmla="*/ 456419 h 478888"/>
              <a:gd name="connsiteX126" fmla="*/ 2030622 w 2176764"/>
              <a:gd name="connsiteY126" fmla="*/ 456419 h 478888"/>
              <a:gd name="connsiteX127" fmla="*/ 1954422 w 2176764"/>
              <a:gd name="connsiteY127" fmla="*/ 370484 h 478888"/>
              <a:gd name="connsiteX128" fmla="*/ 2002218 w 2176764"/>
              <a:gd name="connsiteY128" fmla="*/ 370484 h 478888"/>
              <a:gd name="connsiteX129" fmla="*/ 2002218 w 2176764"/>
              <a:gd name="connsiteY129" fmla="*/ 380390 h 478888"/>
              <a:gd name="connsiteX130" fmla="*/ 1965566 w 2176764"/>
              <a:gd name="connsiteY130" fmla="*/ 380390 h 478888"/>
              <a:gd name="connsiteX131" fmla="*/ 1965566 w 2176764"/>
              <a:gd name="connsiteY131" fmla="*/ 407013 h 478888"/>
              <a:gd name="connsiteX132" fmla="*/ 1999742 w 2176764"/>
              <a:gd name="connsiteY132" fmla="*/ 407013 h 478888"/>
              <a:gd name="connsiteX133" fmla="*/ 1999742 w 2176764"/>
              <a:gd name="connsiteY133" fmla="*/ 416424 h 478888"/>
              <a:gd name="connsiteX134" fmla="*/ 1965566 w 2176764"/>
              <a:gd name="connsiteY134" fmla="*/ 416424 h 478888"/>
              <a:gd name="connsiteX135" fmla="*/ 1965566 w 2176764"/>
              <a:gd name="connsiteY135" fmla="*/ 446389 h 478888"/>
              <a:gd name="connsiteX136" fmla="*/ 2005314 w 2176764"/>
              <a:gd name="connsiteY136" fmla="*/ 446389 h 478888"/>
              <a:gd name="connsiteX137" fmla="*/ 2005314 w 2176764"/>
              <a:gd name="connsiteY137" fmla="*/ 456419 h 478888"/>
              <a:gd name="connsiteX138" fmla="*/ 1954422 w 2176764"/>
              <a:gd name="connsiteY138" fmla="*/ 456419 h 478888"/>
              <a:gd name="connsiteX139" fmla="*/ 1859172 w 2176764"/>
              <a:gd name="connsiteY139" fmla="*/ 370484 h 478888"/>
              <a:gd name="connsiteX140" fmla="*/ 1870316 w 2176764"/>
              <a:gd name="connsiteY140" fmla="*/ 370484 h 478888"/>
              <a:gd name="connsiteX141" fmla="*/ 1870316 w 2176764"/>
              <a:gd name="connsiteY141" fmla="*/ 405527 h 478888"/>
              <a:gd name="connsiteX142" fmla="*/ 1912788 w 2176764"/>
              <a:gd name="connsiteY142" fmla="*/ 405527 h 478888"/>
              <a:gd name="connsiteX143" fmla="*/ 1912788 w 2176764"/>
              <a:gd name="connsiteY143" fmla="*/ 370484 h 478888"/>
              <a:gd name="connsiteX144" fmla="*/ 1924056 w 2176764"/>
              <a:gd name="connsiteY144" fmla="*/ 370484 h 478888"/>
              <a:gd name="connsiteX145" fmla="*/ 1924056 w 2176764"/>
              <a:gd name="connsiteY145" fmla="*/ 456419 h 478888"/>
              <a:gd name="connsiteX146" fmla="*/ 1912788 w 2176764"/>
              <a:gd name="connsiteY146" fmla="*/ 456419 h 478888"/>
              <a:gd name="connsiteX147" fmla="*/ 1912788 w 2176764"/>
              <a:gd name="connsiteY147" fmla="*/ 414814 h 478888"/>
              <a:gd name="connsiteX148" fmla="*/ 1870316 w 2176764"/>
              <a:gd name="connsiteY148" fmla="*/ 414814 h 478888"/>
              <a:gd name="connsiteX149" fmla="*/ 1870316 w 2176764"/>
              <a:gd name="connsiteY149" fmla="*/ 456419 h 478888"/>
              <a:gd name="connsiteX150" fmla="*/ 1859172 w 2176764"/>
              <a:gd name="connsiteY150" fmla="*/ 456419 h 478888"/>
              <a:gd name="connsiteX151" fmla="*/ 1411497 w 2176764"/>
              <a:gd name="connsiteY151" fmla="*/ 370484 h 478888"/>
              <a:gd name="connsiteX152" fmla="*/ 1422641 w 2176764"/>
              <a:gd name="connsiteY152" fmla="*/ 370484 h 478888"/>
              <a:gd name="connsiteX153" fmla="*/ 1422641 w 2176764"/>
              <a:gd name="connsiteY153" fmla="*/ 446389 h 478888"/>
              <a:gd name="connsiteX154" fmla="*/ 1459913 w 2176764"/>
              <a:gd name="connsiteY154" fmla="*/ 446389 h 478888"/>
              <a:gd name="connsiteX155" fmla="*/ 1459913 w 2176764"/>
              <a:gd name="connsiteY155" fmla="*/ 456419 h 478888"/>
              <a:gd name="connsiteX156" fmla="*/ 1411497 w 2176764"/>
              <a:gd name="connsiteY156" fmla="*/ 456419 h 478888"/>
              <a:gd name="connsiteX157" fmla="*/ 1259097 w 2176764"/>
              <a:gd name="connsiteY157" fmla="*/ 370484 h 478888"/>
              <a:gd name="connsiteX158" fmla="*/ 1280890 w 2176764"/>
              <a:gd name="connsiteY158" fmla="*/ 370484 h 478888"/>
              <a:gd name="connsiteX159" fmla="*/ 1296183 w 2176764"/>
              <a:gd name="connsiteY159" fmla="*/ 371785 h 478888"/>
              <a:gd name="connsiteX160" fmla="*/ 1306336 w 2176764"/>
              <a:gd name="connsiteY160" fmla="*/ 376057 h 478888"/>
              <a:gd name="connsiteX161" fmla="*/ 1311970 w 2176764"/>
              <a:gd name="connsiteY161" fmla="*/ 383920 h 478888"/>
              <a:gd name="connsiteX162" fmla="*/ 1313704 w 2176764"/>
              <a:gd name="connsiteY162" fmla="*/ 395869 h 478888"/>
              <a:gd name="connsiteX163" fmla="*/ 1309370 w 2176764"/>
              <a:gd name="connsiteY163" fmla="*/ 412771 h 478888"/>
              <a:gd name="connsiteX164" fmla="*/ 1296121 w 2176764"/>
              <a:gd name="connsiteY164" fmla="*/ 420510 h 478888"/>
              <a:gd name="connsiteX165" fmla="*/ 1321876 w 2176764"/>
              <a:gd name="connsiteY165" fmla="*/ 456419 h 478888"/>
              <a:gd name="connsiteX166" fmla="*/ 1308751 w 2176764"/>
              <a:gd name="connsiteY166" fmla="*/ 456419 h 478888"/>
              <a:gd name="connsiteX167" fmla="*/ 1285100 w 2176764"/>
              <a:gd name="connsiteY167" fmla="*/ 421748 h 478888"/>
              <a:gd name="connsiteX168" fmla="*/ 1283057 w 2176764"/>
              <a:gd name="connsiteY168" fmla="*/ 421872 h 478888"/>
              <a:gd name="connsiteX169" fmla="*/ 1280890 w 2176764"/>
              <a:gd name="connsiteY169" fmla="*/ 421872 h 478888"/>
              <a:gd name="connsiteX170" fmla="*/ 1270241 w 2176764"/>
              <a:gd name="connsiteY170" fmla="*/ 421872 h 478888"/>
              <a:gd name="connsiteX171" fmla="*/ 1270241 w 2176764"/>
              <a:gd name="connsiteY171" fmla="*/ 456419 h 478888"/>
              <a:gd name="connsiteX172" fmla="*/ 1259097 w 2176764"/>
              <a:gd name="connsiteY172" fmla="*/ 456419 h 478888"/>
              <a:gd name="connsiteX173" fmla="*/ 1163476 w 2176764"/>
              <a:gd name="connsiteY173" fmla="*/ 370484 h 478888"/>
              <a:gd name="connsiteX174" fmla="*/ 1174496 w 2176764"/>
              <a:gd name="connsiteY174" fmla="*/ 370484 h 478888"/>
              <a:gd name="connsiteX175" fmla="*/ 1174496 w 2176764"/>
              <a:gd name="connsiteY175" fmla="*/ 426206 h 478888"/>
              <a:gd name="connsiteX176" fmla="*/ 1175610 w 2176764"/>
              <a:gd name="connsiteY176" fmla="*/ 436545 h 478888"/>
              <a:gd name="connsiteX177" fmla="*/ 1179263 w 2176764"/>
              <a:gd name="connsiteY177" fmla="*/ 443170 h 478888"/>
              <a:gd name="connsiteX178" fmla="*/ 1185888 w 2176764"/>
              <a:gd name="connsiteY178" fmla="*/ 446761 h 478888"/>
              <a:gd name="connsiteX179" fmla="*/ 1195918 w 2176764"/>
              <a:gd name="connsiteY179" fmla="*/ 447875 h 478888"/>
              <a:gd name="connsiteX180" fmla="*/ 1206257 w 2176764"/>
              <a:gd name="connsiteY180" fmla="*/ 446761 h 478888"/>
              <a:gd name="connsiteX181" fmla="*/ 1212882 w 2176764"/>
              <a:gd name="connsiteY181" fmla="*/ 443170 h 478888"/>
              <a:gd name="connsiteX182" fmla="*/ 1216349 w 2176764"/>
              <a:gd name="connsiteY182" fmla="*/ 436545 h 478888"/>
              <a:gd name="connsiteX183" fmla="*/ 1217339 w 2176764"/>
              <a:gd name="connsiteY183" fmla="*/ 426206 h 478888"/>
              <a:gd name="connsiteX184" fmla="*/ 1217339 w 2176764"/>
              <a:gd name="connsiteY184" fmla="*/ 370484 h 478888"/>
              <a:gd name="connsiteX185" fmla="*/ 1228360 w 2176764"/>
              <a:gd name="connsiteY185" fmla="*/ 370484 h 478888"/>
              <a:gd name="connsiteX186" fmla="*/ 1228360 w 2176764"/>
              <a:gd name="connsiteY186" fmla="*/ 428682 h 478888"/>
              <a:gd name="connsiteX187" fmla="*/ 1220187 w 2176764"/>
              <a:gd name="connsiteY187" fmla="*/ 450785 h 478888"/>
              <a:gd name="connsiteX188" fmla="*/ 1195794 w 2176764"/>
              <a:gd name="connsiteY188" fmla="*/ 457657 h 478888"/>
              <a:gd name="connsiteX189" fmla="*/ 1171524 w 2176764"/>
              <a:gd name="connsiteY189" fmla="*/ 451033 h 478888"/>
              <a:gd name="connsiteX190" fmla="*/ 1163476 w 2176764"/>
              <a:gd name="connsiteY190" fmla="*/ 428682 h 478888"/>
              <a:gd name="connsiteX191" fmla="*/ 962698 w 2176764"/>
              <a:gd name="connsiteY191" fmla="*/ 370484 h 478888"/>
              <a:gd name="connsiteX192" fmla="*/ 975576 w 2176764"/>
              <a:gd name="connsiteY192" fmla="*/ 370484 h 478888"/>
              <a:gd name="connsiteX193" fmla="*/ 998731 w 2176764"/>
              <a:gd name="connsiteY193" fmla="*/ 409366 h 478888"/>
              <a:gd name="connsiteX194" fmla="*/ 999474 w 2176764"/>
              <a:gd name="connsiteY194" fmla="*/ 409366 h 478888"/>
              <a:gd name="connsiteX195" fmla="*/ 1022506 w 2176764"/>
              <a:gd name="connsiteY195" fmla="*/ 370484 h 478888"/>
              <a:gd name="connsiteX196" fmla="*/ 1034764 w 2176764"/>
              <a:gd name="connsiteY196" fmla="*/ 370484 h 478888"/>
              <a:gd name="connsiteX197" fmla="*/ 1004180 w 2176764"/>
              <a:gd name="connsiteY197" fmla="*/ 419395 h 478888"/>
              <a:gd name="connsiteX198" fmla="*/ 1004180 w 2176764"/>
              <a:gd name="connsiteY198" fmla="*/ 456419 h 478888"/>
              <a:gd name="connsiteX199" fmla="*/ 993035 w 2176764"/>
              <a:gd name="connsiteY199" fmla="*/ 456419 h 478888"/>
              <a:gd name="connsiteX200" fmla="*/ 993035 w 2176764"/>
              <a:gd name="connsiteY200" fmla="*/ 419519 h 478888"/>
              <a:gd name="connsiteX201" fmla="*/ 811422 w 2176764"/>
              <a:gd name="connsiteY201" fmla="*/ 370484 h 478888"/>
              <a:gd name="connsiteX202" fmla="*/ 836187 w 2176764"/>
              <a:gd name="connsiteY202" fmla="*/ 370484 h 478888"/>
              <a:gd name="connsiteX203" fmla="*/ 853089 w 2176764"/>
              <a:gd name="connsiteY203" fmla="*/ 372156 h 478888"/>
              <a:gd name="connsiteX204" fmla="*/ 866153 w 2176764"/>
              <a:gd name="connsiteY204" fmla="*/ 378533 h 478888"/>
              <a:gd name="connsiteX205" fmla="*/ 874635 w 2176764"/>
              <a:gd name="connsiteY205" fmla="*/ 391659 h 478888"/>
              <a:gd name="connsiteX206" fmla="*/ 877669 w 2176764"/>
              <a:gd name="connsiteY206" fmla="*/ 413452 h 478888"/>
              <a:gd name="connsiteX207" fmla="*/ 874635 w 2176764"/>
              <a:gd name="connsiteY207" fmla="*/ 434192 h 478888"/>
              <a:gd name="connsiteX208" fmla="*/ 866153 w 2176764"/>
              <a:gd name="connsiteY208" fmla="*/ 447380 h 478888"/>
              <a:gd name="connsiteX209" fmla="*/ 853089 w 2176764"/>
              <a:gd name="connsiteY209" fmla="*/ 454376 h 478888"/>
              <a:gd name="connsiteX210" fmla="*/ 836187 w 2176764"/>
              <a:gd name="connsiteY210" fmla="*/ 456419 h 478888"/>
              <a:gd name="connsiteX211" fmla="*/ 811422 w 2176764"/>
              <a:gd name="connsiteY211" fmla="*/ 456419 h 478888"/>
              <a:gd name="connsiteX212" fmla="*/ 716172 w 2176764"/>
              <a:gd name="connsiteY212" fmla="*/ 370484 h 478888"/>
              <a:gd name="connsiteX213" fmla="*/ 740937 w 2176764"/>
              <a:gd name="connsiteY213" fmla="*/ 370484 h 478888"/>
              <a:gd name="connsiteX214" fmla="*/ 757839 w 2176764"/>
              <a:gd name="connsiteY214" fmla="*/ 372156 h 478888"/>
              <a:gd name="connsiteX215" fmla="*/ 770903 w 2176764"/>
              <a:gd name="connsiteY215" fmla="*/ 378533 h 478888"/>
              <a:gd name="connsiteX216" fmla="*/ 779385 w 2176764"/>
              <a:gd name="connsiteY216" fmla="*/ 391659 h 478888"/>
              <a:gd name="connsiteX217" fmla="*/ 782419 w 2176764"/>
              <a:gd name="connsiteY217" fmla="*/ 413452 h 478888"/>
              <a:gd name="connsiteX218" fmla="*/ 779385 w 2176764"/>
              <a:gd name="connsiteY218" fmla="*/ 434192 h 478888"/>
              <a:gd name="connsiteX219" fmla="*/ 770903 w 2176764"/>
              <a:gd name="connsiteY219" fmla="*/ 447380 h 478888"/>
              <a:gd name="connsiteX220" fmla="*/ 757839 w 2176764"/>
              <a:gd name="connsiteY220" fmla="*/ 454376 h 478888"/>
              <a:gd name="connsiteX221" fmla="*/ 740937 w 2176764"/>
              <a:gd name="connsiteY221" fmla="*/ 456419 h 478888"/>
              <a:gd name="connsiteX222" fmla="*/ 716172 w 2176764"/>
              <a:gd name="connsiteY222" fmla="*/ 456419 h 478888"/>
              <a:gd name="connsiteX223" fmla="*/ 643458 w 2176764"/>
              <a:gd name="connsiteY223" fmla="*/ 370484 h 478888"/>
              <a:gd name="connsiteX224" fmla="*/ 658317 w 2176764"/>
              <a:gd name="connsiteY224" fmla="*/ 370484 h 478888"/>
              <a:gd name="connsiteX225" fmla="*/ 690759 w 2176764"/>
              <a:gd name="connsiteY225" fmla="*/ 456419 h 478888"/>
              <a:gd name="connsiteX226" fmla="*/ 678996 w 2176764"/>
              <a:gd name="connsiteY226" fmla="*/ 456419 h 478888"/>
              <a:gd name="connsiteX227" fmla="*/ 669709 w 2176764"/>
              <a:gd name="connsiteY227" fmla="*/ 430787 h 478888"/>
              <a:gd name="connsiteX228" fmla="*/ 631695 w 2176764"/>
              <a:gd name="connsiteY228" fmla="*/ 430787 h 478888"/>
              <a:gd name="connsiteX229" fmla="*/ 622284 w 2176764"/>
              <a:gd name="connsiteY229" fmla="*/ 456419 h 478888"/>
              <a:gd name="connsiteX230" fmla="*/ 610892 w 2176764"/>
              <a:gd name="connsiteY230" fmla="*/ 456419 h 478888"/>
              <a:gd name="connsiteX231" fmla="*/ 1722269 w 2176764"/>
              <a:gd name="connsiteY231" fmla="*/ 369246 h 478888"/>
              <a:gd name="connsiteX232" fmla="*/ 1738367 w 2176764"/>
              <a:gd name="connsiteY232" fmla="*/ 371289 h 478888"/>
              <a:gd name="connsiteX233" fmla="*/ 1749944 w 2176764"/>
              <a:gd name="connsiteY233" fmla="*/ 378409 h 478888"/>
              <a:gd name="connsiteX234" fmla="*/ 1756940 w 2176764"/>
              <a:gd name="connsiteY234" fmla="*/ 391968 h 478888"/>
              <a:gd name="connsiteX235" fmla="*/ 1759293 w 2176764"/>
              <a:gd name="connsiteY235" fmla="*/ 413452 h 478888"/>
              <a:gd name="connsiteX236" fmla="*/ 1756940 w 2176764"/>
              <a:gd name="connsiteY236" fmla="*/ 434997 h 478888"/>
              <a:gd name="connsiteX237" fmla="*/ 1749944 w 2176764"/>
              <a:gd name="connsiteY237" fmla="*/ 448556 h 478888"/>
              <a:gd name="connsiteX238" fmla="*/ 1738367 w 2176764"/>
              <a:gd name="connsiteY238" fmla="*/ 455614 h 478888"/>
              <a:gd name="connsiteX239" fmla="*/ 1722269 w 2176764"/>
              <a:gd name="connsiteY239" fmla="*/ 457657 h 478888"/>
              <a:gd name="connsiteX240" fmla="*/ 1706234 w 2176764"/>
              <a:gd name="connsiteY240" fmla="*/ 455614 h 478888"/>
              <a:gd name="connsiteX241" fmla="*/ 1694656 w 2176764"/>
              <a:gd name="connsiteY241" fmla="*/ 448556 h 478888"/>
              <a:gd name="connsiteX242" fmla="*/ 1687598 w 2176764"/>
              <a:gd name="connsiteY242" fmla="*/ 434997 h 478888"/>
              <a:gd name="connsiteX243" fmla="*/ 1685246 w 2176764"/>
              <a:gd name="connsiteY243" fmla="*/ 413452 h 478888"/>
              <a:gd name="connsiteX244" fmla="*/ 1687598 w 2176764"/>
              <a:gd name="connsiteY244" fmla="*/ 391968 h 478888"/>
              <a:gd name="connsiteX245" fmla="*/ 1694656 w 2176764"/>
              <a:gd name="connsiteY245" fmla="*/ 378409 h 478888"/>
              <a:gd name="connsiteX246" fmla="*/ 1706234 w 2176764"/>
              <a:gd name="connsiteY246" fmla="*/ 371289 h 478888"/>
              <a:gd name="connsiteX247" fmla="*/ 1722269 w 2176764"/>
              <a:gd name="connsiteY247" fmla="*/ 369246 h 478888"/>
              <a:gd name="connsiteX248" fmla="*/ 1631477 w 2176764"/>
              <a:gd name="connsiteY248" fmla="*/ 369246 h 478888"/>
              <a:gd name="connsiteX249" fmla="*/ 1637606 w 2176764"/>
              <a:gd name="connsiteY249" fmla="*/ 369494 h 478888"/>
              <a:gd name="connsiteX250" fmla="*/ 1643736 w 2176764"/>
              <a:gd name="connsiteY250" fmla="*/ 370175 h 478888"/>
              <a:gd name="connsiteX251" fmla="*/ 1649370 w 2176764"/>
              <a:gd name="connsiteY251" fmla="*/ 371227 h 478888"/>
              <a:gd name="connsiteX252" fmla="*/ 1653889 w 2176764"/>
              <a:gd name="connsiteY252" fmla="*/ 372590 h 478888"/>
              <a:gd name="connsiteX253" fmla="*/ 1653889 w 2176764"/>
              <a:gd name="connsiteY253" fmla="*/ 382496 h 478888"/>
              <a:gd name="connsiteX254" fmla="*/ 1644045 w 2176764"/>
              <a:gd name="connsiteY254" fmla="*/ 379895 h 478888"/>
              <a:gd name="connsiteX255" fmla="*/ 1631972 w 2176764"/>
              <a:gd name="connsiteY255" fmla="*/ 379028 h 478888"/>
              <a:gd name="connsiteX256" fmla="*/ 1619156 w 2176764"/>
              <a:gd name="connsiteY256" fmla="*/ 380514 h 478888"/>
              <a:gd name="connsiteX257" fmla="*/ 1609622 w 2176764"/>
              <a:gd name="connsiteY257" fmla="*/ 385839 h 478888"/>
              <a:gd name="connsiteX258" fmla="*/ 1603678 w 2176764"/>
              <a:gd name="connsiteY258" fmla="*/ 396364 h 478888"/>
              <a:gd name="connsiteX259" fmla="*/ 1601635 w 2176764"/>
              <a:gd name="connsiteY259" fmla="*/ 413452 h 478888"/>
              <a:gd name="connsiteX260" fmla="*/ 1603554 w 2176764"/>
              <a:gd name="connsiteY260" fmla="*/ 431221 h 478888"/>
              <a:gd name="connsiteX261" fmla="*/ 1609312 w 2176764"/>
              <a:gd name="connsiteY261" fmla="*/ 441684 h 478888"/>
              <a:gd name="connsiteX262" fmla="*/ 1618661 w 2176764"/>
              <a:gd name="connsiteY262" fmla="*/ 446699 h 478888"/>
              <a:gd name="connsiteX263" fmla="*/ 1631477 w 2176764"/>
              <a:gd name="connsiteY263" fmla="*/ 447999 h 478888"/>
              <a:gd name="connsiteX264" fmla="*/ 1638473 w 2176764"/>
              <a:gd name="connsiteY264" fmla="*/ 447627 h 478888"/>
              <a:gd name="connsiteX265" fmla="*/ 1645469 w 2176764"/>
              <a:gd name="connsiteY265" fmla="*/ 446389 h 478888"/>
              <a:gd name="connsiteX266" fmla="*/ 1645469 w 2176764"/>
              <a:gd name="connsiteY266" fmla="*/ 419767 h 478888"/>
              <a:gd name="connsiteX267" fmla="*/ 1628258 w 2176764"/>
              <a:gd name="connsiteY267" fmla="*/ 419767 h 478888"/>
              <a:gd name="connsiteX268" fmla="*/ 1628258 w 2176764"/>
              <a:gd name="connsiteY268" fmla="*/ 410356 h 478888"/>
              <a:gd name="connsiteX269" fmla="*/ 1656118 w 2176764"/>
              <a:gd name="connsiteY269" fmla="*/ 410356 h 478888"/>
              <a:gd name="connsiteX270" fmla="*/ 1656118 w 2176764"/>
              <a:gd name="connsiteY270" fmla="*/ 454066 h 478888"/>
              <a:gd name="connsiteX271" fmla="*/ 1644912 w 2176764"/>
              <a:gd name="connsiteY271" fmla="*/ 456605 h 478888"/>
              <a:gd name="connsiteX272" fmla="*/ 1630239 w 2176764"/>
              <a:gd name="connsiteY272" fmla="*/ 457657 h 478888"/>
              <a:gd name="connsiteX273" fmla="*/ 1613398 w 2176764"/>
              <a:gd name="connsiteY273" fmla="*/ 455800 h 478888"/>
              <a:gd name="connsiteX274" fmla="*/ 1600768 w 2176764"/>
              <a:gd name="connsiteY274" fmla="*/ 449051 h 478888"/>
              <a:gd name="connsiteX275" fmla="*/ 1592782 w 2176764"/>
              <a:gd name="connsiteY275" fmla="*/ 435555 h 478888"/>
              <a:gd name="connsiteX276" fmla="*/ 1589996 w 2176764"/>
              <a:gd name="connsiteY276" fmla="*/ 413452 h 478888"/>
              <a:gd name="connsiteX277" fmla="*/ 1592844 w 2176764"/>
              <a:gd name="connsiteY277" fmla="*/ 392587 h 478888"/>
              <a:gd name="connsiteX278" fmla="*/ 1601016 w 2176764"/>
              <a:gd name="connsiteY278" fmla="*/ 378905 h 478888"/>
              <a:gd name="connsiteX279" fmla="*/ 1614080 w 2176764"/>
              <a:gd name="connsiteY279" fmla="*/ 371475 h 478888"/>
              <a:gd name="connsiteX280" fmla="*/ 1631477 w 2176764"/>
              <a:gd name="connsiteY280" fmla="*/ 369246 h 478888"/>
              <a:gd name="connsiteX281" fmla="*/ 1522244 w 2176764"/>
              <a:gd name="connsiteY281" fmla="*/ 369246 h 478888"/>
              <a:gd name="connsiteX282" fmla="*/ 1538342 w 2176764"/>
              <a:gd name="connsiteY282" fmla="*/ 371289 h 478888"/>
              <a:gd name="connsiteX283" fmla="*/ 1549919 w 2176764"/>
              <a:gd name="connsiteY283" fmla="*/ 378409 h 478888"/>
              <a:gd name="connsiteX284" fmla="*/ 1556915 w 2176764"/>
              <a:gd name="connsiteY284" fmla="*/ 391968 h 478888"/>
              <a:gd name="connsiteX285" fmla="*/ 1559268 w 2176764"/>
              <a:gd name="connsiteY285" fmla="*/ 413452 h 478888"/>
              <a:gd name="connsiteX286" fmla="*/ 1556915 w 2176764"/>
              <a:gd name="connsiteY286" fmla="*/ 434997 h 478888"/>
              <a:gd name="connsiteX287" fmla="*/ 1549919 w 2176764"/>
              <a:gd name="connsiteY287" fmla="*/ 448556 h 478888"/>
              <a:gd name="connsiteX288" fmla="*/ 1538342 w 2176764"/>
              <a:gd name="connsiteY288" fmla="*/ 455614 h 478888"/>
              <a:gd name="connsiteX289" fmla="*/ 1522244 w 2176764"/>
              <a:gd name="connsiteY289" fmla="*/ 457657 h 478888"/>
              <a:gd name="connsiteX290" fmla="*/ 1506209 w 2176764"/>
              <a:gd name="connsiteY290" fmla="*/ 455614 h 478888"/>
              <a:gd name="connsiteX291" fmla="*/ 1494631 w 2176764"/>
              <a:gd name="connsiteY291" fmla="*/ 448556 h 478888"/>
              <a:gd name="connsiteX292" fmla="*/ 1487573 w 2176764"/>
              <a:gd name="connsiteY292" fmla="*/ 434997 h 478888"/>
              <a:gd name="connsiteX293" fmla="*/ 1485221 w 2176764"/>
              <a:gd name="connsiteY293" fmla="*/ 413452 h 478888"/>
              <a:gd name="connsiteX294" fmla="*/ 1487573 w 2176764"/>
              <a:gd name="connsiteY294" fmla="*/ 391968 h 478888"/>
              <a:gd name="connsiteX295" fmla="*/ 1494631 w 2176764"/>
              <a:gd name="connsiteY295" fmla="*/ 378409 h 478888"/>
              <a:gd name="connsiteX296" fmla="*/ 1506209 w 2176764"/>
              <a:gd name="connsiteY296" fmla="*/ 371289 h 478888"/>
              <a:gd name="connsiteX297" fmla="*/ 1522244 w 2176764"/>
              <a:gd name="connsiteY297" fmla="*/ 369246 h 478888"/>
              <a:gd name="connsiteX298" fmla="*/ 1093619 w 2176764"/>
              <a:gd name="connsiteY298" fmla="*/ 369246 h 478888"/>
              <a:gd name="connsiteX299" fmla="*/ 1109717 w 2176764"/>
              <a:gd name="connsiteY299" fmla="*/ 371289 h 478888"/>
              <a:gd name="connsiteX300" fmla="*/ 1121294 w 2176764"/>
              <a:gd name="connsiteY300" fmla="*/ 378409 h 478888"/>
              <a:gd name="connsiteX301" fmla="*/ 1128290 w 2176764"/>
              <a:gd name="connsiteY301" fmla="*/ 391968 h 478888"/>
              <a:gd name="connsiteX302" fmla="*/ 1130643 w 2176764"/>
              <a:gd name="connsiteY302" fmla="*/ 413452 h 478888"/>
              <a:gd name="connsiteX303" fmla="*/ 1128290 w 2176764"/>
              <a:gd name="connsiteY303" fmla="*/ 434997 h 478888"/>
              <a:gd name="connsiteX304" fmla="*/ 1121294 w 2176764"/>
              <a:gd name="connsiteY304" fmla="*/ 448556 h 478888"/>
              <a:gd name="connsiteX305" fmla="*/ 1109717 w 2176764"/>
              <a:gd name="connsiteY305" fmla="*/ 455614 h 478888"/>
              <a:gd name="connsiteX306" fmla="*/ 1093619 w 2176764"/>
              <a:gd name="connsiteY306" fmla="*/ 457657 h 478888"/>
              <a:gd name="connsiteX307" fmla="*/ 1077584 w 2176764"/>
              <a:gd name="connsiteY307" fmla="*/ 455614 h 478888"/>
              <a:gd name="connsiteX308" fmla="*/ 1066006 w 2176764"/>
              <a:gd name="connsiteY308" fmla="*/ 448556 h 478888"/>
              <a:gd name="connsiteX309" fmla="*/ 1058948 w 2176764"/>
              <a:gd name="connsiteY309" fmla="*/ 434997 h 478888"/>
              <a:gd name="connsiteX310" fmla="*/ 1056596 w 2176764"/>
              <a:gd name="connsiteY310" fmla="*/ 413452 h 478888"/>
              <a:gd name="connsiteX311" fmla="*/ 1058948 w 2176764"/>
              <a:gd name="connsiteY311" fmla="*/ 391968 h 478888"/>
              <a:gd name="connsiteX312" fmla="*/ 1066006 w 2176764"/>
              <a:gd name="connsiteY312" fmla="*/ 378409 h 478888"/>
              <a:gd name="connsiteX313" fmla="*/ 1077584 w 2176764"/>
              <a:gd name="connsiteY313" fmla="*/ 371289 h 478888"/>
              <a:gd name="connsiteX314" fmla="*/ 1093619 w 2176764"/>
              <a:gd name="connsiteY314" fmla="*/ 369246 h 478888"/>
              <a:gd name="connsiteX315" fmla="*/ 184597 w 2176764"/>
              <a:gd name="connsiteY315" fmla="*/ 178247 h 478888"/>
              <a:gd name="connsiteX316" fmla="*/ 184597 w 2176764"/>
              <a:gd name="connsiteY316" fmla="*/ 300640 h 478888"/>
              <a:gd name="connsiteX317" fmla="*/ 245794 w 2176764"/>
              <a:gd name="connsiteY317" fmla="*/ 300641 h 478888"/>
              <a:gd name="connsiteX318" fmla="*/ 306991 w 2176764"/>
              <a:gd name="connsiteY318" fmla="*/ 239444 h 478888"/>
              <a:gd name="connsiteX319" fmla="*/ 245794 w 2176764"/>
              <a:gd name="connsiteY319" fmla="*/ 178247 h 478888"/>
              <a:gd name="connsiteX320" fmla="*/ 239444 w 2176764"/>
              <a:gd name="connsiteY320" fmla="*/ 83694 h 478888"/>
              <a:gd name="connsiteX321" fmla="*/ 284145 w 2176764"/>
              <a:gd name="connsiteY321" fmla="*/ 131523 h 478888"/>
              <a:gd name="connsiteX322" fmla="*/ 349575 w 2176764"/>
              <a:gd name="connsiteY322" fmla="*/ 129312 h 478888"/>
              <a:gd name="connsiteX323" fmla="*/ 347364 w 2176764"/>
              <a:gd name="connsiteY323" fmla="*/ 194742 h 478888"/>
              <a:gd name="connsiteX324" fmla="*/ 395193 w 2176764"/>
              <a:gd name="connsiteY324" fmla="*/ 239444 h 478888"/>
              <a:gd name="connsiteX325" fmla="*/ 347364 w 2176764"/>
              <a:gd name="connsiteY325" fmla="*/ 284145 h 478888"/>
              <a:gd name="connsiteX326" fmla="*/ 349575 w 2176764"/>
              <a:gd name="connsiteY326" fmla="*/ 349575 h 478888"/>
              <a:gd name="connsiteX327" fmla="*/ 284145 w 2176764"/>
              <a:gd name="connsiteY327" fmla="*/ 347364 h 478888"/>
              <a:gd name="connsiteX328" fmla="*/ 239444 w 2176764"/>
              <a:gd name="connsiteY328" fmla="*/ 395193 h 478888"/>
              <a:gd name="connsiteX329" fmla="*/ 194742 w 2176764"/>
              <a:gd name="connsiteY329" fmla="*/ 347364 h 478888"/>
              <a:gd name="connsiteX330" fmla="*/ 129312 w 2176764"/>
              <a:gd name="connsiteY330" fmla="*/ 349575 h 478888"/>
              <a:gd name="connsiteX331" fmla="*/ 131523 w 2176764"/>
              <a:gd name="connsiteY331" fmla="*/ 284145 h 478888"/>
              <a:gd name="connsiteX332" fmla="*/ 83694 w 2176764"/>
              <a:gd name="connsiteY332" fmla="*/ 239444 h 478888"/>
              <a:gd name="connsiteX333" fmla="*/ 131523 w 2176764"/>
              <a:gd name="connsiteY333" fmla="*/ 194742 h 478888"/>
              <a:gd name="connsiteX334" fmla="*/ 129312 w 2176764"/>
              <a:gd name="connsiteY334" fmla="*/ 129312 h 478888"/>
              <a:gd name="connsiteX335" fmla="*/ 194742 w 2176764"/>
              <a:gd name="connsiteY335" fmla="*/ 131523 h 478888"/>
              <a:gd name="connsiteX336" fmla="*/ 2066246 w 2176764"/>
              <a:gd name="connsiteY336" fmla="*/ 48339 h 478888"/>
              <a:gd name="connsiteX337" fmla="*/ 2039728 w 2176764"/>
              <a:gd name="connsiteY337" fmla="*/ 52606 h 478888"/>
              <a:gd name="connsiteX338" fmla="*/ 2023574 w 2176764"/>
              <a:gd name="connsiteY338" fmla="*/ 66018 h 478888"/>
              <a:gd name="connsiteX339" fmla="*/ 2015649 w 2176764"/>
              <a:gd name="connsiteY339" fmla="*/ 89640 h 478888"/>
              <a:gd name="connsiteX340" fmla="*/ 2013515 w 2176764"/>
              <a:gd name="connsiteY340" fmla="*/ 124234 h 478888"/>
              <a:gd name="connsiteX341" fmla="*/ 2015649 w 2176764"/>
              <a:gd name="connsiteY341" fmla="*/ 159286 h 478888"/>
              <a:gd name="connsiteX342" fmla="*/ 2023574 w 2176764"/>
              <a:gd name="connsiteY342" fmla="*/ 182451 h 478888"/>
              <a:gd name="connsiteX343" fmla="*/ 2039728 w 2176764"/>
              <a:gd name="connsiteY343" fmla="*/ 195405 h 478888"/>
              <a:gd name="connsiteX344" fmla="*/ 2066246 w 2176764"/>
              <a:gd name="connsiteY344" fmla="*/ 199520 h 478888"/>
              <a:gd name="connsiteX345" fmla="*/ 2092611 w 2176764"/>
              <a:gd name="connsiteY345" fmla="*/ 195405 h 478888"/>
              <a:gd name="connsiteX346" fmla="*/ 2108613 w 2176764"/>
              <a:gd name="connsiteY346" fmla="*/ 182451 h 478888"/>
              <a:gd name="connsiteX347" fmla="*/ 2116538 w 2176764"/>
              <a:gd name="connsiteY347" fmla="*/ 159286 h 478888"/>
              <a:gd name="connsiteX348" fmla="*/ 2118671 w 2176764"/>
              <a:gd name="connsiteY348" fmla="*/ 124234 h 478888"/>
              <a:gd name="connsiteX349" fmla="*/ 2116538 w 2176764"/>
              <a:gd name="connsiteY349" fmla="*/ 89640 h 478888"/>
              <a:gd name="connsiteX350" fmla="*/ 2108613 w 2176764"/>
              <a:gd name="connsiteY350" fmla="*/ 66018 h 478888"/>
              <a:gd name="connsiteX351" fmla="*/ 2092611 w 2176764"/>
              <a:gd name="connsiteY351" fmla="*/ 52606 h 478888"/>
              <a:gd name="connsiteX352" fmla="*/ 2066246 w 2176764"/>
              <a:gd name="connsiteY352" fmla="*/ 48339 h 478888"/>
              <a:gd name="connsiteX353" fmla="*/ 1561421 w 2176764"/>
              <a:gd name="connsiteY353" fmla="*/ 48339 h 478888"/>
              <a:gd name="connsiteX354" fmla="*/ 1534903 w 2176764"/>
              <a:gd name="connsiteY354" fmla="*/ 52606 h 478888"/>
              <a:gd name="connsiteX355" fmla="*/ 1518749 w 2176764"/>
              <a:gd name="connsiteY355" fmla="*/ 66018 h 478888"/>
              <a:gd name="connsiteX356" fmla="*/ 1510824 w 2176764"/>
              <a:gd name="connsiteY356" fmla="*/ 89640 h 478888"/>
              <a:gd name="connsiteX357" fmla="*/ 1508690 w 2176764"/>
              <a:gd name="connsiteY357" fmla="*/ 124234 h 478888"/>
              <a:gd name="connsiteX358" fmla="*/ 1510824 w 2176764"/>
              <a:gd name="connsiteY358" fmla="*/ 159286 h 478888"/>
              <a:gd name="connsiteX359" fmla="*/ 1518749 w 2176764"/>
              <a:gd name="connsiteY359" fmla="*/ 182451 h 478888"/>
              <a:gd name="connsiteX360" fmla="*/ 1534903 w 2176764"/>
              <a:gd name="connsiteY360" fmla="*/ 195405 h 478888"/>
              <a:gd name="connsiteX361" fmla="*/ 1561421 w 2176764"/>
              <a:gd name="connsiteY361" fmla="*/ 199520 h 478888"/>
              <a:gd name="connsiteX362" fmla="*/ 1587786 w 2176764"/>
              <a:gd name="connsiteY362" fmla="*/ 195405 h 478888"/>
              <a:gd name="connsiteX363" fmla="*/ 1603788 w 2176764"/>
              <a:gd name="connsiteY363" fmla="*/ 182451 h 478888"/>
              <a:gd name="connsiteX364" fmla="*/ 1611713 w 2176764"/>
              <a:gd name="connsiteY364" fmla="*/ 159286 h 478888"/>
              <a:gd name="connsiteX365" fmla="*/ 1613846 w 2176764"/>
              <a:gd name="connsiteY365" fmla="*/ 124234 h 478888"/>
              <a:gd name="connsiteX366" fmla="*/ 1611713 w 2176764"/>
              <a:gd name="connsiteY366" fmla="*/ 89640 h 478888"/>
              <a:gd name="connsiteX367" fmla="*/ 1603788 w 2176764"/>
              <a:gd name="connsiteY367" fmla="*/ 66018 h 478888"/>
              <a:gd name="connsiteX368" fmla="*/ 1587786 w 2176764"/>
              <a:gd name="connsiteY368" fmla="*/ 52606 h 478888"/>
              <a:gd name="connsiteX369" fmla="*/ 1561421 w 2176764"/>
              <a:gd name="connsiteY369" fmla="*/ 48339 h 478888"/>
              <a:gd name="connsiteX370" fmla="*/ 239443 w 2176764"/>
              <a:gd name="connsiteY370" fmla="*/ 26641 h 478888"/>
              <a:gd name="connsiteX371" fmla="*/ 26640 w 2176764"/>
              <a:gd name="connsiteY371" fmla="*/ 239444 h 478888"/>
              <a:gd name="connsiteX372" fmla="*/ 239443 w 2176764"/>
              <a:gd name="connsiteY372" fmla="*/ 452247 h 478888"/>
              <a:gd name="connsiteX373" fmla="*/ 452246 w 2176764"/>
              <a:gd name="connsiteY373" fmla="*/ 239444 h 478888"/>
              <a:gd name="connsiteX374" fmla="*/ 239443 w 2176764"/>
              <a:gd name="connsiteY374" fmla="*/ 26641 h 478888"/>
              <a:gd name="connsiteX375" fmla="*/ 1282224 w 2176764"/>
              <a:gd name="connsiteY375" fmla="*/ 18469 h 478888"/>
              <a:gd name="connsiteX376" fmla="*/ 1322153 w 2176764"/>
              <a:gd name="connsiteY376" fmla="*/ 18469 h 478888"/>
              <a:gd name="connsiteX377" fmla="*/ 1322153 w 2176764"/>
              <a:gd name="connsiteY377" fmla="*/ 194948 h 478888"/>
              <a:gd name="connsiteX378" fmla="*/ 1409021 w 2176764"/>
              <a:gd name="connsiteY378" fmla="*/ 194948 h 478888"/>
              <a:gd name="connsiteX379" fmla="*/ 1409021 w 2176764"/>
              <a:gd name="connsiteY379" fmla="*/ 230000 h 478888"/>
              <a:gd name="connsiteX380" fmla="*/ 1282224 w 2176764"/>
              <a:gd name="connsiteY380" fmla="*/ 230000 h 478888"/>
              <a:gd name="connsiteX381" fmla="*/ 1082199 w 2176764"/>
              <a:gd name="connsiteY381" fmla="*/ 18469 h 478888"/>
              <a:gd name="connsiteX382" fmla="*/ 1207472 w 2176764"/>
              <a:gd name="connsiteY382" fmla="*/ 18469 h 478888"/>
              <a:gd name="connsiteX383" fmla="*/ 1207472 w 2176764"/>
              <a:gd name="connsiteY383" fmla="*/ 53216 h 478888"/>
              <a:gd name="connsiteX384" fmla="*/ 1122128 w 2176764"/>
              <a:gd name="connsiteY384" fmla="*/ 53216 h 478888"/>
              <a:gd name="connsiteX385" fmla="*/ 1122128 w 2176764"/>
              <a:gd name="connsiteY385" fmla="*/ 104422 h 478888"/>
              <a:gd name="connsiteX386" fmla="*/ 1201376 w 2176764"/>
              <a:gd name="connsiteY386" fmla="*/ 104422 h 478888"/>
              <a:gd name="connsiteX387" fmla="*/ 1201376 w 2176764"/>
              <a:gd name="connsiteY387" fmla="*/ 137646 h 478888"/>
              <a:gd name="connsiteX388" fmla="*/ 1122128 w 2176764"/>
              <a:gd name="connsiteY388" fmla="*/ 137646 h 478888"/>
              <a:gd name="connsiteX389" fmla="*/ 1122128 w 2176764"/>
              <a:gd name="connsiteY389" fmla="*/ 194948 h 478888"/>
              <a:gd name="connsiteX390" fmla="*/ 1212958 w 2176764"/>
              <a:gd name="connsiteY390" fmla="*/ 194948 h 478888"/>
              <a:gd name="connsiteX391" fmla="*/ 1212958 w 2176764"/>
              <a:gd name="connsiteY391" fmla="*/ 230000 h 478888"/>
              <a:gd name="connsiteX392" fmla="*/ 1082199 w 2176764"/>
              <a:gd name="connsiteY392" fmla="*/ 230000 h 478888"/>
              <a:gd name="connsiteX393" fmla="*/ 825024 w 2176764"/>
              <a:gd name="connsiteY393" fmla="*/ 18469 h 478888"/>
              <a:gd name="connsiteX394" fmla="*/ 864953 w 2176764"/>
              <a:gd name="connsiteY394" fmla="*/ 18469 h 478888"/>
              <a:gd name="connsiteX395" fmla="*/ 864953 w 2176764"/>
              <a:gd name="connsiteY395" fmla="*/ 100155 h 478888"/>
              <a:gd name="connsiteX396" fmla="*/ 955478 w 2176764"/>
              <a:gd name="connsiteY396" fmla="*/ 100155 h 478888"/>
              <a:gd name="connsiteX397" fmla="*/ 955478 w 2176764"/>
              <a:gd name="connsiteY397" fmla="*/ 18469 h 478888"/>
              <a:gd name="connsiteX398" fmla="*/ 995407 w 2176764"/>
              <a:gd name="connsiteY398" fmla="*/ 18469 h 478888"/>
              <a:gd name="connsiteX399" fmla="*/ 995407 w 2176764"/>
              <a:gd name="connsiteY399" fmla="*/ 230000 h 478888"/>
              <a:gd name="connsiteX400" fmla="*/ 955478 w 2176764"/>
              <a:gd name="connsiteY400" fmla="*/ 230000 h 478888"/>
              <a:gd name="connsiteX401" fmla="*/ 955478 w 2176764"/>
              <a:gd name="connsiteY401" fmla="*/ 133378 h 478888"/>
              <a:gd name="connsiteX402" fmla="*/ 864953 w 2176764"/>
              <a:gd name="connsiteY402" fmla="*/ 133378 h 478888"/>
              <a:gd name="connsiteX403" fmla="*/ 864953 w 2176764"/>
              <a:gd name="connsiteY403" fmla="*/ 230000 h 478888"/>
              <a:gd name="connsiteX404" fmla="*/ 825024 w 2176764"/>
              <a:gd name="connsiteY404" fmla="*/ 230000 h 478888"/>
              <a:gd name="connsiteX405" fmla="*/ 615017 w 2176764"/>
              <a:gd name="connsiteY405" fmla="*/ 18469 h 478888"/>
              <a:gd name="connsiteX406" fmla="*/ 769855 w 2176764"/>
              <a:gd name="connsiteY406" fmla="*/ 18469 h 478888"/>
              <a:gd name="connsiteX407" fmla="*/ 769855 w 2176764"/>
              <a:gd name="connsiteY407" fmla="*/ 53521 h 478888"/>
              <a:gd name="connsiteX408" fmla="*/ 712248 w 2176764"/>
              <a:gd name="connsiteY408" fmla="*/ 53521 h 478888"/>
              <a:gd name="connsiteX409" fmla="*/ 712248 w 2176764"/>
              <a:gd name="connsiteY409" fmla="*/ 230000 h 478888"/>
              <a:gd name="connsiteX410" fmla="*/ 672319 w 2176764"/>
              <a:gd name="connsiteY410" fmla="*/ 230000 h 478888"/>
              <a:gd name="connsiteX411" fmla="*/ 672319 w 2176764"/>
              <a:gd name="connsiteY411" fmla="*/ 53521 h 478888"/>
              <a:gd name="connsiteX412" fmla="*/ 615017 w 2176764"/>
              <a:gd name="connsiteY412" fmla="*/ 53521 h 478888"/>
              <a:gd name="connsiteX413" fmla="*/ 2066246 w 2176764"/>
              <a:gd name="connsiteY413" fmla="*/ 15421 h 478888"/>
              <a:gd name="connsiteX414" fmla="*/ 2106632 w 2176764"/>
              <a:gd name="connsiteY414" fmla="*/ 20450 h 478888"/>
              <a:gd name="connsiteX415" fmla="*/ 2136197 w 2176764"/>
              <a:gd name="connsiteY415" fmla="*/ 37824 h 478888"/>
              <a:gd name="connsiteX416" fmla="*/ 2154333 w 2176764"/>
              <a:gd name="connsiteY416" fmla="*/ 71199 h 478888"/>
              <a:gd name="connsiteX417" fmla="*/ 2160429 w 2176764"/>
              <a:gd name="connsiteY417" fmla="*/ 124234 h 478888"/>
              <a:gd name="connsiteX418" fmla="*/ 2154333 w 2176764"/>
              <a:gd name="connsiteY418" fmla="*/ 177574 h 478888"/>
              <a:gd name="connsiteX419" fmla="*/ 2136197 w 2176764"/>
              <a:gd name="connsiteY419" fmla="*/ 210950 h 478888"/>
              <a:gd name="connsiteX420" fmla="*/ 2106632 w 2176764"/>
              <a:gd name="connsiteY420" fmla="*/ 228171 h 478888"/>
              <a:gd name="connsiteX421" fmla="*/ 2066246 w 2176764"/>
              <a:gd name="connsiteY421" fmla="*/ 233048 h 478888"/>
              <a:gd name="connsiteX422" fmla="*/ 2025707 w 2176764"/>
              <a:gd name="connsiteY422" fmla="*/ 228171 h 478888"/>
              <a:gd name="connsiteX423" fmla="*/ 1996142 w 2176764"/>
              <a:gd name="connsiteY423" fmla="*/ 210950 h 478888"/>
              <a:gd name="connsiteX424" fmla="*/ 1978006 w 2176764"/>
              <a:gd name="connsiteY424" fmla="*/ 177574 h 478888"/>
              <a:gd name="connsiteX425" fmla="*/ 1971758 w 2176764"/>
              <a:gd name="connsiteY425" fmla="*/ 124234 h 478888"/>
              <a:gd name="connsiteX426" fmla="*/ 1978006 w 2176764"/>
              <a:gd name="connsiteY426" fmla="*/ 71199 h 478888"/>
              <a:gd name="connsiteX427" fmla="*/ 1996142 w 2176764"/>
              <a:gd name="connsiteY427" fmla="*/ 37824 h 478888"/>
              <a:gd name="connsiteX428" fmla="*/ 2025707 w 2176764"/>
              <a:gd name="connsiteY428" fmla="*/ 20450 h 478888"/>
              <a:gd name="connsiteX429" fmla="*/ 2066246 w 2176764"/>
              <a:gd name="connsiteY429" fmla="*/ 15421 h 478888"/>
              <a:gd name="connsiteX430" fmla="*/ 1838179 w 2176764"/>
              <a:gd name="connsiteY430" fmla="*/ 15421 h 478888"/>
              <a:gd name="connsiteX431" fmla="*/ 1853419 w 2176764"/>
              <a:gd name="connsiteY431" fmla="*/ 16030 h 478888"/>
              <a:gd name="connsiteX432" fmla="*/ 1868964 w 2176764"/>
              <a:gd name="connsiteY432" fmla="*/ 17554 h 478888"/>
              <a:gd name="connsiteX433" fmla="*/ 1883137 w 2176764"/>
              <a:gd name="connsiteY433" fmla="*/ 19840 h 478888"/>
              <a:gd name="connsiteX434" fmla="*/ 1894262 w 2176764"/>
              <a:gd name="connsiteY434" fmla="*/ 23041 h 478888"/>
              <a:gd name="connsiteX435" fmla="*/ 1894262 w 2176764"/>
              <a:gd name="connsiteY435" fmla="*/ 58398 h 478888"/>
              <a:gd name="connsiteX436" fmla="*/ 1869116 w 2176764"/>
              <a:gd name="connsiteY436" fmla="*/ 51997 h 478888"/>
              <a:gd name="connsiteX437" fmla="*/ 1840922 w 2176764"/>
              <a:gd name="connsiteY437" fmla="*/ 49863 h 478888"/>
              <a:gd name="connsiteX438" fmla="*/ 1812728 w 2176764"/>
              <a:gd name="connsiteY438" fmla="*/ 53216 h 478888"/>
              <a:gd name="connsiteX439" fmla="*/ 1792611 w 2176764"/>
              <a:gd name="connsiteY439" fmla="*/ 65103 h 478888"/>
              <a:gd name="connsiteX440" fmla="*/ 1780572 w 2176764"/>
              <a:gd name="connsiteY440" fmla="*/ 87963 h 478888"/>
              <a:gd name="connsiteX441" fmla="*/ 1776609 w 2176764"/>
              <a:gd name="connsiteY441" fmla="*/ 124234 h 478888"/>
              <a:gd name="connsiteX442" fmla="*/ 1780267 w 2176764"/>
              <a:gd name="connsiteY442" fmla="*/ 162030 h 478888"/>
              <a:gd name="connsiteX443" fmla="*/ 1791545 w 2176764"/>
              <a:gd name="connsiteY443" fmla="*/ 184890 h 478888"/>
              <a:gd name="connsiteX444" fmla="*/ 1810899 w 2176764"/>
              <a:gd name="connsiteY444" fmla="*/ 196167 h 478888"/>
              <a:gd name="connsiteX445" fmla="*/ 1839093 w 2176764"/>
              <a:gd name="connsiteY445" fmla="*/ 199215 h 478888"/>
              <a:gd name="connsiteX446" fmla="*/ 1852962 w 2176764"/>
              <a:gd name="connsiteY446" fmla="*/ 198758 h 478888"/>
              <a:gd name="connsiteX447" fmla="*/ 1865611 w 2176764"/>
              <a:gd name="connsiteY447" fmla="*/ 196777 h 478888"/>
              <a:gd name="connsiteX448" fmla="*/ 1865611 w 2176764"/>
              <a:gd name="connsiteY448" fmla="*/ 144351 h 478888"/>
              <a:gd name="connsiteX449" fmla="*/ 1827511 w 2176764"/>
              <a:gd name="connsiteY449" fmla="*/ 144351 h 478888"/>
              <a:gd name="connsiteX450" fmla="*/ 1827511 w 2176764"/>
              <a:gd name="connsiteY450" fmla="*/ 110823 h 478888"/>
              <a:gd name="connsiteX451" fmla="*/ 1903101 w 2176764"/>
              <a:gd name="connsiteY451" fmla="*/ 110823 h 478888"/>
              <a:gd name="connsiteX452" fmla="*/ 1903101 w 2176764"/>
              <a:gd name="connsiteY452" fmla="*/ 223904 h 478888"/>
              <a:gd name="connsiteX453" fmla="*/ 1873536 w 2176764"/>
              <a:gd name="connsiteY453" fmla="*/ 230305 h 478888"/>
              <a:gd name="connsiteX454" fmla="*/ 1836045 w 2176764"/>
              <a:gd name="connsiteY454" fmla="*/ 233048 h 478888"/>
              <a:gd name="connsiteX455" fmla="*/ 1793069 w 2176764"/>
              <a:gd name="connsiteY455" fmla="*/ 228476 h 478888"/>
              <a:gd name="connsiteX456" fmla="*/ 1760912 w 2176764"/>
              <a:gd name="connsiteY456" fmla="*/ 211864 h 478888"/>
              <a:gd name="connsiteX457" fmla="*/ 1740643 w 2176764"/>
              <a:gd name="connsiteY457" fmla="*/ 178641 h 478888"/>
              <a:gd name="connsiteX458" fmla="*/ 1733633 w 2176764"/>
              <a:gd name="connsiteY458" fmla="*/ 124234 h 478888"/>
              <a:gd name="connsiteX459" fmla="*/ 1740795 w 2176764"/>
              <a:gd name="connsiteY459" fmla="*/ 72876 h 478888"/>
              <a:gd name="connsiteX460" fmla="*/ 1761522 w 2176764"/>
              <a:gd name="connsiteY460" fmla="*/ 39195 h 478888"/>
              <a:gd name="connsiteX461" fmla="*/ 1794440 w 2176764"/>
              <a:gd name="connsiteY461" fmla="*/ 20907 h 478888"/>
              <a:gd name="connsiteX462" fmla="*/ 1838179 w 2176764"/>
              <a:gd name="connsiteY462" fmla="*/ 15421 h 478888"/>
              <a:gd name="connsiteX463" fmla="*/ 1561421 w 2176764"/>
              <a:gd name="connsiteY463" fmla="*/ 15421 h 478888"/>
              <a:gd name="connsiteX464" fmla="*/ 1601807 w 2176764"/>
              <a:gd name="connsiteY464" fmla="*/ 20450 h 478888"/>
              <a:gd name="connsiteX465" fmla="*/ 1631372 w 2176764"/>
              <a:gd name="connsiteY465" fmla="*/ 37824 h 478888"/>
              <a:gd name="connsiteX466" fmla="*/ 1649508 w 2176764"/>
              <a:gd name="connsiteY466" fmla="*/ 71199 h 478888"/>
              <a:gd name="connsiteX467" fmla="*/ 1655604 w 2176764"/>
              <a:gd name="connsiteY467" fmla="*/ 124234 h 478888"/>
              <a:gd name="connsiteX468" fmla="*/ 1649508 w 2176764"/>
              <a:gd name="connsiteY468" fmla="*/ 177574 h 478888"/>
              <a:gd name="connsiteX469" fmla="*/ 1631372 w 2176764"/>
              <a:gd name="connsiteY469" fmla="*/ 210950 h 478888"/>
              <a:gd name="connsiteX470" fmla="*/ 1601807 w 2176764"/>
              <a:gd name="connsiteY470" fmla="*/ 228171 h 478888"/>
              <a:gd name="connsiteX471" fmla="*/ 1561421 w 2176764"/>
              <a:gd name="connsiteY471" fmla="*/ 233048 h 478888"/>
              <a:gd name="connsiteX472" fmla="*/ 1520882 w 2176764"/>
              <a:gd name="connsiteY472" fmla="*/ 228171 h 478888"/>
              <a:gd name="connsiteX473" fmla="*/ 1491317 w 2176764"/>
              <a:gd name="connsiteY473" fmla="*/ 210950 h 478888"/>
              <a:gd name="connsiteX474" fmla="*/ 1473181 w 2176764"/>
              <a:gd name="connsiteY474" fmla="*/ 177574 h 478888"/>
              <a:gd name="connsiteX475" fmla="*/ 1466933 w 2176764"/>
              <a:gd name="connsiteY475" fmla="*/ 124234 h 478888"/>
              <a:gd name="connsiteX476" fmla="*/ 1473181 w 2176764"/>
              <a:gd name="connsiteY476" fmla="*/ 71199 h 478888"/>
              <a:gd name="connsiteX477" fmla="*/ 1491317 w 2176764"/>
              <a:gd name="connsiteY477" fmla="*/ 37824 h 478888"/>
              <a:gd name="connsiteX478" fmla="*/ 1520882 w 2176764"/>
              <a:gd name="connsiteY478" fmla="*/ 20450 h 478888"/>
              <a:gd name="connsiteX479" fmla="*/ 1561421 w 2176764"/>
              <a:gd name="connsiteY479" fmla="*/ 15421 h 478888"/>
              <a:gd name="connsiteX480" fmla="*/ 239444 w 2176764"/>
              <a:gd name="connsiteY480" fmla="*/ 0 h 478888"/>
              <a:gd name="connsiteX481" fmla="*/ 478888 w 2176764"/>
              <a:gd name="connsiteY481" fmla="*/ 239444 h 478888"/>
              <a:gd name="connsiteX482" fmla="*/ 239444 w 2176764"/>
              <a:gd name="connsiteY482" fmla="*/ 478888 h 478888"/>
              <a:gd name="connsiteX483" fmla="*/ 0 w 2176764"/>
              <a:gd name="connsiteY483" fmla="*/ 239444 h 478888"/>
              <a:gd name="connsiteX484" fmla="*/ 239444 w 2176764"/>
              <a:gd name="connsiteY484" fmla="*/ 0 h 478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Lst>
            <a:rect l="l" t="t" r="r" b="b"/>
            <a:pathLst>
              <a:path w="2176764" h="478888">
                <a:moveTo>
                  <a:pt x="650145" y="380886"/>
                </a:moveTo>
                <a:lnTo>
                  <a:pt x="635410" y="420881"/>
                </a:lnTo>
                <a:lnTo>
                  <a:pt x="666118" y="420881"/>
                </a:lnTo>
                <a:lnTo>
                  <a:pt x="651631" y="380886"/>
                </a:lnTo>
                <a:close/>
                <a:moveTo>
                  <a:pt x="2041766" y="380143"/>
                </a:moveTo>
                <a:lnTo>
                  <a:pt x="2041766" y="412585"/>
                </a:lnTo>
                <a:lnTo>
                  <a:pt x="2051425" y="412585"/>
                </a:lnTo>
                <a:cubicBezTo>
                  <a:pt x="2055387" y="412585"/>
                  <a:pt x="2058792" y="412399"/>
                  <a:pt x="2061640" y="412028"/>
                </a:cubicBezTo>
                <a:cubicBezTo>
                  <a:pt x="2064488" y="411656"/>
                  <a:pt x="2066820" y="410893"/>
                  <a:pt x="2068636" y="409737"/>
                </a:cubicBezTo>
                <a:cubicBezTo>
                  <a:pt x="2070452" y="408581"/>
                  <a:pt x="2071794" y="406889"/>
                  <a:pt x="2072661" y="404660"/>
                </a:cubicBezTo>
                <a:cubicBezTo>
                  <a:pt x="2073528" y="402431"/>
                  <a:pt x="2073961" y="399501"/>
                  <a:pt x="2073961" y="395869"/>
                </a:cubicBezTo>
                <a:cubicBezTo>
                  <a:pt x="2073961" y="392649"/>
                  <a:pt x="2073528" y="390008"/>
                  <a:pt x="2072661" y="387944"/>
                </a:cubicBezTo>
                <a:cubicBezTo>
                  <a:pt x="2071794" y="385880"/>
                  <a:pt x="2070452" y="384270"/>
                  <a:pt x="2068636" y="383115"/>
                </a:cubicBezTo>
                <a:cubicBezTo>
                  <a:pt x="2066820" y="381959"/>
                  <a:pt x="2064488" y="381175"/>
                  <a:pt x="2061640" y="380762"/>
                </a:cubicBezTo>
                <a:cubicBezTo>
                  <a:pt x="2058792" y="380349"/>
                  <a:pt x="2055387" y="380143"/>
                  <a:pt x="2051425" y="380143"/>
                </a:cubicBezTo>
                <a:close/>
                <a:moveTo>
                  <a:pt x="1270241" y="380143"/>
                </a:moveTo>
                <a:lnTo>
                  <a:pt x="1270241" y="412585"/>
                </a:lnTo>
                <a:lnTo>
                  <a:pt x="1279900" y="412585"/>
                </a:lnTo>
                <a:cubicBezTo>
                  <a:pt x="1283862" y="412585"/>
                  <a:pt x="1287267" y="412399"/>
                  <a:pt x="1290115" y="412028"/>
                </a:cubicBezTo>
                <a:cubicBezTo>
                  <a:pt x="1292963" y="411656"/>
                  <a:pt x="1295295" y="410893"/>
                  <a:pt x="1297111" y="409737"/>
                </a:cubicBezTo>
                <a:cubicBezTo>
                  <a:pt x="1298928" y="408581"/>
                  <a:pt x="1300269" y="406889"/>
                  <a:pt x="1301136" y="404660"/>
                </a:cubicBezTo>
                <a:cubicBezTo>
                  <a:pt x="1302002" y="402431"/>
                  <a:pt x="1302436" y="399501"/>
                  <a:pt x="1302436" y="395869"/>
                </a:cubicBezTo>
                <a:cubicBezTo>
                  <a:pt x="1302436" y="392649"/>
                  <a:pt x="1302002" y="390008"/>
                  <a:pt x="1301136" y="387944"/>
                </a:cubicBezTo>
                <a:cubicBezTo>
                  <a:pt x="1300269" y="385880"/>
                  <a:pt x="1298928" y="384270"/>
                  <a:pt x="1297111" y="383115"/>
                </a:cubicBezTo>
                <a:cubicBezTo>
                  <a:pt x="1295295" y="381959"/>
                  <a:pt x="1292963" y="381175"/>
                  <a:pt x="1290115" y="380762"/>
                </a:cubicBezTo>
                <a:cubicBezTo>
                  <a:pt x="1287267" y="380349"/>
                  <a:pt x="1283862" y="380143"/>
                  <a:pt x="1279900" y="380143"/>
                </a:cubicBezTo>
                <a:close/>
                <a:moveTo>
                  <a:pt x="822566" y="380143"/>
                </a:moveTo>
                <a:lnTo>
                  <a:pt x="822566" y="446637"/>
                </a:lnTo>
                <a:lnTo>
                  <a:pt x="835939" y="446637"/>
                </a:lnTo>
                <a:cubicBezTo>
                  <a:pt x="840397" y="446637"/>
                  <a:pt x="844483" y="446121"/>
                  <a:pt x="848198" y="445089"/>
                </a:cubicBezTo>
                <a:cubicBezTo>
                  <a:pt x="851913" y="444057"/>
                  <a:pt x="855112" y="442282"/>
                  <a:pt x="857795" y="439765"/>
                </a:cubicBezTo>
                <a:cubicBezTo>
                  <a:pt x="860477" y="437247"/>
                  <a:pt x="862541" y="433842"/>
                  <a:pt x="863986" y="429549"/>
                </a:cubicBezTo>
                <a:cubicBezTo>
                  <a:pt x="865430" y="425256"/>
                  <a:pt x="866153" y="419891"/>
                  <a:pt x="866153" y="413452"/>
                </a:cubicBezTo>
                <a:cubicBezTo>
                  <a:pt x="866153" y="406600"/>
                  <a:pt x="865389" y="401007"/>
                  <a:pt x="863862" y="396673"/>
                </a:cubicBezTo>
                <a:cubicBezTo>
                  <a:pt x="862335" y="392340"/>
                  <a:pt x="860230" y="388955"/>
                  <a:pt x="857547" y="386520"/>
                </a:cubicBezTo>
                <a:cubicBezTo>
                  <a:pt x="854864" y="384085"/>
                  <a:pt x="851686" y="382413"/>
                  <a:pt x="848012" y="381505"/>
                </a:cubicBezTo>
                <a:cubicBezTo>
                  <a:pt x="844339" y="380597"/>
                  <a:pt x="840315" y="380143"/>
                  <a:pt x="835939" y="380143"/>
                </a:cubicBezTo>
                <a:close/>
                <a:moveTo>
                  <a:pt x="727316" y="380143"/>
                </a:moveTo>
                <a:lnTo>
                  <a:pt x="727316" y="446637"/>
                </a:lnTo>
                <a:lnTo>
                  <a:pt x="740690" y="446637"/>
                </a:lnTo>
                <a:cubicBezTo>
                  <a:pt x="745147" y="446637"/>
                  <a:pt x="749233" y="446121"/>
                  <a:pt x="752948" y="445089"/>
                </a:cubicBezTo>
                <a:cubicBezTo>
                  <a:pt x="756663" y="444057"/>
                  <a:pt x="759862" y="442282"/>
                  <a:pt x="762545" y="439765"/>
                </a:cubicBezTo>
                <a:cubicBezTo>
                  <a:pt x="765227" y="437247"/>
                  <a:pt x="767291" y="433842"/>
                  <a:pt x="768736" y="429549"/>
                </a:cubicBezTo>
                <a:cubicBezTo>
                  <a:pt x="770180" y="425256"/>
                  <a:pt x="770903" y="419891"/>
                  <a:pt x="770903" y="413452"/>
                </a:cubicBezTo>
                <a:cubicBezTo>
                  <a:pt x="770903" y="406600"/>
                  <a:pt x="770139" y="401007"/>
                  <a:pt x="768612" y="396673"/>
                </a:cubicBezTo>
                <a:cubicBezTo>
                  <a:pt x="767085" y="392340"/>
                  <a:pt x="764980" y="388955"/>
                  <a:pt x="762297" y="386520"/>
                </a:cubicBezTo>
                <a:cubicBezTo>
                  <a:pt x="759614" y="384085"/>
                  <a:pt x="756436" y="382413"/>
                  <a:pt x="752762" y="381505"/>
                </a:cubicBezTo>
                <a:cubicBezTo>
                  <a:pt x="749089" y="380597"/>
                  <a:pt x="745065" y="380143"/>
                  <a:pt x="740690" y="380143"/>
                </a:cubicBezTo>
                <a:close/>
                <a:moveTo>
                  <a:pt x="1722269" y="378657"/>
                </a:moveTo>
                <a:cubicBezTo>
                  <a:pt x="1717069" y="378657"/>
                  <a:pt x="1712817" y="379359"/>
                  <a:pt x="1709515" y="380762"/>
                </a:cubicBezTo>
                <a:cubicBezTo>
                  <a:pt x="1706213" y="382165"/>
                  <a:pt x="1703634" y="384291"/>
                  <a:pt x="1701776" y="387139"/>
                </a:cubicBezTo>
                <a:cubicBezTo>
                  <a:pt x="1699919" y="389987"/>
                  <a:pt x="1698639" y="393598"/>
                  <a:pt x="1697938" y="397974"/>
                </a:cubicBezTo>
                <a:cubicBezTo>
                  <a:pt x="1697236" y="402349"/>
                  <a:pt x="1696885" y="407508"/>
                  <a:pt x="1696885" y="413452"/>
                </a:cubicBezTo>
                <a:cubicBezTo>
                  <a:pt x="1696885" y="419560"/>
                  <a:pt x="1697236" y="424802"/>
                  <a:pt x="1697938" y="429178"/>
                </a:cubicBezTo>
                <a:cubicBezTo>
                  <a:pt x="1698639" y="433553"/>
                  <a:pt x="1699919" y="437144"/>
                  <a:pt x="1701776" y="439950"/>
                </a:cubicBezTo>
                <a:cubicBezTo>
                  <a:pt x="1703634" y="442757"/>
                  <a:pt x="1706213" y="444821"/>
                  <a:pt x="1709515" y="446142"/>
                </a:cubicBezTo>
                <a:cubicBezTo>
                  <a:pt x="1712817" y="447462"/>
                  <a:pt x="1717069" y="448123"/>
                  <a:pt x="1722269" y="448123"/>
                </a:cubicBezTo>
                <a:cubicBezTo>
                  <a:pt x="1727552" y="448123"/>
                  <a:pt x="1731845" y="447462"/>
                  <a:pt x="1735147" y="446142"/>
                </a:cubicBezTo>
                <a:cubicBezTo>
                  <a:pt x="1738449" y="444821"/>
                  <a:pt x="1741029" y="442757"/>
                  <a:pt x="1742886" y="439950"/>
                </a:cubicBezTo>
                <a:cubicBezTo>
                  <a:pt x="1744744" y="437144"/>
                  <a:pt x="1746023" y="433553"/>
                  <a:pt x="1746725" y="429178"/>
                </a:cubicBezTo>
                <a:cubicBezTo>
                  <a:pt x="1747426" y="424802"/>
                  <a:pt x="1747777" y="419560"/>
                  <a:pt x="1747777" y="413452"/>
                </a:cubicBezTo>
                <a:cubicBezTo>
                  <a:pt x="1747777" y="407508"/>
                  <a:pt x="1747426" y="402349"/>
                  <a:pt x="1746725" y="397974"/>
                </a:cubicBezTo>
                <a:cubicBezTo>
                  <a:pt x="1746023" y="393598"/>
                  <a:pt x="1744744" y="389987"/>
                  <a:pt x="1742886" y="387139"/>
                </a:cubicBezTo>
                <a:cubicBezTo>
                  <a:pt x="1741029" y="384291"/>
                  <a:pt x="1738449" y="382165"/>
                  <a:pt x="1735147" y="380762"/>
                </a:cubicBezTo>
                <a:cubicBezTo>
                  <a:pt x="1731845" y="379359"/>
                  <a:pt x="1727552" y="378657"/>
                  <a:pt x="1722269" y="378657"/>
                </a:cubicBezTo>
                <a:close/>
                <a:moveTo>
                  <a:pt x="1522244" y="378657"/>
                </a:moveTo>
                <a:cubicBezTo>
                  <a:pt x="1517044" y="378657"/>
                  <a:pt x="1512792" y="379359"/>
                  <a:pt x="1509490" y="380762"/>
                </a:cubicBezTo>
                <a:cubicBezTo>
                  <a:pt x="1506188" y="382165"/>
                  <a:pt x="1503609" y="384291"/>
                  <a:pt x="1501751" y="387139"/>
                </a:cubicBezTo>
                <a:cubicBezTo>
                  <a:pt x="1499894" y="389987"/>
                  <a:pt x="1498614" y="393598"/>
                  <a:pt x="1497913" y="397974"/>
                </a:cubicBezTo>
                <a:cubicBezTo>
                  <a:pt x="1497211" y="402349"/>
                  <a:pt x="1496860" y="407508"/>
                  <a:pt x="1496860" y="413452"/>
                </a:cubicBezTo>
                <a:cubicBezTo>
                  <a:pt x="1496860" y="419560"/>
                  <a:pt x="1497211" y="424802"/>
                  <a:pt x="1497913" y="429178"/>
                </a:cubicBezTo>
                <a:cubicBezTo>
                  <a:pt x="1498614" y="433553"/>
                  <a:pt x="1499894" y="437144"/>
                  <a:pt x="1501751" y="439950"/>
                </a:cubicBezTo>
                <a:cubicBezTo>
                  <a:pt x="1503609" y="442757"/>
                  <a:pt x="1506188" y="444821"/>
                  <a:pt x="1509490" y="446142"/>
                </a:cubicBezTo>
                <a:cubicBezTo>
                  <a:pt x="1512792" y="447462"/>
                  <a:pt x="1517044" y="448123"/>
                  <a:pt x="1522244" y="448123"/>
                </a:cubicBezTo>
                <a:cubicBezTo>
                  <a:pt x="1527528" y="448123"/>
                  <a:pt x="1531820" y="447462"/>
                  <a:pt x="1535122" y="446142"/>
                </a:cubicBezTo>
                <a:cubicBezTo>
                  <a:pt x="1538424" y="444821"/>
                  <a:pt x="1541004" y="442757"/>
                  <a:pt x="1542861" y="439950"/>
                </a:cubicBezTo>
                <a:cubicBezTo>
                  <a:pt x="1544719" y="437144"/>
                  <a:pt x="1545998" y="433553"/>
                  <a:pt x="1546700" y="429178"/>
                </a:cubicBezTo>
                <a:cubicBezTo>
                  <a:pt x="1547401" y="424802"/>
                  <a:pt x="1547752" y="419560"/>
                  <a:pt x="1547752" y="413452"/>
                </a:cubicBezTo>
                <a:cubicBezTo>
                  <a:pt x="1547752" y="407508"/>
                  <a:pt x="1547401" y="402349"/>
                  <a:pt x="1546700" y="397974"/>
                </a:cubicBezTo>
                <a:cubicBezTo>
                  <a:pt x="1545998" y="393598"/>
                  <a:pt x="1544719" y="389987"/>
                  <a:pt x="1542861" y="387139"/>
                </a:cubicBezTo>
                <a:cubicBezTo>
                  <a:pt x="1541004" y="384291"/>
                  <a:pt x="1538424" y="382165"/>
                  <a:pt x="1535122" y="380762"/>
                </a:cubicBezTo>
                <a:cubicBezTo>
                  <a:pt x="1531820" y="379359"/>
                  <a:pt x="1527528" y="378657"/>
                  <a:pt x="1522244" y="378657"/>
                </a:cubicBezTo>
                <a:close/>
                <a:moveTo>
                  <a:pt x="1093619" y="378657"/>
                </a:moveTo>
                <a:cubicBezTo>
                  <a:pt x="1088419" y="378657"/>
                  <a:pt x="1084167" y="379359"/>
                  <a:pt x="1080865" y="380762"/>
                </a:cubicBezTo>
                <a:cubicBezTo>
                  <a:pt x="1077563" y="382165"/>
                  <a:pt x="1074984" y="384291"/>
                  <a:pt x="1073126" y="387139"/>
                </a:cubicBezTo>
                <a:cubicBezTo>
                  <a:pt x="1071269" y="389987"/>
                  <a:pt x="1069989" y="393598"/>
                  <a:pt x="1069288" y="397974"/>
                </a:cubicBezTo>
                <a:cubicBezTo>
                  <a:pt x="1068586" y="402349"/>
                  <a:pt x="1068235" y="407508"/>
                  <a:pt x="1068235" y="413452"/>
                </a:cubicBezTo>
                <a:cubicBezTo>
                  <a:pt x="1068235" y="419560"/>
                  <a:pt x="1068586" y="424802"/>
                  <a:pt x="1069288" y="429178"/>
                </a:cubicBezTo>
                <a:cubicBezTo>
                  <a:pt x="1069989" y="433553"/>
                  <a:pt x="1071269" y="437144"/>
                  <a:pt x="1073126" y="439950"/>
                </a:cubicBezTo>
                <a:cubicBezTo>
                  <a:pt x="1074984" y="442757"/>
                  <a:pt x="1077563" y="444821"/>
                  <a:pt x="1080865" y="446142"/>
                </a:cubicBezTo>
                <a:cubicBezTo>
                  <a:pt x="1084167" y="447462"/>
                  <a:pt x="1088419" y="448123"/>
                  <a:pt x="1093619" y="448123"/>
                </a:cubicBezTo>
                <a:cubicBezTo>
                  <a:pt x="1098902" y="448123"/>
                  <a:pt x="1103195" y="447462"/>
                  <a:pt x="1106497" y="446142"/>
                </a:cubicBezTo>
                <a:cubicBezTo>
                  <a:pt x="1109799" y="444821"/>
                  <a:pt x="1112379" y="442757"/>
                  <a:pt x="1114236" y="439950"/>
                </a:cubicBezTo>
                <a:cubicBezTo>
                  <a:pt x="1116094" y="437144"/>
                  <a:pt x="1117373" y="433553"/>
                  <a:pt x="1118075" y="429178"/>
                </a:cubicBezTo>
                <a:cubicBezTo>
                  <a:pt x="1118776" y="424802"/>
                  <a:pt x="1119127" y="419560"/>
                  <a:pt x="1119127" y="413452"/>
                </a:cubicBezTo>
                <a:cubicBezTo>
                  <a:pt x="1119127" y="407508"/>
                  <a:pt x="1118776" y="402349"/>
                  <a:pt x="1118075" y="397974"/>
                </a:cubicBezTo>
                <a:cubicBezTo>
                  <a:pt x="1117373" y="393598"/>
                  <a:pt x="1116094" y="389987"/>
                  <a:pt x="1114236" y="387139"/>
                </a:cubicBezTo>
                <a:cubicBezTo>
                  <a:pt x="1112379" y="384291"/>
                  <a:pt x="1109799" y="382165"/>
                  <a:pt x="1106497" y="380762"/>
                </a:cubicBezTo>
                <a:cubicBezTo>
                  <a:pt x="1103195" y="379359"/>
                  <a:pt x="1098902" y="378657"/>
                  <a:pt x="1093619" y="378657"/>
                </a:cubicBezTo>
                <a:close/>
                <a:moveTo>
                  <a:pt x="2125872" y="370484"/>
                </a:moveTo>
                <a:lnTo>
                  <a:pt x="2173668" y="370484"/>
                </a:lnTo>
                <a:lnTo>
                  <a:pt x="2173668" y="380390"/>
                </a:lnTo>
                <a:lnTo>
                  <a:pt x="2137016" y="380390"/>
                </a:lnTo>
                <a:lnTo>
                  <a:pt x="2137016" y="407013"/>
                </a:lnTo>
                <a:lnTo>
                  <a:pt x="2171192" y="407013"/>
                </a:lnTo>
                <a:lnTo>
                  <a:pt x="2171192" y="416424"/>
                </a:lnTo>
                <a:lnTo>
                  <a:pt x="2137016" y="416424"/>
                </a:lnTo>
                <a:lnTo>
                  <a:pt x="2137016" y="446389"/>
                </a:lnTo>
                <a:lnTo>
                  <a:pt x="2176764" y="446389"/>
                </a:lnTo>
                <a:lnTo>
                  <a:pt x="2176764" y="456419"/>
                </a:lnTo>
                <a:lnTo>
                  <a:pt x="2125872" y="456419"/>
                </a:lnTo>
                <a:close/>
                <a:moveTo>
                  <a:pt x="2030622" y="370484"/>
                </a:moveTo>
                <a:lnTo>
                  <a:pt x="2052415" y="370484"/>
                </a:lnTo>
                <a:cubicBezTo>
                  <a:pt x="2058441" y="370484"/>
                  <a:pt x="2063539" y="370918"/>
                  <a:pt x="2067708" y="371785"/>
                </a:cubicBezTo>
                <a:cubicBezTo>
                  <a:pt x="2071876" y="372651"/>
                  <a:pt x="2075261" y="374075"/>
                  <a:pt x="2077861" y="376057"/>
                </a:cubicBezTo>
                <a:cubicBezTo>
                  <a:pt x="2080462" y="378038"/>
                  <a:pt x="2082340" y="380659"/>
                  <a:pt x="2083495" y="383920"/>
                </a:cubicBezTo>
                <a:cubicBezTo>
                  <a:pt x="2084651" y="387180"/>
                  <a:pt x="2085229" y="391163"/>
                  <a:pt x="2085229" y="395869"/>
                </a:cubicBezTo>
                <a:cubicBezTo>
                  <a:pt x="2085229" y="403298"/>
                  <a:pt x="2083784" y="408932"/>
                  <a:pt x="2080895" y="412771"/>
                </a:cubicBezTo>
                <a:cubicBezTo>
                  <a:pt x="2078006" y="416609"/>
                  <a:pt x="2073589" y="419189"/>
                  <a:pt x="2067646" y="420510"/>
                </a:cubicBezTo>
                <a:lnTo>
                  <a:pt x="2093401" y="456419"/>
                </a:lnTo>
                <a:lnTo>
                  <a:pt x="2080276" y="456419"/>
                </a:lnTo>
                <a:lnTo>
                  <a:pt x="2056625" y="421748"/>
                </a:lnTo>
                <a:cubicBezTo>
                  <a:pt x="2055965" y="421831"/>
                  <a:pt x="2055284" y="421872"/>
                  <a:pt x="2054582" y="421872"/>
                </a:cubicBezTo>
                <a:cubicBezTo>
                  <a:pt x="2053881" y="421872"/>
                  <a:pt x="2053158" y="421872"/>
                  <a:pt x="2052415" y="421872"/>
                </a:cubicBezTo>
                <a:lnTo>
                  <a:pt x="2041766" y="421872"/>
                </a:lnTo>
                <a:lnTo>
                  <a:pt x="2041766" y="456419"/>
                </a:lnTo>
                <a:lnTo>
                  <a:pt x="2030622" y="456419"/>
                </a:lnTo>
                <a:close/>
                <a:moveTo>
                  <a:pt x="1954422" y="370484"/>
                </a:moveTo>
                <a:lnTo>
                  <a:pt x="2002218" y="370484"/>
                </a:lnTo>
                <a:lnTo>
                  <a:pt x="2002218" y="380390"/>
                </a:lnTo>
                <a:lnTo>
                  <a:pt x="1965566" y="380390"/>
                </a:lnTo>
                <a:lnTo>
                  <a:pt x="1965566" y="407013"/>
                </a:lnTo>
                <a:lnTo>
                  <a:pt x="1999742" y="407013"/>
                </a:lnTo>
                <a:lnTo>
                  <a:pt x="1999742" y="416424"/>
                </a:lnTo>
                <a:lnTo>
                  <a:pt x="1965566" y="416424"/>
                </a:lnTo>
                <a:lnTo>
                  <a:pt x="1965566" y="446389"/>
                </a:lnTo>
                <a:lnTo>
                  <a:pt x="2005314" y="446389"/>
                </a:lnTo>
                <a:lnTo>
                  <a:pt x="2005314" y="456419"/>
                </a:lnTo>
                <a:lnTo>
                  <a:pt x="1954422" y="456419"/>
                </a:lnTo>
                <a:close/>
                <a:moveTo>
                  <a:pt x="1859172" y="370484"/>
                </a:moveTo>
                <a:lnTo>
                  <a:pt x="1870316" y="370484"/>
                </a:lnTo>
                <a:lnTo>
                  <a:pt x="1870316" y="405527"/>
                </a:lnTo>
                <a:lnTo>
                  <a:pt x="1912788" y="405527"/>
                </a:lnTo>
                <a:lnTo>
                  <a:pt x="1912788" y="370484"/>
                </a:lnTo>
                <a:lnTo>
                  <a:pt x="1924056" y="370484"/>
                </a:lnTo>
                <a:lnTo>
                  <a:pt x="1924056" y="456419"/>
                </a:lnTo>
                <a:lnTo>
                  <a:pt x="1912788" y="456419"/>
                </a:lnTo>
                <a:lnTo>
                  <a:pt x="1912788" y="414814"/>
                </a:lnTo>
                <a:lnTo>
                  <a:pt x="1870316" y="414814"/>
                </a:lnTo>
                <a:lnTo>
                  <a:pt x="1870316" y="456419"/>
                </a:lnTo>
                <a:lnTo>
                  <a:pt x="1859172" y="456419"/>
                </a:lnTo>
                <a:close/>
                <a:moveTo>
                  <a:pt x="1411497" y="370484"/>
                </a:moveTo>
                <a:lnTo>
                  <a:pt x="1422641" y="370484"/>
                </a:lnTo>
                <a:lnTo>
                  <a:pt x="1422641" y="446389"/>
                </a:lnTo>
                <a:lnTo>
                  <a:pt x="1459913" y="446389"/>
                </a:lnTo>
                <a:lnTo>
                  <a:pt x="1459913" y="456419"/>
                </a:lnTo>
                <a:lnTo>
                  <a:pt x="1411497" y="456419"/>
                </a:lnTo>
                <a:close/>
                <a:moveTo>
                  <a:pt x="1259097" y="370484"/>
                </a:moveTo>
                <a:lnTo>
                  <a:pt x="1280890" y="370484"/>
                </a:lnTo>
                <a:cubicBezTo>
                  <a:pt x="1286916" y="370484"/>
                  <a:pt x="1292014" y="370918"/>
                  <a:pt x="1296183" y="371785"/>
                </a:cubicBezTo>
                <a:cubicBezTo>
                  <a:pt x="1300351" y="372651"/>
                  <a:pt x="1303736" y="374075"/>
                  <a:pt x="1306336" y="376057"/>
                </a:cubicBezTo>
                <a:cubicBezTo>
                  <a:pt x="1308937" y="378038"/>
                  <a:pt x="1310815" y="380659"/>
                  <a:pt x="1311970" y="383920"/>
                </a:cubicBezTo>
                <a:cubicBezTo>
                  <a:pt x="1313126" y="387180"/>
                  <a:pt x="1313704" y="391163"/>
                  <a:pt x="1313704" y="395869"/>
                </a:cubicBezTo>
                <a:cubicBezTo>
                  <a:pt x="1313704" y="403298"/>
                  <a:pt x="1312259" y="408932"/>
                  <a:pt x="1309370" y="412771"/>
                </a:cubicBezTo>
                <a:cubicBezTo>
                  <a:pt x="1306481" y="416609"/>
                  <a:pt x="1302064" y="419189"/>
                  <a:pt x="1296121" y="420510"/>
                </a:cubicBezTo>
                <a:lnTo>
                  <a:pt x="1321876" y="456419"/>
                </a:lnTo>
                <a:lnTo>
                  <a:pt x="1308751" y="456419"/>
                </a:lnTo>
                <a:lnTo>
                  <a:pt x="1285100" y="421748"/>
                </a:lnTo>
                <a:cubicBezTo>
                  <a:pt x="1284440" y="421831"/>
                  <a:pt x="1283759" y="421872"/>
                  <a:pt x="1283057" y="421872"/>
                </a:cubicBezTo>
                <a:cubicBezTo>
                  <a:pt x="1282356" y="421872"/>
                  <a:pt x="1281633" y="421872"/>
                  <a:pt x="1280890" y="421872"/>
                </a:cubicBezTo>
                <a:lnTo>
                  <a:pt x="1270241" y="421872"/>
                </a:lnTo>
                <a:lnTo>
                  <a:pt x="1270241" y="456419"/>
                </a:lnTo>
                <a:lnTo>
                  <a:pt x="1259097" y="456419"/>
                </a:lnTo>
                <a:close/>
                <a:moveTo>
                  <a:pt x="1163476" y="370484"/>
                </a:moveTo>
                <a:lnTo>
                  <a:pt x="1174496" y="370484"/>
                </a:lnTo>
                <a:lnTo>
                  <a:pt x="1174496" y="426206"/>
                </a:lnTo>
                <a:cubicBezTo>
                  <a:pt x="1174496" y="430333"/>
                  <a:pt x="1174868" y="433780"/>
                  <a:pt x="1175610" y="436545"/>
                </a:cubicBezTo>
                <a:cubicBezTo>
                  <a:pt x="1176353" y="439311"/>
                  <a:pt x="1177571" y="441519"/>
                  <a:pt x="1179263" y="443170"/>
                </a:cubicBezTo>
                <a:cubicBezTo>
                  <a:pt x="1180956" y="444821"/>
                  <a:pt x="1183164" y="446018"/>
                  <a:pt x="1185888" y="446761"/>
                </a:cubicBezTo>
                <a:cubicBezTo>
                  <a:pt x="1188612" y="447504"/>
                  <a:pt x="1191955" y="447875"/>
                  <a:pt x="1195918" y="447875"/>
                </a:cubicBezTo>
                <a:cubicBezTo>
                  <a:pt x="1200045" y="447875"/>
                  <a:pt x="1203492" y="447504"/>
                  <a:pt x="1206257" y="446761"/>
                </a:cubicBezTo>
                <a:cubicBezTo>
                  <a:pt x="1209023" y="446018"/>
                  <a:pt x="1211231" y="444821"/>
                  <a:pt x="1212882" y="443170"/>
                </a:cubicBezTo>
                <a:cubicBezTo>
                  <a:pt x="1214533" y="441519"/>
                  <a:pt x="1215688" y="439311"/>
                  <a:pt x="1216349" y="436545"/>
                </a:cubicBezTo>
                <a:cubicBezTo>
                  <a:pt x="1217009" y="433780"/>
                  <a:pt x="1217339" y="430333"/>
                  <a:pt x="1217339" y="426206"/>
                </a:cubicBezTo>
                <a:lnTo>
                  <a:pt x="1217339" y="370484"/>
                </a:lnTo>
                <a:lnTo>
                  <a:pt x="1228360" y="370484"/>
                </a:lnTo>
                <a:lnTo>
                  <a:pt x="1228360" y="428682"/>
                </a:lnTo>
                <a:cubicBezTo>
                  <a:pt x="1228360" y="438836"/>
                  <a:pt x="1225636" y="446203"/>
                  <a:pt x="1220187" y="450785"/>
                </a:cubicBezTo>
                <a:cubicBezTo>
                  <a:pt x="1214739" y="455367"/>
                  <a:pt x="1206608" y="457657"/>
                  <a:pt x="1195794" y="457657"/>
                </a:cubicBezTo>
                <a:cubicBezTo>
                  <a:pt x="1184980" y="457657"/>
                  <a:pt x="1176890" y="455449"/>
                  <a:pt x="1171524" y="451033"/>
                </a:cubicBezTo>
                <a:cubicBezTo>
                  <a:pt x="1166159" y="446616"/>
                  <a:pt x="1163476" y="439166"/>
                  <a:pt x="1163476" y="428682"/>
                </a:cubicBezTo>
                <a:close/>
                <a:moveTo>
                  <a:pt x="962698" y="370484"/>
                </a:moveTo>
                <a:lnTo>
                  <a:pt x="975576" y="370484"/>
                </a:lnTo>
                <a:lnTo>
                  <a:pt x="998731" y="409366"/>
                </a:lnTo>
                <a:lnTo>
                  <a:pt x="999474" y="409366"/>
                </a:lnTo>
                <a:lnTo>
                  <a:pt x="1022506" y="370484"/>
                </a:lnTo>
                <a:lnTo>
                  <a:pt x="1034764" y="370484"/>
                </a:lnTo>
                <a:lnTo>
                  <a:pt x="1004180" y="419395"/>
                </a:lnTo>
                <a:lnTo>
                  <a:pt x="1004180" y="456419"/>
                </a:lnTo>
                <a:lnTo>
                  <a:pt x="993035" y="456419"/>
                </a:lnTo>
                <a:lnTo>
                  <a:pt x="993035" y="419519"/>
                </a:lnTo>
                <a:close/>
                <a:moveTo>
                  <a:pt x="811422" y="370484"/>
                </a:moveTo>
                <a:lnTo>
                  <a:pt x="836187" y="370484"/>
                </a:lnTo>
                <a:cubicBezTo>
                  <a:pt x="842378" y="370484"/>
                  <a:pt x="848012" y="371042"/>
                  <a:pt x="853089" y="372156"/>
                </a:cubicBezTo>
                <a:cubicBezTo>
                  <a:pt x="858166" y="373271"/>
                  <a:pt x="862521" y="375396"/>
                  <a:pt x="866153" y="378533"/>
                </a:cubicBezTo>
                <a:cubicBezTo>
                  <a:pt x="869785" y="381670"/>
                  <a:pt x="872612" y="386045"/>
                  <a:pt x="874635" y="391659"/>
                </a:cubicBezTo>
                <a:cubicBezTo>
                  <a:pt x="876657" y="397272"/>
                  <a:pt x="877669" y="404536"/>
                  <a:pt x="877669" y="413452"/>
                </a:cubicBezTo>
                <a:cubicBezTo>
                  <a:pt x="877669" y="421789"/>
                  <a:pt x="876657" y="428703"/>
                  <a:pt x="874635" y="434192"/>
                </a:cubicBezTo>
                <a:cubicBezTo>
                  <a:pt x="872612" y="439682"/>
                  <a:pt x="869785" y="444078"/>
                  <a:pt x="866153" y="447380"/>
                </a:cubicBezTo>
                <a:cubicBezTo>
                  <a:pt x="862521" y="450682"/>
                  <a:pt x="858166" y="453014"/>
                  <a:pt x="853089" y="454376"/>
                </a:cubicBezTo>
                <a:cubicBezTo>
                  <a:pt x="848012" y="455738"/>
                  <a:pt x="842378" y="456419"/>
                  <a:pt x="836187" y="456419"/>
                </a:cubicBezTo>
                <a:lnTo>
                  <a:pt x="811422" y="456419"/>
                </a:lnTo>
                <a:close/>
                <a:moveTo>
                  <a:pt x="716172" y="370484"/>
                </a:moveTo>
                <a:lnTo>
                  <a:pt x="740937" y="370484"/>
                </a:lnTo>
                <a:cubicBezTo>
                  <a:pt x="747128" y="370484"/>
                  <a:pt x="752762" y="371042"/>
                  <a:pt x="757839" y="372156"/>
                </a:cubicBezTo>
                <a:cubicBezTo>
                  <a:pt x="762916" y="373271"/>
                  <a:pt x="767271" y="375396"/>
                  <a:pt x="770903" y="378533"/>
                </a:cubicBezTo>
                <a:cubicBezTo>
                  <a:pt x="774535" y="381670"/>
                  <a:pt x="777362" y="386045"/>
                  <a:pt x="779385" y="391659"/>
                </a:cubicBezTo>
                <a:cubicBezTo>
                  <a:pt x="781407" y="397272"/>
                  <a:pt x="782419" y="404536"/>
                  <a:pt x="782419" y="413452"/>
                </a:cubicBezTo>
                <a:cubicBezTo>
                  <a:pt x="782419" y="421789"/>
                  <a:pt x="781407" y="428703"/>
                  <a:pt x="779385" y="434192"/>
                </a:cubicBezTo>
                <a:cubicBezTo>
                  <a:pt x="777362" y="439682"/>
                  <a:pt x="774535" y="444078"/>
                  <a:pt x="770903" y="447380"/>
                </a:cubicBezTo>
                <a:cubicBezTo>
                  <a:pt x="767271" y="450682"/>
                  <a:pt x="762916" y="453014"/>
                  <a:pt x="757839" y="454376"/>
                </a:cubicBezTo>
                <a:cubicBezTo>
                  <a:pt x="752762" y="455738"/>
                  <a:pt x="747128" y="456419"/>
                  <a:pt x="740937" y="456419"/>
                </a:cubicBezTo>
                <a:lnTo>
                  <a:pt x="716172" y="456419"/>
                </a:lnTo>
                <a:close/>
                <a:moveTo>
                  <a:pt x="643458" y="370484"/>
                </a:moveTo>
                <a:lnTo>
                  <a:pt x="658317" y="370484"/>
                </a:lnTo>
                <a:lnTo>
                  <a:pt x="690759" y="456419"/>
                </a:lnTo>
                <a:lnTo>
                  <a:pt x="678996" y="456419"/>
                </a:lnTo>
                <a:lnTo>
                  <a:pt x="669709" y="430787"/>
                </a:lnTo>
                <a:lnTo>
                  <a:pt x="631695" y="430787"/>
                </a:lnTo>
                <a:lnTo>
                  <a:pt x="622284" y="456419"/>
                </a:lnTo>
                <a:lnTo>
                  <a:pt x="610892" y="456419"/>
                </a:lnTo>
                <a:close/>
                <a:moveTo>
                  <a:pt x="1722269" y="369246"/>
                </a:moveTo>
                <a:cubicBezTo>
                  <a:pt x="1728378" y="369246"/>
                  <a:pt x="1733744" y="369927"/>
                  <a:pt x="1738367" y="371289"/>
                </a:cubicBezTo>
                <a:cubicBezTo>
                  <a:pt x="1742989" y="372651"/>
                  <a:pt x="1746848" y="375025"/>
                  <a:pt x="1749944" y="378409"/>
                </a:cubicBezTo>
                <a:cubicBezTo>
                  <a:pt x="1753040" y="381794"/>
                  <a:pt x="1755372" y="386313"/>
                  <a:pt x="1756940" y="391968"/>
                </a:cubicBezTo>
                <a:cubicBezTo>
                  <a:pt x="1758509" y="397623"/>
                  <a:pt x="1759293" y="404784"/>
                  <a:pt x="1759293" y="413452"/>
                </a:cubicBezTo>
                <a:cubicBezTo>
                  <a:pt x="1759293" y="422120"/>
                  <a:pt x="1758509" y="429301"/>
                  <a:pt x="1756940" y="434997"/>
                </a:cubicBezTo>
                <a:cubicBezTo>
                  <a:pt x="1755372" y="440693"/>
                  <a:pt x="1753040" y="445213"/>
                  <a:pt x="1749944" y="448556"/>
                </a:cubicBezTo>
                <a:cubicBezTo>
                  <a:pt x="1746848" y="451899"/>
                  <a:pt x="1742989" y="454252"/>
                  <a:pt x="1738367" y="455614"/>
                </a:cubicBezTo>
                <a:cubicBezTo>
                  <a:pt x="1733744" y="456976"/>
                  <a:pt x="1728378" y="457657"/>
                  <a:pt x="1722269" y="457657"/>
                </a:cubicBezTo>
                <a:cubicBezTo>
                  <a:pt x="1716161" y="457657"/>
                  <a:pt x="1710815" y="456976"/>
                  <a:pt x="1706234" y="455614"/>
                </a:cubicBezTo>
                <a:cubicBezTo>
                  <a:pt x="1701652" y="454252"/>
                  <a:pt x="1697793" y="451899"/>
                  <a:pt x="1694656" y="448556"/>
                </a:cubicBezTo>
                <a:cubicBezTo>
                  <a:pt x="1691519" y="445213"/>
                  <a:pt x="1689167" y="440693"/>
                  <a:pt x="1687598" y="434997"/>
                </a:cubicBezTo>
                <a:cubicBezTo>
                  <a:pt x="1686030" y="429301"/>
                  <a:pt x="1685246" y="422120"/>
                  <a:pt x="1685246" y="413452"/>
                </a:cubicBezTo>
                <a:cubicBezTo>
                  <a:pt x="1685246" y="404784"/>
                  <a:pt x="1686030" y="397623"/>
                  <a:pt x="1687598" y="391968"/>
                </a:cubicBezTo>
                <a:cubicBezTo>
                  <a:pt x="1689167" y="386313"/>
                  <a:pt x="1691519" y="381794"/>
                  <a:pt x="1694656" y="378409"/>
                </a:cubicBezTo>
                <a:cubicBezTo>
                  <a:pt x="1697793" y="375025"/>
                  <a:pt x="1701652" y="372651"/>
                  <a:pt x="1706234" y="371289"/>
                </a:cubicBezTo>
                <a:cubicBezTo>
                  <a:pt x="1710815" y="369927"/>
                  <a:pt x="1716161" y="369246"/>
                  <a:pt x="1722269" y="369246"/>
                </a:cubicBezTo>
                <a:close/>
                <a:moveTo>
                  <a:pt x="1631477" y="369246"/>
                </a:moveTo>
                <a:cubicBezTo>
                  <a:pt x="1633458" y="369246"/>
                  <a:pt x="1635501" y="369329"/>
                  <a:pt x="1637606" y="369494"/>
                </a:cubicBezTo>
                <a:cubicBezTo>
                  <a:pt x="1639711" y="369659"/>
                  <a:pt x="1641754" y="369886"/>
                  <a:pt x="1643736" y="370175"/>
                </a:cubicBezTo>
                <a:cubicBezTo>
                  <a:pt x="1645717" y="370464"/>
                  <a:pt x="1647595" y="370815"/>
                  <a:pt x="1649370" y="371227"/>
                </a:cubicBezTo>
                <a:cubicBezTo>
                  <a:pt x="1651145" y="371640"/>
                  <a:pt x="1652651" y="372094"/>
                  <a:pt x="1653889" y="372590"/>
                </a:cubicBezTo>
                <a:lnTo>
                  <a:pt x="1653889" y="382496"/>
                </a:lnTo>
                <a:cubicBezTo>
                  <a:pt x="1651000" y="381340"/>
                  <a:pt x="1647719" y="380473"/>
                  <a:pt x="1644045" y="379895"/>
                </a:cubicBezTo>
                <a:cubicBezTo>
                  <a:pt x="1640372" y="379317"/>
                  <a:pt x="1636347" y="379028"/>
                  <a:pt x="1631972" y="379028"/>
                </a:cubicBezTo>
                <a:cubicBezTo>
                  <a:pt x="1627184" y="379028"/>
                  <a:pt x="1622912" y="379524"/>
                  <a:pt x="1619156" y="380514"/>
                </a:cubicBezTo>
                <a:cubicBezTo>
                  <a:pt x="1615400" y="381505"/>
                  <a:pt x="1612222" y="383280"/>
                  <a:pt x="1609622" y="385839"/>
                </a:cubicBezTo>
                <a:cubicBezTo>
                  <a:pt x="1607022" y="388398"/>
                  <a:pt x="1605040" y="391906"/>
                  <a:pt x="1603678" y="396364"/>
                </a:cubicBezTo>
                <a:cubicBezTo>
                  <a:pt x="1602316" y="400822"/>
                  <a:pt x="1601635" y="406518"/>
                  <a:pt x="1601635" y="413452"/>
                </a:cubicBezTo>
                <a:cubicBezTo>
                  <a:pt x="1601635" y="420799"/>
                  <a:pt x="1602275" y="426722"/>
                  <a:pt x="1603554" y="431221"/>
                </a:cubicBezTo>
                <a:cubicBezTo>
                  <a:pt x="1604834" y="435720"/>
                  <a:pt x="1606753" y="439207"/>
                  <a:pt x="1609312" y="441684"/>
                </a:cubicBezTo>
                <a:cubicBezTo>
                  <a:pt x="1611871" y="444160"/>
                  <a:pt x="1614988" y="445832"/>
                  <a:pt x="1618661" y="446699"/>
                </a:cubicBezTo>
                <a:cubicBezTo>
                  <a:pt x="1622335" y="447566"/>
                  <a:pt x="1626607" y="447999"/>
                  <a:pt x="1631477" y="447999"/>
                </a:cubicBezTo>
                <a:cubicBezTo>
                  <a:pt x="1633458" y="447999"/>
                  <a:pt x="1635790" y="447875"/>
                  <a:pt x="1638473" y="447627"/>
                </a:cubicBezTo>
                <a:cubicBezTo>
                  <a:pt x="1641156" y="447380"/>
                  <a:pt x="1643488" y="446967"/>
                  <a:pt x="1645469" y="446389"/>
                </a:cubicBezTo>
                <a:lnTo>
                  <a:pt x="1645469" y="419767"/>
                </a:lnTo>
                <a:lnTo>
                  <a:pt x="1628258" y="419767"/>
                </a:lnTo>
                <a:lnTo>
                  <a:pt x="1628258" y="410356"/>
                </a:lnTo>
                <a:lnTo>
                  <a:pt x="1656118" y="410356"/>
                </a:lnTo>
                <a:lnTo>
                  <a:pt x="1656118" y="454066"/>
                </a:lnTo>
                <a:cubicBezTo>
                  <a:pt x="1652981" y="455057"/>
                  <a:pt x="1649246" y="455903"/>
                  <a:pt x="1644912" y="456605"/>
                </a:cubicBezTo>
                <a:cubicBezTo>
                  <a:pt x="1640578" y="457306"/>
                  <a:pt x="1635687" y="457657"/>
                  <a:pt x="1630239" y="457657"/>
                </a:cubicBezTo>
                <a:cubicBezTo>
                  <a:pt x="1623965" y="457657"/>
                  <a:pt x="1618352" y="457038"/>
                  <a:pt x="1613398" y="455800"/>
                </a:cubicBezTo>
                <a:cubicBezTo>
                  <a:pt x="1608446" y="454562"/>
                  <a:pt x="1604235" y="452312"/>
                  <a:pt x="1600768" y="449051"/>
                </a:cubicBezTo>
                <a:cubicBezTo>
                  <a:pt x="1597301" y="445791"/>
                  <a:pt x="1594639" y="441292"/>
                  <a:pt x="1592782" y="435555"/>
                </a:cubicBezTo>
                <a:cubicBezTo>
                  <a:pt x="1590924" y="429817"/>
                  <a:pt x="1589996" y="422450"/>
                  <a:pt x="1589996" y="413452"/>
                </a:cubicBezTo>
                <a:cubicBezTo>
                  <a:pt x="1589996" y="405197"/>
                  <a:pt x="1590945" y="398242"/>
                  <a:pt x="1592844" y="392587"/>
                </a:cubicBezTo>
                <a:cubicBezTo>
                  <a:pt x="1594742" y="386933"/>
                  <a:pt x="1597466" y="382372"/>
                  <a:pt x="1601016" y="378905"/>
                </a:cubicBezTo>
                <a:cubicBezTo>
                  <a:pt x="1604566" y="375437"/>
                  <a:pt x="1608920" y="372961"/>
                  <a:pt x="1614080" y="371475"/>
                </a:cubicBezTo>
                <a:cubicBezTo>
                  <a:pt x="1619239" y="369989"/>
                  <a:pt x="1625038" y="369246"/>
                  <a:pt x="1631477" y="369246"/>
                </a:cubicBezTo>
                <a:close/>
                <a:moveTo>
                  <a:pt x="1522244" y="369246"/>
                </a:moveTo>
                <a:cubicBezTo>
                  <a:pt x="1528353" y="369246"/>
                  <a:pt x="1533719" y="369927"/>
                  <a:pt x="1538342" y="371289"/>
                </a:cubicBezTo>
                <a:cubicBezTo>
                  <a:pt x="1542964" y="372651"/>
                  <a:pt x="1546824" y="375025"/>
                  <a:pt x="1549919" y="378409"/>
                </a:cubicBezTo>
                <a:cubicBezTo>
                  <a:pt x="1553015" y="381794"/>
                  <a:pt x="1555347" y="386313"/>
                  <a:pt x="1556915" y="391968"/>
                </a:cubicBezTo>
                <a:cubicBezTo>
                  <a:pt x="1558484" y="397623"/>
                  <a:pt x="1559268" y="404784"/>
                  <a:pt x="1559268" y="413452"/>
                </a:cubicBezTo>
                <a:cubicBezTo>
                  <a:pt x="1559268" y="422120"/>
                  <a:pt x="1558484" y="429301"/>
                  <a:pt x="1556915" y="434997"/>
                </a:cubicBezTo>
                <a:cubicBezTo>
                  <a:pt x="1555347" y="440693"/>
                  <a:pt x="1553015" y="445213"/>
                  <a:pt x="1549919" y="448556"/>
                </a:cubicBezTo>
                <a:cubicBezTo>
                  <a:pt x="1546824" y="451899"/>
                  <a:pt x="1542964" y="454252"/>
                  <a:pt x="1538342" y="455614"/>
                </a:cubicBezTo>
                <a:cubicBezTo>
                  <a:pt x="1533719" y="456976"/>
                  <a:pt x="1528353" y="457657"/>
                  <a:pt x="1522244" y="457657"/>
                </a:cubicBezTo>
                <a:cubicBezTo>
                  <a:pt x="1516136" y="457657"/>
                  <a:pt x="1510791" y="456976"/>
                  <a:pt x="1506209" y="455614"/>
                </a:cubicBezTo>
                <a:cubicBezTo>
                  <a:pt x="1501627" y="454252"/>
                  <a:pt x="1497768" y="451899"/>
                  <a:pt x="1494631" y="448556"/>
                </a:cubicBezTo>
                <a:cubicBezTo>
                  <a:pt x="1491494" y="445213"/>
                  <a:pt x="1489142" y="440693"/>
                  <a:pt x="1487573" y="434997"/>
                </a:cubicBezTo>
                <a:cubicBezTo>
                  <a:pt x="1486005" y="429301"/>
                  <a:pt x="1485221" y="422120"/>
                  <a:pt x="1485221" y="413452"/>
                </a:cubicBezTo>
                <a:cubicBezTo>
                  <a:pt x="1485221" y="404784"/>
                  <a:pt x="1486005" y="397623"/>
                  <a:pt x="1487573" y="391968"/>
                </a:cubicBezTo>
                <a:cubicBezTo>
                  <a:pt x="1489142" y="386313"/>
                  <a:pt x="1491494" y="381794"/>
                  <a:pt x="1494631" y="378409"/>
                </a:cubicBezTo>
                <a:cubicBezTo>
                  <a:pt x="1497768" y="375025"/>
                  <a:pt x="1501627" y="372651"/>
                  <a:pt x="1506209" y="371289"/>
                </a:cubicBezTo>
                <a:cubicBezTo>
                  <a:pt x="1510791" y="369927"/>
                  <a:pt x="1516136" y="369246"/>
                  <a:pt x="1522244" y="369246"/>
                </a:cubicBezTo>
                <a:close/>
                <a:moveTo>
                  <a:pt x="1093619" y="369246"/>
                </a:moveTo>
                <a:cubicBezTo>
                  <a:pt x="1099728" y="369246"/>
                  <a:pt x="1105094" y="369927"/>
                  <a:pt x="1109717" y="371289"/>
                </a:cubicBezTo>
                <a:cubicBezTo>
                  <a:pt x="1114339" y="372651"/>
                  <a:pt x="1118199" y="375025"/>
                  <a:pt x="1121294" y="378409"/>
                </a:cubicBezTo>
                <a:cubicBezTo>
                  <a:pt x="1124390" y="381794"/>
                  <a:pt x="1126722" y="386313"/>
                  <a:pt x="1128290" y="391968"/>
                </a:cubicBezTo>
                <a:cubicBezTo>
                  <a:pt x="1129859" y="397623"/>
                  <a:pt x="1130643" y="404784"/>
                  <a:pt x="1130643" y="413452"/>
                </a:cubicBezTo>
                <a:cubicBezTo>
                  <a:pt x="1130643" y="422120"/>
                  <a:pt x="1129859" y="429301"/>
                  <a:pt x="1128290" y="434997"/>
                </a:cubicBezTo>
                <a:cubicBezTo>
                  <a:pt x="1126722" y="440693"/>
                  <a:pt x="1124390" y="445213"/>
                  <a:pt x="1121294" y="448556"/>
                </a:cubicBezTo>
                <a:cubicBezTo>
                  <a:pt x="1118199" y="451899"/>
                  <a:pt x="1114339" y="454252"/>
                  <a:pt x="1109717" y="455614"/>
                </a:cubicBezTo>
                <a:cubicBezTo>
                  <a:pt x="1105094" y="456976"/>
                  <a:pt x="1099728" y="457657"/>
                  <a:pt x="1093619" y="457657"/>
                </a:cubicBezTo>
                <a:cubicBezTo>
                  <a:pt x="1087511" y="457657"/>
                  <a:pt x="1082165" y="456976"/>
                  <a:pt x="1077584" y="455614"/>
                </a:cubicBezTo>
                <a:cubicBezTo>
                  <a:pt x="1073002" y="454252"/>
                  <a:pt x="1069143" y="451899"/>
                  <a:pt x="1066006" y="448556"/>
                </a:cubicBezTo>
                <a:cubicBezTo>
                  <a:pt x="1062869" y="445213"/>
                  <a:pt x="1060517" y="440693"/>
                  <a:pt x="1058948" y="434997"/>
                </a:cubicBezTo>
                <a:cubicBezTo>
                  <a:pt x="1057380" y="429301"/>
                  <a:pt x="1056596" y="422120"/>
                  <a:pt x="1056596" y="413452"/>
                </a:cubicBezTo>
                <a:cubicBezTo>
                  <a:pt x="1056596" y="404784"/>
                  <a:pt x="1057380" y="397623"/>
                  <a:pt x="1058948" y="391968"/>
                </a:cubicBezTo>
                <a:cubicBezTo>
                  <a:pt x="1060517" y="386313"/>
                  <a:pt x="1062869" y="381794"/>
                  <a:pt x="1066006" y="378409"/>
                </a:cubicBezTo>
                <a:cubicBezTo>
                  <a:pt x="1069143" y="375025"/>
                  <a:pt x="1073002" y="372651"/>
                  <a:pt x="1077584" y="371289"/>
                </a:cubicBezTo>
                <a:cubicBezTo>
                  <a:pt x="1082165" y="369927"/>
                  <a:pt x="1087511" y="369246"/>
                  <a:pt x="1093619" y="369246"/>
                </a:cubicBezTo>
                <a:close/>
                <a:moveTo>
                  <a:pt x="184597" y="178247"/>
                </a:moveTo>
                <a:lnTo>
                  <a:pt x="184597" y="300640"/>
                </a:lnTo>
                <a:lnTo>
                  <a:pt x="245794" y="300641"/>
                </a:lnTo>
                <a:cubicBezTo>
                  <a:pt x="279592" y="300641"/>
                  <a:pt x="306991" y="273242"/>
                  <a:pt x="306991" y="239444"/>
                </a:cubicBezTo>
                <a:cubicBezTo>
                  <a:pt x="306991" y="205646"/>
                  <a:pt x="279592" y="178247"/>
                  <a:pt x="245794" y="178247"/>
                </a:cubicBezTo>
                <a:close/>
                <a:moveTo>
                  <a:pt x="239444" y="83694"/>
                </a:moveTo>
                <a:lnTo>
                  <a:pt x="284145" y="131523"/>
                </a:lnTo>
                <a:lnTo>
                  <a:pt x="349575" y="129312"/>
                </a:lnTo>
                <a:lnTo>
                  <a:pt x="347364" y="194742"/>
                </a:lnTo>
                <a:lnTo>
                  <a:pt x="395193" y="239444"/>
                </a:lnTo>
                <a:lnTo>
                  <a:pt x="347364" y="284145"/>
                </a:lnTo>
                <a:lnTo>
                  <a:pt x="349575" y="349575"/>
                </a:lnTo>
                <a:lnTo>
                  <a:pt x="284145" y="347364"/>
                </a:lnTo>
                <a:lnTo>
                  <a:pt x="239444" y="395193"/>
                </a:lnTo>
                <a:lnTo>
                  <a:pt x="194742" y="347364"/>
                </a:lnTo>
                <a:lnTo>
                  <a:pt x="129312" y="349575"/>
                </a:lnTo>
                <a:lnTo>
                  <a:pt x="131523" y="284145"/>
                </a:lnTo>
                <a:lnTo>
                  <a:pt x="83694" y="239444"/>
                </a:lnTo>
                <a:lnTo>
                  <a:pt x="131523" y="194742"/>
                </a:lnTo>
                <a:lnTo>
                  <a:pt x="129312" y="129312"/>
                </a:lnTo>
                <a:lnTo>
                  <a:pt x="194742" y="131523"/>
                </a:lnTo>
                <a:close/>
                <a:moveTo>
                  <a:pt x="2066246" y="48339"/>
                </a:moveTo>
                <a:cubicBezTo>
                  <a:pt x="2055476" y="48339"/>
                  <a:pt x="2046637" y="49762"/>
                  <a:pt x="2039728" y="52606"/>
                </a:cubicBezTo>
                <a:cubicBezTo>
                  <a:pt x="2032819" y="55451"/>
                  <a:pt x="2027434" y="59922"/>
                  <a:pt x="2023574" y="66018"/>
                </a:cubicBezTo>
                <a:cubicBezTo>
                  <a:pt x="2019713" y="72114"/>
                  <a:pt x="2017071" y="79988"/>
                  <a:pt x="2015649" y="89640"/>
                </a:cubicBezTo>
                <a:cubicBezTo>
                  <a:pt x="2014226" y="99292"/>
                  <a:pt x="2013515" y="110823"/>
                  <a:pt x="2013515" y="124234"/>
                </a:cubicBezTo>
                <a:cubicBezTo>
                  <a:pt x="2013515" y="138052"/>
                  <a:pt x="2014226" y="149736"/>
                  <a:pt x="2015649" y="159286"/>
                </a:cubicBezTo>
                <a:cubicBezTo>
                  <a:pt x="2017071" y="168837"/>
                  <a:pt x="2019713" y="176558"/>
                  <a:pt x="2023574" y="182451"/>
                </a:cubicBezTo>
                <a:cubicBezTo>
                  <a:pt x="2027434" y="188344"/>
                  <a:pt x="2032819" y="192662"/>
                  <a:pt x="2039728" y="195405"/>
                </a:cubicBezTo>
                <a:cubicBezTo>
                  <a:pt x="2046637" y="198148"/>
                  <a:pt x="2055476" y="199520"/>
                  <a:pt x="2066246" y="199520"/>
                </a:cubicBezTo>
                <a:cubicBezTo>
                  <a:pt x="2077015" y="199520"/>
                  <a:pt x="2085804" y="198148"/>
                  <a:pt x="2092611" y="195405"/>
                </a:cubicBezTo>
                <a:cubicBezTo>
                  <a:pt x="2099418" y="192662"/>
                  <a:pt x="2104752" y="188344"/>
                  <a:pt x="2108613" y="182451"/>
                </a:cubicBezTo>
                <a:cubicBezTo>
                  <a:pt x="2112474" y="176558"/>
                  <a:pt x="2115115" y="168837"/>
                  <a:pt x="2116538" y="159286"/>
                </a:cubicBezTo>
                <a:cubicBezTo>
                  <a:pt x="2117960" y="149736"/>
                  <a:pt x="2118671" y="138052"/>
                  <a:pt x="2118671" y="124234"/>
                </a:cubicBezTo>
                <a:cubicBezTo>
                  <a:pt x="2118671" y="110823"/>
                  <a:pt x="2117960" y="99292"/>
                  <a:pt x="2116538" y="89640"/>
                </a:cubicBezTo>
                <a:cubicBezTo>
                  <a:pt x="2115115" y="79988"/>
                  <a:pt x="2112474" y="72114"/>
                  <a:pt x="2108613" y="66018"/>
                </a:cubicBezTo>
                <a:cubicBezTo>
                  <a:pt x="2104752" y="59922"/>
                  <a:pt x="2099418" y="55451"/>
                  <a:pt x="2092611" y="52606"/>
                </a:cubicBezTo>
                <a:cubicBezTo>
                  <a:pt x="2085804" y="49762"/>
                  <a:pt x="2077015" y="48339"/>
                  <a:pt x="2066246" y="48339"/>
                </a:cubicBezTo>
                <a:close/>
                <a:moveTo>
                  <a:pt x="1561421" y="48339"/>
                </a:moveTo>
                <a:cubicBezTo>
                  <a:pt x="1550651" y="48339"/>
                  <a:pt x="1541812" y="49762"/>
                  <a:pt x="1534903" y="52606"/>
                </a:cubicBezTo>
                <a:cubicBezTo>
                  <a:pt x="1527994" y="55451"/>
                  <a:pt x="1522609" y="59922"/>
                  <a:pt x="1518749" y="66018"/>
                </a:cubicBezTo>
                <a:cubicBezTo>
                  <a:pt x="1514888" y="72114"/>
                  <a:pt x="1512246" y="79988"/>
                  <a:pt x="1510824" y="89640"/>
                </a:cubicBezTo>
                <a:cubicBezTo>
                  <a:pt x="1509401" y="99292"/>
                  <a:pt x="1508690" y="110823"/>
                  <a:pt x="1508690" y="124234"/>
                </a:cubicBezTo>
                <a:cubicBezTo>
                  <a:pt x="1508690" y="138052"/>
                  <a:pt x="1509401" y="149736"/>
                  <a:pt x="1510824" y="159286"/>
                </a:cubicBezTo>
                <a:cubicBezTo>
                  <a:pt x="1512246" y="168837"/>
                  <a:pt x="1514888" y="176558"/>
                  <a:pt x="1518749" y="182451"/>
                </a:cubicBezTo>
                <a:cubicBezTo>
                  <a:pt x="1522609" y="188344"/>
                  <a:pt x="1527994" y="192662"/>
                  <a:pt x="1534903" y="195405"/>
                </a:cubicBezTo>
                <a:cubicBezTo>
                  <a:pt x="1541812" y="198148"/>
                  <a:pt x="1550651" y="199520"/>
                  <a:pt x="1561421" y="199520"/>
                </a:cubicBezTo>
                <a:cubicBezTo>
                  <a:pt x="1572190" y="199520"/>
                  <a:pt x="1580979" y="198148"/>
                  <a:pt x="1587786" y="195405"/>
                </a:cubicBezTo>
                <a:cubicBezTo>
                  <a:pt x="1594593" y="192662"/>
                  <a:pt x="1599927" y="188344"/>
                  <a:pt x="1603788" y="182451"/>
                </a:cubicBezTo>
                <a:cubicBezTo>
                  <a:pt x="1607649" y="176558"/>
                  <a:pt x="1610290" y="168837"/>
                  <a:pt x="1611713" y="159286"/>
                </a:cubicBezTo>
                <a:cubicBezTo>
                  <a:pt x="1613135" y="149736"/>
                  <a:pt x="1613846" y="138052"/>
                  <a:pt x="1613846" y="124234"/>
                </a:cubicBezTo>
                <a:cubicBezTo>
                  <a:pt x="1613846" y="110823"/>
                  <a:pt x="1613135" y="99292"/>
                  <a:pt x="1611713" y="89640"/>
                </a:cubicBezTo>
                <a:cubicBezTo>
                  <a:pt x="1610290" y="79988"/>
                  <a:pt x="1607649" y="72114"/>
                  <a:pt x="1603788" y="66018"/>
                </a:cubicBezTo>
                <a:cubicBezTo>
                  <a:pt x="1599927" y="59922"/>
                  <a:pt x="1594593" y="55451"/>
                  <a:pt x="1587786" y="52606"/>
                </a:cubicBezTo>
                <a:cubicBezTo>
                  <a:pt x="1580979" y="49762"/>
                  <a:pt x="1572190" y="48339"/>
                  <a:pt x="1561421" y="48339"/>
                </a:cubicBezTo>
                <a:close/>
                <a:moveTo>
                  <a:pt x="239443" y="26641"/>
                </a:moveTo>
                <a:cubicBezTo>
                  <a:pt x="121915" y="26641"/>
                  <a:pt x="26640" y="121916"/>
                  <a:pt x="26640" y="239444"/>
                </a:cubicBezTo>
                <a:cubicBezTo>
                  <a:pt x="26640" y="356972"/>
                  <a:pt x="121915" y="452247"/>
                  <a:pt x="239443" y="452247"/>
                </a:cubicBezTo>
                <a:cubicBezTo>
                  <a:pt x="356971" y="452247"/>
                  <a:pt x="452246" y="356972"/>
                  <a:pt x="452246" y="239444"/>
                </a:cubicBezTo>
                <a:cubicBezTo>
                  <a:pt x="452246" y="121916"/>
                  <a:pt x="356971" y="26641"/>
                  <a:pt x="239443" y="26641"/>
                </a:cubicBezTo>
                <a:close/>
                <a:moveTo>
                  <a:pt x="1282224" y="18469"/>
                </a:moveTo>
                <a:lnTo>
                  <a:pt x="1322153" y="18469"/>
                </a:lnTo>
                <a:lnTo>
                  <a:pt x="1322153" y="194948"/>
                </a:lnTo>
                <a:lnTo>
                  <a:pt x="1409021" y="194948"/>
                </a:lnTo>
                <a:lnTo>
                  <a:pt x="1409021" y="230000"/>
                </a:lnTo>
                <a:lnTo>
                  <a:pt x="1282224" y="230000"/>
                </a:lnTo>
                <a:close/>
                <a:moveTo>
                  <a:pt x="1082199" y="18469"/>
                </a:moveTo>
                <a:lnTo>
                  <a:pt x="1207472" y="18469"/>
                </a:lnTo>
                <a:lnTo>
                  <a:pt x="1207472" y="53216"/>
                </a:lnTo>
                <a:lnTo>
                  <a:pt x="1122128" y="53216"/>
                </a:lnTo>
                <a:lnTo>
                  <a:pt x="1122128" y="104422"/>
                </a:lnTo>
                <a:lnTo>
                  <a:pt x="1201376" y="104422"/>
                </a:lnTo>
                <a:lnTo>
                  <a:pt x="1201376" y="137646"/>
                </a:lnTo>
                <a:lnTo>
                  <a:pt x="1122128" y="137646"/>
                </a:lnTo>
                <a:lnTo>
                  <a:pt x="1122128" y="194948"/>
                </a:lnTo>
                <a:lnTo>
                  <a:pt x="1212958" y="194948"/>
                </a:lnTo>
                <a:lnTo>
                  <a:pt x="1212958" y="230000"/>
                </a:lnTo>
                <a:lnTo>
                  <a:pt x="1082199" y="230000"/>
                </a:lnTo>
                <a:close/>
                <a:moveTo>
                  <a:pt x="825024" y="18469"/>
                </a:moveTo>
                <a:lnTo>
                  <a:pt x="864953" y="18469"/>
                </a:lnTo>
                <a:lnTo>
                  <a:pt x="864953" y="100155"/>
                </a:lnTo>
                <a:lnTo>
                  <a:pt x="955478" y="100155"/>
                </a:lnTo>
                <a:lnTo>
                  <a:pt x="955478" y="18469"/>
                </a:lnTo>
                <a:lnTo>
                  <a:pt x="995407" y="18469"/>
                </a:lnTo>
                <a:lnTo>
                  <a:pt x="995407" y="230000"/>
                </a:lnTo>
                <a:lnTo>
                  <a:pt x="955478" y="230000"/>
                </a:lnTo>
                <a:lnTo>
                  <a:pt x="955478" y="133378"/>
                </a:lnTo>
                <a:lnTo>
                  <a:pt x="864953" y="133378"/>
                </a:lnTo>
                <a:lnTo>
                  <a:pt x="864953" y="230000"/>
                </a:lnTo>
                <a:lnTo>
                  <a:pt x="825024" y="230000"/>
                </a:lnTo>
                <a:close/>
                <a:moveTo>
                  <a:pt x="615017" y="18469"/>
                </a:moveTo>
                <a:lnTo>
                  <a:pt x="769855" y="18469"/>
                </a:lnTo>
                <a:lnTo>
                  <a:pt x="769855" y="53521"/>
                </a:lnTo>
                <a:lnTo>
                  <a:pt x="712248" y="53521"/>
                </a:lnTo>
                <a:lnTo>
                  <a:pt x="712248" y="230000"/>
                </a:lnTo>
                <a:lnTo>
                  <a:pt x="672319" y="230000"/>
                </a:lnTo>
                <a:lnTo>
                  <a:pt x="672319" y="53521"/>
                </a:lnTo>
                <a:lnTo>
                  <a:pt x="615017" y="53521"/>
                </a:lnTo>
                <a:close/>
                <a:moveTo>
                  <a:pt x="2066246" y="15421"/>
                </a:moveTo>
                <a:cubicBezTo>
                  <a:pt x="2081486" y="15421"/>
                  <a:pt x="2094948" y="17097"/>
                  <a:pt x="2106632" y="20450"/>
                </a:cubicBezTo>
                <a:cubicBezTo>
                  <a:pt x="2118316" y="23803"/>
                  <a:pt x="2128171" y="29594"/>
                  <a:pt x="2136197" y="37824"/>
                </a:cubicBezTo>
                <a:cubicBezTo>
                  <a:pt x="2144224" y="46053"/>
                  <a:pt x="2150269" y="57178"/>
                  <a:pt x="2154333" y="71199"/>
                </a:cubicBezTo>
                <a:cubicBezTo>
                  <a:pt x="2158397" y="85220"/>
                  <a:pt x="2160429" y="102898"/>
                  <a:pt x="2160429" y="124234"/>
                </a:cubicBezTo>
                <a:cubicBezTo>
                  <a:pt x="2160429" y="145774"/>
                  <a:pt x="2158397" y="163554"/>
                  <a:pt x="2154333" y="177574"/>
                </a:cubicBezTo>
                <a:cubicBezTo>
                  <a:pt x="2150269" y="191595"/>
                  <a:pt x="2144224" y="202720"/>
                  <a:pt x="2136197" y="210950"/>
                </a:cubicBezTo>
                <a:cubicBezTo>
                  <a:pt x="2128171" y="219180"/>
                  <a:pt x="2118316" y="224920"/>
                  <a:pt x="2106632" y="228171"/>
                </a:cubicBezTo>
                <a:cubicBezTo>
                  <a:pt x="2094948" y="231422"/>
                  <a:pt x="2081486" y="233048"/>
                  <a:pt x="2066246" y="233048"/>
                </a:cubicBezTo>
                <a:cubicBezTo>
                  <a:pt x="2051006" y="233048"/>
                  <a:pt x="2037493" y="231422"/>
                  <a:pt x="2025707" y="228171"/>
                </a:cubicBezTo>
                <a:cubicBezTo>
                  <a:pt x="2013922" y="224920"/>
                  <a:pt x="2004066" y="219180"/>
                  <a:pt x="1996142" y="210950"/>
                </a:cubicBezTo>
                <a:cubicBezTo>
                  <a:pt x="1988217" y="202720"/>
                  <a:pt x="1982172" y="191595"/>
                  <a:pt x="1978006" y="177574"/>
                </a:cubicBezTo>
                <a:cubicBezTo>
                  <a:pt x="1973840" y="163554"/>
                  <a:pt x="1971758" y="145774"/>
                  <a:pt x="1971758" y="124234"/>
                </a:cubicBezTo>
                <a:cubicBezTo>
                  <a:pt x="1971758" y="102898"/>
                  <a:pt x="1973840" y="85220"/>
                  <a:pt x="1978006" y="71199"/>
                </a:cubicBezTo>
                <a:cubicBezTo>
                  <a:pt x="1982172" y="57178"/>
                  <a:pt x="1988217" y="46053"/>
                  <a:pt x="1996142" y="37824"/>
                </a:cubicBezTo>
                <a:cubicBezTo>
                  <a:pt x="2004066" y="29594"/>
                  <a:pt x="2013922" y="23803"/>
                  <a:pt x="2025707" y="20450"/>
                </a:cubicBezTo>
                <a:cubicBezTo>
                  <a:pt x="2037493" y="17097"/>
                  <a:pt x="2051006" y="15421"/>
                  <a:pt x="2066246" y="15421"/>
                </a:cubicBezTo>
                <a:close/>
                <a:moveTo>
                  <a:pt x="1838179" y="15421"/>
                </a:moveTo>
                <a:cubicBezTo>
                  <a:pt x="1843056" y="15421"/>
                  <a:pt x="1848136" y="15624"/>
                  <a:pt x="1853419" y="16030"/>
                </a:cubicBezTo>
                <a:cubicBezTo>
                  <a:pt x="1858702" y="16437"/>
                  <a:pt x="1863884" y="16945"/>
                  <a:pt x="1868964" y="17554"/>
                </a:cubicBezTo>
                <a:cubicBezTo>
                  <a:pt x="1874044" y="18164"/>
                  <a:pt x="1878768" y="18926"/>
                  <a:pt x="1883137" y="19840"/>
                </a:cubicBezTo>
                <a:cubicBezTo>
                  <a:pt x="1887506" y="20755"/>
                  <a:pt x="1891214" y="21822"/>
                  <a:pt x="1894262" y="23041"/>
                </a:cubicBezTo>
                <a:lnTo>
                  <a:pt x="1894262" y="58398"/>
                </a:lnTo>
                <a:cubicBezTo>
                  <a:pt x="1886541" y="55553"/>
                  <a:pt x="1878159" y="53419"/>
                  <a:pt x="1869116" y="51997"/>
                </a:cubicBezTo>
                <a:cubicBezTo>
                  <a:pt x="1860074" y="50574"/>
                  <a:pt x="1850676" y="49863"/>
                  <a:pt x="1840922" y="49863"/>
                </a:cubicBezTo>
                <a:cubicBezTo>
                  <a:pt x="1830153" y="49863"/>
                  <a:pt x="1820755" y="50981"/>
                  <a:pt x="1812728" y="53216"/>
                </a:cubicBezTo>
                <a:cubicBezTo>
                  <a:pt x="1804702" y="55451"/>
                  <a:pt x="1797996" y="59414"/>
                  <a:pt x="1792611" y="65103"/>
                </a:cubicBezTo>
                <a:cubicBezTo>
                  <a:pt x="1787227" y="70793"/>
                  <a:pt x="1783213" y="78413"/>
                  <a:pt x="1780572" y="87963"/>
                </a:cubicBezTo>
                <a:cubicBezTo>
                  <a:pt x="1777930" y="97514"/>
                  <a:pt x="1776609" y="109604"/>
                  <a:pt x="1776609" y="124234"/>
                </a:cubicBezTo>
                <a:cubicBezTo>
                  <a:pt x="1776609" y="139678"/>
                  <a:pt x="1777829" y="152276"/>
                  <a:pt x="1780267" y="162030"/>
                </a:cubicBezTo>
                <a:cubicBezTo>
                  <a:pt x="1782705" y="171783"/>
                  <a:pt x="1786465" y="179403"/>
                  <a:pt x="1791545" y="184890"/>
                </a:cubicBezTo>
                <a:cubicBezTo>
                  <a:pt x="1796625" y="190376"/>
                  <a:pt x="1803076" y="194135"/>
                  <a:pt x="1810899" y="196167"/>
                </a:cubicBezTo>
                <a:cubicBezTo>
                  <a:pt x="1818723" y="198199"/>
                  <a:pt x="1828121" y="199215"/>
                  <a:pt x="1839093" y="199215"/>
                </a:cubicBezTo>
                <a:cubicBezTo>
                  <a:pt x="1843767" y="199215"/>
                  <a:pt x="1848390" y="199063"/>
                  <a:pt x="1852962" y="198758"/>
                </a:cubicBezTo>
                <a:cubicBezTo>
                  <a:pt x="1857534" y="198453"/>
                  <a:pt x="1861750" y="197793"/>
                  <a:pt x="1865611" y="196777"/>
                </a:cubicBezTo>
                <a:lnTo>
                  <a:pt x="1865611" y="144351"/>
                </a:lnTo>
                <a:lnTo>
                  <a:pt x="1827511" y="144351"/>
                </a:lnTo>
                <a:lnTo>
                  <a:pt x="1827511" y="110823"/>
                </a:lnTo>
                <a:lnTo>
                  <a:pt x="1903101" y="110823"/>
                </a:lnTo>
                <a:lnTo>
                  <a:pt x="1903101" y="223904"/>
                </a:lnTo>
                <a:cubicBezTo>
                  <a:pt x="1895177" y="226342"/>
                  <a:pt x="1885321" y="228476"/>
                  <a:pt x="1873536" y="230305"/>
                </a:cubicBezTo>
                <a:cubicBezTo>
                  <a:pt x="1861750" y="232134"/>
                  <a:pt x="1849253" y="233048"/>
                  <a:pt x="1836045" y="233048"/>
                </a:cubicBezTo>
                <a:cubicBezTo>
                  <a:pt x="1819993" y="233048"/>
                  <a:pt x="1805667" y="231524"/>
                  <a:pt x="1793069" y="228476"/>
                </a:cubicBezTo>
                <a:cubicBezTo>
                  <a:pt x="1780470" y="225428"/>
                  <a:pt x="1769751" y="219891"/>
                  <a:pt x="1760912" y="211864"/>
                </a:cubicBezTo>
                <a:cubicBezTo>
                  <a:pt x="1752073" y="203838"/>
                  <a:pt x="1745317" y="192764"/>
                  <a:pt x="1740643" y="178641"/>
                </a:cubicBezTo>
                <a:cubicBezTo>
                  <a:pt x="1735969" y="164519"/>
                  <a:pt x="1733633" y="146383"/>
                  <a:pt x="1733633" y="124234"/>
                </a:cubicBezTo>
                <a:cubicBezTo>
                  <a:pt x="1733633" y="103914"/>
                  <a:pt x="1736020" y="86795"/>
                  <a:pt x="1740795" y="72876"/>
                </a:cubicBezTo>
                <a:cubicBezTo>
                  <a:pt x="1745571" y="58956"/>
                  <a:pt x="1752479" y="47730"/>
                  <a:pt x="1761522" y="39195"/>
                </a:cubicBezTo>
                <a:cubicBezTo>
                  <a:pt x="1770564" y="30661"/>
                  <a:pt x="1781537" y="24565"/>
                  <a:pt x="1794440" y="20907"/>
                </a:cubicBezTo>
                <a:cubicBezTo>
                  <a:pt x="1807343" y="17250"/>
                  <a:pt x="1821923" y="15421"/>
                  <a:pt x="1838179" y="15421"/>
                </a:cubicBezTo>
                <a:close/>
                <a:moveTo>
                  <a:pt x="1561421" y="15421"/>
                </a:moveTo>
                <a:cubicBezTo>
                  <a:pt x="1576661" y="15421"/>
                  <a:pt x="1590123" y="17097"/>
                  <a:pt x="1601807" y="20450"/>
                </a:cubicBezTo>
                <a:cubicBezTo>
                  <a:pt x="1613491" y="23803"/>
                  <a:pt x="1623346" y="29594"/>
                  <a:pt x="1631372" y="37824"/>
                </a:cubicBezTo>
                <a:cubicBezTo>
                  <a:pt x="1639399" y="46053"/>
                  <a:pt x="1645444" y="57178"/>
                  <a:pt x="1649508" y="71199"/>
                </a:cubicBezTo>
                <a:cubicBezTo>
                  <a:pt x="1653572" y="85220"/>
                  <a:pt x="1655604" y="102898"/>
                  <a:pt x="1655604" y="124234"/>
                </a:cubicBezTo>
                <a:cubicBezTo>
                  <a:pt x="1655604" y="145774"/>
                  <a:pt x="1653572" y="163554"/>
                  <a:pt x="1649508" y="177574"/>
                </a:cubicBezTo>
                <a:cubicBezTo>
                  <a:pt x="1645444" y="191595"/>
                  <a:pt x="1639399" y="202720"/>
                  <a:pt x="1631372" y="210950"/>
                </a:cubicBezTo>
                <a:cubicBezTo>
                  <a:pt x="1623346" y="219180"/>
                  <a:pt x="1613491" y="224920"/>
                  <a:pt x="1601807" y="228171"/>
                </a:cubicBezTo>
                <a:cubicBezTo>
                  <a:pt x="1590123" y="231422"/>
                  <a:pt x="1576661" y="233048"/>
                  <a:pt x="1561421" y="233048"/>
                </a:cubicBezTo>
                <a:cubicBezTo>
                  <a:pt x="1546181" y="233048"/>
                  <a:pt x="1532668" y="231422"/>
                  <a:pt x="1520882" y="228171"/>
                </a:cubicBezTo>
                <a:cubicBezTo>
                  <a:pt x="1509097" y="224920"/>
                  <a:pt x="1499241" y="219180"/>
                  <a:pt x="1491317" y="210950"/>
                </a:cubicBezTo>
                <a:cubicBezTo>
                  <a:pt x="1483392" y="202720"/>
                  <a:pt x="1477347" y="191595"/>
                  <a:pt x="1473181" y="177574"/>
                </a:cubicBezTo>
                <a:cubicBezTo>
                  <a:pt x="1469015" y="163554"/>
                  <a:pt x="1466933" y="145774"/>
                  <a:pt x="1466933" y="124234"/>
                </a:cubicBezTo>
                <a:cubicBezTo>
                  <a:pt x="1466933" y="102898"/>
                  <a:pt x="1469015" y="85220"/>
                  <a:pt x="1473181" y="71199"/>
                </a:cubicBezTo>
                <a:cubicBezTo>
                  <a:pt x="1477347" y="57178"/>
                  <a:pt x="1483392" y="46053"/>
                  <a:pt x="1491317" y="37824"/>
                </a:cubicBezTo>
                <a:cubicBezTo>
                  <a:pt x="1499241" y="29594"/>
                  <a:pt x="1509097" y="23803"/>
                  <a:pt x="1520882" y="20450"/>
                </a:cubicBezTo>
                <a:cubicBezTo>
                  <a:pt x="1532668" y="17097"/>
                  <a:pt x="1546181" y="15421"/>
                  <a:pt x="1561421" y="15421"/>
                </a:cubicBezTo>
                <a:close/>
                <a:moveTo>
                  <a:pt x="239444" y="0"/>
                </a:moveTo>
                <a:cubicBezTo>
                  <a:pt x="371685" y="0"/>
                  <a:pt x="478888" y="107203"/>
                  <a:pt x="478888" y="239444"/>
                </a:cubicBezTo>
                <a:cubicBezTo>
                  <a:pt x="478888" y="371685"/>
                  <a:pt x="371685" y="478888"/>
                  <a:pt x="239444" y="478888"/>
                </a:cubicBezTo>
                <a:cubicBezTo>
                  <a:pt x="107203" y="478888"/>
                  <a:pt x="0" y="371685"/>
                  <a:pt x="0" y="239444"/>
                </a:cubicBezTo>
                <a:cubicBezTo>
                  <a:pt x="0" y="107203"/>
                  <a:pt x="107203" y="0"/>
                  <a:pt x="239444" y="0"/>
                </a:cubicBez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1625547898"/>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a:extLst>
              <a:ext uri="{FF2B5EF4-FFF2-40B4-BE49-F238E27FC236}">
                <a16:creationId xmlns:a16="http://schemas.microsoft.com/office/drawing/2014/main" xmlns="" id="{0A7025D9-3536-4D93-A237-3961F0F58512}"/>
              </a:ext>
            </a:extLst>
          </p:cNvPr>
          <p:cNvSpPr>
            <a:spLocks noGrp="1"/>
          </p:cNvSpPr>
          <p:nvPr>
            <p:ph type="sldNum" sz="quarter" idx="12"/>
          </p:nvPr>
        </p:nvSpPr>
        <p:spPr/>
        <p:txBody>
          <a:bodyPr/>
          <a:lstStyle/>
          <a:p>
            <a:fld id="{8EB6F228-91C8-4A8E-B28A-F5EBAF4B74FF}" type="slidenum">
              <a:rPr lang="zh-CN" altLang="en-US" smtClean="0"/>
              <a:pPr/>
              <a:t>55</a:t>
            </a:fld>
            <a:endParaRPr lang="zh-CN" altLang="en-US"/>
          </a:p>
        </p:txBody>
      </p:sp>
      <p:sp>
        <p:nvSpPr>
          <p:cNvPr id="4" name="标题 3">
            <a:extLst>
              <a:ext uri="{FF2B5EF4-FFF2-40B4-BE49-F238E27FC236}">
                <a16:creationId xmlns:a16="http://schemas.microsoft.com/office/drawing/2014/main" xmlns="" id="{2355B66B-7C30-477C-8BD0-0044F18B59AD}"/>
              </a:ext>
            </a:extLst>
          </p:cNvPr>
          <p:cNvSpPr>
            <a:spLocks noGrp="1"/>
          </p:cNvSpPr>
          <p:nvPr>
            <p:ph type="title"/>
          </p:nvPr>
        </p:nvSpPr>
        <p:spPr/>
        <p:txBody>
          <a:bodyPr/>
          <a:lstStyle/>
          <a:p>
            <a:r>
              <a:rPr lang="zh-CN" altLang="en-US" dirty="0"/>
              <a:t>问答白板页</a:t>
            </a:r>
          </a:p>
        </p:txBody>
      </p:sp>
      <p:sp>
        <p:nvSpPr>
          <p:cNvPr id="880" name="PA-文本框 879">
            <a:extLst>
              <a:ext uri="{FF2B5EF4-FFF2-40B4-BE49-F238E27FC236}">
                <a16:creationId xmlns:a16="http://schemas.microsoft.com/office/drawing/2014/main" xmlns="" id="{2BF12E77-D8AE-46A6-9B1A-527155DC35CA}"/>
              </a:ext>
            </a:extLst>
          </p:cNvPr>
          <p:cNvSpPr txBox="1"/>
          <p:nvPr>
            <p:custDataLst>
              <p:tags r:id="rId1"/>
            </p:custDataLst>
          </p:nvPr>
        </p:nvSpPr>
        <p:spPr>
          <a:xfrm>
            <a:off x="2260600" y="1470967"/>
            <a:ext cx="3403492" cy="4299058"/>
          </a:xfrm>
          <a:custGeom>
            <a:avLst/>
            <a:gdLst/>
            <a:ahLst/>
            <a:cxnLst/>
            <a:rect l="l" t="t" r="r" b="b"/>
            <a:pathLst>
              <a:path w="3403492" h="4299058">
                <a:moveTo>
                  <a:pt x="2262900" y="163338"/>
                </a:moveTo>
                <a:cubicBezTo>
                  <a:pt x="2081955" y="165947"/>
                  <a:pt x="1909638" y="233094"/>
                  <a:pt x="1745948" y="364780"/>
                </a:cubicBezTo>
                <a:cubicBezTo>
                  <a:pt x="1582259" y="496466"/>
                  <a:pt x="1430790" y="677036"/>
                  <a:pt x="1291543" y="906491"/>
                </a:cubicBezTo>
                <a:cubicBezTo>
                  <a:pt x="1152296" y="1135945"/>
                  <a:pt x="1028864" y="1398630"/>
                  <a:pt x="921247" y="1694545"/>
                </a:cubicBezTo>
                <a:cubicBezTo>
                  <a:pt x="811914" y="1993230"/>
                  <a:pt x="743052" y="2257567"/>
                  <a:pt x="714663" y="2487558"/>
                </a:cubicBezTo>
                <a:cubicBezTo>
                  <a:pt x="686273" y="2717548"/>
                  <a:pt x="705952" y="2898176"/>
                  <a:pt x="773700" y="3029439"/>
                </a:cubicBezTo>
                <a:cubicBezTo>
                  <a:pt x="841448" y="3160703"/>
                  <a:pt x="964862" y="3227586"/>
                  <a:pt x="1143941" y="3230088"/>
                </a:cubicBezTo>
                <a:cubicBezTo>
                  <a:pt x="1323462" y="3227586"/>
                  <a:pt x="1495031" y="3160703"/>
                  <a:pt x="1658649" y="3029439"/>
                </a:cubicBezTo>
                <a:cubicBezTo>
                  <a:pt x="1822266" y="2898175"/>
                  <a:pt x="1974080" y="2717548"/>
                  <a:pt x="2114094" y="2487558"/>
                </a:cubicBezTo>
                <a:cubicBezTo>
                  <a:pt x="2254106" y="2257567"/>
                  <a:pt x="2378467" y="1993230"/>
                  <a:pt x="2487176" y="1694545"/>
                </a:cubicBezTo>
                <a:cubicBezTo>
                  <a:pt x="2595417" y="1398630"/>
                  <a:pt x="2663350" y="1135945"/>
                  <a:pt x="2690974" y="906491"/>
                </a:cubicBezTo>
                <a:cubicBezTo>
                  <a:pt x="2718598" y="677036"/>
                  <a:pt x="2698572" y="496466"/>
                  <a:pt x="2630897" y="364780"/>
                </a:cubicBezTo>
                <a:cubicBezTo>
                  <a:pt x="2563221" y="233094"/>
                  <a:pt x="2440556" y="165947"/>
                  <a:pt x="2262900" y="163338"/>
                </a:cubicBezTo>
                <a:close/>
                <a:moveTo>
                  <a:pt x="2322496" y="0"/>
                </a:moveTo>
                <a:cubicBezTo>
                  <a:pt x="2601947" y="232"/>
                  <a:pt x="2835708" y="63923"/>
                  <a:pt x="3023781" y="191071"/>
                </a:cubicBezTo>
                <a:cubicBezTo>
                  <a:pt x="3211854" y="318219"/>
                  <a:pt x="3331343" y="507431"/>
                  <a:pt x="3382248" y="758708"/>
                </a:cubicBezTo>
                <a:cubicBezTo>
                  <a:pt x="3433152" y="1009983"/>
                  <a:pt x="3392577" y="1321929"/>
                  <a:pt x="3260522" y="1694545"/>
                </a:cubicBezTo>
                <a:cubicBezTo>
                  <a:pt x="3139990" y="2018208"/>
                  <a:pt x="2983336" y="2296330"/>
                  <a:pt x="2790562" y="2528913"/>
                </a:cubicBezTo>
                <a:cubicBezTo>
                  <a:pt x="2597788" y="2761496"/>
                  <a:pt x="2383879" y="2947559"/>
                  <a:pt x="2148835" y="3087102"/>
                </a:cubicBezTo>
                <a:cubicBezTo>
                  <a:pt x="1913792" y="3226647"/>
                  <a:pt x="1672600" y="3318692"/>
                  <a:pt x="1425260" y="3363238"/>
                </a:cubicBezTo>
                <a:cubicBezTo>
                  <a:pt x="1333267" y="3587748"/>
                  <a:pt x="1321208" y="3763436"/>
                  <a:pt x="1389081" y="3890301"/>
                </a:cubicBezTo>
                <a:cubicBezTo>
                  <a:pt x="1456955" y="4017166"/>
                  <a:pt x="1590965" y="4081723"/>
                  <a:pt x="1791111" y="4083970"/>
                </a:cubicBezTo>
                <a:cubicBezTo>
                  <a:pt x="1853470" y="4084420"/>
                  <a:pt x="1913776" y="4079205"/>
                  <a:pt x="1972029" y="4068326"/>
                </a:cubicBezTo>
                <a:cubicBezTo>
                  <a:pt x="2030283" y="4057446"/>
                  <a:pt x="2094608" y="4038206"/>
                  <a:pt x="2165005" y="4010602"/>
                </a:cubicBezTo>
                <a:cubicBezTo>
                  <a:pt x="2168426" y="4049398"/>
                  <a:pt x="2171847" y="4088193"/>
                  <a:pt x="2175267" y="4126989"/>
                </a:cubicBezTo>
                <a:cubicBezTo>
                  <a:pt x="2074884" y="4179326"/>
                  <a:pt x="1961942" y="4220910"/>
                  <a:pt x="1836442" y="4251739"/>
                </a:cubicBezTo>
                <a:cubicBezTo>
                  <a:pt x="1710943" y="4282568"/>
                  <a:pt x="1587627" y="4298341"/>
                  <a:pt x="1466494" y="4299058"/>
                </a:cubicBezTo>
                <a:cubicBezTo>
                  <a:pt x="1120682" y="4293692"/>
                  <a:pt x="888843" y="4204258"/>
                  <a:pt x="770977" y="4030758"/>
                </a:cubicBezTo>
                <a:cubicBezTo>
                  <a:pt x="653112" y="3857257"/>
                  <a:pt x="639121" y="3631887"/>
                  <a:pt x="729005" y="3354648"/>
                </a:cubicBezTo>
                <a:cubicBezTo>
                  <a:pt x="523105" y="3305803"/>
                  <a:pt x="356281" y="3211299"/>
                  <a:pt x="228533" y="3071138"/>
                </a:cubicBezTo>
                <a:cubicBezTo>
                  <a:pt x="100785" y="2930977"/>
                  <a:pt x="26283" y="2745975"/>
                  <a:pt x="5027" y="2516134"/>
                </a:cubicBezTo>
                <a:cubicBezTo>
                  <a:pt x="-5601" y="2401213"/>
                  <a:pt x="625" y="2275287"/>
                  <a:pt x="23704" y="2138356"/>
                </a:cubicBezTo>
                <a:cubicBezTo>
                  <a:pt x="46784" y="2001425"/>
                  <a:pt x="86717" y="1853488"/>
                  <a:pt x="143504" y="1694545"/>
                </a:cubicBezTo>
                <a:cubicBezTo>
                  <a:pt x="283001" y="1323287"/>
                  <a:pt x="470536" y="1011980"/>
                  <a:pt x="706110" y="760624"/>
                </a:cubicBezTo>
                <a:cubicBezTo>
                  <a:pt x="941684" y="509269"/>
                  <a:pt x="1200396" y="319737"/>
                  <a:pt x="1482244" y="192029"/>
                </a:cubicBezTo>
                <a:cubicBezTo>
                  <a:pt x="1764093" y="64322"/>
                  <a:pt x="2044177" y="313"/>
                  <a:pt x="2322496" y="0"/>
                </a:cubicBezTo>
                <a:close/>
              </a:path>
            </a:pathLst>
          </a:custGeom>
          <a:gradFill>
            <a:gsLst>
              <a:gs pos="0">
                <a:schemeClr val="accent1">
                  <a:lumMod val="60000"/>
                  <a:lumOff val="40000"/>
                </a:schemeClr>
              </a:gs>
              <a:gs pos="80000">
                <a:schemeClr val="accent1">
                  <a:lumMod val="60000"/>
                  <a:lumOff val="40000"/>
                  <a:alpha val="0"/>
                </a:schemeClr>
              </a:gs>
            </a:gsLst>
            <a:lin ang="27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34400" i="1" dirty="0">
              <a:latin typeface="Noto Serif CJK SC Black" panose="02020900000000000000" pitchFamily="18" charset="-122"/>
              <a:ea typeface="Noto Serif CJK SC Black" panose="02020900000000000000" pitchFamily="18" charset="-122"/>
            </a:endParaRPr>
          </a:p>
        </p:txBody>
      </p:sp>
      <p:sp>
        <p:nvSpPr>
          <p:cNvPr id="881" name="PA-文本框 880">
            <a:extLst>
              <a:ext uri="{FF2B5EF4-FFF2-40B4-BE49-F238E27FC236}">
                <a16:creationId xmlns:a16="http://schemas.microsoft.com/office/drawing/2014/main" xmlns="" id="{DC60DEFE-4552-450D-8B53-851D296C4A7C}"/>
              </a:ext>
            </a:extLst>
          </p:cNvPr>
          <p:cNvSpPr txBox="1"/>
          <p:nvPr>
            <p:custDataLst>
              <p:tags r:id="rId2"/>
            </p:custDataLst>
          </p:nvPr>
        </p:nvSpPr>
        <p:spPr>
          <a:xfrm>
            <a:off x="5549929" y="2795932"/>
            <a:ext cx="1899563" cy="1751717"/>
          </a:xfrm>
          <a:custGeom>
            <a:avLst/>
            <a:gdLst/>
            <a:ahLst/>
            <a:cxnLst/>
            <a:rect l="l" t="t" r="r" b="b"/>
            <a:pathLst>
              <a:path w="2579925" h="2379125">
                <a:moveTo>
                  <a:pt x="729992" y="1177217"/>
                </a:moveTo>
                <a:cubicBezTo>
                  <a:pt x="652949" y="1246055"/>
                  <a:pt x="593925" y="1316423"/>
                  <a:pt x="552921" y="1388321"/>
                </a:cubicBezTo>
                <a:cubicBezTo>
                  <a:pt x="511915" y="1460218"/>
                  <a:pt x="485313" y="1533646"/>
                  <a:pt x="473114" y="1608603"/>
                </a:cubicBezTo>
                <a:cubicBezTo>
                  <a:pt x="449018" y="1766548"/>
                  <a:pt x="478212" y="1891222"/>
                  <a:pt x="560697" y="1982623"/>
                </a:cubicBezTo>
                <a:cubicBezTo>
                  <a:pt x="643182" y="2074025"/>
                  <a:pt x="763642" y="2120682"/>
                  <a:pt x="922077" y="2122594"/>
                </a:cubicBezTo>
                <a:cubicBezTo>
                  <a:pt x="997275" y="2122594"/>
                  <a:pt x="1067798" y="2113416"/>
                  <a:pt x="1133648" y="2095059"/>
                </a:cubicBezTo>
                <a:cubicBezTo>
                  <a:pt x="1199497" y="2076702"/>
                  <a:pt x="1262666" y="2049167"/>
                  <a:pt x="1323154" y="2012453"/>
                </a:cubicBezTo>
                <a:cubicBezTo>
                  <a:pt x="1267919" y="1941639"/>
                  <a:pt x="1215560" y="1871399"/>
                  <a:pt x="1166078" y="1801732"/>
                </a:cubicBezTo>
                <a:cubicBezTo>
                  <a:pt x="1116596" y="1732065"/>
                  <a:pt x="1069158" y="1665649"/>
                  <a:pt x="1023762" y="1602484"/>
                </a:cubicBezTo>
                <a:cubicBezTo>
                  <a:pt x="954763" y="1504262"/>
                  <a:pt x="896978" y="1421529"/>
                  <a:pt x="850409" y="1354284"/>
                </a:cubicBezTo>
                <a:cubicBezTo>
                  <a:pt x="803840" y="1287039"/>
                  <a:pt x="763701" y="1228017"/>
                  <a:pt x="729992" y="1177217"/>
                </a:cubicBezTo>
                <a:close/>
                <a:moveTo>
                  <a:pt x="1255707" y="131133"/>
                </a:moveTo>
                <a:cubicBezTo>
                  <a:pt x="1173779" y="132408"/>
                  <a:pt x="1103744" y="158165"/>
                  <a:pt x="1045602" y="208403"/>
                </a:cubicBezTo>
                <a:cubicBezTo>
                  <a:pt x="987459" y="258640"/>
                  <a:pt x="950554" y="325708"/>
                  <a:pt x="934886" y="409605"/>
                </a:cubicBezTo>
                <a:cubicBezTo>
                  <a:pt x="924635" y="463348"/>
                  <a:pt x="924670" y="518047"/>
                  <a:pt x="934989" y="573702"/>
                </a:cubicBezTo>
                <a:cubicBezTo>
                  <a:pt x="945309" y="629357"/>
                  <a:pt x="970971" y="694001"/>
                  <a:pt x="1011976" y="767634"/>
                </a:cubicBezTo>
                <a:cubicBezTo>
                  <a:pt x="1029338" y="794606"/>
                  <a:pt x="1047475" y="821740"/>
                  <a:pt x="1066389" y="849035"/>
                </a:cubicBezTo>
                <a:cubicBezTo>
                  <a:pt x="1085303" y="876330"/>
                  <a:pt x="1107625" y="907201"/>
                  <a:pt x="1133354" y="941647"/>
                </a:cubicBezTo>
                <a:cubicBezTo>
                  <a:pt x="1224796" y="861135"/>
                  <a:pt x="1298898" y="778633"/>
                  <a:pt x="1355658" y="694141"/>
                </a:cubicBezTo>
                <a:cubicBezTo>
                  <a:pt x="1412417" y="609649"/>
                  <a:pt x="1449004" y="520924"/>
                  <a:pt x="1465416" y="427966"/>
                </a:cubicBezTo>
                <a:cubicBezTo>
                  <a:pt x="1481331" y="331254"/>
                  <a:pt x="1470989" y="257684"/>
                  <a:pt x="1434393" y="207255"/>
                </a:cubicBezTo>
                <a:cubicBezTo>
                  <a:pt x="1397796" y="156826"/>
                  <a:pt x="1338234" y="131452"/>
                  <a:pt x="1255707" y="131133"/>
                </a:cubicBezTo>
                <a:close/>
                <a:moveTo>
                  <a:pt x="1281318" y="0"/>
                </a:moveTo>
                <a:cubicBezTo>
                  <a:pt x="1479427" y="1958"/>
                  <a:pt x="1624031" y="43067"/>
                  <a:pt x="1715128" y="123328"/>
                </a:cubicBezTo>
                <a:cubicBezTo>
                  <a:pt x="1806225" y="203589"/>
                  <a:pt x="1840669" y="311255"/>
                  <a:pt x="1818459" y="446326"/>
                </a:cubicBezTo>
                <a:cubicBezTo>
                  <a:pt x="1798223" y="564467"/>
                  <a:pt x="1734958" y="667854"/>
                  <a:pt x="1628666" y="756487"/>
                </a:cubicBezTo>
                <a:cubicBezTo>
                  <a:pt x="1522374" y="845121"/>
                  <a:pt x="1372178" y="926214"/>
                  <a:pt x="1178080" y="999768"/>
                </a:cubicBezTo>
                <a:cubicBezTo>
                  <a:pt x="1205455" y="1035971"/>
                  <a:pt x="1238134" y="1077529"/>
                  <a:pt x="1276117" y="1124441"/>
                </a:cubicBezTo>
                <a:cubicBezTo>
                  <a:pt x="1314100" y="1171353"/>
                  <a:pt x="1358049" y="1226679"/>
                  <a:pt x="1407964" y="1290418"/>
                </a:cubicBezTo>
                <a:cubicBezTo>
                  <a:pt x="1469517" y="1367988"/>
                  <a:pt x="1525947" y="1439248"/>
                  <a:pt x="1577255" y="1504198"/>
                </a:cubicBezTo>
                <a:cubicBezTo>
                  <a:pt x="1628564" y="1569148"/>
                  <a:pt x="1677934" y="1630465"/>
                  <a:pt x="1725366" y="1688149"/>
                </a:cubicBezTo>
                <a:cubicBezTo>
                  <a:pt x="1804340" y="1581577"/>
                  <a:pt x="1872237" y="1470417"/>
                  <a:pt x="1929059" y="1354666"/>
                </a:cubicBezTo>
                <a:cubicBezTo>
                  <a:pt x="1985881" y="1238916"/>
                  <a:pt x="2034159" y="1115518"/>
                  <a:pt x="2073894" y="984470"/>
                </a:cubicBezTo>
                <a:cubicBezTo>
                  <a:pt x="1977530" y="971211"/>
                  <a:pt x="1881166" y="957951"/>
                  <a:pt x="1784802" y="944692"/>
                </a:cubicBezTo>
                <a:cubicBezTo>
                  <a:pt x="1789655" y="916274"/>
                  <a:pt x="1794509" y="887855"/>
                  <a:pt x="1799363" y="859437"/>
                </a:cubicBezTo>
                <a:cubicBezTo>
                  <a:pt x="2059550" y="859437"/>
                  <a:pt x="2319738" y="859437"/>
                  <a:pt x="2579925" y="859437"/>
                </a:cubicBezTo>
                <a:cubicBezTo>
                  <a:pt x="2575072" y="887855"/>
                  <a:pt x="2570218" y="916274"/>
                  <a:pt x="2565364" y="944692"/>
                </a:cubicBezTo>
                <a:cubicBezTo>
                  <a:pt x="2475541" y="956927"/>
                  <a:pt x="2385718" y="969161"/>
                  <a:pt x="2295895" y="981395"/>
                </a:cubicBezTo>
                <a:cubicBezTo>
                  <a:pt x="2225188" y="1138191"/>
                  <a:pt x="2151639" y="1275100"/>
                  <a:pt x="2075247" y="1392123"/>
                </a:cubicBezTo>
                <a:cubicBezTo>
                  <a:pt x="1998855" y="1509147"/>
                  <a:pt x="1900013" y="1629229"/>
                  <a:pt x="1778721" y="1752371"/>
                </a:cubicBezTo>
                <a:cubicBezTo>
                  <a:pt x="1838028" y="1823311"/>
                  <a:pt x="1899735" y="1896355"/>
                  <a:pt x="1963843" y="1971502"/>
                </a:cubicBezTo>
                <a:cubicBezTo>
                  <a:pt x="2027951" y="2046649"/>
                  <a:pt x="2099123" y="2129636"/>
                  <a:pt x="2177358" y="2220463"/>
                </a:cubicBezTo>
                <a:cubicBezTo>
                  <a:pt x="2224462" y="2226573"/>
                  <a:pt x="2271565" y="2232682"/>
                  <a:pt x="2318669" y="2238792"/>
                </a:cubicBezTo>
                <a:cubicBezTo>
                  <a:pt x="2312557" y="2268264"/>
                  <a:pt x="2306445" y="2297736"/>
                  <a:pt x="2300333" y="2327209"/>
                </a:cubicBezTo>
                <a:cubicBezTo>
                  <a:pt x="2224079" y="2343814"/>
                  <a:pt x="2160888" y="2355648"/>
                  <a:pt x="2110759" y="2362710"/>
                </a:cubicBezTo>
                <a:cubicBezTo>
                  <a:pt x="2060630" y="2369772"/>
                  <a:pt x="2010920" y="2373208"/>
                  <a:pt x="1961628" y="2373017"/>
                </a:cubicBezTo>
                <a:cubicBezTo>
                  <a:pt x="1862805" y="2374035"/>
                  <a:pt x="1775436" y="2362074"/>
                  <a:pt x="1699522" y="2337134"/>
                </a:cubicBezTo>
                <a:cubicBezTo>
                  <a:pt x="1623607" y="2312193"/>
                  <a:pt x="1554571" y="2268166"/>
                  <a:pt x="1492415" y="2205052"/>
                </a:cubicBezTo>
                <a:cubicBezTo>
                  <a:pt x="1452118" y="2162307"/>
                  <a:pt x="1413432" y="2119524"/>
                  <a:pt x="1376357" y="2076702"/>
                </a:cubicBezTo>
                <a:cubicBezTo>
                  <a:pt x="1288434" y="2160153"/>
                  <a:pt x="1182974" y="2230799"/>
                  <a:pt x="1059979" y="2288642"/>
                </a:cubicBezTo>
                <a:cubicBezTo>
                  <a:pt x="936985" y="2346485"/>
                  <a:pt x="798204" y="2376646"/>
                  <a:pt x="643638" y="2379125"/>
                </a:cubicBezTo>
                <a:cubicBezTo>
                  <a:pt x="401516" y="2374045"/>
                  <a:pt x="228175" y="2313188"/>
                  <a:pt x="123616" y="2196554"/>
                </a:cubicBezTo>
                <a:cubicBezTo>
                  <a:pt x="19056" y="2079920"/>
                  <a:pt x="-19172" y="1937987"/>
                  <a:pt x="8930" y="1770755"/>
                </a:cubicBezTo>
                <a:cubicBezTo>
                  <a:pt x="30029" y="1637795"/>
                  <a:pt x="94722" y="1517456"/>
                  <a:pt x="203011" y="1409737"/>
                </a:cubicBezTo>
                <a:cubicBezTo>
                  <a:pt x="311300" y="1302018"/>
                  <a:pt x="472974" y="1206155"/>
                  <a:pt x="688034" y="1122146"/>
                </a:cubicBezTo>
                <a:cubicBezTo>
                  <a:pt x="676019" y="1104809"/>
                  <a:pt x="664004" y="1087472"/>
                  <a:pt x="651990" y="1070136"/>
                </a:cubicBezTo>
                <a:cubicBezTo>
                  <a:pt x="589261" y="973159"/>
                  <a:pt x="548492" y="881477"/>
                  <a:pt x="529684" y="795091"/>
                </a:cubicBezTo>
                <a:cubicBezTo>
                  <a:pt x="510876" y="708704"/>
                  <a:pt x="509192" y="623050"/>
                  <a:pt x="524632" y="538129"/>
                </a:cubicBezTo>
                <a:cubicBezTo>
                  <a:pt x="556154" y="371118"/>
                  <a:pt x="639922" y="240118"/>
                  <a:pt x="775936" y="145131"/>
                </a:cubicBezTo>
                <a:cubicBezTo>
                  <a:pt x="911950" y="50144"/>
                  <a:pt x="1080411" y="1767"/>
                  <a:pt x="1281318" y="0"/>
                </a:cubicBezTo>
                <a:close/>
              </a:path>
            </a:pathLst>
          </a:custGeom>
          <a:gradFill>
            <a:gsLst>
              <a:gs pos="0">
                <a:schemeClr val="tx2">
                  <a:lumMod val="40000"/>
                  <a:lumOff val="60000"/>
                </a:schemeClr>
              </a:gs>
              <a:gs pos="80000">
                <a:schemeClr val="tx2">
                  <a:lumMod val="40000"/>
                  <a:lumOff val="60000"/>
                  <a:alpha val="0"/>
                </a:schemeClr>
              </a:gs>
            </a:gsLst>
            <a:lin ang="27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34400" i="1" dirty="0">
              <a:latin typeface="Noto Serif CJK SC Black" panose="02020900000000000000" pitchFamily="18" charset="-122"/>
              <a:ea typeface="Noto Serif CJK SC Black" panose="02020900000000000000" pitchFamily="18" charset="-122"/>
            </a:endParaRPr>
          </a:p>
        </p:txBody>
      </p:sp>
      <p:sp>
        <p:nvSpPr>
          <p:cNvPr id="882" name="PA-文本框 881">
            <a:extLst>
              <a:ext uri="{FF2B5EF4-FFF2-40B4-BE49-F238E27FC236}">
                <a16:creationId xmlns:a16="http://schemas.microsoft.com/office/drawing/2014/main" xmlns="" id="{C00D5314-0288-4F4B-B024-3982EA4E698A}"/>
              </a:ext>
            </a:extLst>
          </p:cNvPr>
          <p:cNvSpPr txBox="1"/>
          <p:nvPr>
            <p:custDataLst>
              <p:tags r:id="rId3"/>
            </p:custDataLst>
          </p:nvPr>
        </p:nvSpPr>
        <p:spPr>
          <a:xfrm>
            <a:off x="6499711" y="1470967"/>
            <a:ext cx="3228489" cy="4299058"/>
          </a:xfrm>
          <a:custGeom>
            <a:avLst/>
            <a:gdLst/>
            <a:ahLst/>
            <a:cxnLst/>
            <a:rect l="l" t="t" r="r" b="b"/>
            <a:pathLst>
              <a:path w="3228489" h="4299058">
                <a:moveTo>
                  <a:pt x="2414769" y="779693"/>
                </a:moveTo>
                <a:cubicBezTo>
                  <a:pt x="2062991" y="1433258"/>
                  <a:pt x="1711214" y="2086824"/>
                  <a:pt x="1359437" y="2740390"/>
                </a:cubicBezTo>
                <a:cubicBezTo>
                  <a:pt x="1660348" y="2740390"/>
                  <a:pt x="1961260" y="2740390"/>
                  <a:pt x="2262171" y="2740390"/>
                </a:cubicBezTo>
                <a:cubicBezTo>
                  <a:pt x="2313037" y="2086824"/>
                  <a:pt x="2363903" y="1433258"/>
                  <a:pt x="2414769" y="779693"/>
                </a:cubicBezTo>
                <a:close/>
                <a:moveTo>
                  <a:pt x="2701545" y="0"/>
                </a:moveTo>
                <a:cubicBezTo>
                  <a:pt x="2851281" y="0"/>
                  <a:pt x="3001017" y="0"/>
                  <a:pt x="3150753" y="0"/>
                </a:cubicBezTo>
                <a:cubicBezTo>
                  <a:pt x="3066964" y="1350321"/>
                  <a:pt x="2983175" y="2700641"/>
                  <a:pt x="2899387" y="4050962"/>
                </a:cubicBezTo>
                <a:cubicBezTo>
                  <a:pt x="3009087" y="4068191"/>
                  <a:pt x="3118788" y="4085420"/>
                  <a:pt x="3228489" y="4102649"/>
                </a:cubicBezTo>
                <a:cubicBezTo>
                  <a:pt x="3207673" y="4168118"/>
                  <a:pt x="3186857" y="4233588"/>
                  <a:pt x="3166040" y="4299058"/>
                </a:cubicBezTo>
                <a:cubicBezTo>
                  <a:pt x="2675082" y="4299058"/>
                  <a:pt x="2184124" y="4299058"/>
                  <a:pt x="1693166" y="4299058"/>
                </a:cubicBezTo>
                <a:cubicBezTo>
                  <a:pt x="1713759" y="4234292"/>
                  <a:pt x="1734351" y="4169526"/>
                  <a:pt x="1754943" y="4104760"/>
                </a:cubicBezTo>
                <a:cubicBezTo>
                  <a:pt x="1889151" y="4085674"/>
                  <a:pt x="2023358" y="4066589"/>
                  <a:pt x="2157566" y="4047503"/>
                </a:cubicBezTo>
                <a:cubicBezTo>
                  <a:pt x="2187082" y="3678445"/>
                  <a:pt x="2216597" y="3309387"/>
                  <a:pt x="2246113" y="2940329"/>
                </a:cubicBezTo>
                <a:cubicBezTo>
                  <a:pt x="1914967" y="2940329"/>
                  <a:pt x="1583820" y="2940329"/>
                  <a:pt x="1252673" y="2940329"/>
                </a:cubicBezTo>
                <a:cubicBezTo>
                  <a:pt x="1057969" y="3303651"/>
                  <a:pt x="863264" y="3666972"/>
                  <a:pt x="668559" y="4030293"/>
                </a:cubicBezTo>
                <a:cubicBezTo>
                  <a:pt x="796005" y="4055115"/>
                  <a:pt x="923451" y="4079937"/>
                  <a:pt x="1050897" y="4104760"/>
                </a:cubicBezTo>
                <a:cubicBezTo>
                  <a:pt x="1030304" y="4169526"/>
                  <a:pt x="1009712" y="4234292"/>
                  <a:pt x="989120" y="4299058"/>
                </a:cubicBezTo>
                <a:lnTo>
                  <a:pt x="0" y="4299058"/>
                </a:lnTo>
                <a:cubicBezTo>
                  <a:pt x="20592" y="4234292"/>
                  <a:pt x="41184" y="4169526"/>
                  <a:pt x="61776" y="4104760"/>
                </a:cubicBezTo>
                <a:cubicBezTo>
                  <a:pt x="188561" y="4081850"/>
                  <a:pt x="315346" y="4058940"/>
                  <a:pt x="442131" y="4036030"/>
                </a:cubicBezTo>
                <a:cubicBezTo>
                  <a:pt x="1195269" y="2690687"/>
                  <a:pt x="1948407" y="1345344"/>
                  <a:pt x="2701545" y="0"/>
                </a:cubicBezTo>
                <a:close/>
              </a:path>
            </a:pathLst>
          </a:custGeom>
          <a:gradFill>
            <a:gsLst>
              <a:gs pos="0">
                <a:schemeClr val="accent2">
                  <a:lumMod val="60000"/>
                  <a:lumOff val="40000"/>
                </a:schemeClr>
              </a:gs>
              <a:gs pos="100000">
                <a:schemeClr val="accent2">
                  <a:lumMod val="60000"/>
                  <a:lumOff val="40000"/>
                  <a:alpha val="0"/>
                </a:schemeClr>
              </a:gs>
            </a:gsLst>
            <a:lin ang="2700000" scaled="1"/>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34400" i="1" dirty="0">
              <a:latin typeface="Noto Serif CJK SC Black" panose="02020900000000000000" pitchFamily="18" charset="-122"/>
              <a:ea typeface="Noto Serif CJK SC Black" panose="02020900000000000000" pitchFamily="18" charset="-122"/>
            </a:endParaRPr>
          </a:p>
        </p:txBody>
      </p:sp>
    </p:spTree>
    <p:extLst>
      <p:ext uri="{BB962C8B-B14F-4D97-AF65-F5344CB8AC3E}">
        <p14:creationId xmlns:p14="http://schemas.microsoft.com/office/powerpoint/2010/main" val="542344746"/>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47652733"/>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98940" y="4372379"/>
            <a:ext cx="5400837" cy="1477328"/>
          </a:xfrm>
          <a:prstGeom prst="rect">
            <a:avLst/>
          </a:prstGeom>
        </p:spPr>
        <p:txBody>
          <a:bodyPr wrap="none">
            <a:spAutoFit/>
          </a:bodyPr>
          <a:lstStyle/>
          <a:p>
            <a:r>
              <a:rPr lang="zh-CN" altLang="en-US" dirty="0">
                <a:hlinkClick r:id="rId2"/>
              </a:rPr>
              <a:t>王牌</a:t>
            </a:r>
            <a:r>
              <a:rPr lang="en-US" altLang="zh-CN" dirty="0">
                <a:hlinkClick r:id="rId2"/>
              </a:rPr>
              <a:t>P</a:t>
            </a:r>
            <a:r>
              <a:rPr lang="zh-CN" altLang="en-US" dirty="0">
                <a:hlinkClick r:id="rId2"/>
              </a:rPr>
              <a:t>计</a:t>
            </a:r>
            <a:r>
              <a:rPr lang="zh-CN" altLang="en-US" dirty="0" smtClean="0">
                <a:hlinkClick r:id="rId2"/>
              </a:rPr>
              <a:t>划</a:t>
            </a:r>
            <a:r>
              <a:rPr lang="zh-CN" altLang="en-US" dirty="0" smtClean="0"/>
              <a:t>   作品</a:t>
            </a:r>
            <a:endParaRPr lang="en-US" altLang="zh-CN" dirty="0" smtClean="0"/>
          </a:p>
          <a:p>
            <a:endParaRPr lang="en-US" altLang="zh-CN" dirty="0"/>
          </a:p>
          <a:p>
            <a:endParaRPr lang="en-US" altLang="zh-CN" dirty="0" smtClean="0"/>
          </a:p>
          <a:p>
            <a:endParaRPr lang="en-US" altLang="zh-CN" dirty="0"/>
          </a:p>
          <a:p>
            <a:r>
              <a:rPr lang="en-US" altLang="zh-CN" dirty="0" smtClean="0"/>
              <a:t>51PPT</a:t>
            </a:r>
            <a:r>
              <a:rPr lang="zh-CN" altLang="en-US" dirty="0"/>
              <a:t>模板</a:t>
            </a:r>
            <a:r>
              <a:rPr lang="zh-CN" altLang="en-US" dirty="0" smtClean="0"/>
              <a:t>网   </a:t>
            </a:r>
            <a:r>
              <a:rPr lang="en-US" altLang="zh-CN" dirty="0" smtClean="0">
                <a:hlinkClick r:id="rId3"/>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9676940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直接连接符 9">
            <a:extLst>
              <a:ext uri="{FF2B5EF4-FFF2-40B4-BE49-F238E27FC236}">
                <a16:creationId xmlns:a16="http://schemas.microsoft.com/office/drawing/2014/main" xmlns="" id="{1B6F541E-B87E-4A95-B60E-7035BF308E17}"/>
              </a:ext>
            </a:extLst>
          </p:cNvPr>
          <p:cNvCxnSpPr/>
          <p:nvPr/>
        </p:nvCxnSpPr>
        <p:spPr>
          <a:xfrm>
            <a:off x="3785505" y="2143125"/>
            <a:ext cx="0" cy="2571750"/>
          </a:xfrm>
          <a:prstGeom prst="line">
            <a:avLst/>
          </a:prstGeom>
          <a:ln>
            <a:solidFill>
              <a:schemeClr val="bg1">
                <a:lumMod val="50000"/>
              </a:schemeClr>
            </a:solidFill>
            <a:prstDash val="dashDot"/>
          </a:ln>
        </p:spPr>
        <p:style>
          <a:lnRef idx="1">
            <a:schemeClr val="accent1"/>
          </a:lnRef>
          <a:fillRef idx="0">
            <a:schemeClr val="accent1"/>
          </a:fillRef>
          <a:effectRef idx="0">
            <a:schemeClr val="accent1"/>
          </a:effectRef>
          <a:fontRef idx="minor">
            <a:schemeClr val="tx1"/>
          </a:fontRef>
        </p:style>
      </p:cxnSp>
      <p:sp>
        <p:nvSpPr>
          <p:cNvPr id="12" name="矩形 11">
            <a:extLst>
              <a:ext uri="{FF2B5EF4-FFF2-40B4-BE49-F238E27FC236}">
                <a16:creationId xmlns:a16="http://schemas.microsoft.com/office/drawing/2014/main" xmlns="" id="{4F12246C-75E2-4D58-B0D6-1A4AE1F1978B}"/>
              </a:ext>
            </a:extLst>
          </p:cNvPr>
          <p:cNvSpPr/>
          <p:nvPr/>
        </p:nvSpPr>
        <p:spPr>
          <a:xfrm>
            <a:off x="4726574" y="3432579"/>
            <a:ext cx="720000" cy="101600"/>
          </a:xfrm>
          <a:prstGeom prst="rect">
            <a:avLst/>
          </a:prstGeom>
          <a:gradFill>
            <a:gsLst>
              <a:gs pos="0">
                <a:schemeClr val="accent1"/>
              </a:gs>
              <a:gs pos="100000">
                <a:schemeClr val="accent1">
                  <a:lumMod val="7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R" panose="00020600040101010101" pitchFamily="18" charset="-122"/>
              <a:ea typeface="阿里巴巴普惠体 R"/>
              <a:cs typeface="+mn-cs"/>
            </a:endParaRPr>
          </a:p>
        </p:txBody>
      </p:sp>
      <p:grpSp>
        <p:nvGrpSpPr>
          <p:cNvPr id="21" name="组合 20">
            <a:extLst>
              <a:ext uri="{FF2B5EF4-FFF2-40B4-BE49-F238E27FC236}">
                <a16:creationId xmlns:a16="http://schemas.microsoft.com/office/drawing/2014/main" xmlns="" id="{1E414B75-D140-4E03-B375-68221EAF31A8}"/>
              </a:ext>
            </a:extLst>
          </p:cNvPr>
          <p:cNvGrpSpPr/>
          <p:nvPr/>
        </p:nvGrpSpPr>
        <p:grpSpPr>
          <a:xfrm>
            <a:off x="10467218" y="6126091"/>
            <a:ext cx="1052654" cy="108000"/>
            <a:chOff x="10467218" y="6126091"/>
            <a:chExt cx="1052654" cy="108000"/>
          </a:xfrm>
        </p:grpSpPr>
        <p:sp>
          <p:nvSpPr>
            <p:cNvPr id="22" name="椭圆 21">
              <a:extLst>
                <a:ext uri="{FF2B5EF4-FFF2-40B4-BE49-F238E27FC236}">
                  <a16:creationId xmlns:a16="http://schemas.microsoft.com/office/drawing/2014/main" xmlns="" id="{17E4DDC7-34C2-496A-97C5-F07625B414E9}"/>
                </a:ext>
              </a:extLst>
            </p:cNvPr>
            <p:cNvSpPr/>
            <p:nvPr/>
          </p:nvSpPr>
          <p:spPr>
            <a:xfrm>
              <a:off x="10467218" y="6126091"/>
              <a:ext cx="108000" cy="108000"/>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R" panose="00020600040101010101" pitchFamily="18" charset="-122"/>
                <a:ea typeface="阿里巴巴普惠体 R"/>
                <a:cs typeface="+mn-cs"/>
              </a:endParaRPr>
            </a:p>
          </p:txBody>
        </p:sp>
        <p:sp>
          <p:nvSpPr>
            <p:cNvPr id="23" name="椭圆 22">
              <a:extLst>
                <a:ext uri="{FF2B5EF4-FFF2-40B4-BE49-F238E27FC236}">
                  <a16:creationId xmlns:a16="http://schemas.microsoft.com/office/drawing/2014/main" xmlns="" id="{F74E0525-26E5-4FB4-B7CA-7CD73815E2D5}"/>
                </a:ext>
              </a:extLst>
            </p:cNvPr>
            <p:cNvSpPr/>
            <p:nvPr/>
          </p:nvSpPr>
          <p:spPr>
            <a:xfrm>
              <a:off x="10703381" y="6126091"/>
              <a:ext cx="108000" cy="108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R" panose="00020600040101010101" pitchFamily="18" charset="-122"/>
                <a:ea typeface="阿里巴巴普惠体 R"/>
                <a:cs typeface="+mn-cs"/>
              </a:endParaRPr>
            </a:p>
          </p:txBody>
        </p:sp>
        <p:sp>
          <p:nvSpPr>
            <p:cNvPr id="24" name="椭圆 23">
              <a:extLst>
                <a:ext uri="{FF2B5EF4-FFF2-40B4-BE49-F238E27FC236}">
                  <a16:creationId xmlns:a16="http://schemas.microsoft.com/office/drawing/2014/main" xmlns="" id="{24BCF10B-2D83-4819-817B-BAA65A9EDDBB}"/>
                </a:ext>
              </a:extLst>
            </p:cNvPr>
            <p:cNvSpPr/>
            <p:nvPr/>
          </p:nvSpPr>
          <p:spPr>
            <a:xfrm>
              <a:off x="10939545" y="6126091"/>
              <a:ext cx="108000" cy="108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R" panose="00020600040101010101" pitchFamily="18" charset="-122"/>
                <a:ea typeface="阿里巴巴普惠体 R"/>
                <a:cs typeface="+mn-cs"/>
              </a:endParaRPr>
            </a:p>
          </p:txBody>
        </p:sp>
        <p:sp>
          <p:nvSpPr>
            <p:cNvPr id="25" name="椭圆 24">
              <a:extLst>
                <a:ext uri="{FF2B5EF4-FFF2-40B4-BE49-F238E27FC236}">
                  <a16:creationId xmlns:a16="http://schemas.microsoft.com/office/drawing/2014/main" xmlns="" id="{6A975992-8959-442A-AAC2-9788D0960105}"/>
                </a:ext>
              </a:extLst>
            </p:cNvPr>
            <p:cNvSpPr/>
            <p:nvPr/>
          </p:nvSpPr>
          <p:spPr>
            <a:xfrm>
              <a:off x="11175708" y="6126091"/>
              <a:ext cx="108000" cy="108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R" panose="00020600040101010101" pitchFamily="18" charset="-122"/>
                <a:ea typeface="阿里巴巴普惠体 R"/>
                <a:cs typeface="+mn-cs"/>
              </a:endParaRPr>
            </a:p>
          </p:txBody>
        </p:sp>
        <p:sp>
          <p:nvSpPr>
            <p:cNvPr id="26" name="椭圆 25">
              <a:extLst>
                <a:ext uri="{FF2B5EF4-FFF2-40B4-BE49-F238E27FC236}">
                  <a16:creationId xmlns:a16="http://schemas.microsoft.com/office/drawing/2014/main" xmlns="" id="{E09E7360-1DB3-4405-A41E-1E01C2FA1674}"/>
                </a:ext>
              </a:extLst>
            </p:cNvPr>
            <p:cNvSpPr/>
            <p:nvPr/>
          </p:nvSpPr>
          <p:spPr>
            <a:xfrm>
              <a:off x="11411872" y="6126091"/>
              <a:ext cx="108000" cy="108000"/>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阿里巴巴普惠体 R" panose="00020600040101010101" pitchFamily="18" charset="-122"/>
                <a:ea typeface="阿里巴巴普惠体 R"/>
                <a:cs typeface="+mn-cs"/>
              </a:endParaRPr>
            </a:p>
          </p:txBody>
        </p:sp>
      </p:grpSp>
      <p:sp>
        <p:nvSpPr>
          <p:cNvPr id="9" name="文本占位符 8">
            <a:extLst>
              <a:ext uri="{FF2B5EF4-FFF2-40B4-BE49-F238E27FC236}">
                <a16:creationId xmlns:a16="http://schemas.microsoft.com/office/drawing/2014/main" xmlns="" id="{43C55063-CEA3-4739-BCD5-C79F54454D19}"/>
              </a:ext>
            </a:extLst>
          </p:cNvPr>
          <p:cNvSpPr>
            <a:spLocks noGrp="1"/>
          </p:cNvSpPr>
          <p:nvPr>
            <p:ph type="body" idx="10"/>
          </p:nvPr>
        </p:nvSpPr>
        <p:spPr/>
        <p:txBody>
          <a:bodyPr/>
          <a:lstStyle/>
          <a:p>
            <a:r>
              <a:rPr lang="en-US" altLang="zh-CN" dirty="0"/>
              <a:t>01</a:t>
            </a:r>
            <a:endParaRPr lang="zh-CN" altLang="en-US" dirty="0"/>
          </a:p>
        </p:txBody>
      </p:sp>
      <p:sp>
        <p:nvSpPr>
          <p:cNvPr id="11" name="文本占位符 10">
            <a:extLst>
              <a:ext uri="{FF2B5EF4-FFF2-40B4-BE49-F238E27FC236}">
                <a16:creationId xmlns:a16="http://schemas.microsoft.com/office/drawing/2014/main" xmlns="" id="{1AB63D54-EBE4-4ED2-A2D2-D8AA40D177EE}"/>
              </a:ext>
            </a:extLst>
          </p:cNvPr>
          <p:cNvSpPr>
            <a:spLocks noGrp="1"/>
          </p:cNvSpPr>
          <p:nvPr>
            <p:ph type="body" sz="quarter" idx="11"/>
          </p:nvPr>
        </p:nvSpPr>
        <p:spPr/>
        <p:txBody>
          <a:bodyPr/>
          <a:lstStyle/>
          <a:p>
            <a:r>
              <a:rPr lang="zh-CN" altLang="en-US" dirty="0"/>
              <a:t>纯文字排版样式</a:t>
            </a:r>
          </a:p>
          <a:p>
            <a:endParaRPr lang="zh-CN" altLang="en-US" dirty="0"/>
          </a:p>
        </p:txBody>
      </p:sp>
      <p:sp>
        <p:nvSpPr>
          <p:cNvPr id="13" name="文本占位符 12">
            <a:extLst>
              <a:ext uri="{FF2B5EF4-FFF2-40B4-BE49-F238E27FC236}">
                <a16:creationId xmlns:a16="http://schemas.microsoft.com/office/drawing/2014/main" xmlns="" id="{74D60E2F-901F-4692-90B0-2E26B05FA6A6}"/>
              </a:ext>
            </a:extLst>
          </p:cNvPr>
          <p:cNvSpPr>
            <a:spLocks noGrp="1"/>
          </p:cNvSpPr>
          <p:nvPr>
            <p:ph type="body" sz="quarter" idx="12"/>
          </p:nvPr>
        </p:nvSpPr>
        <p:spPr/>
        <p:txBody>
          <a:bodyPr/>
          <a:lstStyle/>
          <a:p>
            <a:r>
              <a:rPr lang="en-US" altLang="zh-CN" dirty="0">
                <a:solidFill>
                  <a:schemeClr val="bg1">
                    <a:lumMod val="75000"/>
                  </a:schemeClr>
                </a:solidFill>
              </a:rPr>
              <a:t>Background of the project</a:t>
            </a:r>
            <a:endParaRPr lang="zh-CN" altLang="en-US" dirty="0">
              <a:solidFill>
                <a:schemeClr val="bg1">
                  <a:lumMod val="75000"/>
                </a:schemeClr>
              </a:solidFill>
            </a:endParaRPr>
          </a:p>
          <a:p>
            <a:endParaRPr lang="zh-CN" altLang="en-US" dirty="0"/>
          </a:p>
        </p:txBody>
      </p:sp>
      <p:sp>
        <p:nvSpPr>
          <p:cNvPr id="2" name="灯片编号占位符 1">
            <a:extLst>
              <a:ext uri="{FF2B5EF4-FFF2-40B4-BE49-F238E27FC236}">
                <a16:creationId xmlns:a16="http://schemas.microsoft.com/office/drawing/2014/main" xmlns="" id="{754B31F3-E93B-4807-80DD-DB96638A16D2}"/>
              </a:ext>
            </a:extLst>
          </p:cNvPr>
          <p:cNvSpPr>
            <a:spLocks noGrp="1"/>
          </p:cNvSpPr>
          <p:nvPr>
            <p:ph type="sldNum" sz="quarter" idx="4294967295"/>
          </p:nvPr>
        </p:nvSpPr>
        <p:spPr>
          <a:xfrm>
            <a:off x="9448800" y="6524625"/>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5AA9096-2E4D-442F-BCF0-AA35F007B576}" type="slidenum">
              <a:rPr kumimoji="0" lang="zh-CN" altLang="en-US" sz="1200" b="0" i="0" u="none" strike="noStrike" kern="1200" cap="none" spc="0" normalizeH="0" baseline="0" noProof="0" smtClean="0">
                <a:ln>
                  <a:noFill/>
                </a:ln>
                <a:solidFill>
                  <a:prstClr val="black">
                    <a:tint val="75000"/>
                  </a:prstClr>
                </a:solidFill>
                <a:effectLst/>
                <a:uLnTx/>
                <a:uFillTx/>
                <a:latin typeface="阿里巴巴普惠体 R" panose="00020600040101010101" pitchFamily="18" charset="-122"/>
                <a:ea typeface="阿里巴巴普惠体 R"/>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dirty="0">
              <a:ln>
                <a:noFill/>
              </a:ln>
              <a:solidFill>
                <a:prstClr val="black">
                  <a:tint val="75000"/>
                </a:prstClr>
              </a:solidFill>
              <a:effectLst/>
              <a:uLnTx/>
              <a:uFillTx/>
              <a:latin typeface="阿里巴巴普惠体 R" panose="00020600040101010101" pitchFamily="18" charset="-122"/>
              <a:ea typeface="阿里巴巴普惠体 R"/>
              <a:cs typeface="+mn-cs"/>
            </a:endParaRPr>
          </a:p>
        </p:txBody>
      </p:sp>
    </p:spTree>
    <p:extLst>
      <p:ext uri="{BB962C8B-B14F-4D97-AF65-F5344CB8AC3E}">
        <p14:creationId xmlns:p14="http://schemas.microsoft.com/office/powerpoint/2010/main" val="100107871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C025DE3-F56B-454E-93DC-0F289C360A44}"/>
              </a:ext>
            </a:extLst>
          </p:cNvPr>
          <p:cNvSpPr>
            <a:spLocks noGrp="1"/>
          </p:cNvSpPr>
          <p:nvPr>
            <p:ph type="title"/>
          </p:nvPr>
        </p:nvSpPr>
        <p:spPr/>
        <p:txBody>
          <a:bodyPr/>
          <a:lstStyle/>
          <a:p>
            <a:r>
              <a:rPr lang="zh-CN" altLang="en-US" dirty="0"/>
              <a:t>搞定单段文字简洁排版</a:t>
            </a:r>
          </a:p>
        </p:txBody>
      </p:sp>
      <p:sp>
        <p:nvSpPr>
          <p:cNvPr id="3" name="矩形 2">
            <a:extLst>
              <a:ext uri="{FF2B5EF4-FFF2-40B4-BE49-F238E27FC236}">
                <a16:creationId xmlns:a16="http://schemas.microsoft.com/office/drawing/2014/main" xmlns="" id="{D41E1A13-800A-4125-9D64-590DFCB0C3B9}"/>
              </a:ext>
            </a:extLst>
          </p:cNvPr>
          <p:cNvSpPr/>
          <p:nvPr/>
        </p:nvSpPr>
        <p:spPr>
          <a:xfrm>
            <a:off x="2435225" y="2717780"/>
            <a:ext cx="9083675" cy="1434175"/>
          </a:xfrm>
          <a:prstGeom prst="rect">
            <a:avLst/>
          </a:prstGeom>
        </p:spPr>
        <p:txBody>
          <a:bodyPr wrap="square" lIns="0" rIns="0">
            <a:spAutoFit/>
          </a:bodyPr>
          <a:lstStyle/>
          <a:p>
            <a:pPr indent="457200" algn="just">
              <a:lnSpc>
                <a:spcPct val="150000"/>
              </a:lnSpc>
            </a:pPr>
            <a:r>
              <a:rPr lang="zh-CN" altLang="en-US" sz="2000" spc="100" dirty="0">
                <a:solidFill>
                  <a:schemeClr val="tx1">
                    <a:lumMod val="65000"/>
                    <a:lumOff val="35000"/>
                  </a:schemeClr>
                </a:solidFill>
                <a:latin typeface="+mn-ea"/>
              </a:rPr>
              <a:t>在这里输入你的正文内容在这里输入你的正文内容在这里输入你的正文内容在这里输入你的正文内容在这里输入你的正文内容在这里输入你的正文内容在这里输入你的正文内容在这里输入你的正文内容在这里输入你的正文内容。</a:t>
            </a:r>
            <a:endParaRPr lang="en-US" altLang="zh-CN" sz="2000" spc="100" dirty="0">
              <a:solidFill>
                <a:schemeClr val="tx1">
                  <a:lumMod val="65000"/>
                  <a:lumOff val="35000"/>
                </a:schemeClr>
              </a:solidFill>
              <a:latin typeface="+mn-ea"/>
            </a:endParaRPr>
          </a:p>
        </p:txBody>
      </p:sp>
      <p:sp>
        <p:nvSpPr>
          <p:cNvPr id="5" name="quotation-marks_897">
            <a:extLst>
              <a:ext uri="{FF2B5EF4-FFF2-40B4-BE49-F238E27FC236}">
                <a16:creationId xmlns:a16="http://schemas.microsoft.com/office/drawing/2014/main" xmlns="" id="{1B70D619-7EB3-4055-88E4-09FCCE1A0B8B}"/>
              </a:ext>
            </a:extLst>
          </p:cNvPr>
          <p:cNvSpPr>
            <a:spLocks noChangeAspect="1"/>
          </p:cNvSpPr>
          <p:nvPr/>
        </p:nvSpPr>
        <p:spPr bwMode="auto">
          <a:xfrm>
            <a:off x="666708" y="1815277"/>
            <a:ext cx="983021" cy="842197"/>
          </a:xfrm>
          <a:custGeom>
            <a:avLst/>
            <a:gdLst>
              <a:gd name="connsiteX0" fmla="*/ 479725 w 558900"/>
              <a:gd name="connsiteY0" fmla="*/ 0 h 478835"/>
              <a:gd name="connsiteX1" fmla="*/ 479725 w 558900"/>
              <a:gd name="connsiteY1" fmla="*/ 133816 h 478835"/>
              <a:gd name="connsiteX2" fmla="*/ 419940 w 558900"/>
              <a:gd name="connsiteY2" fmla="*/ 217653 h 478835"/>
              <a:gd name="connsiteX3" fmla="*/ 419940 w 558900"/>
              <a:gd name="connsiteY3" fmla="*/ 259571 h 478835"/>
              <a:gd name="connsiteX4" fmla="*/ 558900 w 558900"/>
              <a:gd name="connsiteY4" fmla="*/ 259571 h 478835"/>
              <a:gd name="connsiteX5" fmla="*/ 558900 w 558900"/>
              <a:gd name="connsiteY5" fmla="*/ 478835 h 478835"/>
              <a:gd name="connsiteX6" fmla="*/ 298754 w 558900"/>
              <a:gd name="connsiteY6" fmla="*/ 478835 h 478835"/>
              <a:gd name="connsiteX7" fmla="*/ 298754 w 558900"/>
              <a:gd name="connsiteY7" fmla="*/ 259571 h 478835"/>
              <a:gd name="connsiteX8" fmla="*/ 479725 w 558900"/>
              <a:gd name="connsiteY8" fmla="*/ 0 h 478835"/>
              <a:gd name="connsiteX9" fmla="*/ 179355 w 558900"/>
              <a:gd name="connsiteY9" fmla="*/ 0 h 478835"/>
              <a:gd name="connsiteX10" fmla="*/ 179355 w 558900"/>
              <a:gd name="connsiteY10" fmla="*/ 133816 h 478835"/>
              <a:gd name="connsiteX11" fmla="*/ 119570 w 558900"/>
              <a:gd name="connsiteY11" fmla="*/ 217653 h 478835"/>
              <a:gd name="connsiteX12" fmla="*/ 119570 w 558900"/>
              <a:gd name="connsiteY12" fmla="*/ 259571 h 478835"/>
              <a:gd name="connsiteX13" fmla="*/ 260146 w 558900"/>
              <a:gd name="connsiteY13" fmla="*/ 259571 h 478835"/>
              <a:gd name="connsiteX14" fmla="*/ 260146 w 558900"/>
              <a:gd name="connsiteY14" fmla="*/ 478835 h 478835"/>
              <a:gd name="connsiteX15" fmla="*/ 0 w 558900"/>
              <a:gd name="connsiteY15" fmla="*/ 478835 h 478835"/>
              <a:gd name="connsiteX16" fmla="*/ 0 w 558900"/>
              <a:gd name="connsiteY16" fmla="*/ 259571 h 478835"/>
              <a:gd name="connsiteX17" fmla="*/ 179355 w 558900"/>
              <a:gd name="connsiteY17" fmla="*/ 0 h 478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58900" h="478835">
                <a:moveTo>
                  <a:pt x="479725" y="0"/>
                </a:moveTo>
                <a:lnTo>
                  <a:pt x="479725" y="133816"/>
                </a:lnTo>
                <a:cubicBezTo>
                  <a:pt x="419940" y="133816"/>
                  <a:pt x="419940" y="145102"/>
                  <a:pt x="419940" y="217653"/>
                </a:cubicBezTo>
                <a:lnTo>
                  <a:pt x="419940" y="259571"/>
                </a:lnTo>
                <a:lnTo>
                  <a:pt x="558900" y="259571"/>
                </a:lnTo>
                <a:lnTo>
                  <a:pt x="558900" y="478835"/>
                </a:lnTo>
                <a:lnTo>
                  <a:pt x="298754" y="478835"/>
                </a:lnTo>
                <a:lnTo>
                  <a:pt x="298754" y="259571"/>
                </a:lnTo>
                <a:cubicBezTo>
                  <a:pt x="298754" y="93510"/>
                  <a:pt x="339149" y="0"/>
                  <a:pt x="479725" y="0"/>
                </a:cubicBezTo>
                <a:close/>
                <a:moveTo>
                  <a:pt x="179355" y="0"/>
                </a:moveTo>
                <a:lnTo>
                  <a:pt x="179355" y="133816"/>
                </a:lnTo>
                <a:cubicBezTo>
                  <a:pt x="119570" y="133816"/>
                  <a:pt x="119570" y="145102"/>
                  <a:pt x="119570" y="217653"/>
                </a:cubicBezTo>
                <a:lnTo>
                  <a:pt x="119570" y="259571"/>
                </a:lnTo>
                <a:lnTo>
                  <a:pt x="260146" y="259571"/>
                </a:lnTo>
                <a:lnTo>
                  <a:pt x="260146" y="478835"/>
                </a:lnTo>
                <a:lnTo>
                  <a:pt x="0" y="478835"/>
                </a:lnTo>
                <a:lnTo>
                  <a:pt x="0" y="259571"/>
                </a:lnTo>
                <a:cubicBezTo>
                  <a:pt x="0" y="93510"/>
                  <a:pt x="40395" y="0"/>
                  <a:pt x="179355" y="0"/>
                </a:cubicBezTo>
                <a:close/>
              </a:path>
            </a:pathLst>
          </a:custGeom>
          <a:solidFill>
            <a:schemeClr val="accent1">
              <a:lumMod val="20000"/>
              <a:lumOff val="80000"/>
            </a:schemeClr>
          </a:solidFill>
          <a:ln>
            <a:noFill/>
          </a:ln>
        </p:spPr>
      </p:sp>
      <p:sp>
        <p:nvSpPr>
          <p:cNvPr id="6" name="矩形 5">
            <a:extLst>
              <a:ext uri="{FF2B5EF4-FFF2-40B4-BE49-F238E27FC236}">
                <a16:creationId xmlns:a16="http://schemas.microsoft.com/office/drawing/2014/main" xmlns="" id="{8C0B2FA3-9EC3-4653-884D-9814A8F60AB3}"/>
              </a:ext>
            </a:extLst>
          </p:cNvPr>
          <p:cNvSpPr/>
          <p:nvPr/>
        </p:nvSpPr>
        <p:spPr>
          <a:xfrm>
            <a:off x="2435224" y="4499999"/>
            <a:ext cx="9083675" cy="72000"/>
          </a:xfrm>
          <a:prstGeom prst="rect">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4" name="灯片编号占位符 3">
            <a:extLst>
              <a:ext uri="{FF2B5EF4-FFF2-40B4-BE49-F238E27FC236}">
                <a16:creationId xmlns:a16="http://schemas.microsoft.com/office/drawing/2014/main" xmlns="" id="{29C6F584-4EC1-4065-B7F8-EF86F140023F}"/>
              </a:ext>
            </a:extLst>
          </p:cNvPr>
          <p:cNvSpPr>
            <a:spLocks noGrp="1"/>
          </p:cNvSpPr>
          <p:nvPr>
            <p:ph type="sldNum" sz="quarter" idx="12"/>
          </p:nvPr>
        </p:nvSpPr>
        <p:spPr/>
        <p:txBody>
          <a:bodyPr/>
          <a:lstStyle/>
          <a:p>
            <a:fld id="{75AA9096-2E4D-442F-BCF0-AA35F007B576}" type="slidenum">
              <a:rPr lang="zh-CN" altLang="en-US" smtClean="0"/>
              <a:pPr/>
              <a:t>7</a:t>
            </a:fld>
            <a:endParaRPr lang="zh-CN" altLang="en-US" dirty="0"/>
          </a:p>
        </p:txBody>
      </p:sp>
    </p:spTree>
    <p:extLst>
      <p:ext uri="{BB962C8B-B14F-4D97-AF65-F5344CB8AC3E}">
        <p14:creationId xmlns:p14="http://schemas.microsoft.com/office/powerpoint/2010/main" val="302343604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xmlns="" id="{E0F79EFF-863B-40B5-AFE9-C017F8419F1A}"/>
              </a:ext>
            </a:extLst>
          </p:cNvPr>
          <p:cNvSpPr>
            <a:spLocks noGrp="1"/>
          </p:cNvSpPr>
          <p:nvPr>
            <p:ph type="title"/>
          </p:nvPr>
        </p:nvSpPr>
        <p:spPr/>
        <p:txBody>
          <a:bodyPr/>
          <a:lstStyle/>
          <a:p>
            <a:r>
              <a:rPr lang="zh-CN" altLang="en-US" dirty="0"/>
              <a:t>搞定两段文字简洁排版</a:t>
            </a:r>
          </a:p>
        </p:txBody>
      </p:sp>
      <p:sp>
        <p:nvSpPr>
          <p:cNvPr id="96" name="矩形 95">
            <a:extLst>
              <a:ext uri="{FF2B5EF4-FFF2-40B4-BE49-F238E27FC236}">
                <a16:creationId xmlns:a16="http://schemas.microsoft.com/office/drawing/2014/main" xmlns="" id="{C26FDF4B-DF2A-42A0-AC9A-44EB3A58DC57}"/>
              </a:ext>
            </a:extLst>
          </p:cNvPr>
          <p:cNvSpPr/>
          <p:nvPr/>
        </p:nvSpPr>
        <p:spPr>
          <a:xfrm>
            <a:off x="678857" y="2629302"/>
            <a:ext cx="720000" cy="7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97" name="文本框 96">
            <a:extLst>
              <a:ext uri="{FF2B5EF4-FFF2-40B4-BE49-F238E27FC236}">
                <a16:creationId xmlns:a16="http://schemas.microsoft.com/office/drawing/2014/main" xmlns="" id="{BD6F4000-594E-40D3-940D-643B631BB399}"/>
              </a:ext>
            </a:extLst>
          </p:cNvPr>
          <p:cNvSpPr txBox="1"/>
          <p:nvPr/>
        </p:nvSpPr>
        <p:spPr>
          <a:xfrm>
            <a:off x="678857" y="1997816"/>
            <a:ext cx="1708160" cy="400110"/>
          </a:xfrm>
          <a:prstGeom prst="rect">
            <a:avLst/>
          </a:prstGeom>
          <a:noFill/>
        </p:spPr>
        <p:txBody>
          <a:bodyPr wrap="none" lIns="0" rtlCol="0">
            <a:spAutoFit/>
          </a:bodyPr>
          <a:lstStyle/>
          <a:p>
            <a:r>
              <a:rPr lang="zh-CN" altLang="en-US" sz="2000" b="1" spc="100" dirty="0">
                <a:solidFill>
                  <a:schemeClr val="accent1"/>
                </a:solidFill>
                <a:latin typeface="阿里巴巴普惠体 R" panose="00020600040101010101" pitchFamily="18" charset="-122"/>
              </a:rPr>
              <a:t>这里是小标题</a:t>
            </a:r>
          </a:p>
        </p:txBody>
      </p:sp>
      <p:sp>
        <p:nvSpPr>
          <p:cNvPr id="98" name="文本框 97">
            <a:extLst>
              <a:ext uri="{FF2B5EF4-FFF2-40B4-BE49-F238E27FC236}">
                <a16:creationId xmlns:a16="http://schemas.microsoft.com/office/drawing/2014/main" xmlns="" id="{D3C07288-9E2C-41A0-9BD8-FC6941580CF1}"/>
              </a:ext>
            </a:extLst>
          </p:cNvPr>
          <p:cNvSpPr txBox="1"/>
          <p:nvPr/>
        </p:nvSpPr>
        <p:spPr>
          <a:xfrm>
            <a:off x="678858" y="2932678"/>
            <a:ext cx="3790094" cy="2405522"/>
          </a:xfrm>
          <a:prstGeom prst="rect">
            <a:avLst/>
          </a:prstGeom>
          <a:noFill/>
        </p:spPr>
        <p:txBody>
          <a:bodyPr wrap="square" lIns="0" rtlCol="0">
            <a:normAutofit/>
          </a:bodyPr>
          <a:lstStyle/>
          <a:p>
            <a:pPr algn="just">
              <a:lnSpc>
                <a:spcPct val="150000"/>
              </a:lnSpc>
            </a:pPr>
            <a:r>
              <a:rPr lang="zh-CN" altLang="en-US" sz="1600" spc="100" dirty="0">
                <a:solidFill>
                  <a:schemeClr val="tx1">
                    <a:lumMod val="65000"/>
                    <a:lumOff val="35000"/>
                  </a:schemeClr>
                </a:solidFill>
                <a:latin typeface="+mn-ea"/>
              </a:rPr>
              <a:t>在这里输入你的正文内容在这里输入你的正文内容在这里输入你的正文内容在这里输入你的正文内容在这里输入你的正文内容在这里输入你的正文内容在这里输入你的正文内容在这里输入你的正文内容在这里输入你的正文内容</a:t>
            </a:r>
            <a:r>
              <a:rPr lang="zh-CN" altLang="en-US" sz="1600" spc="100" dirty="0">
                <a:solidFill>
                  <a:schemeClr val="tx1">
                    <a:lumMod val="65000"/>
                    <a:lumOff val="35000"/>
                  </a:schemeClr>
                </a:solidFill>
                <a:latin typeface="阿里巴巴普惠体 R" panose="00020600040101010101" pitchFamily="18" charset="-122"/>
              </a:rPr>
              <a:t>。</a:t>
            </a:r>
          </a:p>
        </p:txBody>
      </p:sp>
      <p:sp>
        <p:nvSpPr>
          <p:cNvPr id="100" name="矩形 99">
            <a:extLst>
              <a:ext uri="{FF2B5EF4-FFF2-40B4-BE49-F238E27FC236}">
                <a16:creationId xmlns:a16="http://schemas.microsoft.com/office/drawing/2014/main" xmlns="" id="{678EE4BB-86C1-4632-85D4-AFD8DA732254}"/>
              </a:ext>
            </a:extLst>
          </p:cNvPr>
          <p:cNvSpPr/>
          <p:nvPr/>
        </p:nvSpPr>
        <p:spPr>
          <a:xfrm>
            <a:off x="7723047" y="2629302"/>
            <a:ext cx="720000" cy="7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101" name="文本框 100">
            <a:extLst>
              <a:ext uri="{FF2B5EF4-FFF2-40B4-BE49-F238E27FC236}">
                <a16:creationId xmlns:a16="http://schemas.microsoft.com/office/drawing/2014/main" xmlns="" id="{7E57FC14-8070-4F3F-87EA-DA88182E25E6}"/>
              </a:ext>
            </a:extLst>
          </p:cNvPr>
          <p:cNvSpPr txBox="1"/>
          <p:nvPr/>
        </p:nvSpPr>
        <p:spPr>
          <a:xfrm>
            <a:off x="7723047" y="1997816"/>
            <a:ext cx="1708160" cy="400110"/>
          </a:xfrm>
          <a:prstGeom prst="rect">
            <a:avLst/>
          </a:prstGeom>
          <a:noFill/>
        </p:spPr>
        <p:txBody>
          <a:bodyPr wrap="none" lIns="0" rtlCol="0">
            <a:spAutoFit/>
          </a:bodyPr>
          <a:lstStyle/>
          <a:p>
            <a:r>
              <a:rPr lang="zh-CN" altLang="en-US" sz="2000" b="1" spc="100" dirty="0">
                <a:solidFill>
                  <a:schemeClr val="accent1"/>
                </a:solidFill>
                <a:latin typeface="阿里巴巴普惠体 R" panose="00020600040101010101" pitchFamily="18" charset="-122"/>
              </a:rPr>
              <a:t>这里是小标题</a:t>
            </a:r>
          </a:p>
        </p:txBody>
      </p:sp>
      <p:sp>
        <p:nvSpPr>
          <p:cNvPr id="102" name="文本框 101">
            <a:extLst>
              <a:ext uri="{FF2B5EF4-FFF2-40B4-BE49-F238E27FC236}">
                <a16:creationId xmlns:a16="http://schemas.microsoft.com/office/drawing/2014/main" xmlns="" id="{9813BEEA-754F-47C9-8A5D-B53A56379029}"/>
              </a:ext>
            </a:extLst>
          </p:cNvPr>
          <p:cNvSpPr txBox="1"/>
          <p:nvPr/>
        </p:nvSpPr>
        <p:spPr>
          <a:xfrm>
            <a:off x="7723048" y="2932678"/>
            <a:ext cx="3790094" cy="2405522"/>
          </a:xfrm>
          <a:prstGeom prst="rect">
            <a:avLst/>
          </a:prstGeom>
          <a:noFill/>
        </p:spPr>
        <p:txBody>
          <a:bodyPr wrap="square" lIns="0" rtlCol="0">
            <a:normAutofit/>
          </a:bodyPr>
          <a:lstStyle/>
          <a:p>
            <a:pPr algn="just">
              <a:lnSpc>
                <a:spcPct val="150000"/>
              </a:lnSpc>
            </a:pPr>
            <a:r>
              <a:rPr lang="zh-CN" altLang="en-US" sz="1600" spc="100" dirty="0">
                <a:solidFill>
                  <a:schemeClr val="tx1">
                    <a:lumMod val="65000"/>
                    <a:lumOff val="35000"/>
                  </a:schemeClr>
                </a:solidFill>
                <a:latin typeface="+mn-ea"/>
              </a:rPr>
              <a:t>在这里输入你的正文内容在这里输入你的正文内容在这里输入你的正文内容在这里输入你的正文内容在这里输入你的正文内容在这里输入你的正文内容在这里输入你的正文内容在这里输入你的正文内容</a:t>
            </a:r>
            <a:r>
              <a:rPr lang="zh-CN" altLang="en-US" sz="1600" spc="100" dirty="0">
                <a:solidFill>
                  <a:schemeClr val="tx1">
                    <a:lumMod val="65000"/>
                    <a:lumOff val="35000"/>
                  </a:schemeClr>
                </a:solidFill>
                <a:latin typeface="阿里巴巴普惠体 R" panose="00020600040101010101" pitchFamily="18" charset="-122"/>
              </a:rPr>
              <a:t>。</a:t>
            </a:r>
          </a:p>
        </p:txBody>
      </p:sp>
      <p:cxnSp>
        <p:nvCxnSpPr>
          <p:cNvPr id="17" name="直接连接符 16">
            <a:extLst>
              <a:ext uri="{FF2B5EF4-FFF2-40B4-BE49-F238E27FC236}">
                <a16:creationId xmlns:a16="http://schemas.microsoft.com/office/drawing/2014/main" xmlns="" id="{C14ACC5A-7664-41DD-9813-A2F68F0E03E2}"/>
              </a:ext>
            </a:extLst>
          </p:cNvPr>
          <p:cNvCxnSpPr>
            <a:cxnSpLocks/>
          </p:cNvCxnSpPr>
          <p:nvPr/>
        </p:nvCxnSpPr>
        <p:spPr>
          <a:xfrm>
            <a:off x="6091989" y="1997816"/>
            <a:ext cx="0" cy="3198298"/>
          </a:xfrm>
          <a:prstGeom prst="line">
            <a:avLst/>
          </a:prstGeom>
          <a:ln w="3175">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 name="灯片编号占位符 1">
            <a:extLst>
              <a:ext uri="{FF2B5EF4-FFF2-40B4-BE49-F238E27FC236}">
                <a16:creationId xmlns:a16="http://schemas.microsoft.com/office/drawing/2014/main" xmlns="" id="{1B12D587-5A76-4C82-B347-D8BEC7F8B47A}"/>
              </a:ext>
            </a:extLst>
          </p:cNvPr>
          <p:cNvSpPr>
            <a:spLocks noGrp="1"/>
          </p:cNvSpPr>
          <p:nvPr>
            <p:ph type="sldNum" sz="quarter" idx="12"/>
          </p:nvPr>
        </p:nvSpPr>
        <p:spPr/>
        <p:txBody>
          <a:bodyPr/>
          <a:lstStyle/>
          <a:p>
            <a:fld id="{75AA9096-2E4D-442F-BCF0-AA35F007B576}" type="slidenum">
              <a:rPr lang="zh-CN" altLang="en-US" smtClean="0"/>
              <a:pPr/>
              <a:t>8</a:t>
            </a:fld>
            <a:endParaRPr lang="zh-CN" altLang="en-US" dirty="0"/>
          </a:p>
        </p:txBody>
      </p:sp>
    </p:spTree>
    <p:extLst>
      <p:ext uri="{BB962C8B-B14F-4D97-AF65-F5344CB8AC3E}">
        <p14:creationId xmlns:p14="http://schemas.microsoft.com/office/powerpoint/2010/main" val="388902169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a:extLst>
              <a:ext uri="{FF2B5EF4-FFF2-40B4-BE49-F238E27FC236}">
                <a16:creationId xmlns:a16="http://schemas.microsoft.com/office/drawing/2014/main" xmlns="" id="{E0F79EFF-863B-40B5-AFE9-C017F8419F1A}"/>
              </a:ext>
            </a:extLst>
          </p:cNvPr>
          <p:cNvSpPr>
            <a:spLocks noGrp="1"/>
          </p:cNvSpPr>
          <p:nvPr>
            <p:ph type="title"/>
          </p:nvPr>
        </p:nvSpPr>
        <p:spPr/>
        <p:txBody>
          <a:bodyPr/>
          <a:lstStyle/>
          <a:p>
            <a:r>
              <a:rPr lang="zh-CN" altLang="en-US" dirty="0"/>
              <a:t>搞定三段文字简洁排版</a:t>
            </a:r>
          </a:p>
        </p:txBody>
      </p:sp>
      <p:grpSp>
        <p:nvGrpSpPr>
          <p:cNvPr id="5" name="组合 4">
            <a:extLst>
              <a:ext uri="{FF2B5EF4-FFF2-40B4-BE49-F238E27FC236}">
                <a16:creationId xmlns:a16="http://schemas.microsoft.com/office/drawing/2014/main" xmlns="" id="{FBBDEF9D-09E4-4787-8D18-54BA435A6872}"/>
              </a:ext>
            </a:extLst>
          </p:cNvPr>
          <p:cNvGrpSpPr/>
          <p:nvPr/>
        </p:nvGrpSpPr>
        <p:grpSpPr>
          <a:xfrm>
            <a:off x="678857" y="1997816"/>
            <a:ext cx="2160001" cy="3340384"/>
            <a:chOff x="678857" y="2188316"/>
            <a:chExt cx="2160001" cy="3340384"/>
          </a:xfrm>
        </p:grpSpPr>
        <p:sp>
          <p:nvSpPr>
            <p:cNvPr id="96" name="矩形 95">
              <a:extLst>
                <a:ext uri="{FF2B5EF4-FFF2-40B4-BE49-F238E27FC236}">
                  <a16:creationId xmlns:a16="http://schemas.microsoft.com/office/drawing/2014/main" xmlns="" id="{C26FDF4B-DF2A-42A0-AC9A-44EB3A58DC57}"/>
                </a:ext>
              </a:extLst>
            </p:cNvPr>
            <p:cNvSpPr/>
            <p:nvPr/>
          </p:nvSpPr>
          <p:spPr>
            <a:xfrm>
              <a:off x="678857" y="2819802"/>
              <a:ext cx="720000" cy="7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97" name="文本框 96">
              <a:extLst>
                <a:ext uri="{FF2B5EF4-FFF2-40B4-BE49-F238E27FC236}">
                  <a16:creationId xmlns:a16="http://schemas.microsoft.com/office/drawing/2014/main" xmlns="" id="{BD6F4000-594E-40D3-940D-643B631BB399}"/>
                </a:ext>
              </a:extLst>
            </p:cNvPr>
            <p:cNvSpPr txBox="1"/>
            <p:nvPr/>
          </p:nvSpPr>
          <p:spPr>
            <a:xfrm>
              <a:off x="678857" y="2188316"/>
              <a:ext cx="1708160" cy="400110"/>
            </a:xfrm>
            <a:prstGeom prst="rect">
              <a:avLst/>
            </a:prstGeom>
            <a:noFill/>
          </p:spPr>
          <p:txBody>
            <a:bodyPr wrap="none" lIns="0" rtlCol="0">
              <a:spAutoFit/>
            </a:bodyPr>
            <a:lstStyle/>
            <a:p>
              <a:r>
                <a:rPr lang="zh-CN" altLang="en-US" sz="2000" b="1" spc="100" dirty="0">
                  <a:solidFill>
                    <a:schemeClr val="accent1"/>
                  </a:solidFill>
                  <a:latin typeface="阿里巴巴普惠体 R" panose="00020600040101010101" pitchFamily="18" charset="-122"/>
                </a:rPr>
                <a:t>这里是小标题</a:t>
              </a:r>
            </a:p>
          </p:txBody>
        </p:sp>
        <p:sp>
          <p:nvSpPr>
            <p:cNvPr id="98" name="文本框 97">
              <a:extLst>
                <a:ext uri="{FF2B5EF4-FFF2-40B4-BE49-F238E27FC236}">
                  <a16:creationId xmlns:a16="http://schemas.microsoft.com/office/drawing/2014/main" xmlns="" id="{D3C07288-9E2C-41A0-9BD8-FC6941580CF1}"/>
                </a:ext>
              </a:extLst>
            </p:cNvPr>
            <p:cNvSpPr txBox="1"/>
            <p:nvPr/>
          </p:nvSpPr>
          <p:spPr>
            <a:xfrm>
              <a:off x="678858" y="3123178"/>
              <a:ext cx="2160000" cy="2405522"/>
            </a:xfrm>
            <a:prstGeom prst="rect">
              <a:avLst/>
            </a:prstGeom>
            <a:noFill/>
          </p:spPr>
          <p:txBody>
            <a:bodyPr wrap="square" lIns="0" rtlCol="0">
              <a:normAutofit/>
            </a:bodyPr>
            <a:lstStyle/>
            <a:p>
              <a:pPr algn="just">
                <a:lnSpc>
                  <a:spcPct val="150000"/>
                </a:lnSpc>
              </a:pPr>
              <a:r>
                <a:rPr lang="zh-CN" altLang="en-US" sz="1600" spc="100" dirty="0">
                  <a:solidFill>
                    <a:schemeClr val="tx1">
                      <a:lumMod val="65000"/>
                      <a:lumOff val="35000"/>
                    </a:schemeClr>
                  </a:solidFill>
                  <a:latin typeface="+mn-ea"/>
                </a:rPr>
                <a:t>在这里输入你的正文内容在这里输入你的正文内容在这里输入你的正文内容在这里输入你的正文内容</a:t>
              </a:r>
              <a:r>
                <a:rPr lang="zh-CN" altLang="en-US" sz="1600" spc="100" dirty="0">
                  <a:solidFill>
                    <a:schemeClr val="tx1">
                      <a:lumMod val="65000"/>
                      <a:lumOff val="35000"/>
                    </a:schemeClr>
                  </a:solidFill>
                  <a:latin typeface="阿里巴巴普惠体 R" panose="00020600040101010101" pitchFamily="18" charset="-122"/>
                </a:rPr>
                <a:t>。</a:t>
              </a:r>
            </a:p>
          </p:txBody>
        </p:sp>
      </p:grpSp>
      <p:grpSp>
        <p:nvGrpSpPr>
          <p:cNvPr id="4" name="组合 3">
            <a:extLst>
              <a:ext uri="{FF2B5EF4-FFF2-40B4-BE49-F238E27FC236}">
                <a16:creationId xmlns:a16="http://schemas.microsoft.com/office/drawing/2014/main" xmlns="" id="{3AE1C27E-AAD5-4AEE-8661-FB2A1F7F7CEF}"/>
              </a:ext>
            </a:extLst>
          </p:cNvPr>
          <p:cNvGrpSpPr/>
          <p:nvPr/>
        </p:nvGrpSpPr>
        <p:grpSpPr>
          <a:xfrm>
            <a:off x="5063619" y="1997816"/>
            <a:ext cx="2160001" cy="3340384"/>
            <a:chOff x="5063619" y="2188316"/>
            <a:chExt cx="2160001" cy="3340384"/>
          </a:xfrm>
        </p:grpSpPr>
        <p:sp>
          <p:nvSpPr>
            <p:cNvPr id="100" name="矩形 99">
              <a:extLst>
                <a:ext uri="{FF2B5EF4-FFF2-40B4-BE49-F238E27FC236}">
                  <a16:creationId xmlns:a16="http://schemas.microsoft.com/office/drawing/2014/main" xmlns="" id="{678EE4BB-86C1-4632-85D4-AFD8DA732254}"/>
                </a:ext>
              </a:extLst>
            </p:cNvPr>
            <p:cNvSpPr/>
            <p:nvPr/>
          </p:nvSpPr>
          <p:spPr>
            <a:xfrm>
              <a:off x="5063619" y="2819802"/>
              <a:ext cx="720000" cy="7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101" name="文本框 100">
              <a:extLst>
                <a:ext uri="{FF2B5EF4-FFF2-40B4-BE49-F238E27FC236}">
                  <a16:creationId xmlns:a16="http://schemas.microsoft.com/office/drawing/2014/main" xmlns="" id="{7E57FC14-8070-4F3F-87EA-DA88182E25E6}"/>
                </a:ext>
              </a:extLst>
            </p:cNvPr>
            <p:cNvSpPr txBox="1"/>
            <p:nvPr/>
          </p:nvSpPr>
          <p:spPr>
            <a:xfrm>
              <a:off x="5063619" y="2188316"/>
              <a:ext cx="1708160" cy="400110"/>
            </a:xfrm>
            <a:prstGeom prst="rect">
              <a:avLst/>
            </a:prstGeom>
            <a:noFill/>
          </p:spPr>
          <p:txBody>
            <a:bodyPr wrap="none" lIns="0" rtlCol="0">
              <a:spAutoFit/>
            </a:bodyPr>
            <a:lstStyle/>
            <a:p>
              <a:r>
                <a:rPr lang="zh-CN" altLang="en-US" sz="2000" b="1" spc="100" dirty="0">
                  <a:solidFill>
                    <a:schemeClr val="accent1"/>
                  </a:solidFill>
                  <a:latin typeface="阿里巴巴普惠体 R" panose="00020600040101010101" pitchFamily="18" charset="-122"/>
                </a:rPr>
                <a:t>这里是小标题</a:t>
              </a:r>
            </a:p>
          </p:txBody>
        </p:sp>
        <p:sp>
          <p:nvSpPr>
            <p:cNvPr id="102" name="文本框 101">
              <a:extLst>
                <a:ext uri="{FF2B5EF4-FFF2-40B4-BE49-F238E27FC236}">
                  <a16:creationId xmlns:a16="http://schemas.microsoft.com/office/drawing/2014/main" xmlns="" id="{9813BEEA-754F-47C9-8A5D-B53A56379029}"/>
                </a:ext>
              </a:extLst>
            </p:cNvPr>
            <p:cNvSpPr txBox="1"/>
            <p:nvPr/>
          </p:nvSpPr>
          <p:spPr>
            <a:xfrm>
              <a:off x="5063620" y="3123178"/>
              <a:ext cx="2160000" cy="2405522"/>
            </a:xfrm>
            <a:prstGeom prst="rect">
              <a:avLst/>
            </a:prstGeom>
            <a:noFill/>
          </p:spPr>
          <p:txBody>
            <a:bodyPr wrap="square" lIns="0" rtlCol="0">
              <a:normAutofit/>
            </a:bodyPr>
            <a:lstStyle/>
            <a:p>
              <a:pPr algn="just">
                <a:lnSpc>
                  <a:spcPct val="150000"/>
                </a:lnSpc>
              </a:pPr>
              <a:r>
                <a:rPr lang="zh-CN" altLang="en-US" sz="1600" spc="100" dirty="0">
                  <a:solidFill>
                    <a:schemeClr val="tx1">
                      <a:lumMod val="65000"/>
                      <a:lumOff val="35000"/>
                    </a:schemeClr>
                  </a:solidFill>
                  <a:latin typeface="+mn-ea"/>
                </a:rPr>
                <a:t>在这里输入你的正文内容在这里输入你的正文内容在这里输入你的正文内容在这里输入你的正文内容</a:t>
              </a:r>
              <a:r>
                <a:rPr lang="zh-CN" altLang="en-US" sz="1600" spc="100" dirty="0">
                  <a:solidFill>
                    <a:schemeClr val="tx1">
                      <a:lumMod val="65000"/>
                      <a:lumOff val="35000"/>
                    </a:schemeClr>
                  </a:solidFill>
                  <a:latin typeface="阿里巴巴普惠体 R" panose="00020600040101010101" pitchFamily="18" charset="-122"/>
                </a:rPr>
                <a:t>。</a:t>
              </a:r>
            </a:p>
          </p:txBody>
        </p:sp>
      </p:grpSp>
      <p:grpSp>
        <p:nvGrpSpPr>
          <p:cNvPr id="2" name="组合 1">
            <a:extLst>
              <a:ext uri="{FF2B5EF4-FFF2-40B4-BE49-F238E27FC236}">
                <a16:creationId xmlns:a16="http://schemas.microsoft.com/office/drawing/2014/main" xmlns="" id="{03F5CACD-F12D-428A-A85B-BA5C6607B6E8}"/>
              </a:ext>
            </a:extLst>
          </p:cNvPr>
          <p:cNvGrpSpPr/>
          <p:nvPr/>
        </p:nvGrpSpPr>
        <p:grpSpPr>
          <a:xfrm>
            <a:off x="9448380" y="1997816"/>
            <a:ext cx="2160001" cy="3340384"/>
            <a:chOff x="9448380" y="2188316"/>
            <a:chExt cx="2160001" cy="3340384"/>
          </a:xfrm>
        </p:grpSpPr>
        <p:sp>
          <p:nvSpPr>
            <p:cNvPr id="104" name="矩形 103">
              <a:extLst>
                <a:ext uri="{FF2B5EF4-FFF2-40B4-BE49-F238E27FC236}">
                  <a16:creationId xmlns:a16="http://schemas.microsoft.com/office/drawing/2014/main" xmlns="" id="{51C959A8-76C0-4A27-9E4F-5CFAEA1EFF4D}"/>
                </a:ext>
              </a:extLst>
            </p:cNvPr>
            <p:cNvSpPr/>
            <p:nvPr/>
          </p:nvSpPr>
          <p:spPr>
            <a:xfrm>
              <a:off x="9448380" y="2819802"/>
              <a:ext cx="720000" cy="7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阿里巴巴普惠体 R" panose="00020600040101010101" pitchFamily="18" charset="-122"/>
              </a:endParaRPr>
            </a:p>
          </p:txBody>
        </p:sp>
        <p:sp>
          <p:nvSpPr>
            <p:cNvPr id="105" name="文本框 104">
              <a:extLst>
                <a:ext uri="{FF2B5EF4-FFF2-40B4-BE49-F238E27FC236}">
                  <a16:creationId xmlns:a16="http://schemas.microsoft.com/office/drawing/2014/main" xmlns="" id="{B9932CB4-01A3-450C-AFF8-986CBEAA454C}"/>
                </a:ext>
              </a:extLst>
            </p:cNvPr>
            <p:cNvSpPr txBox="1"/>
            <p:nvPr/>
          </p:nvSpPr>
          <p:spPr>
            <a:xfrm>
              <a:off x="9448380" y="2188316"/>
              <a:ext cx="1708160" cy="400110"/>
            </a:xfrm>
            <a:prstGeom prst="rect">
              <a:avLst/>
            </a:prstGeom>
            <a:noFill/>
          </p:spPr>
          <p:txBody>
            <a:bodyPr wrap="none" lIns="0" rtlCol="0">
              <a:spAutoFit/>
            </a:bodyPr>
            <a:lstStyle/>
            <a:p>
              <a:r>
                <a:rPr lang="zh-CN" altLang="en-US" sz="2000" b="1" spc="100" dirty="0">
                  <a:solidFill>
                    <a:schemeClr val="accent1"/>
                  </a:solidFill>
                  <a:latin typeface="阿里巴巴普惠体 R" panose="00020600040101010101" pitchFamily="18" charset="-122"/>
                </a:rPr>
                <a:t>这里是小标题</a:t>
              </a:r>
            </a:p>
          </p:txBody>
        </p:sp>
        <p:sp>
          <p:nvSpPr>
            <p:cNvPr id="106" name="文本框 105">
              <a:extLst>
                <a:ext uri="{FF2B5EF4-FFF2-40B4-BE49-F238E27FC236}">
                  <a16:creationId xmlns:a16="http://schemas.microsoft.com/office/drawing/2014/main" xmlns="" id="{49CC292C-EC56-4CA9-B3DF-337A59B88AC3}"/>
                </a:ext>
              </a:extLst>
            </p:cNvPr>
            <p:cNvSpPr txBox="1"/>
            <p:nvPr/>
          </p:nvSpPr>
          <p:spPr>
            <a:xfrm>
              <a:off x="9448381" y="3123178"/>
              <a:ext cx="2160000" cy="2405522"/>
            </a:xfrm>
            <a:prstGeom prst="rect">
              <a:avLst/>
            </a:prstGeom>
            <a:noFill/>
          </p:spPr>
          <p:txBody>
            <a:bodyPr wrap="square" lIns="0" rtlCol="0">
              <a:normAutofit/>
            </a:bodyPr>
            <a:lstStyle/>
            <a:p>
              <a:pPr algn="just">
                <a:lnSpc>
                  <a:spcPct val="150000"/>
                </a:lnSpc>
              </a:pPr>
              <a:r>
                <a:rPr lang="zh-CN" altLang="en-US" sz="1600" spc="100" dirty="0">
                  <a:solidFill>
                    <a:schemeClr val="tx1">
                      <a:lumMod val="65000"/>
                      <a:lumOff val="35000"/>
                    </a:schemeClr>
                  </a:solidFill>
                  <a:latin typeface="+mn-ea"/>
                </a:rPr>
                <a:t>在这里输入你的正文内容在这里输入你的正文内容在这里输入你的正文内容在这里输入你的正文内容</a:t>
              </a:r>
              <a:r>
                <a:rPr lang="zh-CN" altLang="en-US" sz="1600" spc="100" dirty="0">
                  <a:solidFill>
                    <a:schemeClr val="tx1">
                      <a:lumMod val="65000"/>
                      <a:lumOff val="35000"/>
                    </a:schemeClr>
                  </a:solidFill>
                  <a:latin typeface="阿里巴巴普惠体 R" panose="00020600040101010101" pitchFamily="18" charset="-122"/>
                </a:rPr>
                <a:t>。</a:t>
              </a:r>
            </a:p>
          </p:txBody>
        </p:sp>
      </p:grpSp>
      <p:sp>
        <p:nvSpPr>
          <p:cNvPr id="107" name="right-arrow_339913">
            <a:extLst>
              <a:ext uri="{FF2B5EF4-FFF2-40B4-BE49-F238E27FC236}">
                <a16:creationId xmlns:a16="http://schemas.microsoft.com/office/drawing/2014/main" xmlns="" id="{358D34DA-96BD-462C-A5D9-F385FCFCCD26}"/>
              </a:ext>
            </a:extLst>
          </p:cNvPr>
          <p:cNvSpPr>
            <a:spLocks noChangeAspect="1"/>
          </p:cNvSpPr>
          <p:nvPr/>
        </p:nvSpPr>
        <p:spPr bwMode="auto">
          <a:xfrm>
            <a:off x="3558165" y="3340644"/>
            <a:ext cx="609685" cy="608513"/>
          </a:xfrm>
          <a:custGeom>
            <a:avLst/>
            <a:gdLst>
              <a:gd name="connsiteX0" fmla="*/ 312860 w 607729"/>
              <a:gd name="connsiteY0" fmla="*/ 3534 h 606561"/>
              <a:gd name="connsiteX1" fmla="*/ 603991 w 607729"/>
              <a:gd name="connsiteY1" fmla="*/ 294222 h 606561"/>
              <a:gd name="connsiteX2" fmla="*/ 603991 w 607729"/>
              <a:gd name="connsiteY2" fmla="*/ 312084 h 606561"/>
              <a:gd name="connsiteX3" fmla="*/ 312860 w 607729"/>
              <a:gd name="connsiteY3" fmla="*/ 602772 h 606561"/>
              <a:gd name="connsiteX4" fmla="*/ 312593 w 607729"/>
              <a:gd name="connsiteY4" fmla="*/ 602949 h 606561"/>
              <a:gd name="connsiteX5" fmla="*/ 294792 w 607729"/>
              <a:gd name="connsiteY5" fmla="*/ 602772 h 606561"/>
              <a:gd name="connsiteX6" fmla="*/ 295059 w 607729"/>
              <a:gd name="connsiteY6" fmla="*/ 584909 h 606561"/>
              <a:gd name="connsiteX7" fmla="*/ 577201 w 607729"/>
              <a:gd name="connsiteY7" fmla="*/ 303108 h 606561"/>
              <a:gd name="connsiteX8" fmla="*/ 295059 w 607729"/>
              <a:gd name="connsiteY8" fmla="*/ 21308 h 606561"/>
              <a:gd name="connsiteX9" fmla="*/ 295059 w 607729"/>
              <a:gd name="connsiteY9" fmla="*/ 3800 h 606561"/>
              <a:gd name="connsiteX10" fmla="*/ 312860 w 607729"/>
              <a:gd name="connsiteY10" fmla="*/ 3534 h 606561"/>
              <a:gd name="connsiteX11" fmla="*/ 21707 w 607729"/>
              <a:gd name="connsiteY11" fmla="*/ 3534 h 606561"/>
              <a:gd name="connsiteX12" fmla="*/ 312838 w 607729"/>
              <a:gd name="connsiteY12" fmla="*/ 294222 h 606561"/>
              <a:gd name="connsiteX13" fmla="*/ 312838 w 607729"/>
              <a:gd name="connsiteY13" fmla="*/ 312084 h 606561"/>
              <a:gd name="connsiteX14" fmla="*/ 21707 w 607729"/>
              <a:gd name="connsiteY14" fmla="*/ 602772 h 606561"/>
              <a:gd name="connsiteX15" fmla="*/ 21440 w 607729"/>
              <a:gd name="connsiteY15" fmla="*/ 602949 h 606561"/>
              <a:gd name="connsiteX16" fmla="*/ 3639 w 607729"/>
              <a:gd name="connsiteY16" fmla="*/ 602772 h 606561"/>
              <a:gd name="connsiteX17" fmla="*/ 3906 w 607729"/>
              <a:gd name="connsiteY17" fmla="*/ 584909 h 606561"/>
              <a:gd name="connsiteX18" fmla="*/ 286047 w 607729"/>
              <a:gd name="connsiteY18" fmla="*/ 303197 h 606561"/>
              <a:gd name="connsiteX19" fmla="*/ 3906 w 607729"/>
              <a:gd name="connsiteY19" fmla="*/ 21485 h 606561"/>
              <a:gd name="connsiteX20" fmla="*/ 3906 w 607729"/>
              <a:gd name="connsiteY20" fmla="*/ 3889 h 606561"/>
              <a:gd name="connsiteX21" fmla="*/ 21707 w 607729"/>
              <a:gd name="connsiteY21" fmla="*/ 3534 h 606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07729" h="606561">
                <a:moveTo>
                  <a:pt x="312860" y="3534"/>
                </a:moveTo>
                <a:lnTo>
                  <a:pt x="603991" y="294222"/>
                </a:lnTo>
                <a:cubicBezTo>
                  <a:pt x="608975" y="299109"/>
                  <a:pt x="608975" y="307107"/>
                  <a:pt x="603991" y="312084"/>
                </a:cubicBezTo>
                <a:lnTo>
                  <a:pt x="312860" y="602772"/>
                </a:lnTo>
                <a:lnTo>
                  <a:pt x="312593" y="602949"/>
                </a:lnTo>
                <a:cubicBezTo>
                  <a:pt x="307698" y="607926"/>
                  <a:pt x="299688" y="607659"/>
                  <a:pt x="294792" y="602772"/>
                </a:cubicBezTo>
                <a:cubicBezTo>
                  <a:pt x="289808" y="597795"/>
                  <a:pt x="289986" y="589708"/>
                  <a:pt x="295059" y="584909"/>
                </a:cubicBezTo>
                <a:lnTo>
                  <a:pt x="577201" y="303108"/>
                </a:lnTo>
                <a:lnTo>
                  <a:pt x="295059" y="21308"/>
                </a:lnTo>
                <a:cubicBezTo>
                  <a:pt x="290342" y="16420"/>
                  <a:pt x="290342" y="8688"/>
                  <a:pt x="295059" y="3800"/>
                </a:cubicBezTo>
                <a:cubicBezTo>
                  <a:pt x="299866" y="-1176"/>
                  <a:pt x="307787" y="-1265"/>
                  <a:pt x="312860" y="3534"/>
                </a:cubicBezTo>
                <a:close/>
                <a:moveTo>
                  <a:pt x="21707" y="3534"/>
                </a:moveTo>
                <a:lnTo>
                  <a:pt x="312838" y="294222"/>
                </a:lnTo>
                <a:cubicBezTo>
                  <a:pt x="317822" y="299109"/>
                  <a:pt x="317822" y="307107"/>
                  <a:pt x="312838" y="312084"/>
                </a:cubicBezTo>
                <a:lnTo>
                  <a:pt x="21707" y="602772"/>
                </a:lnTo>
                <a:lnTo>
                  <a:pt x="21440" y="602949"/>
                </a:lnTo>
                <a:cubicBezTo>
                  <a:pt x="16544" y="607926"/>
                  <a:pt x="8534" y="607659"/>
                  <a:pt x="3639" y="602772"/>
                </a:cubicBezTo>
                <a:cubicBezTo>
                  <a:pt x="-1345" y="597795"/>
                  <a:pt x="-1167" y="589708"/>
                  <a:pt x="3906" y="584909"/>
                </a:cubicBezTo>
                <a:lnTo>
                  <a:pt x="286047" y="303197"/>
                </a:lnTo>
                <a:lnTo>
                  <a:pt x="3906" y="21485"/>
                </a:lnTo>
                <a:cubicBezTo>
                  <a:pt x="-811" y="16509"/>
                  <a:pt x="-811" y="8866"/>
                  <a:pt x="3906" y="3889"/>
                </a:cubicBezTo>
                <a:cubicBezTo>
                  <a:pt x="8712" y="-1176"/>
                  <a:pt x="16811" y="-1265"/>
                  <a:pt x="21707" y="3534"/>
                </a:cubicBezTo>
                <a:close/>
              </a:path>
            </a:pathLst>
          </a:custGeom>
          <a:solidFill>
            <a:schemeClr val="accent1"/>
          </a:solidFill>
          <a:ln>
            <a:noFill/>
          </a:ln>
        </p:spPr>
      </p:sp>
      <p:sp>
        <p:nvSpPr>
          <p:cNvPr id="108" name="right-arrow_339913">
            <a:extLst>
              <a:ext uri="{FF2B5EF4-FFF2-40B4-BE49-F238E27FC236}">
                <a16:creationId xmlns:a16="http://schemas.microsoft.com/office/drawing/2014/main" xmlns="" id="{8E16FC23-C0A0-4D47-B980-B3CBABCC9486}"/>
              </a:ext>
            </a:extLst>
          </p:cNvPr>
          <p:cNvSpPr>
            <a:spLocks noChangeAspect="1"/>
          </p:cNvSpPr>
          <p:nvPr/>
        </p:nvSpPr>
        <p:spPr bwMode="auto">
          <a:xfrm>
            <a:off x="8031158" y="3340644"/>
            <a:ext cx="609685" cy="608513"/>
          </a:xfrm>
          <a:custGeom>
            <a:avLst/>
            <a:gdLst>
              <a:gd name="connsiteX0" fmla="*/ 312860 w 607729"/>
              <a:gd name="connsiteY0" fmla="*/ 3534 h 606561"/>
              <a:gd name="connsiteX1" fmla="*/ 603991 w 607729"/>
              <a:gd name="connsiteY1" fmla="*/ 294222 h 606561"/>
              <a:gd name="connsiteX2" fmla="*/ 603991 w 607729"/>
              <a:gd name="connsiteY2" fmla="*/ 312084 h 606561"/>
              <a:gd name="connsiteX3" fmla="*/ 312860 w 607729"/>
              <a:gd name="connsiteY3" fmla="*/ 602772 h 606561"/>
              <a:gd name="connsiteX4" fmla="*/ 312593 w 607729"/>
              <a:gd name="connsiteY4" fmla="*/ 602949 h 606561"/>
              <a:gd name="connsiteX5" fmla="*/ 294792 w 607729"/>
              <a:gd name="connsiteY5" fmla="*/ 602772 h 606561"/>
              <a:gd name="connsiteX6" fmla="*/ 295059 w 607729"/>
              <a:gd name="connsiteY6" fmla="*/ 584909 h 606561"/>
              <a:gd name="connsiteX7" fmla="*/ 577201 w 607729"/>
              <a:gd name="connsiteY7" fmla="*/ 303108 h 606561"/>
              <a:gd name="connsiteX8" fmla="*/ 295059 w 607729"/>
              <a:gd name="connsiteY8" fmla="*/ 21308 h 606561"/>
              <a:gd name="connsiteX9" fmla="*/ 295059 w 607729"/>
              <a:gd name="connsiteY9" fmla="*/ 3800 h 606561"/>
              <a:gd name="connsiteX10" fmla="*/ 312860 w 607729"/>
              <a:gd name="connsiteY10" fmla="*/ 3534 h 606561"/>
              <a:gd name="connsiteX11" fmla="*/ 21707 w 607729"/>
              <a:gd name="connsiteY11" fmla="*/ 3534 h 606561"/>
              <a:gd name="connsiteX12" fmla="*/ 312838 w 607729"/>
              <a:gd name="connsiteY12" fmla="*/ 294222 h 606561"/>
              <a:gd name="connsiteX13" fmla="*/ 312838 w 607729"/>
              <a:gd name="connsiteY13" fmla="*/ 312084 h 606561"/>
              <a:gd name="connsiteX14" fmla="*/ 21707 w 607729"/>
              <a:gd name="connsiteY14" fmla="*/ 602772 h 606561"/>
              <a:gd name="connsiteX15" fmla="*/ 21440 w 607729"/>
              <a:gd name="connsiteY15" fmla="*/ 602949 h 606561"/>
              <a:gd name="connsiteX16" fmla="*/ 3639 w 607729"/>
              <a:gd name="connsiteY16" fmla="*/ 602772 h 606561"/>
              <a:gd name="connsiteX17" fmla="*/ 3906 w 607729"/>
              <a:gd name="connsiteY17" fmla="*/ 584909 h 606561"/>
              <a:gd name="connsiteX18" fmla="*/ 286047 w 607729"/>
              <a:gd name="connsiteY18" fmla="*/ 303197 h 606561"/>
              <a:gd name="connsiteX19" fmla="*/ 3906 w 607729"/>
              <a:gd name="connsiteY19" fmla="*/ 21485 h 606561"/>
              <a:gd name="connsiteX20" fmla="*/ 3906 w 607729"/>
              <a:gd name="connsiteY20" fmla="*/ 3889 h 606561"/>
              <a:gd name="connsiteX21" fmla="*/ 21707 w 607729"/>
              <a:gd name="connsiteY21" fmla="*/ 3534 h 606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07729" h="606561">
                <a:moveTo>
                  <a:pt x="312860" y="3534"/>
                </a:moveTo>
                <a:lnTo>
                  <a:pt x="603991" y="294222"/>
                </a:lnTo>
                <a:cubicBezTo>
                  <a:pt x="608975" y="299109"/>
                  <a:pt x="608975" y="307107"/>
                  <a:pt x="603991" y="312084"/>
                </a:cubicBezTo>
                <a:lnTo>
                  <a:pt x="312860" y="602772"/>
                </a:lnTo>
                <a:lnTo>
                  <a:pt x="312593" y="602949"/>
                </a:lnTo>
                <a:cubicBezTo>
                  <a:pt x="307698" y="607926"/>
                  <a:pt x="299688" y="607659"/>
                  <a:pt x="294792" y="602772"/>
                </a:cubicBezTo>
                <a:cubicBezTo>
                  <a:pt x="289808" y="597795"/>
                  <a:pt x="289986" y="589708"/>
                  <a:pt x="295059" y="584909"/>
                </a:cubicBezTo>
                <a:lnTo>
                  <a:pt x="577201" y="303108"/>
                </a:lnTo>
                <a:lnTo>
                  <a:pt x="295059" y="21308"/>
                </a:lnTo>
                <a:cubicBezTo>
                  <a:pt x="290342" y="16420"/>
                  <a:pt x="290342" y="8688"/>
                  <a:pt x="295059" y="3800"/>
                </a:cubicBezTo>
                <a:cubicBezTo>
                  <a:pt x="299866" y="-1176"/>
                  <a:pt x="307787" y="-1265"/>
                  <a:pt x="312860" y="3534"/>
                </a:cubicBezTo>
                <a:close/>
                <a:moveTo>
                  <a:pt x="21707" y="3534"/>
                </a:moveTo>
                <a:lnTo>
                  <a:pt x="312838" y="294222"/>
                </a:lnTo>
                <a:cubicBezTo>
                  <a:pt x="317822" y="299109"/>
                  <a:pt x="317822" y="307107"/>
                  <a:pt x="312838" y="312084"/>
                </a:cubicBezTo>
                <a:lnTo>
                  <a:pt x="21707" y="602772"/>
                </a:lnTo>
                <a:lnTo>
                  <a:pt x="21440" y="602949"/>
                </a:lnTo>
                <a:cubicBezTo>
                  <a:pt x="16544" y="607926"/>
                  <a:pt x="8534" y="607659"/>
                  <a:pt x="3639" y="602772"/>
                </a:cubicBezTo>
                <a:cubicBezTo>
                  <a:pt x="-1345" y="597795"/>
                  <a:pt x="-1167" y="589708"/>
                  <a:pt x="3906" y="584909"/>
                </a:cubicBezTo>
                <a:lnTo>
                  <a:pt x="286047" y="303197"/>
                </a:lnTo>
                <a:lnTo>
                  <a:pt x="3906" y="21485"/>
                </a:lnTo>
                <a:cubicBezTo>
                  <a:pt x="-811" y="16509"/>
                  <a:pt x="-811" y="8866"/>
                  <a:pt x="3906" y="3889"/>
                </a:cubicBezTo>
                <a:cubicBezTo>
                  <a:pt x="8712" y="-1176"/>
                  <a:pt x="16811" y="-1265"/>
                  <a:pt x="21707" y="3534"/>
                </a:cubicBezTo>
                <a:close/>
              </a:path>
            </a:pathLst>
          </a:custGeom>
          <a:solidFill>
            <a:schemeClr val="accent1"/>
          </a:solidFill>
          <a:ln>
            <a:noFill/>
          </a:ln>
        </p:spPr>
      </p:sp>
      <p:sp>
        <p:nvSpPr>
          <p:cNvPr id="6" name="灯片编号占位符 5">
            <a:extLst>
              <a:ext uri="{FF2B5EF4-FFF2-40B4-BE49-F238E27FC236}">
                <a16:creationId xmlns:a16="http://schemas.microsoft.com/office/drawing/2014/main" xmlns="" id="{4D7DF624-91FB-40E6-8BFF-E3577120C899}"/>
              </a:ext>
            </a:extLst>
          </p:cNvPr>
          <p:cNvSpPr>
            <a:spLocks noGrp="1"/>
          </p:cNvSpPr>
          <p:nvPr>
            <p:ph type="sldNum" sz="quarter" idx="12"/>
          </p:nvPr>
        </p:nvSpPr>
        <p:spPr/>
        <p:txBody>
          <a:bodyPr/>
          <a:lstStyle/>
          <a:p>
            <a:fld id="{75AA9096-2E4D-442F-BCF0-AA35F007B576}" type="slidenum">
              <a:rPr lang="zh-CN" altLang="en-US" smtClean="0"/>
              <a:pPr/>
              <a:t>9</a:t>
            </a:fld>
            <a:endParaRPr lang="zh-CN" altLang="en-US" dirty="0"/>
          </a:p>
        </p:txBody>
      </p:sp>
    </p:spTree>
    <p:extLst>
      <p:ext uri="{BB962C8B-B14F-4D97-AF65-F5344CB8AC3E}">
        <p14:creationId xmlns:p14="http://schemas.microsoft.com/office/powerpoint/2010/main" val="2831164040"/>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GuidesStyle_Normal&quot;,&quot;Name&quot;:&quot;正常&quot;,&quot;HeaderHeight&quot;:15.0,&quot;FooterHeight&quot;:9.0,&quot;SideMargin&quot;:5.5,&quot;TopMargin&quot;:0.0,&quot;BottomMargin&quot;:0.0,&quot;IntervalMargin&quot;:1.5,&quot;SettingType&quot;:&quot;System&quot;}"/>
</p:tagLst>
</file>

<file path=ppt/tags/tag2.xml><?xml version="1.0" encoding="utf-8"?>
<p:tagLst xmlns:a="http://schemas.openxmlformats.org/drawingml/2006/main" xmlns:r="http://schemas.openxmlformats.org/officeDocument/2006/relationships" xmlns:p="http://schemas.openxmlformats.org/presentationml/2006/main">
  <p:tag name="PA" val="v5.2.4"/>
</p:tagLst>
</file>

<file path=ppt/tags/tag3.xml><?xml version="1.0" encoding="utf-8"?>
<p:tagLst xmlns:a="http://schemas.openxmlformats.org/drawingml/2006/main" xmlns:r="http://schemas.openxmlformats.org/officeDocument/2006/relationships" xmlns:p="http://schemas.openxmlformats.org/presentationml/2006/main">
  <p:tag name="PA" val="v5.2.4"/>
</p:tagLst>
</file>

<file path=ppt/tags/tag4.xml><?xml version="1.0" encoding="utf-8"?>
<p:tagLst xmlns:a="http://schemas.openxmlformats.org/drawingml/2006/main" xmlns:r="http://schemas.openxmlformats.org/officeDocument/2006/relationships" xmlns:p="http://schemas.openxmlformats.org/presentationml/2006/main">
  <p:tag name="PA" val="v5.2.4"/>
</p:tagLst>
</file>

<file path=ppt/theme/theme1.xml><?xml version="1.0" encoding="utf-8"?>
<a:theme xmlns:a="http://schemas.openxmlformats.org/drawingml/2006/main" name="Office 主题​​">
  <a:themeElements>
    <a:clrScheme name="民大">
      <a:dk1>
        <a:sysClr val="windowText" lastClr="000000"/>
      </a:dk1>
      <a:lt1>
        <a:sysClr val="window" lastClr="FFFFFF"/>
      </a:lt1>
      <a:dk2>
        <a:srgbClr val="44546A"/>
      </a:dk2>
      <a:lt2>
        <a:srgbClr val="E7E6E6"/>
      </a:lt2>
      <a:accent1>
        <a:srgbClr val="D7010E"/>
      </a:accent1>
      <a:accent2>
        <a:srgbClr val="CC4226"/>
      </a:accent2>
      <a:accent3>
        <a:srgbClr val="2B948C"/>
      </a:accent3>
      <a:accent4>
        <a:srgbClr val="3B5DCC"/>
      </a:accent4>
      <a:accent5>
        <a:srgbClr val="FCDE99"/>
      </a:accent5>
      <a:accent6>
        <a:srgbClr val="5C448A"/>
      </a:accent6>
      <a:hlink>
        <a:srgbClr val="0563C1"/>
      </a:hlink>
      <a:folHlink>
        <a:srgbClr val="954F72"/>
      </a:folHlink>
    </a:clrScheme>
    <a:fontScheme name="阿里巴巴">
      <a:majorFont>
        <a:latin typeface="Arial"/>
        <a:ea typeface="阿里巴巴普惠体 B"/>
        <a:cs typeface=""/>
      </a:majorFont>
      <a:minorFont>
        <a:latin typeface="Arial"/>
        <a:ea typeface="阿里巴巴普惠体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理工大">
      <a:dk1>
        <a:sysClr val="windowText" lastClr="000000"/>
      </a:dk1>
      <a:lt1>
        <a:sysClr val="window" lastClr="FFFFFF"/>
      </a:lt1>
      <a:dk2>
        <a:srgbClr val="44546A"/>
      </a:dk2>
      <a:lt2>
        <a:srgbClr val="E7E6E6"/>
      </a:lt2>
      <a:accent1>
        <a:srgbClr val="005197"/>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1">
      <a:majorFont>
        <a:latin typeface="Century Gothic"/>
        <a:ea typeface="微软雅黑"/>
        <a:cs typeface=""/>
      </a:majorFont>
      <a:minorFont>
        <a:latin typeface="Century Gothic"/>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商务风格主题9">
  <a:themeElements>
    <a:clrScheme name="自定义 3">
      <a:dk1>
        <a:sysClr val="windowText" lastClr="000000"/>
      </a:dk1>
      <a:lt1>
        <a:sysClr val="window" lastClr="FFFFFF"/>
      </a:lt1>
      <a:dk2>
        <a:srgbClr val="0F6FC6"/>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阿里巴巴">
      <a:majorFont>
        <a:latin typeface="阿里巴巴普惠体 R"/>
        <a:ea typeface="阿里巴巴普惠体 B"/>
        <a:cs typeface=""/>
      </a:majorFont>
      <a:minorFont>
        <a:latin typeface="阿里巴巴普惠体 R"/>
        <a:ea typeface="阿里巴巴普惠体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商务风格主题9" id="{51C8103F-64A3-468C-B394-2E5D0E24A314}" vid="{4ADD5288-7065-4209-A8A3-71A381D590C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3504</TotalTime>
  <Words>7068</Words>
  <Application>Microsoft Office PowerPoint</Application>
  <PresentationFormat>宽屏</PresentationFormat>
  <Paragraphs>636</Paragraphs>
  <Slides>57</Slides>
  <Notes>40</Notes>
  <HiddenSlides>0</HiddenSlides>
  <MMClips>0</MMClips>
  <ScaleCrop>false</ScaleCrop>
  <HeadingPairs>
    <vt:vector size="6" baseType="variant">
      <vt:variant>
        <vt:lpstr>已用的字体</vt:lpstr>
      </vt:variant>
      <vt:variant>
        <vt:i4>10</vt:i4>
      </vt:variant>
      <vt:variant>
        <vt:lpstr>主题</vt:lpstr>
      </vt:variant>
      <vt:variant>
        <vt:i4>3</vt:i4>
      </vt:variant>
      <vt:variant>
        <vt:lpstr>幻灯片标题</vt:lpstr>
      </vt:variant>
      <vt:variant>
        <vt:i4>57</vt:i4>
      </vt:variant>
    </vt:vector>
  </HeadingPairs>
  <TitlesOfParts>
    <vt:vector size="70" baseType="lpstr">
      <vt:lpstr>Bebas</vt:lpstr>
      <vt:lpstr>Noto Serif CJK SC Black</vt:lpstr>
      <vt:lpstr>阿里巴巴普惠体 B</vt:lpstr>
      <vt:lpstr>阿里巴巴普惠体 H</vt:lpstr>
      <vt:lpstr>阿里巴巴普惠体 R</vt:lpstr>
      <vt:lpstr>等线</vt:lpstr>
      <vt:lpstr>宋体</vt:lpstr>
      <vt:lpstr>微软雅黑</vt:lpstr>
      <vt:lpstr>Arial</vt:lpstr>
      <vt:lpstr>Impact</vt:lpstr>
      <vt:lpstr>Office 主题​​</vt:lpstr>
      <vt:lpstr>1_Office 主题​​</vt:lpstr>
      <vt:lpstr>商务风格主题9</vt:lpstr>
      <vt:lpstr>PowerPoint 演示文稿</vt:lpstr>
      <vt:lpstr>PowerPoint 演示文稿</vt:lpstr>
      <vt:lpstr>PowerPoint 演示文稿</vt:lpstr>
      <vt:lpstr>PowerPoint 演示文稿</vt:lpstr>
      <vt:lpstr>PowerPoint 演示文稿</vt:lpstr>
      <vt:lpstr>PowerPoint 演示文稿</vt:lpstr>
      <vt:lpstr>搞定单段文字简洁排版</vt:lpstr>
      <vt:lpstr>搞定两段文字简洁排版</vt:lpstr>
      <vt:lpstr>搞定三段文字简洁排版</vt:lpstr>
      <vt:lpstr>搞定四段文字简洁排版</vt:lpstr>
      <vt:lpstr>直观排版展示数据</vt:lpstr>
      <vt:lpstr>搞定六段文字排版</vt:lpstr>
      <vt:lpstr>PowerPoint 演示文稿</vt:lpstr>
      <vt:lpstr>单个人物介绍页</vt:lpstr>
      <vt:lpstr>双人物介绍页</vt:lpstr>
      <vt:lpstr>单个人物介绍页</vt:lpstr>
      <vt:lpstr>团队多人介绍</vt:lpstr>
      <vt:lpstr>单张图片图文排版</vt:lpstr>
      <vt:lpstr>电脑样机展示照片页</vt:lpstr>
      <vt:lpstr>一张图加4个观点</vt:lpstr>
      <vt:lpstr>3组并列图文版式</vt:lpstr>
      <vt:lpstr>3组并列图文版式</vt:lpstr>
      <vt:lpstr>4组图文版式</vt:lpstr>
      <vt:lpstr>5组图文展示样式</vt:lpstr>
      <vt:lpstr>PowerPoint 演示文稿</vt:lpstr>
      <vt:lpstr>三线表简单实用又好看</vt:lpstr>
      <vt:lpstr>跟百分比有关的简要数据呈现</vt:lpstr>
      <vt:lpstr>一个简单的柱状图</vt:lpstr>
      <vt:lpstr>一个简单的条形图</vt:lpstr>
      <vt:lpstr>一个简单的曲线图</vt:lpstr>
      <vt:lpstr>一个普通的扇形</vt:lpstr>
      <vt:lpstr>PowerPoint 演示文稿</vt:lpstr>
      <vt:lpstr>项目时间进度规划</vt:lpstr>
      <vt:lpstr>项目时间进度规划</vt:lpstr>
      <vt:lpstr>创意时间轴</vt:lpstr>
      <vt:lpstr>项目当前进展</vt:lpstr>
      <vt:lpstr>简单的两项对比的展示</vt:lpstr>
      <vt:lpstr>两观点四段对比图示</vt:lpstr>
      <vt:lpstr>三段式循环逻辑</vt:lpstr>
      <vt:lpstr>三段式递进逻辑图示</vt:lpstr>
      <vt:lpstr>四段式总结突出重点</vt:lpstr>
      <vt:lpstr>SWTO分析矩阵图示</vt:lpstr>
      <vt:lpstr>SWTO分析矩阵图示</vt:lpstr>
      <vt:lpstr>四段并列观点图示</vt:lpstr>
      <vt:lpstr>五段观点并列图示</vt:lpstr>
      <vt:lpstr>一个简单的架构图</vt:lpstr>
      <vt:lpstr>PowerPoint 演示文稿</vt:lpstr>
      <vt:lpstr>PowerPoint 演示文稿</vt:lpstr>
      <vt:lpstr>坐标矩阵</vt:lpstr>
      <vt:lpstr>PowerPoint 演示文稿</vt:lpstr>
      <vt:lpstr>获奖展示页面</vt:lpstr>
      <vt:lpstr>所获荣誉展示样式-根据实际情况选取使用</vt:lpstr>
      <vt:lpstr>参考文献展示</vt:lpstr>
      <vt:lpstr>合作伙伴LOGO展示页</vt:lpstr>
      <vt:lpstr>问答白板页</vt:lpstr>
      <vt:lpstr>PowerPoint 演示文稿</vt:lpstr>
      <vt:lpstr>PowerPoint 演示文稿</vt:lpstr>
    </vt:vector>
  </TitlesOfParts>
  <Manager>www.51pptmoban.com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王牌P计划</dc:creator>
  <cp:keywords>51PPT模板网</cp:keywords>
  <dc:description>www.51pptmoban.com</dc:description>
  <cp:lastModifiedBy>YANGs</cp:lastModifiedBy>
  <cp:revision>244</cp:revision>
  <dcterms:created xsi:type="dcterms:W3CDTF">2018-12-17T16:17:19Z</dcterms:created>
  <dcterms:modified xsi:type="dcterms:W3CDTF">2021-01-03T14:09:50Z</dcterms:modified>
</cp:coreProperties>
</file>